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55" r:id="rId1"/>
  </p:sldMasterIdLst>
  <p:notesMasterIdLst>
    <p:notesMasterId r:id="rId27"/>
  </p:notesMasterIdLst>
  <p:handoutMasterIdLst>
    <p:handoutMasterId r:id="rId28"/>
  </p:handoutMasterIdLst>
  <p:sldIdLst>
    <p:sldId id="256" r:id="rId2"/>
    <p:sldId id="284" r:id="rId3"/>
    <p:sldId id="298" r:id="rId4"/>
    <p:sldId id="282" r:id="rId5"/>
    <p:sldId id="292" r:id="rId6"/>
    <p:sldId id="293" r:id="rId7"/>
    <p:sldId id="257" r:id="rId8"/>
    <p:sldId id="295" r:id="rId9"/>
    <p:sldId id="258" r:id="rId10"/>
    <p:sldId id="259" r:id="rId11"/>
    <p:sldId id="260" r:id="rId12"/>
    <p:sldId id="261" r:id="rId13"/>
    <p:sldId id="262" r:id="rId14"/>
    <p:sldId id="294" r:id="rId15"/>
    <p:sldId id="285" r:id="rId16"/>
    <p:sldId id="289" r:id="rId17"/>
    <p:sldId id="290" r:id="rId18"/>
    <p:sldId id="291" r:id="rId19"/>
    <p:sldId id="266" r:id="rId20"/>
    <p:sldId id="267" r:id="rId21"/>
    <p:sldId id="296" r:id="rId22"/>
    <p:sldId id="269" r:id="rId23"/>
    <p:sldId id="268" r:id="rId24"/>
    <p:sldId id="271" r:id="rId25"/>
    <p:sldId id="274"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ED9AA-6A97-45FF-BCF1-DBD9CFBE798F}">
          <p14:sldIdLst>
            <p14:sldId id="256"/>
            <p14:sldId id="284"/>
            <p14:sldId id="298"/>
            <p14:sldId id="282"/>
            <p14:sldId id="292"/>
            <p14:sldId id="293"/>
            <p14:sldId id="257"/>
            <p14:sldId id="295"/>
          </p14:sldIdLst>
        </p14:section>
        <p14:section name="Section 1" id="{2A7242DC-929E-4579-8F10-2B02EF80F144}">
          <p14:sldIdLst>
            <p14:sldId id="258"/>
            <p14:sldId id="259"/>
            <p14:sldId id="260"/>
          </p14:sldIdLst>
        </p14:section>
        <p14:section name="Section 2" id="{166B4E13-456F-4DE7-8043-47B198AC9D32}">
          <p14:sldIdLst>
            <p14:sldId id="261"/>
            <p14:sldId id="262"/>
            <p14:sldId id="294"/>
            <p14:sldId id="285"/>
          </p14:sldIdLst>
        </p14:section>
        <p14:section name="Section 3" id="{FD1E6B44-63E4-4285-A079-29EC5D274920}">
          <p14:sldIdLst>
            <p14:sldId id="289"/>
            <p14:sldId id="290"/>
            <p14:sldId id="291"/>
          </p14:sldIdLst>
        </p14:section>
        <p14:section name="Section 4" id="{BD0AB789-343F-4F3E-AB6C-9DEB37B93BF8}">
          <p14:sldIdLst>
            <p14:sldId id="266"/>
            <p14:sldId id="267"/>
            <p14:sldId id="296"/>
          </p14:sldIdLst>
        </p14:section>
        <p14:section name="Section 5" id="{24425DB3-8D9B-4B7E-A827-C8885314BFAE}">
          <p14:sldIdLst>
            <p14:sldId id="269"/>
            <p14:sldId id="268"/>
          </p14:sldIdLst>
        </p14:section>
        <p14:section name="Section 6" id="{D8347770-5590-4D60-AD07-395E00E4A5B4}">
          <p14:sldIdLst>
            <p14:sldId id="271"/>
          </p14:sldIdLst>
        </p14:section>
        <p14:section name="Section 7" id="{6166B4CC-CA49-40F5-A1F9-C46A2E7E6AAE}">
          <p14:sldIdLst>
            <p14:sldId id="274"/>
          </p14:sldIdLst>
        </p14:section>
        <p14:section name="Section 8" id="{8355E7C8-F29E-45A3-97E6-C2F99725F3FF}">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79B84"/>
    <a:srgbClr val="273C75"/>
    <a:srgbClr val="C57C86"/>
    <a:srgbClr val="0A5F74"/>
    <a:srgbClr val="EBBADB"/>
    <a:srgbClr val="FDAF1F"/>
    <a:srgbClr val="F08310"/>
    <a:srgbClr val="EB51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98" autoAdjust="0"/>
    <p:restoredTop sz="86019" autoAdjust="0"/>
  </p:normalViewPr>
  <p:slideViewPr>
    <p:cSldViewPr snapToGrid="0" showGuides="1">
      <p:cViewPr>
        <p:scale>
          <a:sx n="55" d="100"/>
          <a:sy n="55" d="100"/>
        </p:scale>
        <p:origin x="654" y="234"/>
      </p:cViewPr>
      <p:guideLst/>
    </p:cSldViewPr>
  </p:slideViewPr>
  <p:notesTextViewPr>
    <p:cViewPr>
      <p:scale>
        <a:sx n="1" d="1"/>
        <a:sy n="1" d="1"/>
      </p:scale>
      <p:origin x="0" y="0"/>
    </p:cViewPr>
  </p:notesText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image" Target="../media/image2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image" Target="../media/image24.jpg"/></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5AC912-7060-4FC9-BFEA-3A5808AE3122}" type="doc">
      <dgm:prSet loTypeId="urn:microsoft.com/office/officeart/2005/8/layout/hList7" loCatId="picture" qsTypeId="urn:microsoft.com/office/officeart/2005/8/quickstyle/3d1" qsCatId="3D" csTypeId="urn:microsoft.com/office/officeart/2005/8/colors/accent6_5" csCatId="accent6" phldr="1"/>
      <dgm:spPr/>
    </dgm:pt>
    <dgm:pt modelId="{4B3248AB-4AE7-46C5-8257-C263713C3AFD}">
      <dgm:prSet phldrT="[Texte]" custT="1"/>
      <dgm:spPr/>
      <dgm:t>
        <a:bodyPr/>
        <a:lstStyle/>
        <a:p>
          <a:pPr>
            <a:buFont typeface="+mj-lt"/>
            <a:buAutoNum type="arabicPeriod"/>
          </a:pPr>
          <a:r>
            <a:rPr lang="fr-FR" sz="1200" b="0" i="0" dirty="0">
              <a:latin typeface="Segoe UI Black" panose="020B0A02040204020203" pitchFamily="34" charset="0"/>
              <a:ea typeface="Segoe UI Black" panose="020B0A02040204020203" pitchFamily="34" charset="0"/>
            </a:rPr>
            <a:t>Écoles et universités : Les écoles et les universités ont besoin d'imprimer des manuels, des cahiers, des brochures d'information, des diplômes, des certificats, etc</a:t>
          </a:r>
          <a:r>
            <a:rPr lang="fr-FR" sz="1000" b="0" i="0" dirty="0"/>
            <a:t>.</a:t>
          </a:r>
          <a:endParaRPr lang="fr-FR" sz="1000" dirty="0"/>
        </a:p>
      </dgm:t>
    </dgm:pt>
    <dgm:pt modelId="{DE4B085A-EDD6-4316-9F5D-0D9C953100AC}" type="parTrans" cxnId="{143A699A-F4CC-4BC3-9521-BCB248C0EFAA}">
      <dgm:prSet/>
      <dgm:spPr/>
      <dgm:t>
        <a:bodyPr/>
        <a:lstStyle/>
        <a:p>
          <a:endParaRPr lang="fr-FR"/>
        </a:p>
      </dgm:t>
    </dgm:pt>
    <dgm:pt modelId="{35DAF3C2-3067-4A14-B328-46F88FFE7333}" type="sibTrans" cxnId="{143A699A-F4CC-4BC3-9521-BCB248C0EFAA}">
      <dgm:prSet/>
      <dgm:spPr/>
      <dgm:t>
        <a:bodyPr/>
        <a:lstStyle/>
        <a:p>
          <a:endParaRPr lang="fr-FR"/>
        </a:p>
      </dgm:t>
    </dgm:pt>
    <dgm:pt modelId="{54E8FC4D-09D7-4086-990D-86CD9AC8139B}">
      <dgm:prSet phldrT="[Texte]" custT="1"/>
      <dgm:spPr/>
      <dgm:t>
        <a:bodyPr/>
        <a:lstStyle/>
        <a:p>
          <a:pPr>
            <a:buFont typeface="+mj-lt"/>
            <a:buAutoNum type="arabicPeriod"/>
          </a:pPr>
          <a:r>
            <a:rPr lang="fr-FR" sz="1050" b="0" i="0" dirty="0">
              <a:latin typeface="Segoe UI Black" panose="020B0A02040204020203" pitchFamily="34" charset="0"/>
              <a:ea typeface="Segoe UI Black" panose="020B0A02040204020203" pitchFamily="34" charset="0"/>
            </a:rPr>
            <a:t>Agences publicitaires : Les agences publicitaires travaillent souvent avec des clients dans différents secteurs pour concevoir et produire des campagnes publicitaires. Elles ont besoin de l'imprimerie pour imprimer des supports de communication tels que des affiches, des bannières, des dépliants, etc</a:t>
          </a:r>
          <a:r>
            <a:rPr lang="fr-FR" sz="1050" b="0" i="0" dirty="0"/>
            <a:t>.</a:t>
          </a:r>
          <a:endParaRPr lang="fr-FR" sz="1050" dirty="0"/>
        </a:p>
      </dgm:t>
    </dgm:pt>
    <dgm:pt modelId="{C59AA5B9-AB33-4C7C-A425-07EF2E759BF2}" type="parTrans" cxnId="{6AA8C889-6B5F-4A06-A7DA-7F5B49630BA1}">
      <dgm:prSet/>
      <dgm:spPr/>
      <dgm:t>
        <a:bodyPr/>
        <a:lstStyle/>
        <a:p>
          <a:endParaRPr lang="fr-FR"/>
        </a:p>
      </dgm:t>
    </dgm:pt>
    <dgm:pt modelId="{7AB95ED2-2DC4-4A40-80D3-5C9069A9F41B}" type="sibTrans" cxnId="{6AA8C889-6B5F-4A06-A7DA-7F5B49630BA1}">
      <dgm:prSet/>
      <dgm:spPr/>
      <dgm:t>
        <a:bodyPr/>
        <a:lstStyle/>
        <a:p>
          <a:endParaRPr lang="fr-FR"/>
        </a:p>
      </dgm:t>
    </dgm:pt>
    <dgm:pt modelId="{F6980AC0-07B2-4483-A55F-3B3829E35358}">
      <dgm:prSet phldrT="[Texte]" custT="1"/>
      <dgm:spPr/>
      <dgm:t>
        <a:bodyPr/>
        <a:lstStyle/>
        <a:p>
          <a:r>
            <a:rPr lang="fr-FR" sz="1000" b="0" i="0" dirty="0">
              <a:latin typeface="Segoe UI Black" panose="020B0A02040204020203" pitchFamily="34" charset="0"/>
              <a:ea typeface="Segoe UI Black" panose="020B0A02040204020203" pitchFamily="34" charset="0"/>
            </a:rPr>
            <a:t>Entreprises : Les entreprises ont souvent besoin d'imprimer des documents professionnels tels que des cartes de visite, des brochures, des flyers, des factures, des catalogues, etc. Ils peuvent également avoir besoin d'imprimer des produits promotionnels comme des T-shirts, des sacs, des stylos, etc. pour des événements ou des cadeaux</a:t>
          </a:r>
          <a:endParaRPr lang="fr-FR" sz="1000" dirty="0">
            <a:latin typeface="Segoe UI Black" panose="020B0A02040204020203" pitchFamily="34" charset="0"/>
            <a:ea typeface="Segoe UI Black" panose="020B0A02040204020203" pitchFamily="34" charset="0"/>
          </a:endParaRPr>
        </a:p>
      </dgm:t>
    </dgm:pt>
    <dgm:pt modelId="{A6DAFD21-86A5-4326-8AB2-2F2E7CB2D6E5}" type="sibTrans" cxnId="{C8EC0A2B-4600-49F6-BCAF-277B4E4CC282}">
      <dgm:prSet/>
      <dgm:spPr/>
      <dgm:t>
        <a:bodyPr/>
        <a:lstStyle/>
        <a:p>
          <a:endParaRPr lang="fr-FR"/>
        </a:p>
      </dgm:t>
    </dgm:pt>
    <dgm:pt modelId="{C0A56C36-27EA-4173-A292-16848E482210}" type="parTrans" cxnId="{C8EC0A2B-4600-49F6-BCAF-277B4E4CC282}">
      <dgm:prSet/>
      <dgm:spPr/>
      <dgm:t>
        <a:bodyPr/>
        <a:lstStyle/>
        <a:p>
          <a:endParaRPr lang="fr-FR"/>
        </a:p>
      </dgm:t>
    </dgm:pt>
    <dgm:pt modelId="{128F59C5-EAF2-4254-8504-1054D390A737}" type="pres">
      <dgm:prSet presAssocID="{345AC912-7060-4FC9-BFEA-3A5808AE3122}" presName="Name0" presStyleCnt="0">
        <dgm:presLayoutVars>
          <dgm:dir/>
          <dgm:resizeHandles val="exact"/>
        </dgm:presLayoutVars>
      </dgm:prSet>
      <dgm:spPr/>
    </dgm:pt>
    <dgm:pt modelId="{4F7F54D2-F214-4B06-818E-4B85FE700068}" type="pres">
      <dgm:prSet presAssocID="{345AC912-7060-4FC9-BFEA-3A5808AE3122}" presName="fgShape" presStyleLbl="fgShp" presStyleIdx="0" presStyleCnt="1"/>
      <dgm:spPr/>
    </dgm:pt>
    <dgm:pt modelId="{6A3A6412-7A2A-436B-9ABA-4310A3873E87}" type="pres">
      <dgm:prSet presAssocID="{345AC912-7060-4FC9-BFEA-3A5808AE3122}" presName="linComp" presStyleCnt="0"/>
      <dgm:spPr/>
    </dgm:pt>
    <dgm:pt modelId="{9ECB8AFE-3E7B-4497-884A-8D1D7CF0C6CC}" type="pres">
      <dgm:prSet presAssocID="{F6980AC0-07B2-4483-A55F-3B3829E35358}" presName="compNode" presStyleCnt="0"/>
      <dgm:spPr/>
    </dgm:pt>
    <dgm:pt modelId="{869EA984-F946-4DA7-942C-9E931C5EA60D}" type="pres">
      <dgm:prSet presAssocID="{F6980AC0-07B2-4483-A55F-3B3829E35358}" presName="bkgdShape" presStyleLbl="node1" presStyleIdx="0" presStyleCnt="3" custLinFactNeighborX="-551" custLinFactNeighborY="-56"/>
      <dgm:spPr/>
    </dgm:pt>
    <dgm:pt modelId="{35FEEBB7-E8D7-4D37-9A1A-C08625804716}" type="pres">
      <dgm:prSet presAssocID="{F6980AC0-07B2-4483-A55F-3B3829E35358}" presName="nodeTx" presStyleLbl="node1" presStyleIdx="0" presStyleCnt="3">
        <dgm:presLayoutVars>
          <dgm:bulletEnabled val="1"/>
        </dgm:presLayoutVars>
      </dgm:prSet>
      <dgm:spPr/>
    </dgm:pt>
    <dgm:pt modelId="{3D95730A-5C7D-47D3-9F26-D30BFAC2A3BB}" type="pres">
      <dgm:prSet presAssocID="{F6980AC0-07B2-4483-A55F-3B3829E35358}" presName="invisiNode" presStyleLbl="node1" presStyleIdx="0" presStyleCnt="3"/>
      <dgm:spPr/>
    </dgm:pt>
    <dgm:pt modelId="{8DF7F99D-2F04-4B85-B531-42EB299CB4E7}" type="pres">
      <dgm:prSet presAssocID="{F6980AC0-07B2-4483-A55F-3B3829E35358}"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dgm:spPr>
    </dgm:pt>
    <dgm:pt modelId="{12134971-736A-48D8-9D27-46F3E2025043}" type="pres">
      <dgm:prSet presAssocID="{A6DAFD21-86A5-4326-8AB2-2F2E7CB2D6E5}" presName="sibTrans" presStyleLbl="sibTrans2D1" presStyleIdx="0" presStyleCnt="0"/>
      <dgm:spPr/>
    </dgm:pt>
    <dgm:pt modelId="{5A81F2B4-9E23-43AD-84E9-65D8C0A8D11A}" type="pres">
      <dgm:prSet presAssocID="{4B3248AB-4AE7-46C5-8257-C263713C3AFD}" presName="compNode" presStyleCnt="0"/>
      <dgm:spPr/>
    </dgm:pt>
    <dgm:pt modelId="{41983F8F-6273-42D9-9E37-E626C8A8918A}" type="pres">
      <dgm:prSet presAssocID="{4B3248AB-4AE7-46C5-8257-C263713C3AFD}" presName="bkgdShape" presStyleLbl="node1" presStyleIdx="1" presStyleCnt="3"/>
      <dgm:spPr/>
    </dgm:pt>
    <dgm:pt modelId="{D27951DF-E0A4-47C2-AB80-1F0701B3A970}" type="pres">
      <dgm:prSet presAssocID="{4B3248AB-4AE7-46C5-8257-C263713C3AFD}" presName="nodeTx" presStyleLbl="node1" presStyleIdx="1" presStyleCnt="3">
        <dgm:presLayoutVars>
          <dgm:bulletEnabled val="1"/>
        </dgm:presLayoutVars>
      </dgm:prSet>
      <dgm:spPr/>
    </dgm:pt>
    <dgm:pt modelId="{EE2D1D4C-155A-44D4-8B88-C21160A1FA62}" type="pres">
      <dgm:prSet presAssocID="{4B3248AB-4AE7-46C5-8257-C263713C3AFD}" presName="invisiNode" presStyleLbl="node1" presStyleIdx="1" presStyleCnt="3"/>
      <dgm:spPr/>
    </dgm:pt>
    <dgm:pt modelId="{07B946CF-E1EC-41DC-96DE-48A1C00448CD}" type="pres">
      <dgm:prSet presAssocID="{4B3248AB-4AE7-46C5-8257-C263713C3AFD}"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303A5CFA-217A-4735-ACB6-6AFDA94CB492}" type="pres">
      <dgm:prSet presAssocID="{35DAF3C2-3067-4A14-B328-46F88FFE7333}" presName="sibTrans" presStyleLbl="sibTrans2D1" presStyleIdx="0" presStyleCnt="0"/>
      <dgm:spPr/>
    </dgm:pt>
    <dgm:pt modelId="{94605B44-B524-4965-84EC-2B8F15B61658}" type="pres">
      <dgm:prSet presAssocID="{54E8FC4D-09D7-4086-990D-86CD9AC8139B}" presName="compNode" presStyleCnt="0"/>
      <dgm:spPr/>
    </dgm:pt>
    <dgm:pt modelId="{ADAC2739-BF0D-4F0E-B6D7-6C4CC74513C6}" type="pres">
      <dgm:prSet presAssocID="{54E8FC4D-09D7-4086-990D-86CD9AC8139B}" presName="bkgdShape" presStyleLbl="node1" presStyleIdx="2" presStyleCnt="3"/>
      <dgm:spPr/>
    </dgm:pt>
    <dgm:pt modelId="{DBE37413-11C1-4B61-8AF9-70085513B955}" type="pres">
      <dgm:prSet presAssocID="{54E8FC4D-09D7-4086-990D-86CD9AC8139B}" presName="nodeTx" presStyleLbl="node1" presStyleIdx="2" presStyleCnt="3">
        <dgm:presLayoutVars>
          <dgm:bulletEnabled val="1"/>
        </dgm:presLayoutVars>
      </dgm:prSet>
      <dgm:spPr/>
    </dgm:pt>
    <dgm:pt modelId="{B8F23675-FB3F-4047-9664-4E0790009DC9}" type="pres">
      <dgm:prSet presAssocID="{54E8FC4D-09D7-4086-990D-86CD9AC8139B}" presName="invisiNode" presStyleLbl="node1" presStyleIdx="2" presStyleCnt="3"/>
      <dgm:spPr/>
    </dgm:pt>
    <dgm:pt modelId="{F3246F43-D0AA-449A-BC38-79A6C77BAE90}" type="pres">
      <dgm:prSet presAssocID="{54E8FC4D-09D7-4086-990D-86CD9AC8139B}"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Lst>
  <dgm:cxnLst>
    <dgm:cxn modelId="{0053C002-6C8D-497A-9F43-08BB4AF64906}" type="presOf" srcId="{A6DAFD21-86A5-4326-8AB2-2F2E7CB2D6E5}" destId="{12134971-736A-48D8-9D27-46F3E2025043}" srcOrd="0" destOrd="0" presId="urn:microsoft.com/office/officeart/2005/8/layout/hList7"/>
    <dgm:cxn modelId="{C8300014-5784-4E45-AED7-B228FC8684B3}" type="presOf" srcId="{35DAF3C2-3067-4A14-B328-46F88FFE7333}" destId="{303A5CFA-217A-4735-ACB6-6AFDA94CB492}" srcOrd="0" destOrd="0" presId="urn:microsoft.com/office/officeart/2005/8/layout/hList7"/>
    <dgm:cxn modelId="{C8EC0A2B-4600-49F6-BCAF-277B4E4CC282}" srcId="{345AC912-7060-4FC9-BFEA-3A5808AE3122}" destId="{F6980AC0-07B2-4483-A55F-3B3829E35358}" srcOrd="0" destOrd="0" parTransId="{C0A56C36-27EA-4173-A292-16848E482210}" sibTransId="{A6DAFD21-86A5-4326-8AB2-2F2E7CB2D6E5}"/>
    <dgm:cxn modelId="{01141441-DA22-472E-8B06-F4295EBD1629}" type="presOf" srcId="{54E8FC4D-09D7-4086-990D-86CD9AC8139B}" destId="{ADAC2739-BF0D-4F0E-B6D7-6C4CC74513C6}" srcOrd="0" destOrd="0" presId="urn:microsoft.com/office/officeart/2005/8/layout/hList7"/>
    <dgm:cxn modelId="{A73A5D4D-A358-4346-8725-DAEDFCAD9315}" type="presOf" srcId="{345AC912-7060-4FC9-BFEA-3A5808AE3122}" destId="{128F59C5-EAF2-4254-8504-1054D390A737}" srcOrd="0" destOrd="0" presId="urn:microsoft.com/office/officeart/2005/8/layout/hList7"/>
    <dgm:cxn modelId="{169F1270-3BB4-47E6-90DD-533FA9982704}" type="presOf" srcId="{4B3248AB-4AE7-46C5-8257-C263713C3AFD}" destId="{41983F8F-6273-42D9-9E37-E626C8A8918A}" srcOrd="0" destOrd="0" presId="urn:microsoft.com/office/officeart/2005/8/layout/hList7"/>
    <dgm:cxn modelId="{E8597874-A1FB-4BCD-A9D6-4369B96750A1}" type="presOf" srcId="{4B3248AB-4AE7-46C5-8257-C263713C3AFD}" destId="{D27951DF-E0A4-47C2-AB80-1F0701B3A970}" srcOrd="1" destOrd="0" presId="urn:microsoft.com/office/officeart/2005/8/layout/hList7"/>
    <dgm:cxn modelId="{6AA8C889-6B5F-4A06-A7DA-7F5B49630BA1}" srcId="{345AC912-7060-4FC9-BFEA-3A5808AE3122}" destId="{54E8FC4D-09D7-4086-990D-86CD9AC8139B}" srcOrd="2" destOrd="0" parTransId="{C59AA5B9-AB33-4C7C-A425-07EF2E759BF2}" sibTransId="{7AB95ED2-2DC4-4A40-80D3-5C9069A9F41B}"/>
    <dgm:cxn modelId="{143A699A-F4CC-4BC3-9521-BCB248C0EFAA}" srcId="{345AC912-7060-4FC9-BFEA-3A5808AE3122}" destId="{4B3248AB-4AE7-46C5-8257-C263713C3AFD}" srcOrd="1" destOrd="0" parTransId="{DE4B085A-EDD6-4316-9F5D-0D9C953100AC}" sibTransId="{35DAF3C2-3067-4A14-B328-46F88FFE7333}"/>
    <dgm:cxn modelId="{B94C8DBC-5F9A-45B2-A6A7-59381D33CCE3}" type="presOf" srcId="{54E8FC4D-09D7-4086-990D-86CD9AC8139B}" destId="{DBE37413-11C1-4B61-8AF9-70085513B955}" srcOrd="1" destOrd="0" presId="urn:microsoft.com/office/officeart/2005/8/layout/hList7"/>
    <dgm:cxn modelId="{D3802DE9-5E5D-4153-981B-3C8BA1E4D7C0}" type="presOf" srcId="{F6980AC0-07B2-4483-A55F-3B3829E35358}" destId="{35FEEBB7-E8D7-4D37-9A1A-C08625804716}" srcOrd="1" destOrd="0" presId="urn:microsoft.com/office/officeart/2005/8/layout/hList7"/>
    <dgm:cxn modelId="{5C978BFA-9D93-4AC0-B538-BFF4F682213A}" type="presOf" srcId="{F6980AC0-07B2-4483-A55F-3B3829E35358}" destId="{869EA984-F946-4DA7-942C-9E931C5EA60D}" srcOrd="0" destOrd="0" presId="urn:microsoft.com/office/officeart/2005/8/layout/hList7"/>
    <dgm:cxn modelId="{50C58606-85B1-4E7B-9490-A9CDB12122C3}" type="presParOf" srcId="{128F59C5-EAF2-4254-8504-1054D390A737}" destId="{4F7F54D2-F214-4B06-818E-4B85FE700068}" srcOrd="0" destOrd="0" presId="urn:microsoft.com/office/officeart/2005/8/layout/hList7"/>
    <dgm:cxn modelId="{4591FC9F-F404-4653-AC76-948BA4CBD522}" type="presParOf" srcId="{128F59C5-EAF2-4254-8504-1054D390A737}" destId="{6A3A6412-7A2A-436B-9ABA-4310A3873E87}" srcOrd="1" destOrd="0" presId="urn:microsoft.com/office/officeart/2005/8/layout/hList7"/>
    <dgm:cxn modelId="{F4F9A6FB-2937-4348-BCEB-C8C2E7BDF36A}" type="presParOf" srcId="{6A3A6412-7A2A-436B-9ABA-4310A3873E87}" destId="{9ECB8AFE-3E7B-4497-884A-8D1D7CF0C6CC}" srcOrd="0" destOrd="0" presId="urn:microsoft.com/office/officeart/2005/8/layout/hList7"/>
    <dgm:cxn modelId="{28E7096E-AC9C-4D34-A934-463ABFFCC295}" type="presParOf" srcId="{9ECB8AFE-3E7B-4497-884A-8D1D7CF0C6CC}" destId="{869EA984-F946-4DA7-942C-9E931C5EA60D}" srcOrd="0" destOrd="0" presId="urn:microsoft.com/office/officeart/2005/8/layout/hList7"/>
    <dgm:cxn modelId="{79B912AF-D6A6-4906-93B0-1D9118AB3E0B}" type="presParOf" srcId="{9ECB8AFE-3E7B-4497-884A-8D1D7CF0C6CC}" destId="{35FEEBB7-E8D7-4D37-9A1A-C08625804716}" srcOrd="1" destOrd="0" presId="urn:microsoft.com/office/officeart/2005/8/layout/hList7"/>
    <dgm:cxn modelId="{ABDCE2E2-C0AE-468D-BE38-8AEA8CE97E5A}" type="presParOf" srcId="{9ECB8AFE-3E7B-4497-884A-8D1D7CF0C6CC}" destId="{3D95730A-5C7D-47D3-9F26-D30BFAC2A3BB}" srcOrd="2" destOrd="0" presId="urn:microsoft.com/office/officeart/2005/8/layout/hList7"/>
    <dgm:cxn modelId="{B5D86D10-E3CF-45AC-93F5-091D323E1D23}" type="presParOf" srcId="{9ECB8AFE-3E7B-4497-884A-8D1D7CF0C6CC}" destId="{8DF7F99D-2F04-4B85-B531-42EB299CB4E7}" srcOrd="3" destOrd="0" presId="urn:microsoft.com/office/officeart/2005/8/layout/hList7"/>
    <dgm:cxn modelId="{46E3DC13-2E95-49A9-A647-7FAF71A28200}" type="presParOf" srcId="{6A3A6412-7A2A-436B-9ABA-4310A3873E87}" destId="{12134971-736A-48D8-9D27-46F3E2025043}" srcOrd="1" destOrd="0" presId="urn:microsoft.com/office/officeart/2005/8/layout/hList7"/>
    <dgm:cxn modelId="{87AE0EC2-6EDF-419D-9AEA-8AC3FEF2E44C}" type="presParOf" srcId="{6A3A6412-7A2A-436B-9ABA-4310A3873E87}" destId="{5A81F2B4-9E23-43AD-84E9-65D8C0A8D11A}" srcOrd="2" destOrd="0" presId="urn:microsoft.com/office/officeart/2005/8/layout/hList7"/>
    <dgm:cxn modelId="{D7F70776-5C79-4F2E-9B2C-7683A8DF8E6B}" type="presParOf" srcId="{5A81F2B4-9E23-43AD-84E9-65D8C0A8D11A}" destId="{41983F8F-6273-42D9-9E37-E626C8A8918A}" srcOrd="0" destOrd="0" presId="urn:microsoft.com/office/officeart/2005/8/layout/hList7"/>
    <dgm:cxn modelId="{E8E5A1EA-EB3E-44F3-A83E-8CB1F055149C}" type="presParOf" srcId="{5A81F2B4-9E23-43AD-84E9-65D8C0A8D11A}" destId="{D27951DF-E0A4-47C2-AB80-1F0701B3A970}" srcOrd="1" destOrd="0" presId="urn:microsoft.com/office/officeart/2005/8/layout/hList7"/>
    <dgm:cxn modelId="{D8C8DC29-B98E-4465-921A-8DB4D4A95C1E}" type="presParOf" srcId="{5A81F2B4-9E23-43AD-84E9-65D8C0A8D11A}" destId="{EE2D1D4C-155A-44D4-8B88-C21160A1FA62}" srcOrd="2" destOrd="0" presId="urn:microsoft.com/office/officeart/2005/8/layout/hList7"/>
    <dgm:cxn modelId="{8FA58F83-A7AC-4942-90D6-2A539FF783A0}" type="presParOf" srcId="{5A81F2B4-9E23-43AD-84E9-65D8C0A8D11A}" destId="{07B946CF-E1EC-41DC-96DE-48A1C00448CD}" srcOrd="3" destOrd="0" presId="urn:microsoft.com/office/officeart/2005/8/layout/hList7"/>
    <dgm:cxn modelId="{AF055328-A62C-4FC1-88A2-AF482C6414C6}" type="presParOf" srcId="{6A3A6412-7A2A-436B-9ABA-4310A3873E87}" destId="{303A5CFA-217A-4735-ACB6-6AFDA94CB492}" srcOrd="3" destOrd="0" presId="urn:microsoft.com/office/officeart/2005/8/layout/hList7"/>
    <dgm:cxn modelId="{36E7F338-6A36-4C9E-AD58-4DB9B89882BE}" type="presParOf" srcId="{6A3A6412-7A2A-436B-9ABA-4310A3873E87}" destId="{94605B44-B524-4965-84EC-2B8F15B61658}" srcOrd="4" destOrd="0" presId="urn:microsoft.com/office/officeart/2005/8/layout/hList7"/>
    <dgm:cxn modelId="{1618C63F-1743-4011-979F-20DE1C97CB5A}" type="presParOf" srcId="{94605B44-B524-4965-84EC-2B8F15B61658}" destId="{ADAC2739-BF0D-4F0E-B6D7-6C4CC74513C6}" srcOrd="0" destOrd="0" presId="urn:microsoft.com/office/officeart/2005/8/layout/hList7"/>
    <dgm:cxn modelId="{96850A38-EBC0-41BC-80DC-CDECCEAFE997}" type="presParOf" srcId="{94605B44-B524-4965-84EC-2B8F15B61658}" destId="{DBE37413-11C1-4B61-8AF9-70085513B955}" srcOrd="1" destOrd="0" presId="urn:microsoft.com/office/officeart/2005/8/layout/hList7"/>
    <dgm:cxn modelId="{DF31D14A-DE04-4C56-857C-4139130C5E38}" type="presParOf" srcId="{94605B44-B524-4965-84EC-2B8F15B61658}" destId="{B8F23675-FB3F-4047-9664-4E0790009DC9}" srcOrd="2" destOrd="0" presId="urn:microsoft.com/office/officeart/2005/8/layout/hList7"/>
    <dgm:cxn modelId="{0BA642E2-E748-46A2-9489-8E038013FDB4}" type="presParOf" srcId="{94605B44-B524-4965-84EC-2B8F15B61658}" destId="{F3246F43-D0AA-449A-BC38-79A6C77BAE90}"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3FF676-8177-46B1-B25F-2C293D7BEA14}" type="doc">
      <dgm:prSet loTypeId="urn:microsoft.com/office/officeart/2005/8/layout/chevron2" loCatId="list" qsTypeId="urn:microsoft.com/office/officeart/2005/8/quickstyle/3d1" qsCatId="3D" csTypeId="urn:microsoft.com/office/officeart/2005/8/colors/colorful5" csCatId="colorful" phldr="1"/>
      <dgm:spPr/>
      <dgm:t>
        <a:bodyPr/>
        <a:lstStyle/>
        <a:p>
          <a:endParaRPr lang="fr-FR"/>
        </a:p>
      </dgm:t>
    </dgm:pt>
    <dgm:pt modelId="{A5ED369C-1E8D-439A-BD19-93CDA96FCF0A}">
      <dgm:prSet phldrT="[Texte]"/>
      <dgm:spPr/>
      <dgm:t>
        <a:bodyPr/>
        <a:lstStyle/>
        <a:p>
          <a:r>
            <a:rPr lang="fr-FR" b="0" i="0" dirty="0">
              <a:effectLst>
                <a:outerShdw blurRad="38100" dist="38100" dir="2700000" algn="tl">
                  <a:srgbClr val="000000">
                    <a:alpha val="43137"/>
                  </a:srgbClr>
                </a:outerShdw>
              </a:effectLst>
            </a:rPr>
            <a:t>Année 1</a:t>
          </a:r>
          <a:r>
            <a:rPr lang="fr-FR" b="0" i="0" dirty="0"/>
            <a:t> </a:t>
          </a:r>
          <a:endParaRPr lang="fr-FR" dirty="0"/>
        </a:p>
      </dgm:t>
    </dgm:pt>
    <dgm:pt modelId="{3D1B3D11-545D-4C85-AAF0-342220FCFCC6}" type="parTrans" cxnId="{C3A216B3-120C-40CC-AABE-3EA041F7CD2A}">
      <dgm:prSet/>
      <dgm:spPr/>
      <dgm:t>
        <a:bodyPr/>
        <a:lstStyle/>
        <a:p>
          <a:endParaRPr lang="fr-FR"/>
        </a:p>
      </dgm:t>
    </dgm:pt>
    <dgm:pt modelId="{ED93A3C7-F433-4211-B2AA-DA42C18BD9D3}" type="sibTrans" cxnId="{C3A216B3-120C-40CC-AABE-3EA041F7CD2A}">
      <dgm:prSet/>
      <dgm:spPr/>
      <dgm:t>
        <a:bodyPr/>
        <a:lstStyle/>
        <a:p>
          <a:endParaRPr lang="fr-FR"/>
        </a:p>
      </dgm:t>
    </dgm:pt>
    <dgm:pt modelId="{F4DF8149-575A-4CA6-AB14-41F23CB54726}">
      <dgm:prSet phldrT="[Texte]" custT="1"/>
      <dgm:spPr/>
      <dgm:t>
        <a:bodyPr/>
        <a:lstStyle/>
        <a:p>
          <a:pPr>
            <a:buFont typeface="Arial" panose="020B0604020202020204" pitchFamily="34" charset="0"/>
            <a:buChar char="•"/>
          </a:pPr>
          <a:r>
            <a:rPr lang="fr-FR" sz="1200" b="0" i="0" dirty="0"/>
            <a:t>Analyser les états financiers de l'entreprise pour comprendre les tendances financières et les risques associés.</a:t>
          </a:r>
          <a:endParaRPr lang="fr-FR" sz="1200" dirty="0"/>
        </a:p>
      </dgm:t>
    </dgm:pt>
    <dgm:pt modelId="{497506B7-9009-4A33-A0EF-DB4211AF68FE}" type="parTrans" cxnId="{0A7C3566-6CD3-4021-A18E-9733B7E91569}">
      <dgm:prSet/>
      <dgm:spPr/>
      <dgm:t>
        <a:bodyPr/>
        <a:lstStyle/>
        <a:p>
          <a:endParaRPr lang="fr-FR"/>
        </a:p>
      </dgm:t>
    </dgm:pt>
    <dgm:pt modelId="{61A8369D-7EA8-4A4B-A84C-5CBF3F4E8124}" type="sibTrans" cxnId="{0A7C3566-6CD3-4021-A18E-9733B7E91569}">
      <dgm:prSet/>
      <dgm:spPr/>
      <dgm:t>
        <a:bodyPr/>
        <a:lstStyle/>
        <a:p>
          <a:endParaRPr lang="fr-FR"/>
        </a:p>
      </dgm:t>
    </dgm:pt>
    <dgm:pt modelId="{E33EBE57-E0AB-4CF0-9F69-DF3179CB887E}">
      <dgm:prSet phldrT="[Texte]"/>
      <dgm:spPr/>
      <dgm:t>
        <a:bodyPr/>
        <a:lstStyle/>
        <a:p>
          <a:r>
            <a:rPr lang="fr-FR" b="0" i="0" dirty="0">
              <a:effectLst>
                <a:outerShdw blurRad="38100" dist="38100" dir="2700000" algn="tl">
                  <a:srgbClr val="000000">
                    <a:alpha val="43137"/>
                  </a:srgbClr>
                </a:outerShdw>
              </a:effectLst>
            </a:rPr>
            <a:t>Année 2</a:t>
          </a:r>
          <a:endParaRPr lang="fr-FR" dirty="0">
            <a:effectLst>
              <a:outerShdw blurRad="38100" dist="38100" dir="2700000" algn="tl">
                <a:srgbClr val="000000">
                  <a:alpha val="43137"/>
                </a:srgbClr>
              </a:outerShdw>
            </a:effectLst>
          </a:endParaRPr>
        </a:p>
      </dgm:t>
    </dgm:pt>
    <dgm:pt modelId="{DA1EDBF1-177D-4276-B29E-6FE25C21A1DE}" type="parTrans" cxnId="{F88298F8-4316-4346-BFEE-1A92196792BE}">
      <dgm:prSet/>
      <dgm:spPr/>
      <dgm:t>
        <a:bodyPr/>
        <a:lstStyle/>
        <a:p>
          <a:endParaRPr lang="fr-FR"/>
        </a:p>
      </dgm:t>
    </dgm:pt>
    <dgm:pt modelId="{7283727A-7B62-4592-B965-FB3501411059}" type="sibTrans" cxnId="{F88298F8-4316-4346-BFEE-1A92196792BE}">
      <dgm:prSet/>
      <dgm:spPr/>
      <dgm:t>
        <a:bodyPr/>
        <a:lstStyle/>
        <a:p>
          <a:endParaRPr lang="fr-FR"/>
        </a:p>
      </dgm:t>
    </dgm:pt>
    <dgm:pt modelId="{11193E79-C652-4DC5-91A5-CE0DB0BDEB8F}">
      <dgm:prSet phldrT="[Texte]" custT="1"/>
      <dgm:spPr/>
      <dgm:t>
        <a:bodyPr/>
        <a:lstStyle/>
        <a:p>
          <a:pPr>
            <a:buFont typeface="Arial" panose="020B0604020202020204" pitchFamily="34" charset="0"/>
            <a:buChar char="•"/>
          </a:pPr>
          <a:r>
            <a:rPr lang="fr-FR" sz="1200" b="0" i="0" dirty="0"/>
            <a:t>Effectuer des due diligences approfondies sur les cibles d'acquisition sélectionnées pour évaluer leur potentiel et les risques associés.</a:t>
          </a:r>
          <a:endParaRPr lang="fr-FR" sz="1200" dirty="0"/>
        </a:p>
      </dgm:t>
    </dgm:pt>
    <dgm:pt modelId="{B15A55E9-65FA-4E2D-AC21-52E2A8E8E8CC}" type="parTrans" cxnId="{84677AFD-75C3-4D24-867F-4B3FA0091091}">
      <dgm:prSet/>
      <dgm:spPr/>
      <dgm:t>
        <a:bodyPr/>
        <a:lstStyle/>
        <a:p>
          <a:endParaRPr lang="fr-FR"/>
        </a:p>
      </dgm:t>
    </dgm:pt>
    <dgm:pt modelId="{E280B895-74DA-4C06-9749-82153D2CC026}" type="sibTrans" cxnId="{84677AFD-75C3-4D24-867F-4B3FA0091091}">
      <dgm:prSet/>
      <dgm:spPr/>
      <dgm:t>
        <a:bodyPr/>
        <a:lstStyle/>
        <a:p>
          <a:endParaRPr lang="fr-FR"/>
        </a:p>
      </dgm:t>
    </dgm:pt>
    <dgm:pt modelId="{0AD68556-B4B8-4845-B242-34CF90DD0419}">
      <dgm:prSet phldrT="[Texte]"/>
      <dgm:spPr/>
      <dgm:t>
        <a:bodyPr/>
        <a:lstStyle/>
        <a:p>
          <a:r>
            <a:rPr lang="fr-FR" b="0" i="0" dirty="0">
              <a:effectLst>
                <a:outerShdw blurRad="38100" dist="38100" dir="2700000" algn="tl">
                  <a:srgbClr val="000000">
                    <a:alpha val="43137"/>
                  </a:srgbClr>
                </a:outerShdw>
              </a:effectLst>
            </a:rPr>
            <a:t>Année 3</a:t>
          </a:r>
          <a:endParaRPr lang="fr-FR" dirty="0">
            <a:effectLst>
              <a:outerShdw blurRad="38100" dist="38100" dir="2700000" algn="tl">
                <a:srgbClr val="000000">
                  <a:alpha val="43137"/>
                </a:srgbClr>
              </a:outerShdw>
            </a:effectLst>
          </a:endParaRPr>
        </a:p>
      </dgm:t>
    </dgm:pt>
    <dgm:pt modelId="{4AA0075F-679A-4E75-9CAA-E3DD67618413}" type="parTrans" cxnId="{21DBEE58-EE68-4ACD-AAE2-A854D0A30621}">
      <dgm:prSet/>
      <dgm:spPr/>
      <dgm:t>
        <a:bodyPr/>
        <a:lstStyle/>
        <a:p>
          <a:endParaRPr lang="fr-FR"/>
        </a:p>
      </dgm:t>
    </dgm:pt>
    <dgm:pt modelId="{BE10C030-8185-457F-8F49-3F88CC008C3C}" type="sibTrans" cxnId="{21DBEE58-EE68-4ACD-AAE2-A854D0A30621}">
      <dgm:prSet/>
      <dgm:spPr/>
      <dgm:t>
        <a:bodyPr/>
        <a:lstStyle/>
        <a:p>
          <a:endParaRPr lang="fr-FR"/>
        </a:p>
      </dgm:t>
    </dgm:pt>
    <dgm:pt modelId="{59457EB4-9EFA-45AD-A68B-59EA5F0CCF1F}">
      <dgm:prSet phldrT="[Texte]" custT="1"/>
      <dgm:spPr/>
      <dgm:t>
        <a:bodyPr/>
        <a:lstStyle/>
        <a:p>
          <a:pPr>
            <a:buFont typeface="Arial" panose="020B0604020202020204" pitchFamily="34" charset="0"/>
            <a:buChar char="•"/>
          </a:pPr>
          <a:r>
            <a:rPr lang="fr-FR" sz="1200" b="0" i="0" dirty="0"/>
            <a:t>Mettre en œuvre les plans d'intégration pour les cibles acquises et mesurer les résultats pour s'assurer que les objectifs financiers et opérationnels sont atteints.</a:t>
          </a:r>
          <a:endParaRPr lang="fr-FR" sz="1200" dirty="0"/>
        </a:p>
      </dgm:t>
    </dgm:pt>
    <dgm:pt modelId="{CDA34465-B082-4A0C-AA96-CF65FC587736}" type="parTrans" cxnId="{82D41BE7-9A5C-4F90-B625-5A8B94827058}">
      <dgm:prSet/>
      <dgm:spPr/>
      <dgm:t>
        <a:bodyPr/>
        <a:lstStyle/>
        <a:p>
          <a:endParaRPr lang="fr-FR"/>
        </a:p>
      </dgm:t>
    </dgm:pt>
    <dgm:pt modelId="{FCBD5E7E-D392-46AA-B563-052FCE7905F3}" type="sibTrans" cxnId="{82D41BE7-9A5C-4F90-B625-5A8B94827058}">
      <dgm:prSet/>
      <dgm:spPr/>
      <dgm:t>
        <a:bodyPr/>
        <a:lstStyle/>
        <a:p>
          <a:endParaRPr lang="fr-FR"/>
        </a:p>
      </dgm:t>
    </dgm:pt>
    <dgm:pt modelId="{BF33E5A6-6D20-4219-8CDB-67820D28E308}">
      <dgm:prSet custT="1"/>
      <dgm:spPr/>
      <dgm:t>
        <a:bodyPr/>
        <a:lstStyle/>
        <a:p>
          <a:pPr>
            <a:buFont typeface="Arial" panose="020B0604020202020204" pitchFamily="34" charset="0"/>
            <a:buChar char="•"/>
          </a:pPr>
          <a:r>
            <a:rPr lang="fr-FR" sz="1200" b="0" i="0" dirty="0"/>
            <a:t>Examiner les opérations commerciales de l'entreprise pour évaluer leur efficacité et leur rentabilité.</a:t>
          </a:r>
        </a:p>
      </dgm:t>
    </dgm:pt>
    <dgm:pt modelId="{5599B90C-0750-4EC3-9ECA-2675A5A2A936}" type="parTrans" cxnId="{0EAA00FD-68CA-4AC0-A3C9-613EC6E5FC90}">
      <dgm:prSet/>
      <dgm:spPr/>
      <dgm:t>
        <a:bodyPr/>
        <a:lstStyle/>
        <a:p>
          <a:endParaRPr lang="fr-FR"/>
        </a:p>
      </dgm:t>
    </dgm:pt>
    <dgm:pt modelId="{3A5D00E2-D3DA-4C18-A965-8C5F9E63EE7F}" type="sibTrans" cxnId="{0EAA00FD-68CA-4AC0-A3C9-613EC6E5FC90}">
      <dgm:prSet/>
      <dgm:spPr/>
      <dgm:t>
        <a:bodyPr/>
        <a:lstStyle/>
        <a:p>
          <a:endParaRPr lang="fr-FR"/>
        </a:p>
      </dgm:t>
    </dgm:pt>
    <dgm:pt modelId="{430E0DAD-877F-4FFF-AF40-32F018BDF7C8}">
      <dgm:prSet custT="1"/>
      <dgm:spPr/>
      <dgm:t>
        <a:bodyPr/>
        <a:lstStyle/>
        <a:p>
          <a:pPr>
            <a:buFont typeface="Arial" panose="020B0604020202020204" pitchFamily="34" charset="0"/>
            <a:buChar char="•"/>
          </a:pPr>
          <a:r>
            <a:rPr lang="fr-FR" sz="1200" b="0" i="0" dirty="0"/>
            <a:t>Établir une liste de cibles d'acquisition potentielles en fonction de l'alignement stratégique et de la rentabilité.</a:t>
          </a:r>
        </a:p>
      </dgm:t>
    </dgm:pt>
    <dgm:pt modelId="{12E2EA07-07CB-45E4-BB67-1C202657F9C9}" type="parTrans" cxnId="{BF065602-26ED-421A-ACC7-99FE53F9CD28}">
      <dgm:prSet/>
      <dgm:spPr/>
      <dgm:t>
        <a:bodyPr/>
        <a:lstStyle/>
        <a:p>
          <a:endParaRPr lang="fr-FR"/>
        </a:p>
      </dgm:t>
    </dgm:pt>
    <dgm:pt modelId="{EDED362C-7FE7-4692-9940-700FC465ED06}" type="sibTrans" cxnId="{BF065602-26ED-421A-ACC7-99FE53F9CD28}">
      <dgm:prSet/>
      <dgm:spPr/>
      <dgm:t>
        <a:bodyPr/>
        <a:lstStyle/>
        <a:p>
          <a:endParaRPr lang="fr-FR"/>
        </a:p>
      </dgm:t>
    </dgm:pt>
    <dgm:pt modelId="{524529D7-DF7F-4B0E-8D87-4BF4F76D4FF0}">
      <dgm:prSet custT="1"/>
      <dgm:spPr/>
      <dgm:t>
        <a:bodyPr/>
        <a:lstStyle/>
        <a:p>
          <a:pPr>
            <a:buFont typeface="Arial" panose="020B0604020202020204" pitchFamily="34" charset="0"/>
            <a:buChar char="•"/>
          </a:pPr>
          <a:r>
            <a:rPr lang="fr-FR" sz="1200" b="0" i="0" dirty="0"/>
            <a:t>Établir des plans d'intégration pour les cibles d'acquisition sélectionnées, en se concentrant sur les domaines tels que les ressources humaines, la gestion de la chaîne d'approvisionnement, la technologie et les finances.</a:t>
          </a:r>
        </a:p>
      </dgm:t>
    </dgm:pt>
    <dgm:pt modelId="{74BB10AD-A417-429F-89CD-A81E0391B8E1}" type="parTrans" cxnId="{26DF6B4D-23C0-4D96-B42C-9D4ADD094CB7}">
      <dgm:prSet/>
      <dgm:spPr/>
      <dgm:t>
        <a:bodyPr/>
        <a:lstStyle/>
        <a:p>
          <a:endParaRPr lang="fr-FR"/>
        </a:p>
      </dgm:t>
    </dgm:pt>
    <dgm:pt modelId="{9172E773-FE86-4D71-AD22-298DE90097A4}" type="sibTrans" cxnId="{26DF6B4D-23C0-4D96-B42C-9D4ADD094CB7}">
      <dgm:prSet/>
      <dgm:spPr/>
      <dgm:t>
        <a:bodyPr/>
        <a:lstStyle/>
        <a:p>
          <a:endParaRPr lang="fr-FR"/>
        </a:p>
      </dgm:t>
    </dgm:pt>
    <dgm:pt modelId="{A0963BF2-6280-49B1-ABD6-7A0294A4EEBA}">
      <dgm:prSet custT="1"/>
      <dgm:spPr/>
      <dgm:t>
        <a:bodyPr/>
        <a:lstStyle/>
        <a:p>
          <a:pPr>
            <a:buFont typeface="Arial" panose="020B0604020202020204" pitchFamily="34" charset="0"/>
            <a:buChar char="•"/>
          </a:pPr>
          <a:r>
            <a:rPr lang="fr-FR" sz="1200" b="0" i="0" dirty="0"/>
            <a:t>Négocier les conditions d'acquisition avec les cibles sélectionnées et finaliser les accords d'acquisition</a:t>
          </a:r>
          <a:r>
            <a:rPr lang="fr-FR" sz="1100" b="0" i="0" dirty="0"/>
            <a:t>.</a:t>
          </a:r>
        </a:p>
      </dgm:t>
    </dgm:pt>
    <dgm:pt modelId="{455F6312-9B50-4131-BEEA-70263A915052}" type="parTrans" cxnId="{8F88743A-85C7-4A5A-A757-771744903411}">
      <dgm:prSet/>
      <dgm:spPr/>
      <dgm:t>
        <a:bodyPr/>
        <a:lstStyle/>
        <a:p>
          <a:endParaRPr lang="fr-FR"/>
        </a:p>
      </dgm:t>
    </dgm:pt>
    <dgm:pt modelId="{2DDBD135-D843-4C64-A775-E80EBAE081BE}" type="sibTrans" cxnId="{8F88743A-85C7-4A5A-A757-771744903411}">
      <dgm:prSet/>
      <dgm:spPr/>
      <dgm:t>
        <a:bodyPr/>
        <a:lstStyle/>
        <a:p>
          <a:endParaRPr lang="fr-FR"/>
        </a:p>
      </dgm:t>
    </dgm:pt>
    <dgm:pt modelId="{42DF9134-DC7A-4694-9C51-858147AE9A32}">
      <dgm:prSet custT="1"/>
      <dgm:spPr/>
      <dgm:t>
        <a:bodyPr/>
        <a:lstStyle/>
        <a:p>
          <a:pPr>
            <a:buFont typeface="Arial" panose="020B0604020202020204" pitchFamily="34" charset="0"/>
            <a:buChar char="•"/>
          </a:pPr>
          <a:r>
            <a:rPr lang="fr-FR" sz="1200" b="0" i="0" dirty="0"/>
            <a:t>Évaluer l'efficacité du processus d'acquisition et identifier les domaines d'amélioration pour les acquisitions futures.</a:t>
          </a:r>
        </a:p>
      </dgm:t>
    </dgm:pt>
    <dgm:pt modelId="{775791E0-AC58-4969-B51D-E4C0663CBD1F}" type="parTrans" cxnId="{BC28CE7C-8051-40EA-A82B-289749052DF5}">
      <dgm:prSet/>
      <dgm:spPr/>
      <dgm:t>
        <a:bodyPr/>
        <a:lstStyle/>
        <a:p>
          <a:endParaRPr lang="fr-FR"/>
        </a:p>
      </dgm:t>
    </dgm:pt>
    <dgm:pt modelId="{2E184AE3-79E9-4938-BC2B-7201E0D75450}" type="sibTrans" cxnId="{BC28CE7C-8051-40EA-A82B-289749052DF5}">
      <dgm:prSet/>
      <dgm:spPr/>
      <dgm:t>
        <a:bodyPr/>
        <a:lstStyle/>
        <a:p>
          <a:endParaRPr lang="fr-FR"/>
        </a:p>
      </dgm:t>
    </dgm:pt>
    <dgm:pt modelId="{C239C489-33F0-4622-B426-4A306994BF97}">
      <dgm:prSet custT="1"/>
      <dgm:spPr/>
      <dgm:t>
        <a:bodyPr/>
        <a:lstStyle/>
        <a:p>
          <a:pPr>
            <a:buFont typeface="Arial" panose="020B0604020202020204" pitchFamily="34" charset="0"/>
            <a:buChar char="•"/>
          </a:pPr>
          <a:r>
            <a:rPr lang="fr-FR" sz="1200" b="0" i="0" dirty="0"/>
            <a:t>Continuer à surveiller le marché des imprimeries et identifier de nouvelles opportunités d'acquisition</a:t>
          </a:r>
          <a:r>
            <a:rPr lang="fr-FR" sz="1100" b="0" i="0" dirty="0"/>
            <a:t>.</a:t>
          </a:r>
        </a:p>
      </dgm:t>
    </dgm:pt>
    <dgm:pt modelId="{A6037E75-7761-412E-8911-D50F962D9D53}" type="parTrans" cxnId="{AC52025B-001B-4228-BC34-3FA4E41EC092}">
      <dgm:prSet/>
      <dgm:spPr/>
      <dgm:t>
        <a:bodyPr/>
        <a:lstStyle/>
        <a:p>
          <a:endParaRPr lang="fr-FR"/>
        </a:p>
      </dgm:t>
    </dgm:pt>
    <dgm:pt modelId="{4C411B31-03BA-4088-939A-F324E443E16D}" type="sibTrans" cxnId="{AC52025B-001B-4228-BC34-3FA4E41EC092}">
      <dgm:prSet/>
      <dgm:spPr/>
      <dgm:t>
        <a:bodyPr/>
        <a:lstStyle/>
        <a:p>
          <a:endParaRPr lang="fr-FR"/>
        </a:p>
      </dgm:t>
    </dgm:pt>
    <dgm:pt modelId="{5F0D5108-5A3A-40D2-88E6-9DFF0D5521B9}" type="pres">
      <dgm:prSet presAssocID="{183FF676-8177-46B1-B25F-2C293D7BEA14}" presName="linearFlow" presStyleCnt="0">
        <dgm:presLayoutVars>
          <dgm:dir/>
          <dgm:animLvl val="lvl"/>
          <dgm:resizeHandles val="exact"/>
        </dgm:presLayoutVars>
      </dgm:prSet>
      <dgm:spPr/>
    </dgm:pt>
    <dgm:pt modelId="{59D7A065-407C-455E-9EC7-ACC8555EB4D4}" type="pres">
      <dgm:prSet presAssocID="{A5ED369C-1E8D-439A-BD19-93CDA96FCF0A}" presName="composite" presStyleCnt="0"/>
      <dgm:spPr/>
    </dgm:pt>
    <dgm:pt modelId="{721264D1-8AC9-4310-A20C-BEAAA7F611E1}" type="pres">
      <dgm:prSet presAssocID="{A5ED369C-1E8D-439A-BD19-93CDA96FCF0A}" presName="parentText" presStyleLbl="alignNode1" presStyleIdx="0" presStyleCnt="3">
        <dgm:presLayoutVars>
          <dgm:chMax val="1"/>
          <dgm:bulletEnabled val="1"/>
        </dgm:presLayoutVars>
      </dgm:prSet>
      <dgm:spPr/>
    </dgm:pt>
    <dgm:pt modelId="{B5131467-2D9B-42F5-A5AC-07D7F3827EB3}" type="pres">
      <dgm:prSet presAssocID="{A5ED369C-1E8D-439A-BD19-93CDA96FCF0A}" presName="descendantText" presStyleLbl="alignAcc1" presStyleIdx="0" presStyleCnt="3" custScaleY="100000">
        <dgm:presLayoutVars>
          <dgm:bulletEnabled val="1"/>
        </dgm:presLayoutVars>
      </dgm:prSet>
      <dgm:spPr/>
    </dgm:pt>
    <dgm:pt modelId="{9C23C4F0-B51A-43E5-8751-7F7A68BB5248}" type="pres">
      <dgm:prSet presAssocID="{ED93A3C7-F433-4211-B2AA-DA42C18BD9D3}" presName="sp" presStyleCnt="0"/>
      <dgm:spPr/>
    </dgm:pt>
    <dgm:pt modelId="{EA3014A7-A917-4180-B378-D9091271FDBD}" type="pres">
      <dgm:prSet presAssocID="{E33EBE57-E0AB-4CF0-9F69-DF3179CB887E}" presName="composite" presStyleCnt="0"/>
      <dgm:spPr/>
    </dgm:pt>
    <dgm:pt modelId="{376700BC-47F9-4583-83D9-E0FE9A0BBDDE}" type="pres">
      <dgm:prSet presAssocID="{E33EBE57-E0AB-4CF0-9F69-DF3179CB887E}" presName="parentText" presStyleLbl="alignNode1" presStyleIdx="1" presStyleCnt="3">
        <dgm:presLayoutVars>
          <dgm:chMax val="1"/>
          <dgm:bulletEnabled val="1"/>
        </dgm:presLayoutVars>
      </dgm:prSet>
      <dgm:spPr/>
    </dgm:pt>
    <dgm:pt modelId="{3C490E82-DCC8-4C79-BC80-60E5D69663F2}" type="pres">
      <dgm:prSet presAssocID="{E33EBE57-E0AB-4CF0-9F69-DF3179CB887E}" presName="descendantText" presStyleLbl="alignAcc1" presStyleIdx="1" presStyleCnt="3" custScaleY="122385">
        <dgm:presLayoutVars>
          <dgm:bulletEnabled val="1"/>
        </dgm:presLayoutVars>
      </dgm:prSet>
      <dgm:spPr/>
    </dgm:pt>
    <dgm:pt modelId="{45C01909-A538-4DE4-9FB2-AE502B146CF8}" type="pres">
      <dgm:prSet presAssocID="{7283727A-7B62-4592-B965-FB3501411059}" presName="sp" presStyleCnt="0"/>
      <dgm:spPr/>
    </dgm:pt>
    <dgm:pt modelId="{3D4F3A5D-AEE9-4AA5-8FA6-1FCEE713C19F}" type="pres">
      <dgm:prSet presAssocID="{0AD68556-B4B8-4845-B242-34CF90DD0419}" presName="composite" presStyleCnt="0"/>
      <dgm:spPr/>
    </dgm:pt>
    <dgm:pt modelId="{4DFF5887-4D89-482F-8B1F-CFF62DA9C7A1}" type="pres">
      <dgm:prSet presAssocID="{0AD68556-B4B8-4845-B242-34CF90DD0419}" presName="parentText" presStyleLbl="alignNode1" presStyleIdx="2" presStyleCnt="3">
        <dgm:presLayoutVars>
          <dgm:chMax val="1"/>
          <dgm:bulletEnabled val="1"/>
        </dgm:presLayoutVars>
      </dgm:prSet>
      <dgm:spPr/>
    </dgm:pt>
    <dgm:pt modelId="{873AB0C1-ADCF-4521-B117-EFB96F028F4C}" type="pres">
      <dgm:prSet presAssocID="{0AD68556-B4B8-4845-B242-34CF90DD0419}" presName="descendantText" presStyleLbl="alignAcc1" presStyleIdx="2" presStyleCnt="3">
        <dgm:presLayoutVars>
          <dgm:bulletEnabled val="1"/>
        </dgm:presLayoutVars>
      </dgm:prSet>
      <dgm:spPr/>
    </dgm:pt>
  </dgm:ptLst>
  <dgm:cxnLst>
    <dgm:cxn modelId="{BF065602-26ED-421A-ACC7-99FE53F9CD28}" srcId="{A5ED369C-1E8D-439A-BD19-93CDA96FCF0A}" destId="{430E0DAD-877F-4FFF-AF40-32F018BDF7C8}" srcOrd="2" destOrd="0" parTransId="{12E2EA07-07CB-45E4-BB67-1C202657F9C9}" sibTransId="{EDED362C-7FE7-4692-9940-700FC465ED06}"/>
    <dgm:cxn modelId="{CC38FB2B-4F9B-441B-9FD7-0DE12465A23B}" type="presOf" srcId="{0AD68556-B4B8-4845-B242-34CF90DD0419}" destId="{4DFF5887-4D89-482F-8B1F-CFF62DA9C7A1}" srcOrd="0" destOrd="0" presId="urn:microsoft.com/office/officeart/2005/8/layout/chevron2"/>
    <dgm:cxn modelId="{8F88743A-85C7-4A5A-A757-771744903411}" srcId="{E33EBE57-E0AB-4CF0-9F69-DF3179CB887E}" destId="{A0963BF2-6280-49B1-ABD6-7A0294A4EEBA}" srcOrd="2" destOrd="0" parTransId="{455F6312-9B50-4131-BEEA-70263A915052}" sibTransId="{2DDBD135-D843-4C64-A775-E80EBAE081BE}"/>
    <dgm:cxn modelId="{AC52025B-001B-4228-BC34-3FA4E41EC092}" srcId="{0AD68556-B4B8-4845-B242-34CF90DD0419}" destId="{C239C489-33F0-4622-B426-4A306994BF97}" srcOrd="2" destOrd="0" parTransId="{A6037E75-7761-412E-8911-D50F962D9D53}" sibTransId="{4C411B31-03BA-4088-939A-F324E443E16D}"/>
    <dgm:cxn modelId="{4BE77E5F-9976-4082-BAE2-9E01AEFD47C7}" type="presOf" srcId="{11193E79-C652-4DC5-91A5-CE0DB0BDEB8F}" destId="{3C490E82-DCC8-4C79-BC80-60E5D69663F2}" srcOrd="0" destOrd="0" presId="urn:microsoft.com/office/officeart/2005/8/layout/chevron2"/>
    <dgm:cxn modelId="{099EFA62-E433-4468-BCE4-DDBF99768460}" type="presOf" srcId="{E33EBE57-E0AB-4CF0-9F69-DF3179CB887E}" destId="{376700BC-47F9-4583-83D9-E0FE9A0BBDDE}" srcOrd="0" destOrd="0" presId="urn:microsoft.com/office/officeart/2005/8/layout/chevron2"/>
    <dgm:cxn modelId="{98F8EC63-6897-4450-885B-1539169672C2}" type="presOf" srcId="{524529D7-DF7F-4B0E-8D87-4BF4F76D4FF0}" destId="{3C490E82-DCC8-4C79-BC80-60E5D69663F2}" srcOrd="0" destOrd="1" presId="urn:microsoft.com/office/officeart/2005/8/layout/chevron2"/>
    <dgm:cxn modelId="{AF899B44-6405-409E-B400-FD2D54462D00}" type="presOf" srcId="{F4DF8149-575A-4CA6-AB14-41F23CB54726}" destId="{B5131467-2D9B-42F5-A5AC-07D7F3827EB3}" srcOrd="0" destOrd="0" presId="urn:microsoft.com/office/officeart/2005/8/layout/chevron2"/>
    <dgm:cxn modelId="{0A7C3566-6CD3-4021-A18E-9733B7E91569}" srcId="{A5ED369C-1E8D-439A-BD19-93CDA96FCF0A}" destId="{F4DF8149-575A-4CA6-AB14-41F23CB54726}" srcOrd="0" destOrd="0" parTransId="{497506B7-9009-4A33-A0EF-DB4211AF68FE}" sibTransId="{61A8369D-7EA8-4A4B-A84C-5CBF3F4E8124}"/>
    <dgm:cxn modelId="{26DF6B4D-23C0-4D96-B42C-9D4ADD094CB7}" srcId="{E33EBE57-E0AB-4CF0-9F69-DF3179CB887E}" destId="{524529D7-DF7F-4B0E-8D87-4BF4F76D4FF0}" srcOrd="1" destOrd="0" parTransId="{74BB10AD-A417-429F-89CD-A81E0391B8E1}" sibTransId="{9172E773-FE86-4D71-AD22-298DE90097A4}"/>
    <dgm:cxn modelId="{21DBEE58-EE68-4ACD-AAE2-A854D0A30621}" srcId="{183FF676-8177-46B1-B25F-2C293D7BEA14}" destId="{0AD68556-B4B8-4845-B242-34CF90DD0419}" srcOrd="2" destOrd="0" parTransId="{4AA0075F-679A-4E75-9CAA-E3DD67618413}" sibTransId="{BE10C030-8185-457F-8F49-3F88CC008C3C}"/>
    <dgm:cxn modelId="{BC28CE7C-8051-40EA-A82B-289749052DF5}" srcId="{0AD68556-B4B8-4845-B242-34CF90DD0419}" destId="{42DF9134-DC7A-4694-9C51-858147AE9A32}" srcOrd="1" destOrd="0" parTransId="{775791E0-AC58-4969-B51D-E4C0663CBD1F}" sibTransId="{2E184AE3-79E9-4938-BC2B-7201E0D75450}"/>
    <dgm:cxn modelId="{1FFA5086-CF65-4544-87E1-4CF6BB04C348}" type="presOf" srcId="{C239C489-33F0-4622-B426-4A306994BF97}" destId="{873AB0C1-ADCF-4521-B117-EFB96F028F4C}" srcOrd="0" destOrd="2" presId="urn:microsoft.com/office/officeart/2005/8/layout/chevron2"/>
    <dgm:cxn modelId="{D4CCA58C-43D4-4513-950E-3D6E71C6908B}" type="presOf" srcId="{A0963BF2-6280-49B1-ABD6-7A0294A4EEBA}" destId="{3C490E82-DCC8-4C79-BC80-60E5D69663F2}" srcOrd="0" destOrd="2" presId="urn:microsoft.com/office/officeart/2005/8/layout/chevron2"/>
    <dgm:cxn modelId="{4FB3DC96-EAB1-4121-9E4B-A20EA5BD98DB}" type="presOf" srcId="{430E0DAD-877F-4FFF-AF40-32F018BDF7C8}" destId="{B5131467-2D9B-42F5-A5AC-07D7F3827EB3}" srcOrd="0" destOrd="2" presId="urn:microsoft.com/office/officeart/2005/8/layout/chevron2"/>
    <dgm:cxn modelId="{C3A216B3-120C-40CC-AABE-3EA041F7CD2A}" srcId="{183FF676-8177-46B1-B25F-2C293D7BEA14}" destId="{A5ED369C-1E8D-439A-BD19-93CDA96FCF0A}" srcOrd="0" destOrd="0" parTransId="{3D1B3D11-545D-4C85-AAF0-342220FCFCC6}" sibTransId="{ED93A3C7-F433-4211-B2AA-DA42C18BD9D3}"/>
    <dgm:cxn modelId="{2E15BBB4-0495-46BE-9E2B-0287124A7522}" type="presOf" srcId="{42DF9134-DC7A-4694-9C51-858147AE9A32}" destId="{873AB0C1-ADCF-4521-B117-EFB96F028F4C}" srcOrd="0" destOrd="1" presId="urn:microsoft.com/office/officeart/2005/8/layout/chevron2"/>
    <dgm:cxn modelId="{F6EFD8B7-CEBF-4F1D-B23B-EC41E3996ABE}" type="presOf" srcId="{A5ED369C-1E8D-439A-BD19-93CDA96FCF0A}" destId="{721264D1-8AC9-4310-A20C-BEAAA7F611E1}" srcOrd="0" destOrd="0" presId="urn:microsoft.com/office/officeart/2005/8/layout/chevron2"/>
    <dgm:cxn modelId="{2E5101BE-C822-443B-93F7-4E71BD6109CB}" type="presOf" srcId="{59457EB4-9EFA-45AD-A68B-59EA5F0CCF1F}" destId="{873AB0C1-ADCF-4521-B117-EFB96F028F4C}" srcOrd="0" destOrd="0" presId="urn:microsoft.com/office/officeart/2005/8/layout/chevron2"/>
    <dgm:cxn modelId="{82D41BE7-9A5C-4F90-B625-5A8B94827058}" srcId="{0AD68556-B4B8-4845-B242-34CF90DD0419}" destId="{59457EB4-9EFA-45AD-A68B-59EA5F0CCF1F}" srcOrd="0" destOrd="0" parTransId="{CDA34465-B082-4A0C-AA96-CF65FC587736}" sibTransId="{FCBD5E7E-D392-46AA-B563-052FCE7905F3}"/>
    <dgm:cxn modelId="{F88298F8-4316-4346-BFEE-1A92196792BE}" srcId="{183FF676-8177-46B1-B25F-2C293D7BEA14}" destId="{E33EBE57-E0AB-4CF0-9F69-DF3179CB887E}" srcOrd="1" destOrd="0" parTransId="{DA1EDBF1-177D-4276-B29E-6FE25C21A1DE}" sibTransId="{7283727A-7B62-4592-B965-FB3501411059}"/>
    <dgm:cxn modelId="{0EAA00FD-68CA-4AC0-A3C9-613EC6E5FC90}" srcId="{A5ED369C-1E8D-439A-BD19-93CDA96FCF0A}" destId="{BF33E5A6-6D20-4219-8CDB-67820D28E308}" srcOrd="1" destOrd="0" parTransId="{5599B90C-0750-4EC3-9ECA-2675A5A2A936}" sibTransId="{3A5D00E2-D3DA-4C18-A965-8C5F9E63EE7F}"/>
    <dgm:cxn modelId="{96595FFD-FF7C-4FE9-9742-CA0EB2185523}" type="presOf" srcId="{BF33E5A6-6D20-4219-8CDB-67820D28E308}" destId="{B5131467-2D9B-42F5-A5AC-07D7F3827EB3}" srcOrd="0" destOrd="1" presId="urn:microsoft.com/office/officeart/2005/8/layout/chevron2"/>
    <dgm:cxn modelId="{84677AFD-75C3-4D24-867F-4B3FA0091091}" srcId="{E33EBE57-E0AB-4CF0-9F69-DF3179CB887E}" destId="{11193E79-C652-4DC5-91A5-CE0DB0BDEB8F}" srcOrd="0" destOrd="0" parTransId="{B15A55E9-65FA-4E2D-AC21-52E2A8E8E8CC}" sibTransId="{E280B895-74DA-4C06-9749-82153D2CC026}"/>
    <dgm:cxn modelId="{51E69FFE-D192-4992-B1AD-D1DD0D16380E}" type="presOf" srcId="{183FF676-8177-46B1-B25F-2C293D7BEA14}" destId="{5F0D5108-5A3A-40D2-88E6-9DFF0D5521B9}" srcOrd="0" destOrd="0" presId="urn:microsoft.com/office/officeart/2005/8/layout/chevron2"/>
    <dgm:cxn modelId="{89301318-2862-4585-AFBB-EF89EFA07516}" type="presParOf" srcId="{5F0D5108-5A3A-40D2-88E6-9DFF0D5521B9}" destId="{59D7A065-407C-455E-9EC7-ACC8555EB4D4}" srcOrd="0" destOrd="0" presId="urn:microsoft.com/office/officeart/2005/8/layout/chevron2"/>
    <dgm:cxn modelId="{978CD48B-CC7B-4835-ACFD-ED63B819E665}" type="presParOf" srcId="{59D7A065-407C-455E-9EC7-ACC8555EB4D4}" destId="{721264D1-8AC9-4310-A20C-BEAAA7F611E1}" srcOrd="0" destOrd="0" presId="urn:microsoft.com/office/officeart/2005/8/layout/chevron2"/>
    <dgm:cxn modelId="{B1882A02-CFD8-4C50-926E-4F7DC88F8482}" type="presParOf" srcId="{59D7A065-407C-455E-9EC7-ACC8555EB4D4}" destId="{B5131467-2D9B-42F5-A5AC-07D7F3827EB3}" srcOrd="1" destOrd="0" presId="urn:microsoft.com/office/officeart/2005/8/layout/chevron2"/>
    <dgm:cxn modelId="{135EE13B-AF00-47E4-8025-DF05CFF74E6C}" type="presParOf" srcId="{5F0D5108-5A3A-40D2-88E6-9DFF0D5521B9}" destId="{9C23C4F0-B51A-43E5-8751-7F7A68BB5248}" srcOrd="1" destOrd="0" presId="urn:microsoft.com/office/officeart/2005/8/layout/chevron2"/>
    <dgm:cxn modelId="{EE5789A6-383B-4295-A385-A5CEC642579C}" type="presParOf" srcId="{5F0D5108-5A3A-40D2-88E6-9DFF0D5521B9}" destId="{EA3014A7-A917-4180-B378-D9091271FDBD}" srcOrd="2" destOrd="0" presId="urn:microsoft.com/office/officeart/2005/8/layout/chevron2"/>
    <dgm:cxn modelId="{E4001787-0C19-4CDA-B774-408BD6FDA9E3}" type="presParOf" srcId="{EA3014A7-A917-4180-B378-D9091271FDBD}" destId="{376700BC-47F9-4583-83D9-E0FE9A0BBDDE}" srcOrd="0" destOrd="0" presId="urn:microsoft.com/office/officeart/2005/8/layout/chevron2"/>
    <dgm:cxn modelId="{058B8DF3-D32C-4900-B6AB-E289055F6937}" type="presParOf" srcId="{EA3014A7-A917-4180-B378-D9091271FDBD}" destId="{3C490E82-DCC8-4C79-BC80-60E5D69663F2}" srcOrd="1" destOrd="0" presId="urn:microsoft.com/office/officeart/2005/8/layout/chevron2"/>
    <dgm:cxn modelId="{80D9C3CA-5BC1-4E97-B883-73799C75AA0E}" type="presParOf" srcId="{5F0D5108-5A3A-40D2-88E6-9DFF0D5521B9}" destId="{45C01909-A538-4DE4-9FB2-AE502B146CF8}" srcOrd="3" destOrd="0" presId="urn:microsoft.com/office/officeart/2005/8/layout/chevron2"/>
    <dgm:cxn modelId="{17615AB4-0606-446E-9F4E-B21B7379883A}" type="presParOf" srcId="{5F0D5108-5A3A-40D2-88E6-9DFF0D5521B9}" destId="{3D4F3A5D-AEE9-4AA5-8FA6-1FCEE713C19F}" srcOrd="4" destOrd="0" presId="urn:microsoft.com/office/officeart/2005/8/layout/chevron2"/>
    <dgm:cxn modelId="{1D0001F1-B72E-4F1D-92A1-1F9A0A4AD7E0}" type="presParOf" srcId="{3D4F3A5D-AEE9-4AA5-8FA6-1FCEE713C19F}" destId="{4DFF5887-4D89-482F-8B1F-CFF62DA9C7A1}" srcOrd="0" destOrd="0" presId="urn:microsoft.com/office/officeart/2005/8/layout/chevron2"/>
    <dgm:cxn modelId="{43F90813-5BB8-4929-BAF0-7E84E314F4ED}" type="presParOf" srcId="{3D4F3A5D-AEE9-4AA5-8FA6-1FCEE713C19F}" destId="{873AB0C1-ADCF-4521-B117-EFB96F028F4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EA984-F946-4DA7-942C-9E931C5EA60D}">
      <dsp:nvSpPr>
        <dsp:cNvPr id="0" name=""/>
        <dsp:cNvSpPr/>
      </dsp:nvSpPr>
      <dsp:spPr>
        <a:xfrm>
          <a:off x="0" y="0"/>
          <a:ext cx="2030317" cy="5222929"/>
        </a:xfrm>
        <a:prstGeom prst="roundRect">
          <a:avLst>
            <a:gd name="adj" fmla="val 10000"/>
          </a:avLst>
        </a:prstGeom>
        <a:solidFill>
          <a:schemeClr val="accent6">
            <a:alpha val="9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fr-FR" sz="1000" b="0" i="0" kern="1200" dirty="0">
              <a:latin typeface="Segoe UI Black" panose="020B0A02040204020203" pitchFamily="34" charset="0"/>
              <a:ea typeface="Segoe UI Black" panose="020B0A02040204020203" pitchFamily="34" charset="0"/>
            </a:rPr>
            <a:t>Entreprises : Les entreprises ont souvent besoin d'imprimer des documents professionnels tels que des cartes de visite, des brochures, des flyers, des factures, des catalogues, etc. Ils peuvent également avoir besoin d'imprimer des produits promotionnels comme des T-shirts, des sacs, des stylos, etc. pour des événements ou des cadeaux</a:t>
          </a:r>
          <a:endParaRPr lang="fr-FR" sz="1000" kern="1200" dirty="0">
            <a:latin typeface="Segoe UI Black" panose="020B0A02040204020203" pitchFamily="34" charset="0"/>
            <a:ea typeface="Segoe UI Black" panose="020B0A02040204020203" pitchFamily="34" charset="0"/>
          </a:endParaRPr>
        </a:p>
      </dsp:txBody>
      <dsp:txXfrm>
        <a:off x="0" y="2089171"/>
        <a:ext cx="2030317" cy="2089171"/>
      </dsp:txXfrm>
    </dsp:sp>
    <dsp:sp modelId="{8DF7F99D-2F04-4B85-B531-42EB299CB4E7}">
      <dsp:nvSpPr>
        <dsp:cNvPr id="0" name=""/>
        <dsp:cNvSpPr/>
      </dsp:nvSpPr>
      <dsp:spPr>
        <a:xfrm>
          <a:off x="146845" y="313375"/>
          <a:ext cx="1739235" cy="17392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1983F8F-6273-42D9-9E37-E626C8A8918A}">
      <dsp:nvSpPr>
        <dsp:cNvPr id="0" name=""/>
        <dsp:cNvSpPr/>
      </dsp:nvSpPr>
      <dsp:spPr>
        <a:xfrm>
          <a:off x="2092531" y="0"/>
          <a:ext cx="2030317" cy="5222929"/>
        </a:xfrm>
        <a:prstGeom prst="roundRect">
          <a:avLst>
            <a:gd name="adj" fmla="val 10000"/>
          </a:avLst>
        </a:prstGeom>
        <a:solidFill>
          <a:schemeClr val="accent6">
            <a:alpha val="90000"/>
            <a:hueOff val="0"/>
            <a:satOff val="0"/>
            <a:lumOff val="0"/>
            <a:alphaOff val="-2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Font typeface="+mj-lt"/>
            <a:buNone/>
          </a:pPr>
          <a:r>
            <a:rPr lang="fr-FR" sz="1200" b="0" i="0" kern="1200" dirty="0">
              <a:latin typeface="Segoe UI Black" panose="020B0A02040204020203" pitchFamily="34" charset="0"/>
              <a:ea typeface="Segoe UI Black" panose="020B0A02040204020203" pitchFamily="34" charset="0"/>
            </a:rPr>
            <a:t>Écoles et universités : Les écoles et les universités ont besoin d'imprimer des manuels, des cahiers, des brochures d'information, des diplômes, des certificats, etc</a:t>
          </a:r>
          <a:r>
            <a:rPr lang="fr-FR" sz="1000" b="0" i="0" kern="1200" dirty="0"/>
            <a:t>.</a:t>
          </a:r>
          <a:endParaRPr lang="fr-FR" sz="1000" kern="1200" dirty="0"/>
        </a:p>
      </dsp:txBody>
      <dsp:txXfrm>
        <a:off x="2092531" y="2089171"/>
        <a:ext cx="2030317" cy="2089171"/>
      </dsp:txXfrm>
    </dsp:sp>
    <dsp:sp modelId="{07B946CF-E1EC-41DC-96DE-48A1C00448CD}">
      <dsp:nvSpPr>
        <dsp:cNvPr id="0" name=""/>
        <dsp:cNvSpPr/>
      </dsp:nvSpPr>
      <dsp:spPr>
        <a:xfrm>
          <a:off x="2238072" y="313375"/>
          <a:ext cx="1739235" cy="17392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DAC2739-BF0D-4F0E-B6D7-6C4CC74513C6}">
      <dsp:nvSpPr>
        <dsp:cNvPr id="0" name=""/>
        <dsp:cNvSpPr/>
      </dsp:nvSpPr>
      <dsp:spPr>
        <a:xfrm>
          <a:off x="4183758" y="0"/>
          <a:ext cx="2030317" cy="5222929"/>
        </a:xfrm>
        <a:prstGeom prst="roundRect">
          <a:avLst>
            <a:gd name="adj" fmla="val 10000"/>
          </a:avLst>
        </a:prstGeom>
        <a:solidFill>
          <a:schemeClr val="accent6">
            <a:alpha val="90000"/>
            <a:hueOff val="0"/>
            <a:satOff val="0"/>
            <a:lumOff val="0"/>
            <a:alpha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66725">
            <a:lnSpc>
              <a:spcPct val="90000"/>
            </a:lnSpc>
            <a:spcBef>
              <a:spcPct val="0"/>
            </a:spcBef>
            <a:spcAft>
              <a:spcPct val="35000"/>
            </a:spcAft>
            <a:buFont typeface="+mj-lt"/>
            <a:buNone/>
          </a:pPr>
          <a:r>
            <a:rPr lang="fr-FR" sz="1050" b="0" i="0" kern="1200" dirty="0">
              <a:latin typeface="Segoe UI Black" panose="020B0A02040204020203" pitchFamily="34" charset="0"/>
              <a:ea typeface="Segoe UI Black" panose="020B0A02040204020203" pitchFamily="34" charset="0"/>
            </a:rPr>
            <a:t>Agences publicitaires : Les agences publicitaires travaillent souvent avec des clients dans différents secteurs pour concevoir et produire des campagnes publicitaires. Elles ont besoin de l'imprimerie pour imprimer des supports de communication tels que des affiches, des bannières, des dépliants, etc</a:t>
          </a:r>
          <a:r>
            <a:rPr lang="fr-FR" sz="1050" b="0" i="0" kern="1200" dirty="0"/>
            <a:t>.</a:t>
          </a:r>
          <a:endParaRPr lang="fr-FR" sz="1050" kern="1200" dirty="0"/>
        </a:p>
      </dsp:txBody>
      <dsp:txXfrm>
        <a:off x="4183758" y="2089171"/>
        <a:ext cx="2030317" cy="2089171"/>
      </dsp:txXfrm>
    </dsp:sp>
    <dsp:sp modelId="{F3246F43-D0AA-449A-BC38-79A6C77BAE90}">
      <dsp:nvSpPr>
        <dsp:cNvPr id="0" name=""/>
        <dsp:cNvSpPr/>
      </dsp:nvSpPr>
      <dsp:spPr>
        <a:xfrm>
          <a:off x="4329298" y="313375"/>
          <a:ext cx="1739235" cy="173923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F7F54D2-F214-4B06-818E-4B85FE700068}">
      <dsp:nvSpPr>
        <dsp:cNvPr id="0" name=""/>
        <dsp:cNvSpPr/>
      </dsp:nvSpPr>
      <dsp:spPr>
        <a:xfrm>
          <a:off x="248615" y="4178343"/>
          <a:ext cx="5718149" cy="783439"/>
        </a:xfrm>
        <a:prstGeom prst="leftRightArrow">
          <a:avLst/>
        </a:prstGeom>
        <a:solidFill>
          <a:schemeClr val="accent6">
            <a:tint val="40000"/>
            <a:hueOff val="0"/>
            <a:satOff val="0"/>
            <a:lumOff val="0"/>
            <a:alphaOff val="0"/>
          </a:schemeClr>
        </a:solidFill>
        <a:ln>
          <a:noFill/>
        </a:ln>
        <a:effectLst>
          <a:reflection blurRad="12700" stA="26000" endPos="28000" dist="38100" dir="5400000" sy="-100000" rotWithShape="0"/>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264D1-8AC9-4310-A20C-BEAAA7F611E1}">
      <dsp:nvSpPr>
        <dsp:cNvPr id="0" name=""/>
        <dsp:cNvSpPr/>
      </dsp:nvSpPr>
      <dsp:spPr>
        <a:xfrm rot="5400000">
          <a:off x="-288746" y="295805"/>
          <a:ext cx="1924977" cy="1347484"/>
        </a:xfrm>
        <a:prstGeom prst="chevron">
          <a:avLst/>
        </a:prstGeom>
        <a:solidFill>
          <a:schemeClr val="accent5">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b="0" i="0" kern="1200" dirty="0">
              <a:effectLst>
                <a:outerShdw blurRad="38100" dist="38100" dir="2700000" algn="tl">
                  <a:srgbClr val="000000">
                    <a:alpha val="43137"/>
                  </a:srgbClr>
                </a:outerShdw>
              </a:effectLst>
            </a:rPr>
            <a:t>Année 1</a:t>
          </a:r>
          <a:r>
            <a:rPr lang="fr-FR" sz="2700" b="0" i="0" kern="1200" dirty="0"/>
            <a:t> </a:t>
          </a:r>
          <a:endParaRPr lang="fr-FR" sz="2700" kern="1200" dirty="0"/>
        </a:p>
      </dsp:txBody>
      <dsp:txXfrm rot="-5400000">
        <a:off x="1" y="680800"/>
        <a:ext cx="1347484" cy="577493"/>
      </dsp:txXfrm>
    </dsp:sp>
    <dsp:sp modelId="{B5131467-2D9B-42F5-A5AC-07D7F3827EB3}">
      <dsp:nvSpPr>
        <dsp:cNvPr id="0" name=""/>
        <dsp:cNvSpPr/>
      </dsp:nvSpPr>
      <dsp:spPr>
        <a:xfrm rot="5400000">
          <a:off x="4377847" y="-3023303"/>
          <a:ext cx="1251235" cy="7311961"/>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fr-FR" sz="1200" b="0" i="0" kern="1200" dirty="0"/>
            <a:t>Analyser les états financiers de l'entreprise pour comprendre les tendances financières et les risques associés.</a:t>
          </a:r>
          <a:endParaRPr lang="fr-FR"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fr-FR" sz="1200" b="0" i="0" kern="1200" dirty="0"/>
            <a:t>Examiner les opérations commerciales de l'entreprise pour évaluer leur efficacité et leur rentabilité.</a:t>
          </a:r>
        </a:p>
        <a:p>
          <a:pPr marL="114300" lvl="1" indent="-114300" algn="l" defTabSz="533400">
            <a:lnSpc>
              <a:spcPct val="90000"/>
            </a:lnSpc>
            <a:spcBef>
              <a:spcPct val="0"/>
            </a:spcBef>
            <a:spcAft>
              <a:spcPct val="15000"/>
            </a:spcAft>
            <a:buFont typeface="Arial" panose="020B0604020202020204" pitchFamily="34" charset="0"/>
            <a:buChar char="•"/>
          </a:pPr>
          <a:r>
            <a:rPr lang="fr-FR" sz="1200" b="0" i="0" kern="1200" dirty="0"/>
            <a:t>Établir une liste de cibles d'acquisition potentielles en fonction de l'alignement stratégique et de la rentabilité.</a:t>
          </a:r>
        </a:p>
      </dsp:txBody>
      <dsp:txXfrm rot="-5400000">
        <a:off x="1347484" y="68140"/>
        <a:ext cx="7250881" cy="1129075"/>
      </dsp:txXfrm>
    </dsp:sp>
    <dsp:sp modelId="{376700BC-47F9-4583-83D9-E0FE9A0BBDDE}">
      <dsp:nvSpPr>
        <dsp:cNvPr id="0" name=""/>
        <dsp:cNvSpPr/>
      </dsp:nvSpPr>
      <dsp:spPr>
        <a:xfrm rot="5400000">
          <a:off x="-288746" y="2175300"/>
          <a:ext cx="1924977" cy="1347484"/>
        </a:xfrm>
        <a:prstGeom prst="chevron">
          <a:avLst/>
        </a:prstGeom>
        <a:solidFill>
          <a:schemeClr val="accent5">
            <a:hueOff val="362454"/>
            <a:satOff val="17342"/>
            <a:lumOff val="-12941"/>
            <a:alphaOff val="0"/>
          </a:schemeClr>
        </a:solidFill>
        <a:ln w="9525" cap="flat" cmpd="sng" algn="ctr">
          <a:solidFill>
            <a:schemeClr val="accent5">
              <a:hueOff val="362454"/>
              <a:satOff val="17342"/>
              <a:lumOff val="-12941"/>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b="0" i="0" kern="1200" dirty="0">
              <a:effectLst>
                <a:outerShdw blurRad="38100" dist="38100" dir="2700000" algn="tl">
                  <a:srgbClr val="000000">
                    <a:alpha val="43137"/>
                  </a:srgbClr>
                </a:outerShdw>
              </a:effectLst>
            </a:rPr>
            <a:t>Année 2</a:t>
          </a:r>
          <a:endParaRPr lang="fr-FR" sz="2700" kern="1200" dirty="0">
            <a:effectLst>
              <a:outerShdw blurRad="38100" dist="38100" dir="2700000" algn="tl">
                <a:srgbClr val="000000">
                  <a:alpha val="43137"/>
                </a:srgbClr>
              </a:outerShdw>
            </a:effectLst>
          </a:endParaRPr>
        </a:p>
      </dsp:txBody>
      <dsp:txXfrm rot="-5400000">
        <a:off x="1" y="2560295"/>
        <a:ext cx="1347484" cy="577493"/>
      </dsp:txXfrm>
    </dsp:sp>
    <dsp:sp modelId="{3C490E82-DCC8-4C79-BC80-60E5D69663F2}">
      <dsp:nvSpPr>
        <dsp:cNvPr id="0" name=""/>
        <dsp:cNvSpPr/>
      </dsp:nvSpPr>
      <dsp:spPr>
        <a:xfrm rot="5400000">
          <a:off x="4237802" y="-1143809"/>
          <a:ext cx="1531324" cy="7311961"/>
        </a:xfrm>
        <a:prstGeom prst="round2SameRect">
          <a:avLst/>
        </a:prstGeom>
        <a:solidFill>
          <a:schemeClr val="lt1">
            <a:alpha val="90000"/>
            <a:hueOff val="0"/>
            <a:satOff val="0"/>
            <a:lumOff val="0"/>
            <a:alphaOff val="0"/>
          </a:schemeClr>
        </a:solidFill>
        <a:ln w="9525" cap="flat" cmpd="sng" algn="ctr">
          <a:solidFill>
            <a:schemeClr val="accent5">
              <a:hueOff val="362454"/>
              <a:satOff val="17342"/>
              <a:lumOff val="-12941"/>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fr-FR" sz="1200" b="0" i="0" kern="1200" dirty="0"/>
            <a:t>Effectuer des due diligences approfondies sur les cibles d'acquisition sélectionnées pour évaluer leur potentiel et les risques associés.</a:t>
          </a:r>
          <a:endParaRPr lang="fr-FR"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fr-FR" sz="1200" b="0" i="0" kern="1200" dirty="0"/>
            <a:t>Établir des plans d'intégration pour les cibles d'acquisition sélectionnées, en se concentrant sur les domaines tels que les ressources humaines, la gestion de la chaîne d'approvisionnement, la technologie et les finances.</a:t>
          </a:r>
        </a:p>
        <a:p>
          <a:pPr marL="114300" lvl="1" indent="-114300" algn="l" defTabSz="533400">
            <a:lnSpc>
              <a:spcPct val="90000"/>
            </a:lnSpc>
            <a:spcBef>
              <a:spcPct val="0"/>
            </a:spcBef>
            <a:spcAft>
              <a:spcPct val="15000"/>
            </a:spcAft>
            <a:buFont typeface="Arial" panose="020B0604020202020204" pitchFamily="34" charset="0"/>
            <a:buChar char="•"/>
          </a:pPr>
          <a:r>
            <a:rPr lang="fr-FR" sz="1200" b="0" i="0" kern="1200" dirty="0"/>
            <a:t>Négocier les conditions d'acquisition avec les cibles sélectionnées et finaliser les accords d'acquisition</a:t>
          </a:r>
          <a:r>
            <a:rPr lang="fr-FR" sz="1100" b="0" i="0" kern="1200" dirty="0"/>
            <a:t>.</a:t>
          </a:r>
        </a:p>
      </dsp:txBody>
      <dsp:txXfrm rot="-5400000">
        <a:off x="1347484" y="1821262"/>
        <a:ext cx="7237208" cy="1381818"/>
      </dsp:txXfrm>
    </dsp:sp>
    <dsp:sp modelId="{4DFF5887-4D89-482F-8B1F-CFF62DA9C7A1}">
      <dsp:nvSpPr>
        <dsp:cNvPr id="0" name=""/>
        <dsp:cNvSpPr/>
      </dsp:nvSpPr>
      <dsp:spPr>
        <a:xfrm rot="5400000">
          <a:off x="-288746" y="3914749"/>
          <a:ext cx="1924977" cy="1347484"/>
        </a:xfrm>
        <a:prstGeom prst="chevron">
          <a:avLst/>
        </a:prstGeom>
        <a:solidFill>
          <a:schemeClr val="accent5">
            <a:hueOff val="724907"/>
            <a:satOff val="34684"/>
            <a:lumOff val="-25882"/>
            <a:alphaOff val="0"/>
          </a:schemeClr>
        </a:solidFill>
        <a:ln w="9525" cap="flat" cmpd="sng" algn="ctr">
          <a:solidFill>
            <a:schemeClr val="accent5">
              <a:hueOff val="724907"/>
              <a:satOff val="34684"/>
              <a:lumOff val="-25882"/>
              <a:alphaOff val="0"/>
            </a:schemeClr>
          </a:solidFill>
          <a:prstDash val="solid"/>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b="0" i="0" kern="1200" dirty="0">
              <a:effectLst>
                <a:outerShdw blurRad="38100" dist="38100" dir="2700000" algn="tl">
                  <a:srgbClr val="000000">
                    <a:alpha val="43137"/>
                  </a:srgbClr>
                </a:outerShdw>
              </a:effectLst>
            </a:rPr>
            <a:t>Année 3</a:t>
          </a:r>
          <a:endParaRPr lang="fr-FR" sz="2700" kern="1200" dirty="0">
            <a:effectLst>
              <a:outerShdw blurRad="38100" dist="38100" dir="2700000" algn="tl">
                <a:srgbClr val="000000">
                  <a:alpha val="43137"/>
                </a:srgbClr>
              </a:outerShdw>
            </a:effectLst>
          </a:endParaRPr>
        </a:p>
      </dsp:txBody>
      <dsp:txXfrm rot="-5400000">
        <a:off x="1" y="4299744"/>
        <a:ext cx="1347484" cy="577493"/>
      </dsp:txXfrm>
    </dsp:sp>
    <dsp:sp modelId="{873AB0C1-ADCF-4521-B117-EFB96F028F4C}">
      <dsp:nvSpPr>
        <dsp:cNvPr id="0" name=""/>
        <dsp:cNvSpPr/>
      </dsp:nvSpPr>
      <dsp:spPr>
        <a:xfrm rot="5400000">
          <a:off x="4377847" y="595640"/>
          <a:ext cx="1251235" cy="7311961"/>
        </a:xfrm>
        <a:prstGeom prst="round2SameRect">
          <a:avLst/>
        </a:prstGeom>
        <a:solidFill>
          <a:schemeClr val="lt1">
            <a:alpha val="90000"/>
            <a:hueOff val="0"/>
            <a:satOff val="0"/>
            <a:lumOff val="0"/>
            <a:alphaOff val="0"/>
          </a:schemeClr>
        </a:solidFill>
        <a:ln w="9525" cap="flat" cmpd="sng" algn="ctr">
          <a:solidFill>
            <a:schemeClr val="accent5">
              <a:hueOff val="724907"/>
              <a:satOff val="34684"/>
              <a:lumOff val="-25882"/>
              <a:alphaOff val="0"/>
            </a:schemeClr>
          </a:solidFill>
          <a:prstDash val="solid"/>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fr-FR" sz="1200" b="0" i="0" kern="1200" dirty="0"/>
            <a:t>Mettre en œuvre les plans d'intégration pour les cibles acquises et mesurer les résultats pour s'assurer que les objectifs financiers et opérationnels sont atteints.</a:t>
          </a:r>
          <a:endParaRPr lang="fr-FR"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fr-FR" sz="1200" b="0" i="0" kern="1200" dirty="0"/>
            <a:t>Évaluer l'efficacité du processus d'acquisition et identifier les domaines d'amélioration pour les acquisitions futures.</a:t>
          </a:r>
        </a:p>
        <a:p>
          <a:pPr marL="114300" lvl="1" indent="-114300" algn="l" defTabSz="533400">
            <a:lnSpc>
              <a:spcPct val="90000"/>
            </a:lnSpc>
            <a:spcBef>
              <a:spcPct val="0"/>
            </a:spcBef>
            <a:spcAft>
              <a:spcPct val="15000"/>
            </a:spcAft>
            <a:buFont typeface="Arial" panose="020B0604020202020204" pitchFamily="34" charset="0"/>
            <a:buChar char="•"/>
          </a:pPr>
          <a:r>
            <a:rPr lang="fr-FR" sz="1200" b="0" i="0" kern="1200" dirty="0"/>
            <a:t>Continuer à surveiller le marché des imprimeries et identifier de nouvelles opportunités d'acquisition</a:t>
          </a:r>
          <a:r>
            <a:rPr lang="fr-FR" sz="1100" b="0" i="0" kern="1200" dirty="0"/>
            <a:t>.</a:t>
          </a:r>
        </a:p>
      </dsp:txBody>
      <dsp:txXfrm rot="-5400000">
        <a:off x="1347484" y="3687083"/>
        <a:ext cx="7250881" cy="1129075"/>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4/14/2023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‹N°›</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4/14/2023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‹N°›</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324DA73-AE27-4433-BD53-3E1DB61918F0}" type="slidenum">
              <a:rPr lang="en-US" smtClean="0"/>
              <a:t>0</a:t>
            </a:fld>
            <a:endParaRPr lang="en-US" dirty="0"/>
          </a:p>
        </p:txBody>
      </p:sp>
    </p:spTree>
    <p:extLst>
      <p:ext uri="{BB962C8B-B14F-4D97-AF65-F5344CB8AC3E}">
        <p14:creationId xmlns:p14="http://schemas.microsoft.com/office/powerpoint/2010/main" val="1685409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12</a:t>
            </a:fld>
            <a:endParaRPr lang="de-DE" altLang="de-DE" dirty="0"/>
          </a:p>
        </p:txBody>
      </p:sp>
    </p:spTree>
    <p:extLst>
      <p:ext uri="{BB962C8B-B14F-4D97-AF65-F5344CB8AC3E}">
        <p14:creationId xmlns:p14="http://schemas.microsoft.com/office/powerpoint/2010/main" val="249740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13</a:t>
            </a:fld>
            <a:endParaRPr lang="de-DE" altLang="de-DE" dirty="0"/>
          </a:p>
        </p:txBody>
      </p:sp>
    </p:spTree>
    <p:extLst>
      <p:ext uri="{BB962C8B-B14F-4D97-AF65-F5344CB8AC3E}">
        <p14:creationId xmlns:p14="http://schemas.microsoft.com/office/powerpoint/2010/main" val="217674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14</a:t>
            </a:fld>
            <a:endParaRPr lang="de-DE" altLang="de-DE" dirty="0"/>
          </a:p>
        </p:txBody>
      </p:sp>
    </p:spTree>
    <p:extLst>
      <p:ext uri="{BB962C8B-B14F-4D97-AF65-F5344CB8AC3E}">
        <p14:creationId xmlns:p14="http://schemas.microsoft.com/office/powerpoint/2010/main" val="3887955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15</a:t>
            </a:fld>
            <a:endParaRPr lang="de-DE" altLang="de-DE" dirty="0"/>
          </a:p>
        </p:txBody>
      </p:sp>
    </p:spTree>
    <p:extLst>
      <p:ext uri="{BB962C8B-B14F-4D97-AF65-F5344CB8AC3E}">
        <p14:creationId xmlns:p14="http://schemas.microsoft.com/office/powerpoint/2010/main" val="164375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16</a:t>
            </a:fld>
            <a:endParaRPr lang="de-DE" altLang="de-DE" dirty="0"/>
          </a:p>
        </p:txBody>
      </p:sp>
    </p:spTree>
    <p:extLst>
      <p:ext uri="{BB962C8B-B14F-4D97-AF65-F5344CB8AC3E}">
        <p14:creationId xmlns:p14="http://schemas.microsoft.com/office/powerpoint/2010/main" val="2818026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17</a:t>
            </a:fld>
            <a:endParaRPr lang="de-DE" altLang="de-DE" dirty="0"/>
          </a:p>
        </p:txBody>
      </p:sp>
    </p:spTree>
    <p:extLst>
      <p:ext uri="{BB962C8B-B14F-4D97-AF65-F5344CB8AC3E}">
        <p14:creationId xmlns:p14="http://schemas.microsoft.com/office/powerpoint/2010/main" val="3774264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18</a:t>
            </a:fld>
            <a:endParaRPr lang="de-DE" altLang="de-DE" dirty="0"/>
          </a:p>
        </p:txBody>
      </p:sp>
    </p:spTree>
    <p:extLst>
      <p:ext uri="{BB962C8B-B14F-4D97-AF65-F5344CB8AC3E}">
        <p14:creationId xmlns:p14="http://schemas.microsoft.com/office/powerpoint/2010/main" val="825431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19</a:t>
            </a:fld>
            <a:endParaRPr lang="de-DE" altLang="de-DE" dirty="0"/>
          </a:p>
        </p:txBody>
      </p:sp>
    </p:spTree>
    <p:extLst>
      <p:ext uri="{BB962C8B-B14F-4D97-AF65-F5344CB8AC3E}">
        <p14:creationId xmlns:p14="http://schemas.microsoft.com/office/powerpoint/2010/main" val="3409348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324DA73-AE27-4433-BD53-3E1DB61918F0}" type="slidenum">
              <a:rPr lang="en-US" smtClean="0"/>
              <a:t>20</a:t>
            </a:fld>
            <a:endParaRPr lang="en-US" dirty="0"/>
          </a:p>
        </p:txBody>
      </p:sp>
    </p:spTree>
    <p:extLst>
      <p:ext uri="{BB962C8B-B14F-4D97-AF65-F5344CB8AC3E}">
        <p14:creationId xmlns:p14="http://schemas.microsoft.com/office/powerpoint/2010/main" val="1141171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324DA73-AE27-4433-BD53-3E1DB61918F0}" type="slidenum">
              <a:rPr lang="en-US" smtClean="0"/>
              <a:t>1</a:t>
            </a:fld>
            <a:endParaRPr lang="en-US" dirty="0"/>
          </a:p>
        </p:txBody>
      </p:sp>
    </p:spTree>
    <p:extLst>
      <p:ext uri="{BB962C8B-B14F-4D97-AF65-F5344CB8AC3E}">
        <p14:creationId xmlns:p14="http://schemas.microsoft.com/office/powerpoint/2010/main" val="4090314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136505a3257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136505a325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6c70db8f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6c70db8f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324DA73-AE27-4433-BD53-3E1DB61918F0}" type="slidenum">
              <a:rPr lang="en-US" smtClean="0"/>
              <a:t>5</a:t>
            </a:fld>
            <a:endParaRPr lang="en-US" dirty="0"/>
          </a:p>
        </p:txBody>
      </p:sp>
    </p:spTree>
    <p:extLst>
      <p:ext uri="{BB962C8B-B14F-4D97-AF65-F5344CB8AC3E}">
        <p14:creationId xmlns:p14="http://schemas.microsoft.com/office/powerpoint/2010/main" val="56723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6</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9"/>
        <p:cNvGrpSpPr/>
        <p:nvPr/>
      </p:nvGrpSpPr>
      <p:grpSpPr>
        <a:xfrm>
          <a:off x="0" y="0"/>
          <a:ext cx="0" cy="0"/>
          <a:chOff x="0" y="0"/>
          <a:chExt cx="0" cy="0"/>
        </a:xfrm>
      </p:grpSpPr>
      <p:sp>
        <p:nvSpPr>
          <p:cNvPr id="3840" name="Google Shape;3840;g136505a3257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1" name="Google Shape;3841;g136505a3257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88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324DA73-AE27-4433-BD53-3E1DB61918F0}" type="slidenum">
              <a:rPr lang="en-US" smtClean="0"/>
              <a:t>10</a:t>
            </a:fld>
            <a:endParaRPr lang="en-US" dirty="0"/>
          </a:p>
        </p:txBody>
      </p:sp>
    </p:spTree>
    <p:extLst>
      <p:ext uri="{BB962C8B-B14F-4D97-AF65-F5344CB8AC3E}">
        <p14:creationId xmlns:p14="http://schemas.microsoft.com/office/powerpoint/2010/main" val="3222411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11</a:t>
            </a:fld>
            <a:endParaRPr lang="de-DE" altLang="de-DE" dirty="0"/>
          </a:p>
        </p:txBody>
      </p:sp>
    </p:spTree>
    <p:extLst>
      <p:ext uri="{BB962C8B-B14F-4D97-AF65-F5344CB8AC3E}">
        <p14:creationId xmlns:p14="http://schemas.microsoft.com/office/powerpoint/2010/main" val="2870016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10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71331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able of contents">
  <p:cSld name="Table of contents">
    <p:spTree>
      <p:nvGrpSpPr>
        <p:cNvPr id="1" name="Shape 49"/>
        <p:cNvGrpSpPr/>
        <p:nvPr/>
      </p:nvGrpSpPr>
      <p:grpSpPr>
        <a:xfrm>
          <a:off x="0" y="0"/>
          <a:ext cx="0" cy="0"/>
          <a:chOff x="0" y="0"/>
          <a:chExt cx="0" cy="0"/>
        </a:xfrm>
      </p:grpSpPr>
      <p:pic>
        <p:nvPicPr>
          <p:cNvPr id="50" name="Google Shape;50;p13"/>
          <p:cNvPicPr preferRelativeResize="0"/>
          <p:nvPr/>
        </p:nvPicPr>
        <p:blipFill>
          <a:blip r:embed="rId2">
            <a:alphaModFix/>
          </a:blip>
          <a:stretch>
            <a:fillRect/>
          </a:stretch>
        </p:blipFill>
        <p:spPr>
          <a:xfrm>
            <a:off x="1" y="1"/>
            <a:ext cx="12192004" cy="6858009"/>
          </a:xfrm>
          <a:prstGeom prst="rect">
            <a:avLst/>
          </a:prstGeom>
          <a:noFill/>
          <a:ln>
            <a:noFill/>
          </a:ln>
        </p:spPr>
      </p:pic>
      <p:sp>
        <p:nvSpPr>
          <p:cNvPr id="51" name="Google Shape;51;p13"/>
          <p:cNvSpPr txBox="1">
            <a:spLocks noGrp="1"/>
          </p:cNvSpPr>
          <p:nvPr>
            <p:ph type="title"/>
          </p:nvPr>
        </p:nvSpPr>
        <p:spPr>
          <a:xfrm>
            <a:off x="2249200" y="1996000"/>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52" name="Google Shape;52;p13"/>
          <p:cNvSpPr txBox="1">
            <a:spLocks noGrp="1"/>
          </p:cNvSpPr>
          <p:nvPr>
            <p:ph type="title" idx="2" hasCustomPrompt="1"/>
          </p:nvPr>
        </p:nvSpPr>
        <p:spPr>
          <a:xfrm>
            <a:off x="960000" y="1996000"/>
            <a:ext cx="1289200" cy="9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800">
                <a:solidFill>
                  <a:schemeClr val="l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3" name="Google Shape;53;p13"/>
          <p:cNvSpPr txBox="1">
            <a:spLocks noGrp="1"/>
          </p:cNvSpPr>
          <p:nvPr>
            <p:ph type="subTitle" idx="1"/>
          </p:nvPr>
        </p:nvSpPr>
        <p:spPr>
          <a:xfrm>
            <a:off x="2249200" y="24584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4" name="Google Shape;54;p13"/>
          <p:cNvSpPr txBox="1">
            <a:spLocks noGrp="1"/>
          </p:cNvSpPr>
          <p:nvPr>
            <p:ph type="title" idx="3"/>
          </p:nvPr>
        </p:nvSpPr>
        <p:spPr>
          <a:xfrm>
            <a:off x="6827600" y="1996000"/>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55" name="Google Shape;55;p13"/>
          <p:cNvSpPr txBox="1">
            <a:spLocks noGrp="1"/>
          </p:cNvSpPr>
          <p:nvPr>
            <p:ph type="title" idx="4" hasCustomPrompt="1"/>
          </p:nvPr>
        </p:nvSpPr>
        <p:spPr>
          <a:xfrm>
            <a:off x="9942800" y="1996000"/>
            <a:ext cx="1289200" cy="9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800">
                <a:solidFill>
                  <a:schemeClr val="l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 name="Google Shape;56;p13"/>
          <p:cNvSpPr txBox="1">
            <a:spLocks noGrp="1"/>
          </p:cNvSpPr>
          <p:nvPr>
            <p:ph type="subTitle" idx="5"/>
          </p:nvPr>
        </p:nvSpPr>
        <p:spPr>
          <a:xfrm>
            <a:off x="6827600" y="2458433"/>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 name="Google Shape;57;p13"/>
          <p:cNvSpPr txBox="1">
            <a:spLocks noGrp="1"/>
          </p:cNvSpPr>
          <p:nvPr>
            <p:ph type="title" idx="6"/>
          </p:nvPr>
        </p:nvSpPr>
        <p:spPr>
          <a:xfrm>
            <a:off x="2249200" y="4586784"/>
            <a:ext cx="31152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58" name="Google Shape;58;p13"/>
          <p:cNvSpPr txBox="1">
            <a:spLocks noGrp="1"/>
          </p:cNvSpPr>
          <p:nvPr>
            <p:ph type="title" idx="7" hasCustomPrompt="1"/>
          </p:nvPr>
        </p:nvSpPr>
        <p:spPr>
          <a:xfrm>
            <a:off x="960000" y="4586800"/>
            <a:ext cx="1289200" cy="9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800">
                <a:solidFill>
                  <a:schemeClr val="l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9" name="Google Shape;59;p13"/>
          <p:cNvSpPr txBox="1">
            <a:spLocks noGrp="1"/>
          </p:cNvSpPr>
          <p:nvPr>
            <p:ph type="subTitle" idx="8"/>
          </p:nvPr>
        </p:nvSpPr>
        <p:spPr>
          <a:xfrm>
            <a:off x="2249200" y="5049351"/>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0" name="Google Shape;60;p13"/>
          <p:cNvSpPr txBox="1">
            <a:spLocks noGrp="1"/>
          </p:cNvSpPr>
          <p:nvPr>
            <p:ph type="title" idx="9"/>
          </p:nvPr>
        </p:nvSpPr>
        <p:spPr>
          <a:xfrm>
            <a:off x="6827600" y="4586784"/>
            <a:ext cx="3115200" cy="384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667"/>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61" name="Google Shape;61;p13"/>
          <p:cNvSpPr txBox="1">
            <a:spLocks noGrp="1"/>
          </p:cNvSpPr>
          <p:nvPr>
            <p:ph type="title" idx="13" hasCustomPrompt="1"/>
          </p:nvPr>
        </p:nvSpPr>
        <p:spPr>
          <a:xfrm>
            <a:off x="9942800" y="4586800"/>
            <a:ext cx="1289200" cy="9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800">
                <a:solidFill>
                  <a:schemeClr val="l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2" name="Google Shape;62;p13"/>
          <p:cNvSpPr txBox="1">
            <a:spLocks noGrp="1"/>
          </p:cNvSpPr>
          <p:nvPr>
            <p:ph type="subTitle" idx="14"/>
          </p:nvPr>
        </p:nvSpPr>
        <p:spPr>
          <a:xfrm>
            <a:off x="6827600" y="5049351"/>
            <a:ext cx="3115200" cy="64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3" name="Google Shape;63;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4074070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9"/>
        <p:cNvGrpSpPr/>
        <p:nvPr/>
      </p:nvGrpSpPr>
      <p:grpSpPr>
        <a:xfrm>
          <a:off x="0" y="0"/>
          <a:ext cx="0" cy="0"/>
          <a:chOff x="0" y="0"/>
          <a:chExt cx="0" cy="0"/>
        </a:xfrm>
      </p:grpSpPr>
      <p:pic>
        <p:nvPicPr>
          <p:cNvPr id="170" name="Google Shape;170;p29"/>
          <p:cNvPicPr preferRelativeResize="0"/>
          <p:nvPr/>
        </p:nvPicPr>
        <p:blipFill>
          <a:blip r:embed="rId2">
            <a:alphaModFix/>
          </a:blip>
          <a:stretch>
            <a:fillRect/>
          </a:stretch>
        </p:blipFill>
        <p:spPr>
          <a:xfrm>
            <a:off x="1" y="1"/>
            <a:ext cx="12192004" cy="6858009"/>
          </a:xfrm>
          <a:prstGeom prst="rect">
            <a:avLst/>
          </a:prstGeom>
          <a:noFill/>
          <a:ln>
            <a:noFill/>
          </a:ln>
        </p:spPr>
      </p:pic>
      <p:sp>
        <p:nvSpPr>
          <p:cNvPr id="171" name="Google Shape;171;p29"/>
          <p:cNvSpPr txBox="1">
            <a:spLocks noGrp="1"/>
          </p:cNvSpPr>
          <p:nvPr>
            <p:ph type="ctrTitle"/>
          </p:nvPr>
        </p:nvSpPr>
        <p:spPr>
          <a:xfrm>
            <a:off x="5771133" y="723933"/>
            <a:ext cx="5469600" cy="1330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72" name="Google Shape;172;p29"/>
          <p:cNvSpPr txBox="1">
            <a:spLocks noGrp="1"/>
          </p:cNvSpPr>
          <p:nvPr>
            <p:ph type="subTitle" idx="1"/>
          </p:nvPr>
        </p:nvSpPr>
        <p:spPr>
          <a:xfrm>
            <a:off x="5771433" y="2054333"/>
            <a:ext cx="5469600" cy="157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73" name="Google Shape;173;p29"/>
          <p:cNvSpPr txBox="1"/>
          <p:nvPr/>
        </p:nvSpPr>
        <p:spPr>
          <a:xfrm>
            <a:off x="6811933" y="4776367"/>
            <a:ext cx="4428800" cy="9220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None/>
            </a:pPr>
            <a:r>
              <a:rPr lang="en" sz="1600">
                <a:solidFill>
                  <a:schemeClr val="dk1"/>
                </a:solidFill>
                <a:latin typeface="Lato"/>
                <a:ea typeface="Lato"/>
                <a:cs typeface="Lato"/>
                <a:sym typeface="Lato"/>
              </a:rPr>
              <a:t>CREDITS: This presentation template was created by </a:t>
            </a:r>
            <a:r>
              <a:rPr lang="en" sz="16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600">
                <a:solidFill>
                  <a:schemeClr val="dk1"/>
                </a:solidFill>
                <a:latin typeface="Lato"/>
                <a:ea typeface="Lato"/>
                <a:cs typeface="Lato"/>
                <a:sym typeface="Lato"/>
              </a:rPr>
              <a:t>, including icons by </a:t>
            </a:r>
            <a:r>
              <a:rPr lang="en" sz="16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600">
                <a:solidFill>
                  <a:schemeClr val="dk1"/>
                </a:solidFill>
                <a:latin typeface="Lato"/>
                <a:ea typeface="Lato"/>
                <a:cs typeface="Lato"/>
                <a:sym typeface="Lato"/>
              </a:rPr>
              <a:t> and infographics &amp; images by </a:t>
            </a:r>
            <a:r>
              <a:rPr lang="en" sz="1600" b="1">
                <a:solidFill>
                  <a:schemeClr val="dk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endParaRPr sz="1600" b="1">
              <a:solidFill>
                <a:schemeClr val="dk1"/>
              </a:solidFill>
              <a:latin typeface="Lato"/>
              <a:ea typeface="Lato"/>
              <a:cs typeface="Lato"/>
              <a:sym typeface="Lato"/>
            </a:endParaRPr>
          </a:p>
        </p:txBody>
      </p:sp>
    </p:spTree>
    <p:extLst>
      <p:ext uri="{BB962C8B-B14F-4D97-AF65-F5344CB8AC3E}">
        <p14:creationId xmlns:p14="http://schemas.microsoft.com/office/powerpoint/2010/main" val="89932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4"/>
        <p:cNvGrpSpPr/>
        <p:nvPr/>
      </p:nvGrpSpPr>
      <p:grpSpPr>
        <a:xfrm>
          <a:off x="0" y="0"/>
          <a:ext cx="0" cy="0"/>
          <a:chOff x="0" y="0"/>
          <a:chExt cx="0" cy="0"/>
        </a:xfrm>
      </p:grpSpPr>
      <p:pic>
        <p:nvPicPr>
          <p:cNvPr id="65" name="Google Shape;65;p14"/>
          <p:cNvPicPr preferRelativeResize="0"/>
          <p:nvPr/>
        </p:nvPicPr>
        <p:blipFill>
          <a:blip r:embed="rId2">
            <a:alphaModFix/>
          </a:blip>
          <a:stretch>
            <a:fillRect/>
          </a:stretch>
        </p:blipFill>
        <p:spPr>
          <a:xfrm>
            <a:off x="1" y="1"/>
            <a:ext cx="12192004" cy="6858009"/>
          </a:xfrm>
          <a:prstGeom prst="rect">
            <a:avLst/>
          </a:prstGeom>
          <a:noFill/>
          <a:ln>
            <a:noFill/>
          </a:ln>
        </p:spPr>
      </p:pic>
      <p:sp>
        <p:nvSpPr>
          <p:cNvPr id="66" name="Google Shape;66;p14"/>
          <p:cNvSpPr txBox="1">
            <a:spLocks noGrp="1"/>
          </p:cNvSpPr>
          <p:nvPr>
            <p:ph type="title"/>
          </p:nvPr>
        </p:nvSpPr>
        <p:spPr>
          <a:xfrm>
            <a:off x="950967" y="4952375"/>
            <a:ext cx="5172000" cy="70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sz="2667">
                <a:solidFill>
                  <a:schemeClr val="lt2"/>
                </a:solidFill>
              </a:defRPr>
            </a:lvl1pPr>
            <a:lvl2pPr lvl="1" algn="ctr" rtl="0">
              <a:spcBef>
                <a:spcPts val="0"/>
              </a:spcBef>
              <a:spcAft>
                <a:spcPts val="0"/>
              </a:spcAft>
              <a:buClr>
                <a:schemeClr val="accent3"/>
              </a:buClr>
              <a:buSzPts val="3000"/>
              <a:buNone/>
              <a:defRPr sz="4000">
                <a:solidFill>
                  <a:schemeClr val="accent3"/>
                </a:solidFill>
              </a:defRPr>
            </a:lvl2pPr>
            <a:lvl3pPr lvl="2" algn="ctr" rtl="0">
              <a:spcBef>
                <a:spcPts val="0"/>
              </a:spcBef>
              <a:spcAft>
                <a:spcPts val="0"/>
              </a:spcAft>
              <a:buClr>
                <a:schemeClr val="accent3"/>
              </a:buClr>
              <a:buSzPts val="3000"/>
              <a:buNone/>
              <a:defRPr sz="4000">
                <a:solidFill>
                  <a:schemeClr val="accent3"/>
                </a:solidFill>
              </a:defRPr>
            </a:lvl3pPr>
            <a:lvl4pPr lvl="3" algn="ctr" rtl="0">
              <a:spcBef>
                <a:spcPts val="0"/>
              </a:spcBef>
              <a:spcAft>
                <a:spcPts val="0"/>
              </a:spcAft>
              <a:buClr>
                <a:schemeClr val="accent3"/>
              </a:buClr>
              <a:buSzPts val="3000"/>
              <a:buNone/>
              <a:defRPr sz="4000">
                <a:solidFill>
                  <a:schemeClr val="accent3"/>
                </a:solidFill>
              </a:defRPr>
            </a:lvl4pPr>
            <a:lvl5pPr lvl="4" algn="ctr" rtl="0">
              <a:spcBef>
                <a:spcPts val="0"/>
              </a:spcBef>
              <a:spcAft>
                <a:spcPts val="0"/>
              </a:spcAft>
              <a:buClr>
                <a:schemeClr val="accent3"/>
              </a:buClr>
              <a:buSzPts val="3000"/>
              <a:buNone/>
              <a:defRPr sz="4000">
                <a:solidFill>
                  <a:schemeClr val="accent3"/>
                </a:solidFill>
              </a:defRPr>
            </a:lvl5pPr>
            <a:lvl6pPr lvl="5" algn="ctr" rtl="0">
              <a:spcBef>
                <a:spcPts val="0"/>
              </a:spcBef>
              <a:spcAft>
                <a:spcPts val="0"/>
              </a:spcAft>
              <a:buClr>
                <a:schemeClr val="accent3"/>
              </a:buClr>
              <a:buSzPts val="3000"/>
              <a:buNone/>
              <a:defRPr sz="4000">
                <a:solidFill>
                  <a:schemeClr val="accent3"/>
                </a:solidFill>
              </a:defRPr>
            </a:lvl6pPr>
            <a:lvl7pPr lvl="6" algn="ctr" rtl="0">
              <a:spcBef>
                <a:spcPts val="0"/>
              </a:spcBef>
              <a:spcAft>
                <a:spcPts val="0"/>
              </a:spcAft>
              <a:buClr>
                <a:schemeClr val="accent3"/>
              </a:buClr>
              <a:buSzPts val="3000"/>
              <a:buNone/>
              <a:defRPr sz="4000">
                <a:solidFill>
                  <a:schemeClr val="accent3"/>
                </a:solidFill>
              </a:defRPr>
            </a:lvl7pPr>
            <a:lvl8pPr lvl="7" algn="ctr" rtl="0">
              <a:spcBef>
                <a:spcPts val="0"/>
              </a:spcBef>
              <a:spcAft>
                <a:spcPts val="0"/>
              </a:spcAft>
              <a:buClr>
                <a:schemeClr val="accent3"/>
              </a:buClr>
              <a:buSzPts val="3000"/>
              <a:buNone/>
              <a:defRPr sz="4000">
                <a:solidFill>
                  <a:schemeClr val="accent3"/>
                </a:solidFill>
              </a:defRPr>
            </a:lvl8pPr>
            <a:lvl9pPr lvl="8" algn="ctr" rtl="0">
              <a:spcBef>
                <a:spcPts val="0"/>
              </a:spcBef>
              <a:spcAft>
                <a:spcPts val="0"/>
              </a:spcAft>
              <a:buClr>
                <a:schemeClr val="accent3"/>
              </a:buClr>
              <a:buSzPts val="3000"/>
              <a:buNone/>
              <a:defRPr sz="4000">
                <a:solidFill>
                  <a:schemeClr val="accent3"/>
                </a:solidFill>
              </a:defRPr>
            </a:lvl9pPr>
          </a:lstStyle>
          <a:p>
            <a:endParaRPr/>
          </a:p>
        </p:txBody>
      </p:sp>
      <p:sp>
        <p:nvSpPr>
          <p:cNvPr id="67" name="Google Shape;67;p14"/>
          <p:cNvSpPr txBox="1">
            <a:spLocks noGrp="1"/>
          </p:cNvSpPr>
          <p:nvPr>
            <p:ph type="subTitle" idx="1"/>
          </p:nvPr>
        </p:nvSpPr>
        <p:spPr>
          <a:xfrm>
            <a:off x="950967" y="1196425"/>
            <a:ext cx="5172000" cy="31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40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spTree>
    <p:extLst>
      <p:ext uri="{BB962C8B-B14F-4D97-AF65-F5344CB8AC3E}">
        <p14:creationId xmlns:p14="http://schemas.microsoft.com/office/powerpoint/2010/main" val="1881223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D2037D5-9F9A-4CC9-98B0-68BDD36B02F8}"/>
              </a:ext>
            </a:extLst>
          </p:cNvPr>
          <p:cNvGraphicFramePr>
            <a:graphicFrameLocks noChangeAspect="1"/>
          </p:cNvGraphicFramePr>
          <p:nvPr userDrawn="1">
            <p:custDataLst>
              <p:tags r:id="rId8"/>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51" imgH="450" progId="TCLayout.ActiveDocument.1">
                  <p:embed/>
                </p:oleObj>
              </mc:Choice>
              <mc:Fallback>
                <p:oleObj name="think-cell Slide" r:id="rId10" imgW="451" imgH="450"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6E612F5A-FB47-481F-9DE2-4A75D564380A}"/>
              </a:ext>
            </a:extLst>
          </p:cNvPr>
          <p:cNvSpPr/>
          <p:nvPr userDrawn="1">
            <p:custDataLst>
              <p:tags r:id="rId9"/>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numCol="1" rtlCol="0" anchorCtr="0">
            <a:noAutofit/>
          </a:bodyPr>
          <a:lstStyle/>
          <a:p>
            <a:r>
              <a:rPr lang="en-US" dirty="0"/>
              <a:t>Click to edit Master title style</a:t>
            </a:r>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numCol="1"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numCol="1" rtlCol="0" anchor="ctr"/>
          <a:lstStyle>
            <a:lvl1pPr algn="l">
              <a:defRPr sz="300">
                <a:solidFill>
                  <a:schemeClr val="accent4"/>
                </a:solidFill>
              </a:defRPr>
            </a:lvl1pPr>
          </a:lstStyle>
          <a:p>
            <a:fld id="{7ECE2914-4E17-487A-A4E5-C87617449E51}" type="datetimeFigureOut">
              <a:rPr lang="en-US" smtClean="0"/>
              <a:pPr/>
              <a:t>4/14/2023</a:t>
            </a:fld>
            <a:endParaRPr lang="en-US" dirty="0"/>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numCol="1" rtlCol="0" anchor="ctr"/>
          <a:lstStyle>
            <a:lvl1pPr algn="ctr">
              <a:defRPr sz="300">
                <a:solidFill>
                  <a:schemeClr val="accent4"/>
                </a:solidFill>
              </a:defRPr>
            </a:lvl1pPr>
          </a:lstStyle>
          <a:p>
            <a:endParaRPr lang="en-US" dirty="0"/>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numCol="1" rtlCol="0" anchor="ctr"/>
          <a:lstStyle>
            <a:lvl1pPr algn="r">
              <a:defRPr sz="300">
                <a:solidFill>
                  <a:schemeClr val="accent4"/>
                </a:solidFill>
              </a:defRPr>
            </a:lvl1pPr>
          </a:lstStyle>
          <a:p>
            <a:fld id="{8F63CC74-D785-4C96-8C6E-EB177D1B9A1D}" type="slidenum">
              <a:rPr lang="en-US" smtClean="0"/>
              <a:pPr/>
              <a:t>‹N°›</a:t>
            </a:fld>
            <a:endParaRPr lang="en-US" dirty="0"/>
          </a:p>
        </p:txBody>
      </p:sp>
      <p:pic>
        <p:nvPicPr>
          <p:cNvPr id="15" name="Picture 14">
            <a:extLst>
              <a:ext uri="{FF2B5EF4-FFF2-40B4-BE49-F238E27FC236}">
                <a16:creationId xmlns:a16="http://schemas.microsoft.com/office/drawing/2014/main" id="{517BCDC7-33E6-4E0D-8470-BD0036821924}"/>
              </a:ext>
            </a:extLst>
          </p:cNvPr>
          <p:cNvPicPr>
            <a:picLocks noChangeAspect="1"/>
          </p:cNvPicPr>
          <p:nvPr userDrawn="1"/>
        </p:nvPicPr>
        <p:blipFill>
          <a:blip r:embed="rId12"/>
          <a:stretch>
            <a:fillRect/>
          </a:stretch>
        </p:blipFill>
        <p:spPr>
          <a:xfrm>
            <a:off x="11009789" y="384048"/>
            <a:ext cx="711200" cy="616373"/>
          </a:xfrm>
          <a:prstGeom prst="rect">
            <a:avLst/>
          </a:prstGeom>
        </p:spPr>
      </p:pic>
    </p:spTree>
    <p:custDataLst>
      <p:tags r:id="rId7"/>
    </p:custDataLst>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54" r:id="rId1"/>
    <p:sldLayoutId id="2147483656" r:id="rId2"/>
    <p:sldLayoutId id="2147483657" r:id="rId3"/>
    <p:sldLayoutId id="2147483658" r:id="rId4"/>
    <p:sldLayoutId id="2147483659" r:id="rId5"/>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7.png"/><Relationship Id="rId5" Type="http://schemas.openxmlformats.org/officeDocument/2006/relationships/image" Target="../media/image13.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8.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3.emf"/><Relationship Id="rId5" Type="http://schemas.openxmlformats.org/officeDocument/2006/relationships/oleObject" Target="../embeddings/oleObject5.bin"/><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notesSlide" Target="../notesSlides/notesSlide9.xml"/><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3.emf"/><Relationship Id="rId5" Type="http://schemas.openxmlformats.org/officeDocument/2006/relationships/oleObject" Target="../embeddings/oleObject8.bin"/><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3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3.emf"/><Relationship Id="rId5" Type="http://schemas.openxmlformats.org/officeDocument/2006/relationships/oleObject" Target="../embeddings/oleObject9.bin"/><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3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3.emf"/><Relationship Id="rId5" Type="http://schemas.openxmlformats.org/officeDocument/2006/relationships/oleObject" Target="../embeddings/oleObject10.bin"/><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3.emf"/><Relationship Id="rId5" Type="http://schemas.openxmlformats.org/officeDocument/2006/relationships/oleObject" Target="../embeddings/oleObject11.bin"/><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34.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3.emf"/><Relationship Id="rId5" Type="http://schemas.openxmlformats.org/officeDocument/2006/relationships/oleObject" Target="../embeddings/oleObject12.bin"/><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3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13.emf"/><Relationship Id="rId10" Type="http://schemas.openxmlformats.org/officeDocument/2006/relationships/image" Target="../media/image39.png"/><Relationship Id="rId4" Type="http://schemas.openxmlformats.org/officeDocument/2006/relationships/oleObject" Target="../embeddings/oleObject14.bin"/><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3.emf"/><Relationship Id="rId4"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3.e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6.png"/><Relationship Id="rId18" Type="http://schemas.openxmlformats.org/officeDocument/2006/relationships/slide" Target="slide24.xml"/><Relationship Id="rId26" Type="http://schemas.openxmlformats.org/officeDocument/2006/relationships/image" Target="../media/image20.png"/><Relationship Id="rId3" Type="http://schemas.openxmlformats.org/officeDocument/2006/relationships/tags" Target="../tags/tag9.xml"/><Relationship Id="rId7" Type="http://schemas.openxmlformats.org/officeDocument/2006/relationships/image" Target="../media/image13.emf"/><Relationship Id="rId12" Type="http://schemas.openxmlformats.org/officeDocument/2006/relationships/image" Target="../media/image15.png"/><Relationship Id="rId17" Type="http://schemas.openxmlformats.org/officeDocument/2006/relationships/image" Target="../media/image18.png"/><Relationship Id="rId25" Type="http://schemas.openxmlformats.org/officeDocument/2006/relationships/image" Target="../media/image110.png"/><Relationship Id="rId33" Type="http://schemas.openxmlformats.org/officeDocument/2006/relationships/slide" Target="slide25.xml"/><Relationship Id="rId2" Type="http://schemas.openxmlformats.org/officeDocument/2006/relationships/tags" Target="../tags/tag8.xml"/><Relationship Id="rId16" Type="http://schemas.openxmlformats.org/officeDocument/2006/relationships/slide" Target="slide22.xml"/><Relationship Id="rId29" Type="http://schemas.openxmlformats.org/officeDocument/2006/relationships/image" Target="../media/image21.png"/><Relationship Id="rId1" Type="http://schemas.openxmlformats.org/officeDocument/2006/relationships/tags" Target="../tags/tag7.xml"/><Relationship Id="rId6" Type="http://schemas.openxmlformats.org/officeDocument/2006/relationships/oleObject" Target="../embeddings/oleObject2.bin"/><Relationship Id="rId11" Type="http://schemas.openxmlformats.org/officeDocument/2006/relationships/slide" Target="slide16.xml"/><Relationship Id="rId24" Type="http://schemas.openxmlformats.org/officeDocument/2006/relationships/slide" Target="slide9.xml"/><Relationship Id="rId32" Type="http://schemas.openxmlformats.org/officeDocument/2006/relationships/image" Target="../media/image22.png"/><Relationship Id="rId5" Type="http://schemas.openxmlformats.org/officeDocument/2006/relationships/notesSlide" Target="../notesSlides/notesSlide6.xml"/><Relationship Id="rId15" Type="http://schemas.openxmlformats.org/officeDocument/2006/relationships/image" Target="../media/image17.png"/><Relationship Id="rId28"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19.png"/><Relationship Id="rId31"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slide" Target="slide12.xml"/><Relationship Id="rId14" Type="http://schemas.openxmlformats.org/officeDocument/2006/relationships/slide" Target="slide19.xml"/><Relationship Id="rId27" Type="http://schemas.openxmlformats.org/officeDocument/2006/relationships/slide" Target="slide10.xml"/><Relationship Id="rId30" Type="http://schemas.openxmlformats.org/officeDocument/2006/relationships/slide" Target="slide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xml"/><Relationship Id="rId7" Type="http://schemas.openxmlformats.org/officeDocument/2006/relationships/diagramData" Target="../diagrams/data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3.png"/><Relationship Id="rId11" Type="http://schemas.microsoft.com/office/2007/relationships/diagramDrawing" Target="../diagrams/drawing1.xml"/><Relationship Id="rId5" Type="http://schemas.openxmlformats.org/officeDocument/2006/relationships/image" Target="../media/image13.emf"/><Relationship Id="rId10" Type="http://schemas.openxmlformats.org/officeDocument/2006/relationships/diagramColors" Target="../diagrams/colors1.xml"/><Relationship Id="rId4" Type="http://schemas.openxmlformats.org/officeDocument/2006/relationships/oleObject" Target="../embeddings/oleObject3.bin"/><Relationship Id="rId9"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091295-9596-469C-A47F-9F54412981AB}"/>
              </a:ext>
            </a:extLst>
          </p:cNvPr>
          <p:cNvSpPr/>
          <p:nvPr/>
        </p:nvSpPr>
        <p:spPr>
          <a:xfrm>
            <a:off x="1822745" y="4010116"/>
            <a:ext cx="9520654" cy="2160591"/>
          </a:xfrm>
          <a:prstGeom prst="rect">
            <a:avLst/>
          </a:prstGeom>
          <a:noFill/>
        </p:spPr>
        <p:txBody>
          <a:bodyPr wrap="square" lIns="91440" tIns="45720" rIns="91440" bIns="45720">
            <a:spAutoFit/>
          </a:bodyPr>
          <a:lstStyle/>
          <a:p>
            <a:pPr>
              <a:lnSpc>
                <a:spcPct val="80000"/>
              </a:lnSpc>
            </a:pPr>
            <a:r>
              <a:rPr lang="en-US" sz="9600" dirty="0"/>
              <a:t>IMPRIMERIE</a:t>
            </a:r>
          </a:p>
          <a:p>
            <a:pPr>
              <a:lnSpc>
                <a:spcPct val="80000"/>
              </a:lnSpc>
            </a:pPr>
            <a:r>
              <a:rPr lang="en-US" sz="7200" dirty="0">
                <a:solidFill>
                  <a:schemeClr val="accent1"/>
                </a:solidFill>
              </a:rPr>
              <a:t>BUIS</a:t>
            </a:r>
            <a:r>
              <a:rPr lang="en-US" sz="7200" dirty="0">
                <a:solidFill>
                  <a:srgbClr val="FF3399"/>
                </a:solidFill>
              </a:rPr>
              <a:t>NESS</a:t>
            </a:r>
            <a:r>
              <a:rPr lang="en-US" sz="7200" dirty="0">
                <a:solidFill>
                  <a:schemeClr val="accent1"/>
                </a:solidFill>
              </a:rPr>
              <a:t> </a:t>
            </a:r>
            <a:r>
              <a:rPr lang="en-US" sz="7200" dirty="0">
                <a:solidFill>
                  <a:srgbClr val="FFFF00"/>
                </a:solidFill>
              </a:rPr>
              <a:t>PLAN</a:t>
            </a:r>
          </a:p>
        </p:txBody>
      </p:sp>
      <p:sp>
        <p:nvSpPr>
          <p:cNvPr id="11" name="Rectangle 10">
            <a:extLst>
              <a:ext uri="{FF2B5EF4-FFF2-40B4-BE49-F238E27FC236}">
                <a16:creationId xmlns:a16="http://schemas.microsoft.com/office/drawing/2014/main" id="{0191E70C-FE60-49C7-A082-AA30D64246B6}"/>
              </a:ext>
            </a:extLst>
          </p:cNvPr>
          <p:cNvSpPr/>
          <p:nvPr/>
        </p:nvSpPr>
        <p:spPr>
          <a:xfrm>
            <a:off x="1396819" y="8024178"/>
            <a:ext cx="4225837" cy="1446550"/>
          </a:xfrm>
          <a:prstGeom prst="rect">
            <a:avLst/>
          </a:prstGeom>
          <a:noFill/>
        </p:spPr>
        <p:txBody>
          <a:bodyPr wrap="none" lIns="91440" tIns="45720" rIns="91440" bIns="45720">
            <a:spAutoFit/>
          </a:bodyPr>
          <a:lstStyle/>
          <a:p>
            <a:pPr algn="ctr"/>
            <a:r>
              <a:rPr lang="en-US" sz="8800"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Explore</a:t>
            </a:r>
          </a:p>
        </p:txBody>
      </p:sp>
      <p:sp>
        <p:nvSpPr>
          <p:cNvPr id="12" name="Rectangle 11">
            <a:extLst>
              <a:ext uri="{FF2B5EF4-FFF2-40B4-BE49-F238E27FC236}">
                <a16:creationId xmlns:a16="http://schemas.microsoft.com/office/drawing/2014/main" id="{4D8CB382-9925-4020-A870-8B8609034D01}"/>
              </a:ext>
            </a:extLst>
          </p:cNvPr>
          <p:cNvSpPr/>
          <p:nvPr/>
        </p:nvSpPr>
        <p:spPr>
          <a:xfrm>
            <a:off x="3027991" y="9132198"/>
            <a:ext cx="3541355" cy="923330"/>
          </a:xfrm>
          <a:prstGeom prst="rect">
            <a:avLst/>
          </a:prstGeom>
          <a:noFill/>
        </p:spPr>
        <p:txBody>
          <a:bodyPr wrap="none" lIns="91440" tIns="45720" rIns="91440" bIns="45720">
            <a:spAutoFit/>
          </a:bodyPr>
          <a:lstStyle/>
          <a:p>
            <a:r>
              <a:rPr lang="en-US" sz="5400"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Our </a:t>
            </a:r>
            <a:r>
              <a:rPr lang="en-US" sz="5400"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Island</a:t>
            </a:r>
          </a:p>
        </p:txBody>
      </p:sp>
      <p:sp>
        <p:nvSpPr>
          <p:cNvPr id="13" name="TextBox 12">
            <a:extLst>
              <a:ext uri="{FF2B5EF4-FFF2-40B4-BE49-F238E27FC236}">
                <a16:creationId xmlns:a16="http://schemas.microsoft.com/office/drawing/2014/main" id="{3D29D4D4-193F-427E-A4B6-3F03FF863047}"/>
              </a:ext>
            </a:extLst>
          </p:cNvPr>
          <p:cNvSpPr txBox="1"/>
          <p:nvPr/>
        </p:nvSpPr>
        <p:spPr>
          <a:xfrm>
            <a:off x="1537609" y="10174198"/>
            <a:ext cx="4558391" cy="1107996"/>
          </a:xfrm>
          <a:prstGeom prst="rect">
            <a:avLst/>
          </a:prstGeom>
          <a:noFill/>
        </p:spPr>
        <p:txBody>
          <a:bodyPr wrap="square" rtlCol="0">
            <a:spAutoFit/>
          </a:bodyPr>
          <a:lstStyle/>
          <a:p>
            <a:r>
              <a:rPr lang="en-US" sz="1600" dirty="0">
                <a:solidFill>
                  <a:schemeClr val="bg1"/>
                </a:solidFill>
              </a:rPr>
              <a:t>Lorem ipsum dolor sit amet, consectetuer adipiscing elit. Maecenas porttitor congue massa. Fusce posuere, magna sed pulvinar.</a:t>
            </a:r>
          </a:p>
          <a:p>
            <a:endParaRPr lang="en-US" sz="1600" dirty="0">
              <a:solidFill>
                <a:schemeClr val="bg1"/>
              </a:solidFill>
            </a:endParaRPr>
          </a:p>
        </p:txBody>
      </p:sp>
      <p:sp>
        <p:nvSpPr>
          <p:cNvPr id="14" name="Rectangle 13">
            <a:extLst>
              <a:ext uri="{FF2B5EF4-FFF2-40B4-BE49-F238E27FC236}">
                <a16:creationId xmlns:a16="http://schemas.microsoft.com/office/drawing/2014/main" id="{E6BA1DF2-0955-4B2B-B1B5-C578CDCAEB65}"/>
              </a:ext>
            </a:extLst>
          </p:cNvPr>
          <p:cNvSpPr/>
          <p:nvPr/>
        </p:nvSpPr>
        <p:spPr>
          <a:xfrm>
            <a:off x="1669143" y="11282193"/>
            <a:ext cx="1770743" cy="5605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Book Now</a:t>
            </a:r>
          </a:p>
        </p:txBody>
      </p:sp>
      <p:pic>
        <p:nvPicPr>
          <p:cNvPr id="15" name="Graphic 14">
            <a:extLst>
              <a:ext uri="{FF2B5EF4-FFF2-40B4-BE49-F238E27FC236}">
                <a16:creationId xmlns:a16="http://schemas.microsoft.com/office/drawing/2014/main" id="{EFB89FCB-4758-4B50-8E49-6294A9690F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4508" y="11282193"/>
            <a:ext cx="454883" cy="1111215"/>
          </a:xfrm>
          <a:prstGeom prst="rect">
            <a:avLst/>
          </a:prstGeom>
        </p:spPr>
      </p:pic>
      <p:grpSp>
        <p:nvGrpSpPr>
          <p:cNvPr id="16" name="Group 15">
            <a:extLst>
              <a:ext uri="{FF2B5EF4-FFF2-40B4-BE49-F238E27FC236}">
                <a16:creationId xmlns:a16="http://schemas.microsoft.com/office/drawing/2014/main" id="{97AC9A2F-3A00-4DB4-A936-632C6BC6ACC8}"/>
              </a:ext>
            </a:extLst>
          </p:cNvPr>
          <p:cNvGrpSpPr/>
          <p:nvPr/>
        </p:nvGrpSpPr>
        <p:grpSpPr>
          <a:xfrm>
            <a:off x="7160266" y="8415622"/>
            <a:ext cx="5031734" cy="3427118"/>
            <a:chOff x="7160266" y="2610824"/>
            <a:chExt cx="5031734" cy="3427118"/>
          </a:xfrm>
        </p:grpSpPr>
        <p:pic>
          <p:nvPicPr>
            <p:cNvPr id="17" name="Picture 16" descr="A picture containing nature&#10;&#10;Description automatically generated">
              <a:extLst>
                <a:ext uri="{FF2B5EF4-FFF2-40B4-BE49-F238E27FC236}">
                  <a16:creationId xmlns:a16="http://schemas.microsoft.com/office/drawing/2014/main" id="{C0DC426E-532E-4216-9E53-C3226797AEF9}"/>
                </a:ext>
              </a:extLst>
            </p:cNvPr>
            <p:cNvPicPr>
              <a:picLocks noChangeAspect="1"/>
            </p:cNvPicPr>
            <p:nvPr/>
          </p:nvPicPr>
          <p:blipFill rotWithShape="1">
            <a:blip r:embed="rId5">
              <a:extLst>
                <a:ext uri="{28A0092B-C50C-407E-A947-70E740481C1C}">
                  <a14:useLocalDpi xmlns:a14="http://schemas.microsoft.com/office/drawing/2010/main" val="0"/>
                </a:ext>
              </a:extLst>
            </a:blip>
            <a:srcRect l="16356"/>
            <a:stretch/>
          </p:blipFill>
          <p:spPr>
            <a:xfrm>
              <a:off x="7160266" y="2610824"/>
              <a:ext cx="5031734" cy="3427118"/>
            </a:xfrm>
            <a:prstGeom prst="rect">
              <a:avLst/>
            </a:prstGeom>
          </p:spPr>
        </p:pic>
        <p:sp>
          <p:nvSpPr>
            <p:cNvPr id="18" name="Rectangle 17">
              <a:extLst>
                <a:ext uri="{FF2B5EF4-FFF2-40B4-BE49-F238E27FC236}">
                  <a16:creationId xmlns:a16="http://schemas.microsoft.com/office/drawing/2014/main" id="{0F52CBFA-2D9F-4ECA-905B-88FC321D3BDD}"/>
                </a:ext>
              </a:extLst>
            </p:cNvPr>
            <p:cNvSpPr/>
            <p:nvPr/>
          </p:nvSpPr>
          <p:spPr>
            <a:xfrm>
              <a:off x="7160266" y="2610824"/>
              <a:ext cx="2003743" cy="342711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C17DECB-E6EF-4849-98CB-FE18AE534310}"/>
                </a:ext>
              </a:extLst>
            </p:cNvPr>
            <p:cNvSpPr/>
            <p:nvPr/>
          </p:nvSpPr>
          <p:spPr>
            <a:xfrm>
              <a:off x="7376628" y="3142734"/>
              <a:ext cx="1460656" cy="369332"/>
            </a:xfrm>
            <a:prstGeom prst="rect">
              <a:avLst/>
            </a:prstGeom>
            <a:noFill/>
          </p:spPr>
          <p:txBody>
            <a:bodyPr wrap="none" lIns="91440" tIns="45720" rIns="91440" bIns="45720">
              <a:spAutoFit/>
            </a:bodyPr>
            <a:lstStyle/>
            <a:p>
              <a:r>
                <a:rPr lang="en-US"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Ocean one</a:t>
              </a:r>
              <a:endParaRPr lang="en-US" b="1"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20" name="TextBox 19">
              <a:extLst>
                <a:ext uri="{FF2B5EF4-FFF2-40B4-BE49-F238E27FC236}">
                  <a16:creationId xmlns:a16="http://schemas.microsoft.com/office/drawing/2014/main" id="{E09068E5-8805-4E4E-AC89-D7F5FDC46B7A}"/>
                </a:ext>
              </a:extLst>
            </p:cNvPr>
            <p:cNvSpPr txBox="1"/>
            <p:nvPr/>
          </p:nvSpPr>
          <p:spPr>
            <a:xfrm>
              <a:off x="7329098" y="3665930"/>
              <a:ext cx="1603324" cy="1569660"/>
            </a:xfrm>
            <a:prstGeom prst="rect">
              <a:avLst/>
            </a:prstGeom>
            <a:noFill/>
          </p:spPr>
          <p:txBody>
            <a:bodyPr wrap="square" rtlCol="0">
              <a:spAutoFit/>
            </a:bodyPr>
            <a:lstStyle/>
            <a:p>
              <a:r>
                <a:rPr lang="en-US" sz="1200" dirty="0"/>
                <a:t>Lorem ipsum dolor sit amet, consectetuer adipiscing elit. Maecenas porttitor congue </a:t>
              </a:r>
              <a:r>
                <a:rPr lang="en-US" sz="1200" dirty="0" err="1"/>
                <a:t>massa</a:t>
              </a:r>
              <a:r>
                <a:rPr lang="en-US" sz="1200" dirty="0"/>
                <a:t>.</a:t>
              </a:r>
            </a:p>
            <a:p>
              <a:endParaRPr lang="en-US" sz="1200" dirty="0"/>
            </a:p>
            <a:p>
              <a:r>
                <a:rPr lang="en-US" sz="1200" dirty="0"/>
                <a:t> Fusce posuere, magna sed pulvinar</a:t>
              </a:r>
            </a:p>
          </p:txBody>
        </p:sp>
      </p:grpSp>
      <p:grpSp>
        <p:nvGrpSpPr>
          <p:cNvPr id="21" name="Group 20">
            <a:extLst>
              <a:ext uri="{FF2B5EF4-FFF2-40B4-BE49-F238E27FC236}">
                <a16:creationId xmlns:a16="http://schemas.microsoft.com/office/drawing/2014/main" id="{7BC1E421-9D14-4585-BCE8-30899BF8CB58}"/>
              </a:ext>
            </a:extLst>
          </p:cNvPr>
          <p:cNvGrpSpPr/>
          <p:nvPr/>
        </p:nvGrpSpPr>
        <p:grpSpPr>
          <a:xfrm>
            <a:off x="11121041" y="12089483"/>
            <a:ext cx="676451" cy="348343"/>
            <a:chOff x="11121041" y="6284685"/>
            <a:chExt cx="676451" cy="348343"/>
          </a:xfrm>
        </p:grpSpPr>
        <p:grpSp>
          <p:nvGrpSpPr>
            <p:cNvPr id="22" name="Group 21">
              <a:extLst>
                <a:ext uri="{FF2B5EF4-FFF2-40B4-BE49-F238E27FC236}">
                  <a16:creationId xmlns:a16="http://schemas.microsoft.com/office/drawing/2014/main" id="{265C0E6C-C04F-430A-83BC-14FA50F7511A}"/>
                </a:ext>
              </a:extLst>
            </p:cNvPr>
            <p:cNvGrpSpPr/>
            <p:nvPr/>
          </p:nvGrpSpPr>
          <p:grpSpPr>
            <a:xfrm>
              <a:off x="11449149" y="6284685"/>
              <a:ext cx="348343" cy="348343"/>
              <a:chOff x="11449149" y="6284685"/>
              <a:chExt cx="348343" cy="348343"/>
            </a:xfrm>
          </p:grpSpPr>
          <p:sp>
            <p:nvSpPr>
              <p:cNvPr id="26" name="Rectangle 25">
                <a:extLst>
                  <a:ext uri="{FF2B5EF4-FFF2-40B4-BE49-F238E27FC236}">
                    <a16:creationId xmlns:a16="http://schemas.microsoft.com/office/drawing/2014/main" id="{62EF1D77-9024-43DB-9BE9-9DF5EA9A5771}"/>
                  </a:ext>
                </a:extLst>
              </p:cNvPr>
              <p:cNvSpPr/>
              <p:nvPr/>
            </p:nvSpPr>
            <p:spPr>
              <a:xfrm>
                <a:off x="11449149" y="6284685"/>
                <a:ext cx="348343"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C8312AD3-EACE-4706-8838-8FE1E51E2B93}"/>
                  </a:ext>
                </a:extLst>
              </p:cNvPr>
              <p:cNvSpPr/>
              <p:nvPr/>
            </p:nvSpPr>
            <p:spPr>
              <a:xfrm rot="5400000">
                <a:off x="11567425" y="6410671"/>
                <a:ext cx="111789" cy="9637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DA169DA6-3B14-4A25-8AEF-D067A0008F2D}"/>
                </a:ext>
              </a:extLst>
            </p:cNvPr>
            <p:cNvGrpSpPr/>
            <p:nvPr/>
          </p:nvGrpSpPr>
          <p:grpSpPr>
            <a:xfrm rot="10800000">
              <a:off x="11121041" y="6284685"/>
              <a:ext cx="348343" cy="348343"/>
              <a:chOff x="11449149" y="6284685"/>
              <a:chExt cx="348343" cy="348343"/>
            </a:xfrm>
          </p:grpSpPr>
          <p:sp>
            <p:nvSpPr>
              <p:cNvPr id="24" name="Rectangle 23">
                <a:extLst>
                  <a:ext uri="{FF2B5EF4-FFF2-40B4-BE49-F238E27FC236}">
                    <a16:creationId xmlns:a16="http://schemas.microsoft.com/office/drawing/2014/main" id="{10162D1A-6DCE-4CAC-BFBB-55C756D23733}"/>
                  </a:ext>
                </a:extLst>
              </p:cNvPr>
              <p:cNvSpPr/>
              <p:nvPr/>
            </p:nvSpPr>
            <p:spPr>
              <a:xfrm>
                <a:off x="11449149" y="6284685"/>
                <a:ext cx="348343" cy="348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10A3D4BD-BCBD-4E84-A62E-9F339266F12C}"/>
                  </a:ext>
                </a:extLst>
              </p:cNvPr>
              <p:cNvSpPr/>
              <p:nvPr/>
            </p:nvSpPr>
            <p:spPr>
              <a:xfrm rot="5400000">
                <a:off x="11567425" y="6410671"/>
                <a:ext cx="111789" cy="9637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 name="Google Shape;1647;p45">
            <a:extLst>
              <a:ext uri="{FF2B5EF4-FFF2-40B4-BE49-F238E27FC236}">
                <a16:creationId xmlns:a16="http://schemas.microsoft.com/office/drawing/2014/main" id="{B4E0C9C3-8A70-9C46-8900-E92D593AAD3A}"/>
              </a:ext>
            </a:extLst>
          </p:cNvPr>
          <p:cNvGrpSpPr/>
          <p:nvPr/>
        </p:nvGrpSpPr>
        <p:grpSpPr>
          <a:xfrm>
            <a:off x="9034167" y="3214825"/>
            <a:ext cx="2018630" cy="2718893"/>
            <a:chOff x="3130771" y="1966399"/>
            <a:chExt cx="2018630" cy="2718893"/>
          </a:xfrm>
        </p:grpSpPr>
        <p:grpSp>
          <p:nvGrpSpPr>
            <p:cNvPr id="3" name="Google Shape;1648;p45">
              <a:extLst>
                <a:ext uri="{FF2B5EF4-FFF2-40B4-BE49-F238E27FC236}">
                  <a16:creationId xmlns:a16="http://schemas.microsoft.com/office/drawing/2014/main" id="{6E19A747-1CCB-E347-0A1D-540D408CA1B3}"/>
                </a:ext>
              </a:extLst>
            </p:cNvPr>
            <p:cNvGrpSpPr/>
            <p:nvPr/>
          </p:nvGrpSpPr>
          <p:grpSpPr>
            <a:xfrm>
              <a:off x="3130771" y="3235537"/>
              <a:ext cx="1559369" cy="1449754"/>
              <a:chOff x="3252258" y="3235537"/>
              <a:chExt cx="1559369" cy="1449754"/>
            </a:xfrm>
          </p:grpSpPr>
          <p:sp>
            <p:nvSpPr>
              <p:cNvPr id="118" name="Google Shape;1649;p45">
                <a:extLst>
                  <a:ext uri="{FF2B5EF4-FFF2-40B4-BE49-F238E27FC236}">
                    <a16:creationId xmlns:a16="http://schemas.microsoft.com/office/drawing/2014/main" id="{A33F2B76-880E-0371-5813-19034D6B2969}"/>
                  </a:ext>
                </a:extLst>
              </p:cNvPr>
              <p:cNvSpPr/>
              <p:nvPr/>
            </p:nvSpPr>
            <p:spPr>
              <a:xfrm>
                <a:off x="4269643" y="3930270"/>
                <a:ext cx="247546" cy="165132"/>
              </a:xfrm>
              <a:custGeom>
                <a:avLst/>
                <a:gdLst/>
                <a:ahLst/>
                <a:cxnLst/>
                <a:rect l="l" t="t" r="r" b="b"/>
                <a:pathLst>
                  <a:path w="2439" h="1627" extrusionOk="0">
                    <a:moveTo>
                      <a:pt x="0" y="1"/>
                    </a:moveTo>
                    <a:lnTo>
                      <a:pt x="0" y="219"/>
                    </a:lnTo>
                    <a:lnTo>
                      <a:pt x="2439" y="1627"/>
                    </a:lnTo>
                    <a:lnTo>
                      <a:pt x="2439" y="1408"/>
                    </a:lnTo>
                    <a:lnTo>
                      <a:pt x="0"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50;p45">
                <a:extLst>
                  <a:ext uri="{FF2B5EF4-FFF2-40B4-BE49-F238E27FC236}">
                    <a16:creationId xmlns:a16="http://schemas.microsoft.com/office/drawing/2014/main" id="{E2B5FCD2-3A2D-5C08-1F89-84F8913F3E83}"/>
                  </a:ext>
                </a:extLst>
              </p:cNvPr>
              <p:cNvSpPr/>
              <p:nvPr/>
            </p:nvSpPr>
            <p:spPr>
              <a:xfrm>
                <a:off x="4269643" y="3895762"/>
                <a:ext cx="307936" cy="177515"/>
              </a:xfrm>
              <a:custGeom>
                <a:avLst/>
                <a:gdLst/>
                <a:ahLst/>
                <a:cxnLst/>
                <a:rect l="l" t="t" r="r" b="b"/>
                <a:pathLst>
                  <a:path w="3034" h="1749" extrusionOk="0">
                    <a:moveTo>
                      <a:pt x="594" y="1"/>
                    </a:moveTo>
                    <a:lnTo>
                      <a:pt x="0" y="341"/>
                    </a:lnTo>
                    <a:lnTo>
                      <a:pt x="2439" y="1748"/>
                    </a:lnTo>
                    <a:lnTo>
                      <a:pt x="3034" y="1409"/>
                    </a:lnTo>
                    <a:lnTo>
                      <a:pt x="594" y="1"/>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651;p45">
                <a:extLst>
                  <a:ext uri="{FF2B5EF4-FFF2-40B4-BE49-F238E27FC236}">
                    <a16:creationId xmlns:a16="http://schemas.microsoft.com/office/drawing/2014/main" id="{9C29ECDF-FDB7-E637-EA2C-EA233E563EC6}"/>
                  </a:ext>
                </a:extLst>
              </p:cNvPr>
              <p:cNvSpPr/>
              <p:nvPr/>
            </p:nvSpPr>
            <p:spPr>
              <a:xfrm>
                <a:off x="4443199" y="3464713"/>
                <a:ext cx="21111" cy="551930"/>
              </a:xfrm>
              <a:custGeom>
                <a:avLst/>
                <a:gdLst/>
                <a:ahLst/>
                <a:cxnLst/>
                <a:rect l="l" t="t" r="r" b="b"/>
                <a:pathLst>
                  <a:path w="208" h="5438" extrusionOk="0">
                    <a:moveTo>
                      <a:pt x="207" y="1"/>
                    </a:moveTo>
                    <a:lnTo>
                      <a:pt x="13" y="109"/>
                    </a:lnTo>
                    <a:lnTo>
                      <a:pt x="1" y="5437"/>
                    </a:lnTo>
                    <a:lnTo>
                      <a:pt x="195" y="5327"/>
                    </a:lnTo>
                    <a:lnTo>
                      <a:pt x="2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652;p45">
                <a:extLst>
                  <a:ext uri="{FF2B5EF4-FFF2-40B4-BE49-F238E27FC236}">
                    <a16:creationId xmlns:a16="http://schemas.microsoft.com/office/drawing/2014/main" id="{3D93D99C-136C-B221-BA5A-C09F8E1C021E}"/>
                  </a:ext>
                </a:extLst>
              </p:cNvPr>
              <p:cNvSpPr/>
              <p:nvPr/>
            </p:nvSpPr>
            <p:spPr>
              <a:xfrm>
                <a:off x="4349621" y="3409297"/>
                <a:ext cx="114689" cy="66581"/>
              </a:xfrm>
              <a:custGeom>
                <a:avLst/>
                <a:gdLst/>
                <a:ahLst/>
                <a:cxnLst/>
                <a:rect l="l" t="t" r="r" b="b"/>
                <a:pathLst>
                  <a:path w="1130" h="656" extrusionOk="0">
                    <a:moveTo>
                      <a:pt x="183" y="0"/>
                    </a:moveTo>
                    <a:lnTo>
                      <a:pt x="0" y="110"/>
                    </a:lnTo>
                    <a:lnTo>
                      <a:pt x="935" y="655"/>
                    </a:lnTo>
                    <a:lnTo>
                      <a:pt x="1129" y="547"/>
                    </a:lnTo>
                    <a:lnTo>
                      <a:pt x="183" y="0"/>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53;p45">
                <a:extLst>
                  <a:ext uri="{FF2B5EF4-FFF2-40B4-BE49-F238E27FC236}">
                    <a16:creationId xmlns:a16="http://schemas.microsoft.com/office/drawing/2014/main" id="{4BEFECA0-00BE-36F8-6CB2-6BD9E0516157}"/>
                  </a:ext>
                </a:extLst>
              </p:cNvPr>
              <p:cNvSpPr/>
              <p:nvPr/>
            </p:nvSpPr>
            <p:spPr>
              <a:xfrm>
                <a:off x="4348403" y="3420360"/>
                <a:ext cx="96217" cy="596283"/>
              </a:xfrm>
              <a:custGeom>
                <a:avLst/>
                <a:gdLst/>
                <a:ahLst/>
                <a:cxnLst/>
                <a:rect l="l" t="t" r="r" b="b"/>
                <a:pathLst>
                  <a:path w="948" h="5875" extrusionOk="0">
                    <a:moveTo>
                      <a:pt x="12" y="1"/>
                    </a:moveTo>
                    <a:lnTo>
                      <a:pt x="1" y="5340"/>
                    </a:lnTo>
                    <a:lnTo>
                      <a:pt x="935" y="5874"/>
                    </a:lnTo>
                    <a:lnTo>
                      <a:pt x="947" y="546"/>
                    </a:lnTo>
                    <a:lnTo>
                      <a:pt x="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54;p45">
                <a:extLst>
                  <a:ext uri="{FF2B5EF4-FFF2-40B4-BE49-F238E27FC236}">
                    <a16:creationId xmlns:a16="http://schemas.microsoft.com/office/drawing/2014/main" id="{81AAC69F-A1E6-25E5-04B7-43F955A1DD90}"/>
                  </a:ext>
                </a:extLst>
              </p:cNvPr>
              <p:cNvSpPr/>
              <p:nvPr/>
            </p:nvSpPr>
            <p:spPr>
              <a:xfrm>
                <a:off x="4432136" y="3547228"/>
                <a:ext cx="98653" cy="76426"/>
              </a:xfrm>
              <a:custGeom>
                <a:avLst/>
                <a:gdLst/>
                <a:ahLst/>
                <a:cxnLst/>
                <a:rect l="l" t="t" r="r" b="b"/>
                <a:pathLst>
                  <a:path w="972" h="753" extrusionOk="0">
                    <a:moveTo>
                      <a:pt x="972" y="0"/>
                    </a:moveTo>
                    <a:lnTo>
                      <a:pt x="122" y="498"/>
                    </a:lnTo>
                    <a:cubicBezTo>
                      <a:pt x="122" y="620"/>
                      <a:pt x="74" y="704"/>
                      <a:pt x="1" y="753"/>
                    </a:cubicBezTo>
                    <a:lnTo>
                      <a:pt x="862" y="256"/>
                    </a:lnTo>
                    <a:cubicBezTo>
                      <a:pt x="935" y="207"/>
                      <a:pt x="972" y="122"/>
                      <a:pt x="972"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55;p45">
                <a:extLst>
                  <a:ext uri="{FF2B5EF4-FFF2-40B4-BE49-F238E27FC236}">
                    <a16:creationId xmlns:a16="http://schemas.microsoft.com/office/drawing/2014/main" id="{D7565C7B-DDF2-289D-C980-9838BE4609A9}"/>
                  </a:ext>
                </a:extLst>
              </p:cNvPr>
              <p:cNvSpPr/>
              <p:nvPr/>
            </p:nvSpPr>
            <p:spPr>
              <a:xfrm>
                <a:off x="4432136" y="3547228"/>
                <a:ext cx="98653" cy="76426"/>
              </a:xfrm>
              <a:custGeom>
                <a:avLst/>
                <a:gdLst/>
                <a:ahLst/>
                <a:cxnLst/>
                <a:rect l="l" t="t" r="r" b="b"/>
                <a:pathLst>
                  <a:path w="972" h="753" extrusionOk="0">
                    <a:moveTo>
                      <a:pt x="972" y="0"/>
                    </a:moveTo>
                    <a:lnTo>
                      <a:pt x="122" y="498"/>
                    </a:lnTo>
                    <a:cubicBezTo>
                      <a:pt x="122" y="620"/>
                      <a:pt x="74" y="704"/>
                      <a:pt x="1" y="753"/>
                    </a:cubicBezTo>
                    <a:lnTo>
                      <a:pt x="862" y="256"/>
                    </a:lnTo>
                    <a:cubicBezTo>
                      <a:pt x="935" y="207"/>
                      <a:pt x="972" y="122"/>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56;p45">
                <a:extLst>
                  <a:ext uri="{FF2B5EF4-FFF2-40B4-BE49-F238E27FC236}">
                    <a16:creationId xmlns:a16="http://schemas.microsoft.com/office/drawing/2014/main" id="{624CE65D-98CE-7220-7658-4A3805C91E71}"/>
                  </a:ext>
                </a:extLst>
              </p:cNvPr>
              <p:cNvSpPr/>
              <p:nvPr/>
            </p:nvSpPr>
            <p:spPr>
              <a:xfrm>
                <a:off x="4238789" y="3235537"/>
                <a:ext cx="115806" cy="55619"/>
              </a:xfrm>
              <a:custGeom>
                <a:avLst/>
                <a:gdLst/>
                <a:ahLst/>
                <a:cxnLst/>
                <a:rect l="l" t="t" r="r" b="b"/>
                <a:pathLst>
                  <a:path w="1141" h="548" extrusionOk="0">
                    <a:moveTo>
                      <a:pt x="965" y="1"/>
                    </a:moveTo>
                    <a:cubicBezTo>
                      <a:pt x="924" y="1"/>
                      <a:pt x="889" y="10"/>
                      <a:pt x="862" y="26"/>
                    </a:cubicBezTo>
                    <a:lnTo>
                      <a:pt x="0" y="523"/>
                    </a:lnTo>
                    <a:cubicBezTo>
                      <a:pt x="32" y="507"/>
                      <a:pt x="68" y="499"/>
                      <a:pt x="108" y="499"/>
                    </a:cubicBezTo>
                    <a:cubicBezTo>
                      <a:pt x="160" y="499"/>
                      <a:pt x="218" y="513"/>
                      <a:pt x="280" y="547"/>
                    </a:cubicBezTo>
                    <a:lnTo>
                      <a:pt x="1141" y="50"/>
                    </a:lnTo>
                    <a:cubicBezTo>
                      <a:pt x="1080" y="16"/>
                      <a:pt x="1018" y="1"/>
                      <a:pt x="96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57;p45">
                <a:extLst>
                  <a:ext uri="{FF2B5EF4-FFF2-40B4-BE49-F238E27FC236}">
                    <a16:creationId xmlns:a16="http://schemas.microsoft.com/office/drawing/2014/main" id="{6703A34C-86AA-6126-5908-4C354E2A5AD4}"/>
                  </a:ext>
                </a:extLst>
              </p:cNvPr>
              <p:cNvSpPr/>
              <p:nvPr/>
            </p:nvSpPr>
            <p:spPr>
              <a:xfrm>
                <a:off x="4248634" y="3235639"/>
                <a:ext cx="105961" cy="55518"/>
              </a:xfrm>
              <a:custGeom>
                <a:avLst/>
                <a:gdLst/>
                <a:ahLst/>
                <a:cxnLst/>
                <a:rect l="l" t="t" r="r" b="b"/>
                <a:pathLst>
                  <a:path w="1044" h="547" extrusionOk="0">
                    <a:moveTo>
                      <a:pt x="850" y="1"/>
                    </a:moveTo>
                    <a:lnTo>
                      <a:pt x="0" y="498"/>
                    </a:lnTo>
                    <a:cubicBezTo>
                      <a:pt x="49" y="498"/>
                      <a:pt x="122" y="510"/>
                      <a:pt x="183" y="546"/>
                    </a:cubicBezTo>
                    <a:lnTo>
                      <a:pt x="1044" y="49"/>
                    </a:lnTo>
                    <a:cubicBezTo>
                      <a:pt x="971" y="12"/>
                      <a:pt x="911" y="1"/>
                      <a:pt x="85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658;p45">
                <a:extLst>
                  <a:ext uri="{FF2B5EF4-FFF2-40B4-BE49-F238E27FC236}">
                    <a16:creationId xmlns:a16="http://schemas.microsoft.com/office/drawing/2014/main" id="{C02EAE44-EBBE-E663-2374-A18F3F49BC22}"/>
                  </a:ext>
                </a:extLst>
              </p:cNvPr>
              <p:cNvSpPr/>
              <p:nvPr/>
            </p:nvSpPr>
            <p:spPr>
              <a:xfrm>
                <a:off x="4238789" y="3235639"/>
                <a:ext cx="96116" cy="52980"/>
              </a:xfrm>
              <a:custGeom>
                <a:avLst/>
                <a:gdLst/>
                <a:ahLst/>
                <a:cxnLst/>
                <a:rect l="l" t="t" r="r" b="b"/>
                <a:pathLst>
                  <a:path w="947" h="522" extrusionOk="0">
                    <a:moveTo>
                      <a:pt x="947" y="1"/>
                    </a:moveTo>
                    <a:cubicBezTo>
                      <a:pt x="911" y="1"/>
                      <a:pt x="886" y="12"/>
                      <a:pt x="862" y="25"/>
                    </a:cubicBezTo>
                    <a:lnTo>
                      <a:pt x="0" y="522"/>
                    </a:lnTo>
                    <a:cubicBezTo>
                      <a:pt x="24" y="510"/>
                      <a:pt x="61" y="498"/>
                      <a:pt x="97" y="498"/>
                    </a:cubicBezTo>
                    <a:lnTo>
                      <a:pt x="9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59;p45">
                <a:extLst>
                  <a:ext uri="{FF2B5EF4-FFF2-40B4-BE49-F238E27FC236}">
                    <a16:creationId xmlns:a16="http://schemas.microsoft.com/office/drawing/2014/main" id="{F3D90A1E-D738-840E-A196-E69B62FAD9FF}"/>
                  </a:ext>
                </a:extLst>
              </p:cNvPr>
              <p:cNvSpPr/>
              <p:nvPr/>
            </p:nvSpPr>
            <p:spPr>
              <a:xfrm>
                <a:off x="4444519" y="3389607"/>
                <a:ext cx="87489" cy="208268"/>
              </a:xfrm>
              <a:custGeom>
                <a:avLst/>
                <a:gdLst/>
                <a:ahLst/>
                <a:cxnLst/>
                <a:rect l="l" t="t" r="r" b="b"/>
                <a:pathLst>
                  <a:path w="862" h="2052" extrusionOk="0">
                    <a:moveTo>
                      <a:pt x="861" y="0"/>
                    </a:moveTo>
                    <a:lnTo>
                      <a:pt x="0" y="498"/>
                    </a:lnTo>
                    <a:lnTo>
                      <a:pt x="0" y="2051"/>
                    </a:lnTo>
                    <a:lnTo>
                      <a:pt x="850" y="1553"/>
                    </a:lnTo>
                    <a:lnTo>
                      <a:pt x="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60;p45">
                <a:extLst>
                  <a:ext uri="{FF2B5EF4-FFF2-40B4-BE49-F238E27FC236}">
                    <a16:creationId xmlns:a16="http://schemas.microsoft.com/office/drawing/2014/main" id="{06597EF4-5E3A-FDDD-26F6-B4FC57BCF70F}"/>
                  </a:ext>
                </a:extLst>
              </p:cNvPr>
              <p:cNvSpPr/>
              <p:nvPr/>
            </p:nvSpPr>
            <p:spPr>
              <a:xfrm>
                <a:off x="4267106" y="3240612"/>
                <a:ext cx="224304" cy="130624"/>
              </a:xfrm>
              <a:custGeom>
                <a:avLst/>
                <a:gdLst/>
                <a:ahLst/>
                <a:cxnLst/>
                <a:rect l="l" t="t" r="r" b="b"/>
                <a:pathLst>
                  <a:path w="2210" h="1287" extrusionOk="0">
                    <a:moveTo>
                      <a:pt x="862" y="0"/>
                    </a:moveTo>
                    <a:lnTo>
                      <a:pt x="1" y="497"/>
                    </a:lnTo>
                    <a:lnTo>
                      <a:pt x="1360" y="1287"/>
                    </a:lnTo>
                    <a:lnTo>
                      <a:pt x="2209" y="788"/>
                    </a:lnTo>
                    <a:lnTo>
                      <a:pt x="8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61;p45">
                <a:extLst>
                  <a:ext uri="{FF2B5EF4-FFF2-40B4-BE49-F238E27FC236}">
                    <a16:creationId xmlns:a16="http://schemas.microsoft.com/office/drawing/2014/main" id="{B758803B-4D5F-86B8-B9E7-BA110EF2E68B}"/>
                  </a:ext>
                </a:extLst>
              </p:cNvPr>
              <p:cNvSpPr/>
              <p:nvPr/>
            </p:nvSpPr>
            <p:spPr>
              <a:xfrm>
                <a:off x="4405037" y="3320590"/>
                <a:ext cx="126970" cy="119663"/>
              </a:xfrm>
              <a:custGeom>
                <a:avLst/>
                <a:gdLst/>
                <a:ahLst/>
                <a:cxnLst/>
                <a:rect l="l" t="t" r="r" b="b"/>
                <a:pathLst>
                  <a:path w="1251" h="1179" extrusionOk="0">
                    <a:moveTo>
                      <a:pt x="850" y="0"/>
                    </a:moveTo>
                    <a:lnTo>
                      <a:pt x="1" y="499"/>
                    </a:lnTo>
                    <a:cubicBezTo>
                      <a:pt x="219" y="620"/>
                      <a:pt x="389" y="923"/>
                      <a:pt x="389" y="1178"/>
                    </a:cubicBezTo>
                    <a:lnTo>
                      <a:pt x="1250" y="680"/>
                    </a:lnTo>
                    <a:cubicBezTo>
                      <a:pt x="1250" y="426"/>
                      <a:pt x="1069" y="122"/>
                      <a:pt x="85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62;p45">
                <a:extLst>
                  <a:ext uri="{FF2B5EF4-FFF2-40B4-BE49-F238E27FC236}">
                    <a16:creationId xmlns:a16="http://schemas.microsoft.com/office/drawing/2014/main" id="{A17021D8-E9E7-4237-FD05-174F5C4DE725}"/>
                  </a:ext>
                </a:extLst>
              </p:cNvPr>
              <p:cNvSpPr/>
              <p:nvPr/>
            </p:nvSpPr>
            <p:spPr>
              <a:xfrm>
                <a:off x="4439545" y="3363725"/>
                <a:ext cx="92462" cy="76527"/>
              </a:xfrm>
              <a:custGeom>
                <a:avLst/>
                <a:gdLst/>
                <a:ahLst/>
                <a:cxnLst/>
                <a:rect l="l" t="t" r="r" b="b"/>
                <a:pathLst>
                  <a:path w="911" h="754" extrusionOk="0">
                    <a:moveTo>
                      <a:pt x="850" y="1"/>
                    </a:moveTo>
                    <a:lnTo>
                      <a:pt x="1" y="498"/>
                    </a:lnTo>
                    <a:cubicBezTo>
                      <a:pt x="37" y="583"/>
                      <a:pt x="49" y="668"/>
                      <a:pt x="49" y="753"/>
                    </a:cubicBezTo>
                    <a:lnTo>
                      <a:pt x="910" y="255"/>
                    </a:lnTo>
                    <a:cubicBezTo>
                      <a:pt x="910" y="171"/>
                      <a:pt x="886" y="85"/>
                      <a:pt x="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63;p45">
                <a:extLst>
                  <a:ext uri="{FF2B5EF4-FFF2-40B4-BE49-F238E27FC236}">
                    <a16:creationId xmlns:a16="http://schemas.microsoft.com/office/drawing/2014/main" id="{7A9EA912-AA1B-CFC0-D896-8123A284B8E1}"/>
                  </a:ext>
                </a:extLst>
              </p:cNvPr>
              <p:cNvSpPr/>
              <p:nvPr/>
            </p:nvSpPr>
            <p:spPr>
              <a:xfrm>
                <a:off x="4430918" y="3346471"/>
                <a:ext cx="94999" cy="67799"/>
              </a:xfrm>
              <a:custGeom>
                <a:avLst/>
                <a:gdLst/>
                <a:ahLst/>
                <a:cxnLst/>
                <a:rect l="l" t="t" r="r" b="b"/>
                <a:pathLst>
                  <a:path w="936" h="668" extrusionOk="0">
                    <a:moveTo>
                      <a:pt x="850" y="1"/>
                    </a:moveTo>
                    <a:lnTo>
                      <a:pt x="0" y="498"/>
                    </a:lnTo>
                    <a:cubicBezTo>
                      <a:pt x="37" y="546"/>
                      <a:pt x="61" y="608"/>
                      <a:pt x="86" y="668"/>
                    </a:cubicBezTo>
                    <a:lnTo>
                      <a:pt x="935" y="171"/>
                    </a:lnTo>
                    <a:cubicBezTo>
                      <a:pt x="922" y="110"/>
                      <a:pt x="887" y="49"/>
                      <a:pt x="8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64;p45">
                <a:extLst>
                  <a:ext uri="{FF2B5EF4-FFF2-40B4-BE49-F238E27FC236}">
                    <a16:creationId xmlns:a16="http://schemas.microsoft.com/office/drawing/2014/main" id="{FB7BF069-C21F-58B5-6753-4D14770CA848}"/>
                  </a:ext>
                </a:extLst>
              </p:cNvPr>
              <p:cNvSpPr/>
              <p:nvPr/>
            </p:nvSpPr>
            <p:spPr>
              <a:xfrm>
                <a:off x="4405037" y="3320590"/>
                <a:ext cx="112152" cy="76426"/>
              </a:xfrm>
              <a:custGeom>
                <a:avLst/>
                <a:gdLst/>
                <a:ahLst/>
                <a:cxnLst/>
                <a:rect l="l" t="t" r="r" b="b"/>
                <a:pathLst>
                  <a:path w="1105" h="753" extrusionOk="0">
                    <a:moveTo>
                      <a:pt x="850" y="0"/>
                    </a:moveTo>
                    <a:lnTo>
                      <a:pt x="1" y="499"/>
                    </a:lnTo>
                    <a:cubicBezTo>
                      <a:pt x="98" y="547"/>
                      <a:pt x="182" y="644"/>
                      <a:pt x="255" y="753"/>
                    </a:cubicBezTo>
                    <a:lnTo>
                      <a:pt x="1105" y="256"/>
                    </a:lnTo>
                    <a:cubicBezTo>
                      <a:pt x="1044" y="146"/>
                      <a:pt x="947" y="49"/>
                      <a:pt x="850" y="0"/>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65;p45">
                <a:extLst>
                  <a:ext uri="{FF2B5EF4-FFF2-40B4-BE49-F238E27FC236}">
                    <a16:creationId xmlns:a16="http://schemas.microsoft.com/office/drawing/2014/main" id="{B90DAD7A-3C42-86F5-C359-423BB3C28D50}"/>
                  </a:ext>
                </a:extLst>
              </p:cNvPr>
              <p:cNvSpPr/>
              <p:nvPr/>
            </p:nvSpPr>
            <p:spPr>
              <a:xfrm>
                <a:off x="4226406" y="3285777"/>
                <a:ext cx="218214" cy="340110"/>
              </a:xfrm>
              <a:custGeom>
                <a:avLst/>
                <a:gdLst/>
                <a:ahLst/>
                <a:cxnLst/>
                <a:rect l="l" t="t" r="r" b="b"/>
                <a:pathLst>
                  <a:path w="2150" h="3351" extrusionOk="0">
                    <a:moveTo>
                      <a:pt x="227" y="0"/>
                    </a:moveTo>
                    <a:cubicBezTo>
                      <a:pt x="99" y="0"/>
                      <a:pt x="13" y="102"/>
                      <a:pt x="13" y="283"/>
                    </a:cubicBezTo>
                    <a:lnTo>
                      <a:pt x="1" y="1837"/>
                    </a:lnTo>
                    <a:cubicBezTo>
                      <a:pt x="1" y="2091"/>
                      <a:pt x="183" y="2395"/>
                      <a:pt x="402" y="2516"/>
                    </a:cubicBezTo>
                    <a:lnTo>
                      <a:pt x="1748" y="3293"/>
                    </a:lnTo>
                    <a:cubicBezTo>
                      <a:pt x="1813" y="3332"/>
                      <a:pt x="1874" y="3350"/>
                      <a:pt x="1928" y="3350"/>
                    </a:cubicBezTo>
                    <a:cubicBezTo>
                      <a:pt x="2058" y="3350"/>
                      <a:pt x="2149" y="3246"/>
                      <a:pt x="2149" y="3074"/>
                    </a:cubicBezTo>
                    <a:lnTo>
                      <a:pt x="2149" y="1521"/>
                    </a:lnTo>
                    <a:cubicBezTo>
                      <a:pt x="2149" y="1266"/>
                      <a:pt x="1979" y="963"/>
                      <a:pt x="1761" y="842"/>
                    </a:cubicBezTo>
                    <a:lnTo>
                      <a:pt x="402" y="52"/>
                    </a:lnTo>
                    <a:cubicBezTo>
                      <a:pt x="339" y="17"/>
                      <a:pt x="279" y="0"/>
                      <a:pt x="227" y="0"/>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66;p45">
                <a:extLst>
                  <a:ext uri="{FF2B5EF4-FFF2-40B4-BE49-F238E27FC236}">
                    <a16:creationId xmlns:a16="http://schemas.microsoft.com/office/drawing/2014/main" id="{75E70A3B-87EE-9B80-E65C-4D09790833CF}"/>
                  </a:ext>
                </a:extLst>
              </p:cNvPr>
              <p:cNvSpPr/>
              <p:nvPr/>
            </p:nvSpPr>
            <p:spPr>
              <a:xfrm>
                <a:off x="3475141" y="3776302"/>
                <a:ext cx="929999" cy="564211"/>
              </a:xfrm>
              <a:custGeom>
                <a:avLst/>
                <a:gdLst/>
                <a:ahLst/>
                <a:cxnLst/>
                <a:rect l="l" t="t" r="r" b="b"/>
                <a:pathLst>
                  <a:path w="9163" h="5559" extrusionOk="0">
                    <a:moveTo>
                      <a:pt x="9163" y="0"/>
                    </a:moveTo>
                    <a:lnTo>
                      <a:pt x="1" y="5328"/>
                    </a:lnTo>
                    <a:lnTo>
                      <a:pt x="1" y="5558"/>
                    </a:lnTo>
                    <a:lnTo>
                      <a:pt x="9163" y="231"/>
                    </a:lnTo>
                    <a:lnTo>
                      <a:pt x="91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67;p45">
                <a:extLst>
                  <a:ext uri="{FF2B5EF4-FFF2-40B4-BE49-F238E27FC236}">
                    <a16:creationId xmlns:a16="http://schemas.microsoft.com/office/drawing/2014/main" id="{F9324BE2-983A-C199-4D06-D71DB75AC27E}"/>
                  </a:ext>
                </a:extLst>
              </p:cNvPr>
              <p:cNvSpPr/>
              <p:nvPr/>
            </p:nvSpPr>
            <p:spPr>
              <a:xfrm>
                <a:off x="3457887" y="3766457"/>
                <a:ext cx="947253" cy="550712"/>
              </a:xfrm>
              <a:custGeom>
                <a:avLst/>
                <a:gdLst/>
                <a:ahLst/>
                <a:cxnLst/>
                <a:rect l="l" t="t" r="r" b="b"/>
                <a:pathLst>
                  <a:path w="9333" h="5426" extrusionOk="0">
                    <a:moveTo>
                      <a:pt x="9150" y="0"/>
                    </a:moveTo>
                    <a:lnTo>
                      <a:pt x="1" y="5315"/>
                    </a:lnTo>
                    <a:lnTo>
                      <a:pt x="171" y="5425"/>
                    </a:lnTo>
                    <a:lnTo>
                      <a:pt x="9333" y="97"/>
                    </a:lnTo>
                    <a:lnTo>
                      <a:pt x="91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668;p45">
                <a:extLst>
                  <a:ext uri="{FF2B5EF4-FFF2-40B4-BE49-F238E27FC236}">
                    <a16:creationId xmlns:a16="http://schemas.microsoft.com/office/drawing/2014/main" id="{EA992FB6-503E-C321-846A-B01EB593ECA6}"/>
                  </a:ext>
                </a:extLst>
              </p:cNvPr>
              <p:cNvSpPr/>
              <p:nvPr/>
            </p:nvSpPr>
            <p:spPr>
              <a:xfrm>
                <a:off x="3457887" y="4305902"/>
                <a:ext cx="17356" cy="34610"/>
              </a:xfrm>
              <a:custGeom>
                <a:avLst/>
                <a:gdLst/>
                <a:ahLst/>
                <a:cxnLst/>
                <a:rect l="l" t="t" r="r" b="b"/>
                <a:pathLst>
                  <a:path w="171" h="341" extrusionOk="0">
                    <a:moveTo>
                      <a:pt x="1" y="0"/>
                    </a:moveTo>
                    <a:lnTo>
                      <a:pt x="1" y="231"/>
                    </a:lnTo>
                    <a:lnTo>
                      <a:pt x="171" y="340"/>
                    </a:lnTo>
                    <a:lnTo>
                      <a:pt x="171" y="11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69;p45">
                <a:extLst>
                  <a:ext uri="{FF2B5EF4-FFF2-40B4-BE49-F238E27FC236}">
                    <a16:creationId xmlns:a16="http://schemas.microsoft.com/office/drawing/2014/main" id="{8DC71FF5-53F4-294A-D3F8-5959B5A1F41D}"/>
                  </a:ext>
                </a:extLst>
              </p:cNvPr>
              <p:cNvSpPr/>
              <p:nvPr/>
            </p:nvSpPr>
            <p:spPr>
              <a:xfrm>
                <a:off x="3475141" y="3862471"/>
                <a:ext cx="929999" cy="579029"/>
              </a:xfrm>
              <a:custGeom>
                <a:avLst/>
                <a:gdLst/>
                <a:ahLst/>
                <a:cxnLst/>
                <a:rect l="l" t="t" r="r" b="b"/>
                <a:pathLst>
                  <a:path w="9163" h="5705" extrusionOk="0">
                    <a:moveTo>
                      <a:pt x="9163" y="1"/>
                    </a:moveTo>
                    <a:lnTo>
                      <a:pt x="1" y="5316"/>
                    </a:lnTo>
                    <a:lnTo>
                      <a:pt x="1" y="5704"/>
                    </a:lnTo>
                    <a:lnTo>
                      <a:pt x="9163" y="389"/>
                    </a:lnTo>
                    <a:lnTo>
                      <a:pt x="9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70;p45">
                <a:extLst>
                  <a:ext uri="{FF2B5EF4-FFF2-40B4-BE49-F238E27FC236}">
                    <a16:creationId xmlns:a16="http://schemas.microsoft.com/office/drawing/2014/main" id="{55A566C4-A7AC-A571-C3AF-F3306589EB6E}"/>
                  </a:ext>
                </a:extLst>
              </p:cNvPr>
              <p:cNvSpPr/>
              <p:nvPr/>
            </p:nvSpPr>
            <p:spPr>
              <a:xfrm>
                <a:off x="3457887" y="3852626"/>
                <a:ext cx="947253" cy="549392"/>
              </a:xfrm>
              <a:custGeom>
                <a:avLst/>
                <a:gdLst/>
                <a:ahLst/>
                <a:cxnLst/>
                <a:rect l="l" t="t" r="r" b="b"/>
                <a:pathLst>
                  <a:path w="9333" h="5413" extrusionOk="0">
                    <a:moveTo>
                      <a:pt x="9150" y="1"/>
                    </a:moveTo>
                    <a:lnTo>
                      <a:pt x="1" y="5316"/>
                    </a:lnTo>
                    <a:lnTo>
                      <a:pt x="171" y="5413"/>
                    </a:lnTo>
                    <a:lnTo>
                      <a:pt x="9333" y="98"/>
                    </a:lnTo>
                    <a:lnTo>
                      <a:pt x="91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71;p45">
                <a:extLst>
                  <a:ext uri="{FF2B5EF4-FFF2-40B4-BE49-F238E27FC236}">
                    <a16:creationId xmlns:a16="http://schemas.microsoft.com/office/drawing/2014/main" id="{77548B6A-766F-6D13-7703-2C1DB3BC50C8}"/>
                  </a:ext>
                </a:extLst>
              </p:cNvPr>
              <p:cNvSpPr/>
              <p:nvPr/>
            </p:nvSpPr>
            <p:spPr>
              <a:xfrm>
                <a:off x="3457887" y="4392072"/>
                <a:ext cx="17356" cy="49428"/>
              </a:xfrm>
              <a:custGeom>
                <a:avLst/>
                <a:gdLst/>
                <a:ahLst/>
                <a:cxnLst/>
                <a:rect l="l" t="t" r="r" b="b"/>
                <a:pathLst>
                  <a:path w="171" h="487" extrusionOk="0">
                    <a:moveTo>
                      <a:pt x="1" y="1"/>
                    </a:moveTo>
                    <a:lnTo>
                      <a:pt x="1" y="389"/>
                    </a:lnTo>
                    <a:lnTo>
                      <a:pt x="171" y="486"/>
                    </a:lnTo>
                    <a:lnTo>
                      <a:pt x="171" y="98"/>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72;p45">
                <a:extLst>
                  <a:ext uri="{FF2B5EF4-FFF2-40B4-BE49-F238E27FC236}">
                    <a16:creationId xmlns:a16="http://schemas.microsoft.com/office/drawing/2014/main" id="{A1BC3DDE-098A-21E1-B01B-2D12926FC98A}"/>
                  </a:ext>
                </a:extLst>
              </p:cNvPr>
              <p:cNvSpPr/>
              <p:nvPr/>
            </p:nvSpPr>
            <p:spPr>
              <a:xfrm>
                <a:off x="3388972" y="3255227"/>
                <a:ext cx="740305" cy="420189"/>
              </a:xfrm>
              <a:custGeom>
                <a:avLst/>
                <a:gdLst/>
                <a:ahLst/>
                <a:cxnLst/>
                <a:rect l="l" t="t" r="r" b="b"/>
                <a:pathLst>
                  <a:path w="7294" h="4140" extrusionOk="0">
                    <a:moveTo>
                      <a:pt x="7152" y="1"/>
                    </a:moveTo>
                    <a:cubicBezTo>
                      <a:pt x="7117" y="1"/>
                      <a:pt x="7083" y="10"/>
                      <a:pt x="7051" y="26"/>
                    </a:cubicBezTo>
                    <a:lnTo>
                      <a:pt x="0" y="4128"/>
                    </a:lnTo>
                    <a:cubicBezTo>
                      <a:pt x="34" y="4110"/>
                      <a:pt x="71" y="4101"/>
                      <a:pt x="110" y="4101"/>
                    </a:cubicBezTo>
                    <a:cubicBezTo>
                      <a:pt x="155" y="4101"/>
                      <a:pt x="204" y="4113"/>
                      <a:pt x="255" y="4139"/>
                    </a:cubicBezTo>
                    <a:lnTo>
                      <a:pt x="7294" y="50"/>
                    </a:lnTo>
                    <a:cubicBezTo>
                      <a:pt x="7246" y="16"/>
                      <a:pt x="7198" y="1"/>
                      <a:pt x="7152" y="1"/>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73;p45">
                <a:extLst>
                  <a:ext uri="{FF2B5EF4-FFF2-40B4-BE49-F238E27FC236}">
                    <a16:creationId xmlns:a16="http://schemas.microsoft.com/office/drawing/2014/main" id="{2E5F4D2E-1511-59E1-FC47-AB8469A59D2F}"/>
                  </a:ext>
                </a:extLst>
              </p:cNvPr>
              <p:cNvSpPr/>
              <p:nvPr/>
            </p:nvSpPr>
            <p:spPr>
              <a:xfrm>
                <a:off x="3398817" y="3255329"/>
                <a:ext cx="730460" cy="420088"/>
              </a:xfrm>
              <a:custGeom>
                <a:avLst/>
                <a:gdLst/>
                <a:ahLst/>
                <a:cxnLst/>
                <a:rect l="l" t="t" r="r" b="b"/>
                <a:pathLst>
                  <a:path w="7197" h="4139" extrusionOk="0">
                    <a:moveTo>
                      <a:pt x="7038" y="1"/>
                    </a:moveTo>
                    <a:lnTo>
                      <a:pt x="0" y="4102"/>
                    </a:lnTo>
                    <a:cubicBezTo>
                      <a:pt x="12" y="4099"/>
                      <a:pt x="25" y="4098"/>
                      <a:pt x="37" y="4098"/>
                    </a:cubicBezTo>
                    <a:cubicBezTo>
                      <a:pt x="74" y="4098"/>
                      <a:pt x="113" y="4111"/>
                      <a:pt x="158" y="4138"/>
                    </a:cubicBezTo>
                    <a:lnTo>
                      <a:pt x="7197" y="49"/>
                    </a:lnTo>
                    <a:cubicBezTo>
                      <a:pt x="7148" y="12"/>
                      <a:pt x="7087" y="1"/>
                      <a:pt x="7038" y="1"/>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74;p45">
                <a:extLst>
                  <a:ext uri="{FF2B5EF4-FFF2-40B4-BE49-F238E27FC236}">
                    <a16:creationId xmlns:a16="http://schemas.microsoft.com/office/drawing/2014/main" id="{88E8516C-5D5A-B6A0-2CCE-A9E1C71D7377}"/>
                  </a:ext>
                </a:extLst>
              </p:cNvPr>
              <p:cNvSpPr/>
              <p:nvPr/>
            </p:nvSpPr>
            <p:spPr>
              <a:xfrm>
                <a:off x="3388972" y="3255329"/>
                <a:ext cx="724268" cy="418870"/>
              </a:xfrm>
              <a:custGeom>
                <a:avLst/>
                <a:gdLst/>
                <a:ahLst/>
                <a:cxnLst/>
                <a:rect l="l" t="t" r="r" b="b"/>
                <a:pathLst>
                  <a:path w="7136" h="4127" extrusionOk="0">
                    <a:moveTo>
                      <a:pt x="7135" y="1"/>
                    </a:moveTo>
                    <a:cubicBezTo>
                      <a:pt x="7111" y="1"/>
                      <a:pt x="7075" y="12"/>
                      <a:pt x="7051" y="25"/>
                    </a:cubicBezTo>
                    <a:lnTo>
                      <a:pt x="0" y="4127"/>
                    </a:lnTo>
                    <a:cubicBezTo>
                      <a:pt x="37" y="4114"/>
                      <a:pt x="61" y="4102"/>
                      <a:pt x="97" y="4102"/>
                    </a:cubicBezTo>
                    <a:lnTo>
                      <a:pt x="71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75;p45">
                <a:extLst>
                  <a:ext uri="{FF2B5EF4-FFF2-40B4-BE49-F238E27FC236}">
                    <a16:creationId xmlns:a16="http://schemas.microsoft.com/office/drawing/2014/main" id="{83167A48-D278-014C-213E-C66E4D86016A}"/>
                  </a:ext>
                </a:extLst>
              </p:cNvPr>
              <p:cNvSpPr/>
              <p:nvPr/>
            </p:nvSpPr>
            <p:spPr>
              <a:xfrm>
                <a:off x="3446824" y="3278673"/>
                <a:ext cx="772275" cy="543303"/>
              </a:xfrm>
              <a:custGeom>
                <a:avLst/>
                <a:gdLst/>
                <a:ahLst/>
                <a:cxnLst/>
                <a:rect l="l" t="t" r="r" b="b"/>
                <a:pathLst>
                  <a:path w="7609" h="5353" extrusionOk="0">
                    <a:moveTo>
                      <a:pt x="7039" y="1"/>
                    </a:moveTo>
                    <a:lnTo>
                      <a:pt x="1" y="4091"/>
                    </a:lnTo>
                    <a:lnTo>
                      <a:pt x="559" y="5353"/>
                    </a:lnTo>
                    <a:lnTo>
                      <a:pt x="7609" y="1263"/>
                    </a:lnTo>
                    <a:lnTo>
                      <a:pt x="7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76;p45">
                <a:extLst>
                  <a:ext uri="{FF2B5EF4-FFF2-40B4-BE49-F238E27FC236}">
                    <a16:creationId xmlns:a16="http://schemas.microsoft.com/office/drawing/2014/main" id="{2082A501-88E1-EF56-7BB4-5A59A2255F74}"/>
                  </a:ext>
                </a:extLst>
              </p:cNvPr>
              <p:cNvSpPr/>
              <p:nvPr/>
            </p:nvSpPr>
            <p:spPr>
              <a:xfrm>
                <a:off x="3414853" y="3260302"/>
                <a:ext cx="746496" cy="433587"/>
              </a:xfrm>
              <a:custGeom>
                <a:avLst/>
                <a:gdLst/>
                <a:ahLst/>
                <a:cxnLst/>
                <a:rect l="l" t="t" r="r" b="b"/>
                <a:pathLst>
                  <a:path w="7355" h="4272" extrusionOk="0">
                    <a:moveTo>
                      <a:pt x="7039" y="0"/>
                    </a:moveTo>
                    <a:lnTo>
                      <a:pt x="0" y="4089"/>
                    </a:lnTo>
                    <a:lnTo>
                      <a:pt x="316" y="4272"/>
                    </a:lnTo>
                    <a:lnTo>
                      <a:pt x="7354" y="182"/>
                    </a:lnTo>
                    <a:lnTo>
                      <a:pt x="7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77;p45">
                <a:extLst>
                  <a:ext uri="{FF2B5EF4-FFF2-40B4-BE49-F238E27FC236}">
                    <a16:creationId xmlns:a16="http://schemas.microsoft.com/office/drawing/2014/main" id="{EF24200A-F63B-6BCD-7152-A9A9FD2D0629}"/>
                  </a:ext>
                </a:extLst>
              </p:cNvPr>
              <p:cNvSpPr/>
              <p:nvPr/>
            </p:nvSpPr>
            <p:spPr>
              <a:xfrm>
                <a:off x="3371718" y="3670849"/>
                <a:ext cx="131943" cy="199133"/>
              </a:xfrm>
              <a:custGeom>
                <a:avLst/>
                <a:gdLst/>
                <a:ahLst/>
                <a:cxnLst/>
                <a:rect l="l" t="t" r="r" b="b"/>
                <a:pathLst>
                  <a:path w="1300" h="1962" extrusionOk="0">
                    <a:moveTo>
                      <a:pt x="280" y="1"/>
                    </a:moveTo>
                    <a:cubicBezTo>
                      <a:pt x="123" y="1"/>
                      <a:pt x="13" y="171"/>
                      <a:pt x="13" y="445"/>
                    </a:cubicBezTo>
                    <a:lnTo>
                      <a:pt x="0" y="1962"/>
                    </a:lnTo>
                    <a:lnTo>
                      <a:pt x="1299" y="1489"/>
                    </a:lnTo>
                    <a:lnTo>
                      <a:pt x="741" y="227"/>
                    </a:lnTo>
                    <a:lnTo>
                      <a:pt x="425" y="44"/>
                    </a:lnTo>
                    <a:cubicBezTo>
                      <a:pt x="374" y="15"/>
                      <a:pt x="325"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78;p45">
                <a:extLst>
                  <a:ext uri="{FF2B5EF4-FFF2-40B4-BE49-F238E27FC236}">
                    <a16:creationId xmlns:a16="http://schemas.microsoft.com/office/drawing/2014/main" id="{EEBC77DE-5F70-A54F-C404-BAB9CC782CCB}"/>
                  </a:ext>
                </a:extLst>
              </p:cNvPr>
              <p:cNvSpPr/>
              <p:nvPr/>
            </p:nvSpPr>
            <p:spPr>
              <a:xfrm>
                <a:off x="3304021" y="4486969"/>
                <a:ext cx="247546" cy="166350"/>
              </a:xfrm>
              <a:custGeom>
                <a:avLst/>
                <a:gdLst/>
                <a:ahLst/>
                <a:cxnLst/>
                <a:rect l="l" t="t" r="r" b="b"/>
                <a:pathLst>
                  <a:path w="2439" h="1639" extrusionOk="0">
                    <a:moveTo>
                      <a:pt x="0" y="1"/>
                    </a:moveTo>
                    <a:lnTo>
                      <a:pt x="0" y="219"/>
                    </a:lnTo>
                    <a:lnTo>
                      <a:pt x="2439" y="1638"/>
                    </a:lnTo>
                    <a:lnTo>
                      <a:pt x="2439" y="1420"/>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79;p45">
                <a:extLst>
                  <a:ext uri="{FF2B5EF4-FFF2-40B4-BE49-F238E27FC236}">
                    <a16:creationId xmlns:a16="http://schemas.microsoft.com/office/drawing/2014/main" id="{3B4C05C2-0262-7952-E962-8FEDCADA966F}"/>
                  </a:ext>
                </a:extLst>
              </p:cNvPr>
              <p:cNvSpPr/>
              <p:nvPr/>
            </p:nvSpPr>
            <p:spPr>
              <a:xfrm>
                <a:off x="3551465" y="4596584"/>
                <a:ext cx="60491" cy="56736"/>
              </a:xfrm>
              <a:custGeom>
                <a:avLst/>
                <a:gdLst/>
                <a:ahLst/>
                <a:cxnLst/>
                <a:rect l="l" t="t" r="r" b="b"/>
                <a:pathLst>
                  <a:path w="596" h="559" extrusionOk="0">
                    <a:moveTo>
                      <a:pt x="596" y="0"/>
                    </a:moveTo>
                    <a:lnTo>
                      <a:pt x="1" y="340"/>
                    </a:lnTo>
                    <a:lnTo>
                      <a:pt x="1" y="558"/>
                    </a:lnTo>
                    <a:lnTo>
                      <a:pt x="596" y="207"/>
                    </a:lnTo>
                    <a:lnTo>
                      <a:pt x="5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80;p45">
                <a:extLst>
                  <a:ext uri="{FF2B5EF4-FFF2-40B4-BE49-F238E27FC236}">
                    <a16:creationId xmlns:a16="http://schemas.microsoft.com/office/drawing/2014/main" id="{8B4FB0DF-D331-99DB-D29C-3E52F0EC282F}"/>
                  </a:ext>
                </a:extLst>
              </p:cNvPr>
              <p:cNvSpPr/>
              <p:nvPr/>
            </p:nvSpPr>
            <p:spPr>
              <a:xfrm>
                <a:off x="3304021" y="4452461"/>
                <a:ext cx="307936" cy="178631"/>
              </a:xfrm>
              <a:custGeom>
                <a:avLst/>
                <a:gdLst/>
                <a:ahLst/>
                <a:cxnLst/>
                <a:rect l="l" t="t" r="r" b="b"/>
                <a:pathLst>
                  <a:path w="3034" h="1760" extrusionOk="0">
                    <a:moveTo>
                      <a:pt x="594" y="1"/>
                    </a:moveTo>
                    <a:lnTo>
                      <a:pt x="0" y="341"/>
                    </a:lnTo>
                    <a:lnTo>
                      <a:pt x="2439" y="1760"/>
                    </a:lnTo>
                    <a:lnTo>
                      <a:pt x="3034" y="1420"/>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81;p45">
                <a:extLst>
                  <a:ext uri="{FF2B5EF4-FFF2-40B4-BE49-F238E27FC236}">
                    <a16:creationId xmlns:a16="http://schemas.microsoft.com/office/drawing/2014/main" id="{E123C731-D4E0-258C-A1F0-18587F1C68F9}"/>
                  </a:ext>
                </a:extLst>
              </p:cNvPr>
              <p:cNvSpPr/>
              <p:nvPr/>
            </p:nvSpPr>
            <p:spPr>
              <a:xfrm>
                <a:off x="3477577" y="4021412"/>
                <a:ext cx="21111" cy="553046"/>
              </a:xfrm>
              <a:custGeom>
                <a:avLst/>
                <a:gdLst/>
                <a:ahLst/>
                <a:cxnLst/>
                <a:rect l="l" t="t" r="r" b="b"/>
                <a:pathLst>
                  <a:path w="208" h="5449" extrusionOk="0">
                    <a:moveTo>
                      <a:pt x="208" y="1"/>
                    </a:moveTo>
                    <a:lnTo>
                      <a:pt x="13" y="109"/>
                    </a:lnTo>
                    <a:lnTo>
                      <a:pt x="1" y="5449"/>
                    </a:lnTo>
                    <a:lnTo>
                      <a:pt x="183" y="5340"/>
                    </a:lnTo>
                    <a:lnTo>
                      <a:pt x="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82;p45">
                <a:extLst>
                  <a:ext uri="{FF2B5EF4-FFF2-40B4-BE49-F238E27FC236}">
                    <a16:creationId xmlns:a16="http://schemas.microsoft.com/office/drawing/2014/main" id="{AC14F2E0-38B7-7886-918E-A80E493CF3BF}"/>
                  </a:ext>
                </a:extLst>
              </p:cNvPr>
              <p:cNvSpPr/>
              <p:nvPr/>
            </p:nvSpPr>
            <p:spPr>
              <a:xfrm>
                <a:off x="3383999" y="3965996"/>
                <a:ext cx="114689" cy="66581"/>
              </a:xfrm>
              <a:custGeom>
                <a:avLst/>
                <a:gdLst/>
                <a:ahLst/>
                <a:cxnLst/>
                <a:rect l="l" t="t" r="r" b="b"/>
                <a:pathLst>
                  <a:path w="1130" h="656" extrusionOk="0">
                    <a:moveTo>
                      <a:pt x="183" y="0"/>
                    </a:moveTo>
                    <a:lnTo>
                      <a:pt x="1" y="110"/>
                    </a:lnTo>
                    <a:lnTo>
                      <a:pt x="935" y="655"/>
                    </a:lnTo>
                    <a:lnTo>
                      <a:pt x="1130" y="547"/>
                    </a:lnTo>
                    <a:lnTo>
                      <a:pt x="183" y="0"/>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83;p45">
                <a:extLst>
                  <a:ext uri="{FF2B5EF4-FFF2-40B4-BE49-F238E27FC236}">
                    <a16:creationId xmlns:a16="http://schemas.microsoft.com/office/drawing/2014/main" id="{F77FAF84-ABEA-DF31-F875-7E89AF5B3F1E}"/>
                  </a:ext>
                </a:extLst>
              </p:cNvPr>
              <p:cNvSpPr/>
              <p:nvPr/>
            </p:nvSpPr>
            <p:spPr>
              <a:xfrm>
                <a:off x="3381563" y="3977059"/>
                <a:ext cx="97435" cy="597400"/>
              </a:xfrm>
              <a:custGeom>
                <a:avLst/>
                <a:gdLst/>
                <a:ahLst/>
                <a:cxnLst/>
                <a:rect l="l" t="t" r="r" b="b"/>
                <a:pathLst>
                  <a:path w="960" h="5886" extrusionOk="0">
                    <a:moveTo>
                      <a:pt x="25" y="1"/>
                    </a:moveTo>
                    <a:lnTo>
                      <a:pt x="0" y="5340"/>
                    </a:lnTo>
                    <a:lnTo>
                      <a:pt x="947" y="5886"/>
                    </a:lnTo>
                    <a:lnTo>
                      <a:pt x="959" y="546"/>
                    </a:lnTo>
                    <a:lnTo>
                      <a:pt x="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84;p45">
                <a:extLst>
                  <a:ext uri="{FF2B5EF4-FFF2-40B4-BE49-F238E27FC236}">
                    <a16:creationId xmlns:a16="http://schemas.microsoft.com/office/drawing/2014/main" id="{3D67D631-E893-3361-D603-43DC7420777D}"/>
                  </a:ext>
                </a:extLst>
              </p:cNvPr>
              <p:cNvSpPr/>
              <p:nvPr/>
            </p:nvSpPr>
            <p:spPr>
              <a:xfrm>
                <a:off x="3635300" y="3697441"/>
                <a:ext cx="779685" cy="468095"/>
              </a:xfrm>
              <a:custGeom>
                <a:avLst/>
                <a:gdLst/>
                <a:ahLst/>
                <a:cxnLst/>
                <a:rect l="l" t="t" r="r" b="b"/>
                <a:pathLst>
                  <a:path w="7682" h="4612" extrusionOk="0">
                    <a:moveTo>
                      <a:pt x="7682" y="1"/>
                    </a:moveTo>
                    <a:lnTo>
                      <a:pt x="0" y="4466"/>
                    </a:lnTo>
                    <a:lnTo>
                      <a:pt x="0" y="4612"/>
                    </a:lnTo>
                    <a:lnTo>
                      <a:pt x="7682" y="146"/>
                    </a:lnTo>
                    <a:lnTo>
                      <a:pt x="7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85;p45">
                <a:extLst>
                  <a:ext uri="{FF2B5EF4-FFF2-40B4-BE49-F238E27FC236}">
                    <a16:creationId xmlns:a16="http://schemas.microsoft.com/office/drawing/2014/main" id="{8C7C7EBC-7B1A-577B-25BA-31F33AD83C1E}"/>
                  </a:ext>
                </a:extLst>
              </p:cNvPr>
              <p:cNvSpPr/>
              <p:nvPr/>
            </p:nvSpPr>
            <p:spPr>
              <a:xfrm>
                <a:off x="3557758" y="3594017"/>
                <a:ext cx="857227" cy="556802"/>
              </a:xfrm>
              <a:custGeom>
                <a:avLst/>
                <a:gdLst/>
                <a:ahLst/>
                <a:cxnLst/>
                <a:rect l="l" t="t" r="r" b="b"/>
                <a:pathLst>
                  <a:path w="8446" h="5486" extrusionOk="0">
                    <a:moveTo>
                      <a:pt x="7681" y="0"/>
                    </a:moveTo>
                    <a:lnTo>
                      <a:pt x="0" y="4466"/>
                    </a:lnTo>
                    <a:lnTo>
                      <a:pt x="764" y="5485"/>
                    </a:lnTo>
                    <a:lnTo>
                      <a:pt x="8446" y="1020"/>
                    </a:lnTo>
                    <a:lnTo>
                      <a:pt x="76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86;p45">
                <a:extLst>
                  <a:ext uri="{FF2B5EF4-FFF2-40B4-BE49-F238E27FC236}">
                    <a16:creationId xmlns:a16="http://schemas.microsoft.com/office/drawing/2014/main" id="{6CB9766B-94F2-A2C8-0995-58FDCA005939}"/>
                  </a:ext>
                </a:extLst>
              </p:cNvPr>
              <p:cNvSpPr/>
              <p:nvPr/>
            </p:nvSpPr>
            <p:spPr>
              <a:xfrm>
                <a:off x="3557758" y="4047293"/>
                <a:ext cx="77644" cy="118242"/>
              </a:xfrm>
              <a:custGeom>
                <a:avLst/>
                <a:gdLst/>
                <a:ahLst/>
                <a:cxnLst/>
                <a:rect l="l" t="t" r="r" b="b"/>
                <a:pathLst>
                  <a:path w="765" h="1165" extrusionOk="0">
                    <a:moveTo>
                      <a:pt x="0" y="0"/>
                    </a:moveTo>
                    <a:lnTo>
                      <a:pt x="0" y="146"/>
                    </a:lnTo>
                    <a:lnTo>
                      <a:pt x="764" y="1165"/>
                    </a:lnTo>
                    <a:lnTo>
                      <a:pt x="764" y="101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87;p45">
                <a:extLst>
                  <a:ext uri="{FF2B5EF4-FFF2-40B4-BE49-F238E27FC236}">
                    <a16:creationId xmlns:a16="http://schemas.microsoft.com/office/drawing/2014/main" id="{D6C99636-FFA2-6BC9-5DD3-EEBCD8814718}"/>
                  </a:ext>
                </a:extLst>
              </p:cNvPr>
              <p:cNvSpPr/>
              <p:nvPr/>
            </p:nvSpPr>
            <p:spPr>
              <a:xfrm>
                <a:off x="3611956" y="3629743"/>
                <a:ext cx="1199671" cy="1055548"/>
              </a:xfrm>
              <a:custGeom>
                <a:avLst/>
                <a:gdLst/>
                <a:ahLst/>
                <a:cxnLst/>
                <a:rect l="l" t="t" r="r" b="b"/>
                <a:pathLst>
                  <a:path w="11820" h="10400" extrusionOk="0">
                    <a:moveTo>
                      <a:pt x="6710" y="1"/>
                    </a:moveTo>
                    <a:cubicBezTo>
                      <a:pt x="4369" y="1129"/>
                      <a:pt x="2184" y="2501"/>
                      <a:pt x="0" y="3908"/>
                    </a:cubicBezTo>
                    <a:cubicBezTo>
                      <a:pt x="1626" y="6093"/>
                      <a:pt x="3907" y="7913"/>
                      <a:pt x="5097" y="10400"/>
                    </a:cubicBezTo>
                    <a:cubicBezTo>
                      <a:pt x="7451" y="9272"/>
                      <a:pt x="9622" y="7900"/>
                      <a:pt x="11819" y="6505"/>
                    </a:cubicBezTo>
                    <a:cubicBezTo>
                      <a:pt x="10193" y="4308"/>
                      <a:pt x="7899" y="2488"/>
                      <a:pt x="6710" y="1"/>
                    </a:cubicBez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88;p45">
                <a:extLst>
                  <a:ext uri="{FF2B5EF4-FFF2-40B4-BE49-F238E27FC236}">
                    <a16:creationId xmlns:a16="http://schemas.microsoft.com/office/drawing/2014/main" id="{5EA4A332-97E4-5F6A-DB52-9DE19CF4EF94}"/>
                  </a:ext>
                </a:extLst>
              </p:cNvPr>
              <p:cNvSpPr/>
              <p:nvPr/>
            </p:nvSpPr>
            <p:spPr>
              <a:xfrm>
                <a:off x="4218997" y="3629743"/>
                <a:ext cx="592629" cy="859764"/>
              </a:xfrm>
              <a:custGeom>
                <a:avLst/>
                <a:gdLst/>
                <a:ahLst/>
                <a:cxnLst/>
                <a:rect l="l" t="t" r="r" b="b"/>
                <a:pathLst>
                  <a:path w="5839" h="8471" extrusionOk="0">
                    <a:moveTo>
                      <a:pt x="729" y="1"/>
                    </a:moveTo>
                    <a:cubicBezTo>
                      <a:pt x="486" y="122"/>
                      <a:pt x="244" y="231"/>
                      <a:pt x="1" y="352"/>
                    </a:cubicBezTo>
                    <a:cubicBezTo>
                      <a:pt x="1" y="535"/>
                      <a:pt x="38" y="705"/>
                      <a:pt x="122" y="850"/>
                    </a:cubicBezTo>
                    <a:cubicBezTo>
                      <a:pt x="1336" y="3156"/>
                      <a:pt x="3205" y="5195"/>
                      <a:pt x="2768" y="7986"/>
                    </a:cubicBezTo>
                    <a:cubicBezTo>
                      <a:pt x="2743" y="8143"/>
                      <a:pt x="2719" y="8313"/>
                      <a:pt x="2671" y="8471"/>
                    </a:cubicBezTo>
                    <a:cubicBezTo>
                      <a:pt x="3739" y="7840"/>
                      <a:pt x="4782" y="7172"/>
                      <a:pt x="5838" y="6505"/>
                    </a:cubicBezTo>
                    <a:cubicBezTo>
                      <a:pt x="4212" y="4308"/>
                      <a:pt x="1918" y="2488"/>
                      <a:pt x="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89;p45">
                <a:extLst>
                  <a:ext uri="{FF2B5EF4-FFF2-40B4-BE49-F238E27FC236}">
                    <a16:creationId xmlns:a16="http://schemas.microsoft.com/office/drawing/2014/main" id="{F4F5ED1F-1B00-A4B4-33DD-81D36CAC62A7}"/>
                  </a:ext>
                </a:extLst>
              </p:cNvPr>
              <p:cNvSpPr/>
              <p:nvPr/>
            </p:nvSpPr>
            <p:spPr>
              <a:xfrm>
                <a:off x="4125419" y="3665470"/>
                <a:ext cx="418870" cy="1019822"/>
              </a:xfrm>
              <a:custGeom>
                <a:avLst/>
                <a:gdLst/>
                <a:ahLst/>
                <a:cxnLst/>
                <a:rect l="l" t="t" r="r" b="b"/>
                <a:pathLst>
                  <a:path w="4127" h="10048" extrusionOk="0">
                    <a:moveTo>
                      <a:pt x="923" y="0"/>
                    </a:moveTo>
                    <a:cubicBezTo>
                      <a:pt x="729" y="110"/>
                      <a:pt x="523" y="219"/>
                      <a:pt x="316" y="328"/>
                    </a:cubicBezTo>
                    <a:cubicBezTo>
                      <a:pt x="280" y="814"/>
                      <a:pt x="377" y="1287"/>
                      <a:pt x="656" y="1712"/>
                    </a:cubicBezTo>
                    <a:cubicBezTo>
                      <a:pt x="2222" y="4284"/>
                      <a:pt x="2392" y="7451"/>
                      <a:pt x="341" y="9587"/>
                    </a:cubicBezTo>
                    <a:cubicBezTo>
                      <a:pt x="232" y="9708"/>
                      <a:pt x="122" y="9829"/>
                      <a:pt x="1" y="9963"/>
                    </a:cubicBezTo>
                    <a:cubicBezTo>
                      <a:pt x="13" y="9988"/>
                      <a:pt x="25" y="10024"/>
                      <a:pt x="38" y="10048"/>
                    </a:cubicBezTo>
                    <a:cubicBezTo>
                      <a:pt x="1263" y="9465"/>
                      <a:pt x="2440" y="8810"/>
                      <a:pt x="3593" y="8119"/>
                    </a:cubicBezTo>
                    <a:cubicBezTo>
                      <a:pt x="3641" y="7961"/>
                      <a:pt x="3665" y="7791"/>
                      <a:pt x="3690" y="7634"/>
                    </a:cubicBezTo>
                    <a:cubicBezTo>
                      <a:pt x="4127" y="4843"/>
                      <a:pt x="2258" y="2804"/>
                      <a:pt x="1044" y="498"/>
                    </a:cubicBezTo>
                    <a:cubicBezTo>
                      <a:pt x="960" y="353"/>
                      <a:pt x="923" y="183"/>
                      <a:pt x="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90;p45">
                <a:extLst>
                  <a:ext uri="{FF2B5EF4-FFF2-40B4-BE49-F238E27FC236}">
                    <a16:creationId xmlns:a16="http://schemas.microsoft.com/office/drawing/2014/main" id="{342AC903-1438-1EC3-5DDA-2334DDE20E9A}"/>
                  </a:ext>
                </a:extLst>
              </p:cNvPr>
              <p:cNvSpPr/>
              <p:nvPr/>
            </p:nvSpPr>
            <p:spPr>
              <a:xfrm>
                <a:off x="3611956" y="3698760"/>
                <a:ext cx="756239" cy="978006"/>
              </a:xfrm>
              <a:custGeom>
                <a:avLst/>
                <a:gdLst/>
                <a:ahLst/>
                <a:cxnLst/>
                <a:rect l="l" t="t" r="r" b="b"/>
                <a:pathLst>
                  <a:path w="7451" h="9636" extrusionOk="0">
                    <a:moveTo>
                      <a:pt x="5375" y="0"/>
                    </a:moveTo>
                    <a:cubicBezTo>
                      <a:pt x="3531" y="971"/>
                      <a:pt x="1759" y="2088"/>
                      <a:pt x="0" y="3228"/>
                    </a:cubicBezTo>
                    <a:cubicBezTo>
                      <a:pt x="1602" y="5388"/>
                      <a:pt x="3859" y="7184"/>
                      <a:pt x="5060" y="9635"/>
                    </a:cubicBezTo>
                    <a:cubicBezTo>
                      <a:pt x="5181" y="9501"/>
                      <a:pt x="5291" y="9380"/>
                      <a:pt x="5400" y="9259"/>
                    </a:cubicBezTo>
                    <a:cubicBezTo>
                      <a:pt x="7451" y="7123"/>
                      <a:pt x="7281" y="3956"/>
                      <a:pt x="5715" y="1384"/>
                    </a:cubicBezTo>
                    <a:cubicBezTo>
                      <a:pt x="5436" y="959"/>
                      <a:pt x="5339" y="486"/>
                      <a:pt x="53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91;p45">
                <a:extLst>
                  <a:ext uri="{FF2B5EF4-FFF2-40B4-BE49-F238E27FC236}">
                    <a16:creationId xmlns:a16="http://schemas.microsoft.com/office/drawing/2014/main" id="{571F3B03-0D21-11BA-2420-72EA59DA00E5}"/>
                  </a:ext>
                </a:extLst>
              </p:cNvPr>
              <p:cNvSpPr/>
              <p:nvPr/>
            </p:nvSpPr>
            <p:spPr>
              <a:xfrm>
                <a:off x="3845902" y="3906825"/>
                <a:ext cx="264902" cy="265003"/>
              </a:xfrm>
              <a:custGeom>
                <a:avLst/>
                <a:gdLst/>
                <a:ahLst/>
                <a:cxnLst/>
                <a:rect l="l" t="t" r="r" b="b"/>
                <a:pathLst>
                  <a:path w="2610" h="2611" extrusionOk="0">
                    <a:moveTo>
                      <a:pt x="1299" y="1"/>
                    </a:moveTo>
                    <a:cubicBezTo>
                      <a:pt x="583" y="1"/>
                      <a:pt x="1" y="583"/>
                      <a:pt x="1" y="1300"/>
                    </a:cubicBezTo>
                    <a:cubicBezTo>
                      <a:pt x="1" y="2028"/>
                      <a:pt x="583" y="2610"/>
                      <a:pt x="1299" y="2610"/>
                    </a:cubicBezTo>
                    <a:cubicBezTo>
                      <a:pt x="2015" y="2610"/>
                      <a:pt x="2609" y="2028"/>
                      <a:pt x="2609" y="1300"/>
                    </a:cubicBezTo>
                    <a:cubicBezTo>
                      <a:pt x="2609" y="583"/>
                      <a:pt x="2015" y="1"/>
                      <a:pt x="1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92;p45">
                <a:extLst>
                  <a:ext uri="{FF2B5EF4-FFF2-40B4-BE49-F238E27FC236}">
                    <a16:creationId xmlns:a16="http://schemas.microsoft.com/office/drawing/2014/main" id="{6BC092AA-1E3A-DF6F-FD2F-69D0E18B44EE}"/>
                  </a:ext>
                </a:extLst>
              </p:cNvPr>
              <p:cNvSpPr/>
              <p:nvPr/>
            </p:nvSpPr>
            <p:spPr>
              <a:xfrm>
                <a:off x="4125419" y="4075610"/>
                <a:ext cx="150416" cy="151532"/>
              </a:xfrm>
              <a:custGeom>
                <a:avLst/>
                <a:gdLst/>
                <a:ahLst/>
                <a:cxnLst/>
                <a:rect l="l" t="t" r="r" b="b"/>
                <a:pathLst>
                  <a:path w="1482" h="1493" extrusionOk="0">
                    <a:moveTo>
                      <a:pt x="741" y="1"/>
                    </a:moveTo>
                    <a:cubicBezTo>
                      <a:pt x="329" y="1"/>
                      <a:pt x="1" y="340"/>
                      <a:pt x="1" y="740"/>
                    </a:cubicBezTo>
                    <a:cubicBezTo>
                      <a:pt x="1" y="1153"/>
                      <a:pt x="329" y="1493"/>
                      <a:pt x="741" y="1493"/>
                    </a:cubicBezTo>
                    <a:cubicBezTo>
                      <a:pt x="1154" y="1493"/>
                      <a:pt x="1481" y="1153"/>
                      <a:pt x="1481" y="740"/>
                    </a:cubicBezTo>
                    <a:cubicBezTo>
                      <a:pt x="1481" y="340"/>
                      <a:pt x="1154" y="1"/>
                      <a:pt x="7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93;p45">
                <a:extLst>
                  <a:ext uri="{FF2B5EF4-FFF2-40B4-BE49-F238E27FC236}">
                    <a16:creationId xmlns:a16="http://schemas.microsoft.com/office/drawing/2014/main" id="{2CF99578-DFD0-BF85-2FC2-384781254BED}"/>
                  </a:ext>
                </a:extLst>
              </p:cNvPr>
              <p:cNvSpPr/>
              <p:nvPr/>
            </p:nvSpPr>
            <p:spPr>
              <a:xfrm>
                <a:off x="3997332" y="4175380"/>
                <a:ext cx="107280" cy="107280"/>
              </a:xfrm>
              <a:custGeom>
                <a:avLst/>
                <a:gdLst/>
                <a:ahLst/>
                <a:cxnLst/>
                <a:rect l="l" t="t" r="r" b="b"/>
                <a:pathLst>
                  <a:path w="1057" h="1057" extrusionOk="0">
                    <a:moveTo>
                      <a:pt x="523" y="0"/>
                    </a:moveTo>
                    <a:cubicBezTo>
                      <a:pt x="232" y="0"/>
                      <a:pt x="1" y="243"/>
                      <a:pt x="1" y="534"/>
                    </a:cubicBezTo>
                    <a:cubicBezTo>
                      <a:pt x="1" y="825"/>
                      <a:pt x="232" y="1056"/>
                      <a:pt x="523" y="1056"/>
                    </a:cubicBezTo>
                    <a:cubicBezTo>
                      <a:pt x="814" y="1056"/>
                      <a:pt x="1057" y="825"/>
                      <a:pt x="1057" y="534"/>
                    </a:cubicBezTo>
                    <a:cubicBezTo>
                      <a:pt x="1057" y="243"/>
                      <a:pt x="814" y="0"/>
                      <a:pt x="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94;p45">
                <a:extLst>
                  <a:ext uri="{FF2B5EF4-FFF2-40B4-BE49-F238E27FC236}">
                    <a16:creationId xmlns:a16="http://schemas.microsoft.com/office/drawing/2014/main" id="{13F71E79-9322-3027-0BB4-9C1DB1586F27}"/>
                  </a:ext>
                </a:extLst>
              </p:cNvPr>
              <p:cNvSpPr/>
              <p:nvPr/>
            </p:nvSpPr>
            <p:spPr>
              <a:xfrm>
                <a:off x="4129174" y="4239423"/>
                <a:ext cx="56736" cy="57954"/>
              </a:xfrm>
              <a:custGeom>
                <a:avLst/>
                <a:gdLst/>
                <a:ahLst/>
                <a:cxnLst/>
                <a:rect l="l" t="t" r="r" b="b"/>
                <a:pathLst>
                  <a:path w="559" h="571" extrusionOk="0">
                    <a:moveTo>
                      <a:pt x="279" y="0"/>
                    </a:moveTo>
                    <a:cubicBezTo>
                      <a:pt x="122" y="0"/>
                      <a:pt x="1" y="134"/>
                      <a:pt x="1" y="291"/>
                    </a:cubicBezTo>
                    <a:cubicBezTo>
                      <a:pt x="1" y="437"/>
                      <a:pt x="122" y="571"/>
                      <a:pt x="279" y="571"/>
                    </a:cubicBezTo>
                    <a:cubicBezTo>
                      <a:pt x="437" y="571"/>
                      <a:pt x="559" y="437"/>
                      <a:pt x="559" y="291"/>
                    </a:cubicBezTo>
                    <a:cubicBezTo>
                      <a:pt x="559" y="134"/>
                      <a:pt x="437" y="0"/>
                      <a:pt x="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95;p45">
                <a:extLst>
                  <a:ext uri="{FF2B5EF4-FFF2-40B4-BE49-F238E27FC236}">
                    <a16:creationId xmlns:a16="http://schemas.microsoft.com/office/drawing/2014/main" id="{5154124C-82E9-0C1D-5134-54AD13937654}"/>
                  </a:ext>
                </a:extLst>
              </p:cNvPr>
              <p:cNvSpPr/>
              <p:nvPr/>
            </p:nvSpPr>
            <p:spPr>
              <a:xfrm>
                <a:off x="4129174" y="3937679"/>
                <a:ext cx="56736" cy="57954"/>
              </a:xfrm>
              <a:custGeom>
                <a:avLst/>
                <a:gdLst/>
                <a:ahLst/>
                <a:cxnLst/>
                <a:rect l="l" t="t" r="r" b="b"/>
                <a:pathLst>
                  <a:path w="559" h="571" extrusionOk="0">
                    <a:moveTo>
                      <a:pt x="279" y="1"/>
                    </a:moveTo>
                    <a:cubicBezTo>
                      <a:pt x="122" y="1"/>
                      <a:pt x="1" y="134"/>
                      <a:pt x="1" y="279"/>
                    </a:cubicBezTo>
                    <a:cubicBezTo>
                      <a:pt x="1" y="437"/>
                      <a:pt x="122" y="570"/>
                      <a:pt x="279" y="570"/>
                    </a:cubicBezTo>
                    <a:cubicBezTo>
                      <a:pt x="437" y="570"/>
                      <a:pt x="559" y="437"/>
                      <a:pt x="559" y="279"/>
                    </a:cubicBezTo>
                    <a:cubicBezTo>
                      <a:pt x="559" y="134"/>
                      <a:pt x="437"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96;p45">
                <a:extLst>
                  <a:ext uri="{FF2B5EF4-FFF2-40B4-BE49-F238E27FC236}">
                    <a16:creationId xmlns:a16="http://schemas.microsoft.com/office/drawing/2014/main" id="{97009931-7483-B448-2146-6142F6E01488}"/>
                  </a:ext>
                </a:extLst>
              </p:cNvPr>
              <p:cNvSpPr/>
              <p:nvPr/>
            </p:nvSpPr>
            <p:spPr>
              <a:xfrm>
                <a:off x="3523250" y="3510284"/>
                <a:ext cx="910207" cy="604809"/>
              </a:xfrm>
              <a:custGeom>
                <a:avLst/>
                <a:gdLst/>
                <a:ahLst/>
                <a:cxnLst/>
                <a:rect l="l" t="t" r="r" b="b"/>
                <a:pathLst>
                  <a:path w="8968" h="5959" extrusionOk="0">
                    <a:moveTo>
                      <a:pt x="8967" y="0"/>
                    </a:moveTo>
                    <a:lnTo>
                      <a:pt x="0" y="5207"/>
                    </a:lnTo>
                    <a:lnTo>
                      <a:pt x="0" y="5959"/>
                    </a:lnTo>
                    <a:lnTo>
                      <a:pt x="8956" y="753"/>
                    </a:lnTo>
                    <a:lnTo>
                      <a:pt x="89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97;p45">
                <a:extLst>
                  <a:ext uri="{FF2B5EF4-FFF2-40B4-BE49-F238E27FC236}">
                    <a16:creationId xmlns:a16="http://schemas.microsoft.com/office/drawing/2014/main" id="{59CF652D-9015-0545-7F22-4AA99971AF50}"/>
                  </a:ext>
                </a:extLst>
              </p:cNvPr>
              <p:cNvSpPr/>
              <p:nvPr/>
            </p:nvSpPr>
            <p:spPr>
              <a:xfrm>
                <a:off x="3350810" y="3312065"/>
                <a:ext cx="996376" cy="578927"/>
              </a:xfrm>
              <a:custGeom>
                <a:avLst/>
                <a:gdLst/>
                <a:ahLst/>
                <a:cxnLst/>
                <a:rect l="l" t="t" r="r" b="b"/>
                <a:pathLst>
                  <a:path w="9817" h="5704" extrusionOk="0">
                    <a:moveTo>
                      <a:pt x="8968" y="0"/>
                    </a:moveTo>
                    <a:lnTo>
                      <a:pt x="0" y="5205"/>
                    </a:lnTo>
                    <a:lnTo>
                      <a:pt x="850" y="5703"/>
                    </a:lnTo>
                    <a:lnTo>
                      <a:pt x="9817" y="485"/>
                    </a:lnTo>
                    <a:lnTo>
                      <a:pt x="89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98;p45">
                <a:extLst>
                  <a:ext uri="{FF2B5EF4-FFF2-40B4-BE49-F238E27FC236}">
                    <a16:creationId xmlns:a16="http://schemas.microsoft.com/office/drawing/2014/main" id="{B37F4034-3BEF-095D-7BB4-873C78DB7358}"/>
                  </a:ext>
                </a:extLst>
              </p:cNvPr>
              <p:cNvSpPr/>
              <p:nvPr/>
            </p:nvSpPr>
            <p:spPr>
              <a:xfrm>
                <a:off x="3436979" y="3361290"/>
                <a:ext cx="996478" cy="677479"/>
              </a:xfrm>
              <a:custGeom>
                <a:avLst/>
                <a:gdLst/>
                <a:ahLst/>
                <a:cxnLst/>
                <a:rect l="l" t="t" r="r" b="b"/>
                <a:pathLst>
                  <a:path w="9818" h="6675" extrusionOk="0">
                    <a:moveTo>
                      <a:pt x="8968" y="0"/>
                    </a:moveTo>
                    <a:lnTo>
                      <a:pt x="1" y="5218"/>
                    </a:lnTo>
                    <a:cubicBezTo>
                      <a:pt x="474" y="5485"/>
                      <a:pt x="850" y="6141"/>
                      <a:pt x="850" y="6675"/>
                    </a:cubicBezTo>
                    <a:lnTo>
                      <a:pt x="9817" y="1468"/>
                    </a:lnTo>
                    <a:cubicBezTo>
                      <a:pt x="9817" y="923"/>
                      <a:pt x="9442" y="279"/>
                      <a:pt x="8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99;p45">
                <a:extLst>
                  <a:ext uri="{FF2B5EF4-FFF2-40B4-BE49-F238E27FC236}">
                    <a16:creationId xmlns:a16="http://schemas.microsoft.com/office/drawing/2014/main" id="{BE711945-1157-B7DF-AC17-E6BCCCDD103F}"/>
                  </a:ext>
                </a:extLst>
              </p:cNvPr>
              <p:cNvSpPr/>
              <p:nvPr/>
            </p:nvSpPr>
            <p:spPr>
              <a:xfrm>
                <a:off x="3512085" y="3454868"/>
                <a:ext cx="921372" cy="583901"/>
              </a:xfrm>
              <a:custGeom>
                <a:avLst/>
                <a:gdLst/>
                <a:ahLst/>
                <a:cxnLst/>
                <a:rect l="l" t="t" r="r" b="b"/>
                <a:pathLst>
                  <a:path w="9078" h="5753" extrusionOk="0">
                    <a:moveTo>
                      <a:pt x="8969" y="1"/>
                    </a:moveTo>
                    <a:lnTo>
                      <a:pt x="1" y="5206"/>
                    </a:lnTo>
                    <a:cubicBezTo>
                      <a:pt x="73" y="5389"/>
                      <a:pt x="110" y="5583"/>
                      <a:pt x="110" y="5753"/>
                    </a:cubicBezTo>
                    <a:lnTo>
                      <a:pt x="9077" y="546"/>
                    </a:lnTo>
                    <a:cubicBezTo>
                      <a:pt x="9077" y="365"/>
                      <a:pt x="9029" y="182"/>
                      <a:pt x="89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00;p45">
                <a:extLst>
                  <a:ext uri="{FF2B5EF4-FFF2-40B4-BE49-F238E27FC236}">
                    <a16:creationId xmlns:a16="http://schemas.microsoft.com/office/drawing/2014/main" id="{F6F06096-D028-29E1-BDAA-B479CFC9FECC}"/>
                  </a:ext>
                </a:extLst>
              </p:cNvPr>
              <p:cNvSpPr/>
              <p:nvPr/>
            </p:nvSpPr>
            <p:spPr>
              <a:xfrm>
                <a:off x="3492395" y="3417924"/>
                <a:ext cx="929999" cy="565429"/>
              </a:xfrm>
              <a:custGeom>
                <a:avLst/>
                <a:gdLst/>
                <a:ahLst/>
                <a:cxnLst/>
                <a:rect l="l" t="t" r="r" b="b"/>
                <a:pathLst>
                  <a:path w="9163" h="5571" extrusionOk="0">
                    <a:moveTo>
                      <a:pt x="8969" y="1"/>
                    </a:moveTo>
                    <a:lnTo>
                      <a:pt x="0" y="5206"/>
                    </a:lnTo>
                    <a:cubicBezTo>
                      <a:pt x="86" y="5327"/>
                      <a:pt x="146" y="5449"/>
                      <a:pt x="195" y="5570"/>
                    </a:cubicBezTo>
                    <a:lnTo>
                      <a:pt x="9163" y="365"/>
                    </a:lnTo>
                    <a:cubicBezTo>
                      <a:pt x="9114" y="231"/>
                      <a:pt x="9041" y="109"/>
                      <a:pt x="8969" y="1"/>
                    </a:cubicBezTo>
                    <a:close/>
                  </a:path>
                </a:pathLst>
              </a:custGeom>
              <a:solidFill>
                <a:srgbClr val="E9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1;p45">
                <a:extLst>
                  <a:ext uri="{FF2B5EF4-FFF2-40B4-BE49-F238E27FC236}">
                    <a16:creationId xmlns:a16="http://schemas.microsoft.com/office/drawing/2014/main" id="{1E2D60BD-4C3E-C4FF-76B2-E7BDB3380CFD}"/>
                  </a:ext>
                </a:extLst>
              </p:cNvPr>
              <p:cNvSpPr/>
              <p:nvPr/>
            </p:nvSpPr>
            <p:spPr>
              <a:xfrm>
                <a:off x="3436979" y="3361290"/>
                <a:ext cx="965725" cy="585017"/>
              </a:xfrm>
              <a:custGeom>
                <a:avLst/>
                <a:gdLst/>
                <a:ahLst/>
                <a:cxnLst/>
                <a:rect l="l" t="t" r="r" b="b"/>
                <a:pathLst>
                  <a:path w="9515" h="5764" extrusionOk="0">
                    <a:moveTo>
                      <a:pt x="8968" y="0"/>
                    </a:moveTo>
                    <a:lnTo>
                      <a:pt x="1" y="5218"/>
                    </a:lnTo>
                    <a:cubicBezTo>
                      <a:pt x="219" y="5340"/>
                      <a:pt x="401" y="5534"/>
                      <a:pt x="546" y="5764"/>
                    </a:cubicBezTo>
                    <a:lnTo>
                      <a:pt x="9515" y="559"/>
                    </a:lnTo>
                    <a:cubicBezTo>
                      <a:pt x="9369" y="328"/>
                      <a:pt x="9175" y="122"/>
                      <a:pt x="89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02;p45">
                <a:extLst>
                  <a:ext uri="{FF2B5EF4-FFF2-40B4-BE49-F238E27FC236}">
                    <a16:creationId xmlns:a16="http://schemas.microsoft.com/office/drawing/2014/main" id="{BBD57E4B-2DB9-6A66-AB15-0206B8F8EE2F}"/>
                  </a:ext>
                </a:extLst>
              </p:cNvPr>
              <p:cNvSpPr/>
              <p:nvPr/>
            </p:nvSpPr>
            <p:spPr>
              <a:xfrm>
                <a:off x="3350810" y="3840345"/>
                <a:ext cx="172542" cy="274747"/>
              </a:xfrm>
              <a:custGeom>
                <a:avLst/>
                <a:gdLst/>
                <a:ahLst/>
                <a:cxnLst/>
                <a:rect l="l" t="t" r="r" b="b"/>
                <a:pathLst>
                  <a:path w="1700" h="2707" extrusionOk="0">
                    <a:moveTo>
                      <a:pt x="0" y="0"/>
                    </a:moveTo>
                    <a:lnTo>
                      <a:pt x="0" y="1724"/>
                    </a:lnTo>
                    <a:lnTo>
                      <a:pt x="1699" y="2707"/>
                    </a:lnTo>
                    <a:lnTo>
                      <a:pt x="1699" y="1955"/>
                    </a:lnTo>
                    <a:cubicBezTo>
                      <a:pt x="1699" y="1421"/>
                      <a:pt x="1323" y="765"/>
                      <a:pt x="850" y="498"/>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03;p45">
                <a:extLst>
                  <a:ext uri="{FF2B5EF4-FFF2-40B4-BE49-F238E27FC236}">
                    <a16:creationId xmlns:a16="http://schemas.microsoft.com/office/drawing/2014/main" id="{E1762738-E105-CED4-E0FB-A4591F69ADDA}"/>
                  </a:ext>
                </a:extLst>
              </p:cNvPr>
              <p:cNvSpPr/>
              <p:nvPr/>
            </p:nvSpPr>
            <p:spPr>
              <a:xfrm>
                <a:off x="3473923" y="4098954"/>
                <a:ext cx="98653" cy="76527"/>
              </a:xfrm>
              <a:custGeom>
                <a:avLst/>
                <a:gdLst/>
                <a:ahLst/>
                <a:cxnLst/>
                <a:rect l="l" t="t" r="r" b="b"/>
                <a:pathLst>
                  <a:path w="972" h="754" extrusionOk="0">
                    <a:moveTo>
                      <a:pt x="972" y="1"/>
                    </a:moveTo>
                    <a:lnTo>
                      <a:pt x="110" y="499"/>
                    </a:lnTo>
                    <a:cubicBezTo>
                      <a:pt x="110" y="620"/>
                      <a:pt x="74" y="705"/>
                      <a:pt x="1" y="753"/>
                    </a:cubicBezTo>
                    <a:lnTo>
                      <a:pt x="850" y="256"/>
                    </a:lnTo>
                    <a:cubicBezTo>
                      <a:pt x="923" y="207"/>
                      <a:pt x="972" y="122"/>
                      <a:pt x="972"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04;p45">
                <a:extLst>
                  <a:ext uri="{FF2B5EF4-FFF2-40B4-BE49-F238E27FC236}">
                    <a16:creationId xmlns:a16="http://schemas.microsoft.com/office/drawing/2014/main" id="{9E0CAE69-9C39-A77F-A74A-62360BC4518A}"/>
                  </a:ext>
                </a:extLst>
              </p:cNvPr>
              <p:cNvSpPr/>
              <p:nvPr/>
            </p:nvSpPr>
            <p:spPr>
              <a:xfrm>
                <a:off x="3473923" y="4098954"/>
                <a:ext cx="98653" cy="76527"/>
              </a:xfrm>
              <a:custGeom>
                <a:avLst/>
                <a:gdLst/>
                <a:ahLst/>
                <a:cxnLst/>
                <a:rect l="l" t="t" r="r" b="b"/>
                <a:pathLst>
                  <a:path w="972" h="754" extrusionOk="0">
                    <a:moveTo>
                      <a:pt x="972" y="1"/>
                    </a:moveTo>
                    <a:lnTo>
                      <a:pt x="110" y="499"/>
                    </a:lnTo>
                    <a:cubicBezTo>
                      <a:pt x="110" y="620"/>
                      <a:pt x="74" y="705"/>
                      <a:pt x="1" y="753"/>
                    </a:cubicBezTo>
                    <a:lnTo>
                      <a:pt x="850" y="256"/>
                    </a:lnTo>
                    <a:cubicBezTo>
                      <a:pt x="923" y="207"/>
                      <a:pt x="972" y="122"/>
                      <a:pt x="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05;p45">
                <a:extLst>
                  <a:ext uri="{FF2B5EF4-FFF2-40B4-BE49-F238E27FC236}">
                    <a16:creationId xmlns:a16="http://schemas.microsoft.com/office/drawing/2014/main" id="{ADC7A03A-1F2B-1932-272A-BE36CFF0FC60}"/>
                  </a:ext>
                </a:extLst>
              </p:cNvPr>
              <p:cNvSpPr/>
              <p:nvPr/>
            </p:nvSpPr>
            <p:spPr>
              <a:xfrm>
                <a:off x="3280575" y="3787365"/>
                <a:ext cx="114689" cy="55518"/>
              </a:xfrm>
              <a:custGeom>
                <a:avLst/>
                <a:gdLst/>
                <a:ahLst/>
                <a:cxnLst/>
                <a:rect l="l" t="t" r="r" b="b"/>
                <a:pathLst>
                  <a:path w="1130" h="547" extrusionOk="0">
                    <a:moveTo>
                      <a:pt x="1" y="522"/>
                    </a:moveTo>
                    <a:cubicBezTo>
                      <a:pt x="1" y="522"/>
                      <a:pt x="0" y="522"/>
                      <a:pt x="0" y="522"/>
                    </a:cubicBezTo>
                    <a:lnTo>
                      <a:pt x="1" y="522"/>
                    </a:lnTo>
                    <a:close/>
                    <a:moveTo>
                      <a:pt x="958" y="0"/>
                    </a:moveTo>
                    <a:cubicBezTo>
                      <a:pt x="918" y="0"/>
                      <a:pt x="882" y="9"/>
                      <a:pt x="850" y="25"/>
                    </a:cubicBezTo>
                    <a:lnTo>
                      <a:pt x="1" y="522"/>
                    </a:lnTo>
                    <a:lnTo>
                      <a:pt x="1" y="522"/>
                    </a:lnTo>
                    <a:cubicBezTo>
                      <a:pt x="27" y="507"/>
                      <a:pt x="63" y="498"/>
                      <a:pt x="103" y="498"/>
                    </a:cubicBezTo>
                    <a:cubicBezTo>
                      <a:pt x="156" y="498"/>
                      <a:pt x="218" y="513"/>
                      <a:pt x="280" y="547"/>
                    </a:cubicBezTo>
                    <a:lnTo>
                      <a:pt x="1129" y="50"/>
                    </a:lnTo>
                    <a:cubicBezTo>
                      <a:pt x="1068" y="15"/>
                      <a:pt x="1010" y="0"/>
                      <a:pt x="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06;p45">
                <a:extLst>
                  <a:ext uri="{FF2B5EF4-FFF2-40B4-BE49-F238E27FC236}">
                    <a16:creationId xmlns:a16="http://schemas.microsoft.com/office/drawing/2014/main" id="{CD7F9FB9-B1A0-853F-6217-9D195482992D}"/>
                  </a:ext>
                </a:extLst>
              </p:cNvPr>
              <p:cNvSpPr/>
              <p:nvPr/>
            </p:nvSpPr>
            <p:spPr>
              <a:xfrm>
                <a:off x="3280575" y="3787467"/>
                <a:ext cx="94999" cy="52980"/>
              </a:xfrm>
              <a:custGeom>
                <a:avLst/>
                <a:gdLst/>
                <a:ahLst/>
                <a:cxnLst/>
                <a:rect l="l" t="t" r="r" b="b"/>
                <a:pathLst>
                  <a:path w="936" h="522" extrusionOk="0">
                    <a:moveTo>
                      <a:pt x="935" y="0"/>
                    </a:moveTo>
                    <a:cubicBezTo>
                      <a:pt x="911" y="0"/>
                      <a:pt x="874" y="12"/>
                      <a:pt x="850" y="24"/>
                    </a:cubicBezTo>
                    <a:lnTo>
                      <a:pt x="0" y="521"/>
                    </a:lnTo>
                    <a:cubicBezTo>
                      <a:pt x="25" y="510"/>
                      <a:pt x="49" y="497"/>
                      <a:pt x="86" y="497"/>
                    </a:cubicBezTo>
                    <a:lnTo>
                      <a:pt x="9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07;p45">
                <a:extLst>
                  <a:ext uri="{FF2B5EF4-FFF2-40B4-BE49-F238E27FC236}">
                    <a16:creationId xmlns:a16="http://schemas.microsoft.com/office/drawing/2014/main" id="{E8A7FEAD-9330-968C-2EDC-EADCE85199E4}"/>
                  </a:ext>
                </a:extLst>
              </p:cNvPr>
              <p:cNvSpPr/>
              <p:nvPr/>
            </p:nvSpPr>
            <p:spPr>
              <a:xfrm>
                <a:off x="3484986" y="3941333"/>
                <a:ext cx="87590" cy="208268"/>
              </a:xfrm>
              <a:custGeom>
                <a:avLst/>
                <a:gdLst/>
                <a:ahLst/>
                <a:cxnLst/>
                <a:rect l="l" t="t" r="r" b="b"/>
                <a:pathLst>
                  <a:path w="863" h="2052" extrusionOk="0">
                    <a:moveTo>
                      <a:pt x="863" y="0"/>
                    </a:moveTo>
                    <a:lnTo>
                      <a:pt x="13" y="498"/>
                    </a:lnTo>
                    <a:lnTo>
                      <a:pt x="1" y="2052"/>
                    </a:lnTo>
                    <a:lnTo>
                      <a:pt x="863" y="1554"/>
                    </a:lnTo>
                    <a:lnTo>
                      <a:pt x="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08;p45">
                <a:extLst>
                  <a:ext uri="{FF2B5EF4-FFF2-40B4-BE49-F238E27FC236}">
                    <a16:creationId xmlns:a16="http://schemas.microsoft.com/office/drawing/2014/main" id="{F650D1ED-33C8-06E9-612B-D793C851879E}"/>
                  </a:ext>
                </a:extLst>
              </p:cNvPr>
              <p:cNvSpPr/>
              <p:nvPr/>
            </p:nvSpPr>
            <p:spPr>
              <a:xfrm>
                <a:off x="3308892" y="3792338"/>
                <a:ext cx="224304" cy="130624"/>
              </a:xfrm>
              <a:custGeom>
                <a:avLst/>
                <a:gdLst/>
                <a:ahLst/>
                <a:cxnLst/>
                <a:rect l="l" t="t" r="r" b="b"/>
                <a:pathLst>
                  <a:path w="2210" h="1287" extrusionOk="0">
                    <a:moveTo>
                      <a:pt x="850" y="1"/>
                    </a:moveTo>
                    <a:lnTo>
                      <a:pt x="1" y="498"/>
                    </a:lnTo>
                    <a:lnTo>
                      <a:pt x="1347" y="1287"/>
                    </a:lnTo>
                    <a:lnTo>
                      <a:pt x="2209" y="789"/>
                    </a:lnTo>
                    <a:lnTo>
                      <a:pt x="8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09;p45">
                <a:extLst>
                  <a:ext uri="{FF2B5EF4-FFF2-40B4-BE49-F238E27FC236}">
                    <a16:creationId xmlns:a16="http://schemas.microsoft.com/office/drawing/2014/main" id="{BE883730-6686-7551-31F1-B959D0A4E769}"/>
                  </a:ext>
                </a:extLst>
              </p:cNvPr>
              <p:cNvSpPr/>
              <p:nvPr/>
            </p:nvSpPr>
            <p:spPr>
              <a:xfrm>
                <a:off x="3445606" y="3872316"/>
                <a:ext cx="126970" cy="119663"/>
              </a:xfrm>
              <a:custGeom>
                <a:avLst/>
                <a:gdLst/>
                <a:ahLst/>
                <a:cxnLst/>
                <a:rect l="l" t="t" r="r" b="b"/>
                <a:pathLst>
                  <a:path w="1251" h="1179" extrusionOk="0">
                    <a:moveTo>
                      <a:pt x="862" y="1"/>
                    </a:moveTo>
                    <a:lnTo>
                      <a:pt x="0" y="499"/>
                    </a:lnTo>
                    <a:cubicBezTo>
                      <a:pt x="219" y="620"/>
                      <a:pt x="401" y="923"/>
                      <a:pt x="401" y="1178"/>
                    </a:cubicBezTo>
                    <a:lnTo>
                      <a:pt x="1251" y="680"/>
                    </a:lnTo>
                    <a:cubicBezTo>
                      <a:pt x="1251" y="426"/>
                      <a:pt x="1068" y="122"/>
                      <a:pt x="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10;p45">
                <a:extLst>
                  <a:ext uri="{FF2B5EF4-FFF2-40B4-BE49-F238E27FC236}">
                    <a16:creationId xmlns:a16="http://schemas.microsoft.com/office/drawing/2014/main" id="{423E6FE5-ACAC-C9CF-A460-47D001C650E8}"/>
                  </a:ext>
                </a:extLst>
              </p:cNvPr>
              <p:cNvSpPr/>
              <p:nvPr/>
            </p:nvSpPr>
            <p:spPr>
              <a:xfrm>
                <a:off x="3480114" y="3915553"/>
                <a:ext cx="92462" cy="76426"/>
              </a:xfrm>
              <a:custGeom>
                <a:avLst/>
                <a:gdLst/>
                <a:ahLst/>
                <a:cxnLst/>
                <a:rect l="l" t="t" r="r" b="b"/>
                <a:pathLst>
                  <a:path w="911" h="753" extrusionOk="0">
                    <a:moveTo>
                      <a:pt x="862" y="0"/>
                    </a:moveTo>
                    <a:lnTo>
                      <a:pt x="0" y="497"/>
                    </a:lnTo>
                    <a:cubicBezTo>
                      <a:pt x="37" y="583"/>
                      <a:pt x="61" y="667"/>
                      <a:pt x="61" y="752"/>
                    </a:cubicBezTo>
                    <a:lnTo>
                      <a:pt x="911" y="254"/>
                    </a:lnTo>
                    <a:cubicBezTo>
                      <a:pt x="911" y="170"/>
                      <a:pt x="886" y="85"/>
                      <a:pt x="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11;p45">
                <a:extLst>
                  <a:ext uri="{FF2B5EF4-FFF2-40B4-BE49-F238E27FC236}">
                    <a16:creationId xmlns:a16="http://schemas.microsoft.com/office/drawing/2014/main" id="{B66F7FA8-07FC-DBB8-8A9E-71CF107EA603}"/>
                  </a:ext>
                </a:extLst>
              </p:cNvPr>
              <p:cNvSpPr/>
              <p:nvPr/>
            </p:nvSpPr>
            <p:spPr>
              <a:xfrm>
                <a:off x="3471487" y="3898299"/>
                <a:ext cx="96217" cy="67799"/>
              </a:xfrm>
              <a:custGeom>
                <a:avLst/>
                <a:gdLst/>
                <a:ahLst/>
                <a:cxnLst/>
                <a:rect l="l" t="t" r="r" b="b"/>
                <a:pathLst>
                  <a:path w="948" h="668" extrusionOk="0">
                    <a:moveTo>
                      <a:pt x="862" y="0"/>
                    </a:moveTo>
                    <a:lnTo>
                      <a:pt x="1" y="497"/>
                    </a:lnTo>
                    <a:cubicBezTo>
                      <a:pt x="37" y="546"/>
                      <a:pt x="73" y="607"/>
                      <a:pt x="85" y="667"/>
                    </a:cubicBezTo>
                    <a:lnTo>
                      <a:pt x="947" y="170"/>
                    </a:lnTo>
                    <a:cubicBezTo>
                      <a:pt x="923" y="109"/>
                      <a:pt x="886" y="49"/>
                      <a:pt x="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12;p45">
                <a:extLst>
                  <a:ext uri="{FF2B5EF4-FFF2-40B4-BE49-F238E27FC236}">
                    <a16:creationId xmlns:a16="http://schemas.microsoft.com/office/drawing/2014/main" id="{420B75B4-CD93-5F85-C769-0F142B8CD53C}"/>
                  </a:ext>
                </a:extLst>
              </p:cNvPr>
              <p:cNvSpPr/>
              <p:nvPr/>
            </p:nvSpPr>
            <p:spPr>
              <a:xfrm>
                <a:off x="3445606" y="3872316"/>
                <a:ext cx="113370" cy="76527"/>
              </a:xfrm>
              <a:custGeom>
                <a:avLst/>
                <a:gdLst/>
                <a:ahLst/>
                <a:cxnLst/>
                <a:rect l="l" t="t" r="r" b="b"/>
                <a:pathLst>
                  <a:path w="1117" h="754" extrusionOk="0">
                    <a:moveTo>
                      <a:pt x="862" y="1"/>
                    </a:moveTo>
                    <a:lnTo>
                      <a:pt x="0" y="499"/>
                    </a:lnTo>
                    <a:cubicBezTo>
                      <a:pt x="97" y="547"/>
                      <a:pt x="194" y="645"/>
                      <a:pt x="256" y="753"/>
                    </a:cubicBezTo>
                    <a:lnTo>
                      <a:pt x="1117" y="256"/>
                    </a:lnTo>
                    <a:cubicBezTo>
                      <a:pt x="1044" y="147"/>
                      <a:pt x="959" y="49"/>
                      <a:pt x="8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13;p45">
                <a:extLst>
                  <a:ext uri="{FF2B5EF4-FFF2-40B4-BE49-F238E27FC236}">
                    <a16:creationId xmlns:a16="http://schemas.microsoft.com/office/drawing/2014/main" id="{78765E2D-7C27-F018-BD7C-39429FE17E9E}"/>
                  </a:ext>
                </a:extLst>
              </p:cNvPr>
              <p:cNvSpPr/>
              <p:nvPr/>
            </p:nvSpPr>
            <p:spPr>
              <a:xfrm>
                <a:off x="3268193" y="3837504"/>
                <a:ext cx="218214" cy="340719"/>
              </a:xfrm>
              <a:custGeom>
                <a:avLst/>
                <a:gdLst/>
                <a:ahLst/>
                <a:cxnLst/>
                <a:rect l="l" t="t" r="r" b="b"/>
                <a:pathLst>
                  <a:path w="2150" h="3357" extrusionOk="0">
                    <a:moveTo>
                      <a:pt x="225" y="1"/>
                    </a:moveTo>
                    <a:cubicBezTo>
                      <a:pt x="93" y="1"/>
                      <a:pt x="1" y="102"/>
                      <a:pt x="1" y="284"/>
                    </a:cubicBezTo>
                    <a:lnTo>
                      <a:pt x="1" y="1837"/>
                    </a:lnTo>
                    <a:cubicBezTo>
                      <a:pt x="1" y="2091"/>
                      <a:pt x="171" y="2395"/>
                      <a:pt x="389" y="2517"/>
                    </a:cubicBezTo>
                    <a:lnTo>
                      <a:pt x="1748" y="3305"/>
                    </a:lnTo>
                    <a:cubicBezTo>
                      <a:pt x="1812" y="3340"/>
                      <a:pt x="1871" y="3357"/>
                      <a:pt x="1923" y="3357"/>
                    </a:cubicBezTo>
                    <a:cubicBezTo>
                      <a:pt x="2051" y="3357"/>
                      <a:pt x="2137" y="3255"/>
                      <a:pt x="2137" y="3075"/>
                    </a:cubicBezTo>
                    <a:lnTo>
                      <a:pt x="2149" y="1521"/>
                    </a:lnTo>
                    <a:cubicBezTo>
                      <a:pt x="2149" y="1266"/>
                      <a:pt x="1967" y="963"/>
                      <a:pt x="1748" y="842"/>
                    </a:cubicBezTo>
                    <a:lnTo>
                      <a:pt x="402" y="53"/>
                    </a:lnTo>
                    <a:cubicBezTo>
                      <a:pt x="339" y="18"/>
                      <a:pt x="278" y="1"/>
                      <a:pt x="225"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14;p45">
                <a:extLst>
                  <a:ext uri="{FF2B5EF4-FFF2-40B4-BE49-F238E27FC236}">
                    <a16:creationId xmlns:a16="http://schemas.microsoft.com/office/drawing/2014/main" id="{CC169734-7F28-C6B3-00AD-F57389F4C058}"/>
                  </a:ext>
                </a:extLst>
              </p:cNvPr>
              <p:cNvSpPr/>
              <p:nvPr/>
            </p:nvSpPr>
            <p:spPr>
              <a:xfrm>
                <a:off x="3409880" y="4118644"/>
                <a:ext cx="51864" cy="44455"/>
              </a:xfrm>
              <a:custGeom>
                <a:avLst/>
                <a:gdLst/>
                <a:ahLst/>
                <a:cxnLst/>
                <a:rect l="l" t="t" r="r" b="b"/>
                <a:pathLst>
                  <a:path w="511" h="438" extrusionOk="0">
                    <a:moveTo>
                      <a:pt x="511" y="1"/>
                    </a:moveTo>
                    <a:lnTo>
                      <a:pt x="85" y="244"/>
                    </a:lnTo>
                    <a:cubicBezTo>
                      <a:pt x="85" y="335"/>
                      <a:pt x="54" y="404"/>
                      <a:pt x="10" y="433"/>
                    </a:cubicBezTo>
                    <a:lnTo>
                      <a:pt x="10" y="433"/>
                    </a:lnTo>
                    <a:lnTo>
                      <a:pt x="425" y="195"/>
                    </a:lnTo>
                    <a:cubicBezTo>
                      <a:pt x="474" y="159"/>
                      <a:pt x="511" y="98"/>
                      <a:pt x="511" y="1"/>
                    </a:cubicBezTo>
                    <a:close/>
                    <a:moveTo>
                      <a:pt x="10" y="433"/>
                    </a:moveTo>
                    <a:lnTo>
                      <a:pt x="1" y="438"/>
                    </a:lnTo>
                    <a:cubicBezTo>
                      <a:pt x="4" y="436"/>
                      <a:pt x="7" y="434"/>
                      <a:pt x="10" y="433"/>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15;p45">
                <a:extLst>
                  <a:ext uri="{FF2B5EF4-FFF2-40B4-BE49-F238E27FC236}">
                    <a16:creationId xmlns:a16="http://schemas.microsoft.com/office/drawing/2014/main" id="{0BECBB1B-3211-DDE6-0204-3755D866EA83}"/>
                  </a:ext>
                </a:extLst>
              </p:cNvPr>
              <p:cNvSpPr/>
              <p:nvPr/>
            </p:nvSpPr>
            <p:spPr>
              <a:xfrm>
                <a:off x="3409880" y="4118644"/>
                <a:ext cx="51864" cy="44455"/>
              </a:xfrm>
              <a:custGeom>
                <a:avLst/>
                <a:gdLst/>
                <a:ahLst/>
                <a:cxnLst/>
                <a:rect l="l" t="t" r="r" b="b"/>
                <a:pathLst>
                  <a:path w="511" h="438" extrusionOk="0">
                    <a:moveTo>
                      <a:pt x="511" y="1"/>
                    </a:moveTo>
                    <a:lnTo>
                      <a:pt x="85" y="244"/>
                    </a:lnTo>
                    <a:cubicBezTo>
                      <a:pt x="85" y="335"/>
                      <a:pt x="54" y="404"/>
                      <a:pt x="10" y="433"/>
                    </a:cubicBezTo>
                    <a:lnTo>
                      <a:pt x="10" y="433"/>
                    </a:lnTo>
                    <a:lnTo>
                      <a:pt x="425" y="195"/>
                    </a:lnTo>
                    <a:cubicBezTo>
                      <a:pt x="474" y="159"/>
                      <a:pt x="511" y="98"/>
                      <a:pt x="511" y="1"/>
                    </a:cubicBezTo>
                    <a:close/>
                    <a:moveTo>
                      <a:pt x="10" y="433"/>
                    </a:moveTo>
                    <a:lnTo>
                      <a:pt x="1" y="438"/>
                    </a:lnTo>
                    <a:cubicBezTo>
                      <a:pt x="4" y="436"/>
                      <a:pt x="7" y="434"/>
                      <a:pt x="10" y="4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16;p45">
                <a:extLst>
                  <a:ext uri="{FF2B5EF4-FFF2-40B4-BE49-F238E27FC236}">
                    <a16:creationId xmlns:a16="http://schemas.microsoft.com/office/drawing/2014/main" id="{F633D415-B07C-DEFE-D92C-E3B0C06A8DE9}"/>
                  </a:ext>
                </a:extLst>
              </p:cNvPr>
              <p:cNvSpPr/>
              <p:nvPr/>
            </p:nvSpPr>
            <p:spPr>
              <a:xfrm>
                <a:off x="3262103" y="3880639"/>
                <a:ext cx="65363" cy="30043"/>
              </a:xfrm>
              <a:custGeom>
                <a:avLst/>
                <a:gdLst/>
                <a:ahLst/>
                <a:cxnLst/>
                <a:rect l="l" t="t" r="r" b="b"/>
                <a:pathLst>
                  <a:path w="644" h="296" extrusionOk="0">
                    <a:moveTo>
                      <a:pt x="18" y="261"/>
                    </a:moveTo>
                    <a:lnTo>
                      <a:pt x="18" y="261"/>
                    </a:lnTo>
                    <a:cubicBezTo>
                      <a:pt x="12" y="264"/>
                      <a:pt x="6" y="267"/>
                      <a:pt x="1" y="271"/>
                    </a:cubicBezTo>
                    <a:lnTo>
                      <a:pt x="18" y="261"/>
                    </a:lnTo>
                    <a:close/>
                    <a:moveTo>
                      <a:pt x="502" y="0"/>
                    </a:moveTo>
                    <a:cubicBezTo>
                      <a:pt x="471" y="0"/>
                      <a:pt x="445" y="6"/>
                      <a:pt x="425" y="16"/>
                    </a:cubicBezTo>
                    <a:lnTo>
                      <a:pt x="18" y="261"/>
                    </a:lnTo>
                    <a:lnTo>
                      <a:pt x="18" y="261"/>
                    </a:lnTo>
                    <a:cubicBezTo>
                      <a:pt x="34" y="253"/>
                      <a:pt x="52" y="250"/>
                      <a:pt x="72" y="250"/>
                    </a:cubicBezTo>
                    <a:cubicBezTo>
                      <a:pt x="114" y="250"/>
                      <a:pt x="162" y="266"/>
                      <a:pt x="207" y="296"/>
                    </a:cubicBezTo>
                    <a:lnTo>
                      <a:pt x="643" y="40"/>
                    </a:lnTo>
                    <a:cubicBezTo>
                      <a:pt x="594" y="12"/>
                      <a:pt x="544" y="0"/>
                      <a:pt x="502"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17;p45">
                <a:extLst>
                  <a:ext uri="{FF2B5EF4-FFF2-40B4-BE49-F238E27FC236}">
                    <a16:creationId xmlns:a16="http://schemas.microsoft.com/office/drawing/2014/main" id="{3D09CAE6-26F3-13E3-1DA2-74481180661B}"/>
                  </a:ext>
                </a:extLst>
              </p:cNvPr>
              <p:cNvSpPr/>
              <p:nvPr/>
            </p:nvSpPr>
            <p:spPr>
              <a:xfrm>
                <a:off x="3268193" y="3881045"/>
                <a:ext cx="59273" cy="29637"/>
              </a:xfrm>
              <a:custGeom>
                <a:avLst/>
                <a:gdLst/>
                <a:ahLst/>
                <a:cxnLst/>
                <a:rect l="l" t="t" r="r" b="b"/>
                <a:pathLst>
                  <a:path w="584" h="292" extrusionOk="0">
                    <a:moveTo>
                      <a:pt x="438" y="0"/>
                    </a:moveTo>
                    <a:lnTo>
                      <a:pt x="1" y="243"/>
                    </a:lnTo>
                    <a:cubicBezTo>
                      <a:pt x="49" y="243"/>
                      <a:pt x="98" y="255"/>
                      <a:pt x="147" y="292"/>
                    </a:cubicBezTo>
                    <a:lnTo>
                      <a:pt x="583" y="36"/>
                    </a:lnTo>
                    <a:cubicBezTo>
                      <a:pt x="523" y="12"/>
                      <a:pt x="475" y="0"/>
                      <a:pt x="4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18;p45">
                <a:extLst>
                  <a:ext uri="{FF2B5EF4-FFF2-40B4-BE49-F238E27FC236}">
                    <a16:creationId xmlns:a16="http://schemas.microsoft.com/office/drawing/2014/main" id="{738E7C10-8626-7EFE-8A56-F88EE9EF2C9D}"/>
                  </a:ext>
                </a:extLst>
              </p:cNvPr>
              <p:cNvSpPr/>
              <p:nvPr/>
            </p:nvSpPr>
            <p:spPr>
              <a:xfrm>
                <a:off x="3262103" y="3881045"/>
                <a:ext cx="50545" cy="27201"/>
              </a:xfrm>
              <a:custGeom>
                <a:avLst/>
                <a:gdLst/>
                <a:ahLst/>
                <a:cxnLst/>
                <a:rect l="l" t="t" r="r" b="b"/>
                <a:pathLst>
                  <a:path w="498" h="268" extrusionOk="0">
                    <a:moveTo>
                      <a:pt x="498" y="0"/>
                    </a:moveTo>
                    <a:cubicBezTo>
                      <a:pt x="473" y="0"/>
                      <a:pt x="449" y="0"/>
                      <a:pt x="425" y="12"/>
                    </a:cubicBezTo>
                    <a:lnTo>
                      <a:pt x="33" y="248"/>
                    </a:lnTo>
                    <a:lnTo>
                      <a:pt x="33" y="248"/>
                    </a:lnTo>
                    <a:cubicBezTo>
                      <a:pt x="42" y="245"/>
                      <a:pt x="51" y="243"/>
                      <a:pt x="61" y="243"/>
                    </a:cubicBezTo>
                    <a:lnTo>
                      <a:pt x="498" y="0"/>
                    </a:lnTo>
                    <a:close/>
                    <a:moveTo>
                      <a:pt x="33" y="248"/>
                    </a:moveTo>
                    <a:lnTo>
                      <a:pt x="33" y="248"/>
                    </a:lnTo>
                    <a:cubicBezTo>
                      <a:pt x="20" y="252"/>
                      <a:pt x="8" y="260"/>
                      <a:pt x="1" y="267"/>
                    </a:cubicBezTo>
                    <a:lnTo>
                      <a:pt x="33" y="24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19;p45">
                <a:extLst>
                  <a:ext uri="{FF2B5EF4-FFF2-40B4-BE49-F238E27FC236}">
                    <a16:creationId xmlns:a16="http://schemas.microsoft.com/office/drawing/2014/main" id="{665713E7-78BF-2151-A318-39B2F8CB4E20}"/>
                  </a:ext>
                </a:extLst>
              </p:cNvPr>
              <p:cNvSpPr/>
              <p:nvPr/>
            </p:nvSpPr>
            <p:spPr>
              <a:xfrm>
                <a:off x="3418507" y="3997967"/>
                <a:ext cx="44455" cy="145442"/>
              </a:xfrm>
              <a:custGeom>
                <a:avLst/>
                <a:gdLst/>
                <a:ahLst/>
                <a:cxnLst/>
                <a:rect l="l" t="t" r="r" b="b"/>
                <a:pathLst>
                  <a:path w="438" h="1433" extrusionOk="0">
                    <a:moveTo>
                      <a:pt x="437" y="1"/>
                    </a:moveTo>
                    <a:lnTo>
                      <a:pt x="0" y="243"/>
                    </a:lnTo>
                    <a:lnTo>
                      <a:pt x="0" y="1433"/>
                    </a:lnTo>
                    <a:lnTo>
                      <a:pt x="426" y="1190"/>
                    </a:lnTo>
                    <a:lnTo>
                      <a:pt x="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20;p45">
                <a:extLst>
                  <a:ext uri="{FF2B5EF4-FFF2-40B4-BE49-F238E27FC236}">
                    <a16:creationId xmlns:a16="http://schemas.microsoft.com/office/drawing/2014/main" id="{2585EA15-5C30-D111-439F-30D7A77FA55E}"/>
                  </a:ext>
                </a:extLst>
              </p:cNvPr>
              <p:cNvSpPr/>
              <p:nvPr/>
            </p:nvSpPr>
            <p:spPr>
              <a:xfrm>
                <a:off x="3283011" y="3884699"/>
                <a:ext cx="149198" cy="86271"/>
              </a:xfrm>
              <a:custGeom>
                <a:avLst/>
                <a:gdLst/>
                <a:ahLst/>
                <a:cxnLst/>
                <a:rect l="l" t="t" r="r" b="b"/>
                <a:pathLst>
                  <a:path w="1470" h="850" extrusionOk="0">
                    <a:moveTo>
                      <a:pt x="437" y="0"/>
                    </a:moveTo>
                    <a:lnTo>
                      <a:pt x="1" y="256"/>
                    </a:lnTo>
                    <a:lnTo>
                      <a:pt x="1044" y="850"/>
                    </a:lnTo>
                    <a:lnTo>
                      <a:pt x="1469" y="595"/>
                    </a:lnTo>
                    <a:lnTo>
                      <a:pt x="4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21;p45">
                <a:extLst>
                  <a:ext uri="{FF2B5EF4-FFF2-40B4-BE49-F238E27FC236}">
                    <a16:creationId xmlns:a16="http://schemas.microsoft.com/office/drawing/2014/main" id="{D91D66D2-A320-2D77-1C68-65D076D9769A}"/>
                  </a:ext>
                </a:extLst>
              </p:cNvPr>
              <p:cNvSpPr/>
              <p:nvPr/>
            </p:nvSpPr>
            <p:spPr>
              <a:xfrm>
                <a:off x="3388972" y="3945088"/>
                <a:ext cx="73990" cy="77644"/>
              </a:xfrm>
              <a:custGeom>
                <a:avLst/>
                <a:gdLst/>
                <a:ahLst/>
                <a:cxnLst/>
                <a:rect l="l" t="t" r="r" b="b"/>
                <a:pathLst>
                  <a:path w="729" h="765" extrusionOk="0">
                    <a:moveTo>
                      <a:pt x="425" y="0"/>
                    </a:moveTo>
                    <a:lnTo>
                      <a:pt x="0" y="255"/>
                    </a:lnTo>
                    <a:cubicBezTo>
                      <a:pt x="158" y="352"/>
                      <a:pt x="291" y="583"/>
                      <a:pt x="291" y="764"/>
                    </a:cubicBezTo>
                    <a:lnTo>
                      <a:pt x="728" y="522"/>
                    </a:lnTo>
                    <a:cubicBezTo>
                      <a:pt x="728" y="327"/>
                      <a:pt x="583" y="97"/>
                      <a:pt x="42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22;p45">
                <a:extLst>
                  <a:ext uri="{FF2B5EF4-FFF2-40B4-BE49-F238E27FC236}">
                    <a16:creationId xmlns:a16="http://schemas.microsoft.com/office/drawing/2014/main" id="{83F4FCA4-CE9F-04CC-3366-5133A402E336}"/>
                  </a:ext>
                </a:extLst>
              </p:cNvPr>
              <p:cNvSpPr/>
              <p:nvPr/>
            </p:nvSpPr>
            <p:spPr>
              <a:xfrm>
                <a:off x="3414853" y="3978277"/>
                <a:ext cx="48109" cy="44455"/>
              </a:xfrm>
              <a:custGeom>
                <a:avLst/>
                <a:gdLst/>
                <a:ahLst/>
                <a:cxnLst/>
                <a:rect l="l" t="t" r="r" b="b"/>
                <a:pathLst>
                  <a:path w="474" h="438" extrusionOk="0">
                    <a:moveTo>
                      <a:pt x="425" y="0"/>
                    </a:moveTo>
                    <a:lnTo>
                      <a:pt x="0" y="256"/>
                    </a:lnTo>
                    <a:cubicBezTo>
                      <a:pt x="25" y="316"/>
                      <a:pt x="36" y="377"/>
                      <a:pt x="36" y="437"/>
                    </a:cubicBezTo>
                    <a:lnTo>
                      <a:pt x="473" y="195"/>
                    </a:lnTo>
                    <a:cubicBezTo>
                      <a:pt x="473" y="134"/>
                      <a:pt x="449" y="62"/>
                      <a:pt x="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23;p45">
                <a:extLst>
                  <a:ext uri="{FF2B5EF4-FFF2-40B4-BE49-F238E27FC236}">
                    <a16:creationId xmlns:a16="http://schemas.microsoft.com/office/drawing/2014/main" id="{1507AA80-BC03-8017-198B-607F15505901}"/>
                  </a:ext>
                </a:extLst>
              </p:cNvPr>
              <p:cNvSpPr/>
              <p:nvPr/>
            </p:nvSpPr>
            <p:spPr>
              <a:xfrm>
                <a:off x="3408662" y="3964778"/>
                <a:ext cx="49327" cy="39482"/>
              </a:xfrm>
              <a:custGeom>
                <a:avLst/>
                <a:gdLst/>
                <a:ahLst/>
                <a:cxnLst/>
                <a:rect l="l" t="t" r="r" b="b"/>
                <a:pathLst>
                  <a:path w="486" h="389" extrusionOk="0">
                    <a:moveTo>
                      <a:pt x="425" y="0"/>
                    </a:moveTo>
                    <a:lnTo>
                      <a:pt x="0" y="255"/>
                    </a:lnTo>
                    <a:cubicBezTo>
                      <a:pt x="25" y="292"/>
                      <a:pt x="49" y="340"/>
                      <a:pt x="61" y="389"/>
                    </a:cubicBezTo>
                    <a:lnTo>
                      <a:pt x="486" y="133"/>
                    </a:lnTo>
                    <a:cubicBezTo>
                      <a:pt x="474" y="85"/>
                      <a:pt x="450" y="49"/>
                      <a:pt x="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24;p45">
                <a:extLst>
                  <a:ext uri="{FF2B5EF4-FFF2-40B4-BE49-F238E27FC236}">
                    <a16:creationId xmlns:a16="http://schemas.microsoft.com/office/drawing/2014/main" id="{305016C3-8112-5D23-309E-0876797CF730}"/>
                  </a:ext>
                </a:extLst>
              </p:cNvPr>
              <p:cNvSpPr/>
              <p:nvPr/>
            </p:nvSpPr>
            <p:spPr>
              <a:xfrm>
                <a:off x="3388972" y="3945088"/>
                <a:ext cx="62927" cy="45571"/>
              </a:xfrm>
              <a:custGeom>
                <a:avLst/>
                <a:gdLst/>
                <a:ahLst/>
                <a:cxnLst/>
                <a:rect l="l" t="t" r="r" b="b"/>
                <a:pathLst>
                  <a:path w="620" h="449" extrusionOk="0">
                    <a:moveTo>
                      <a:pt x="425" y="0"/>
                    </a:moveTo>
                    <a:lnTo>
                      <a:pt x="0" y="255"/>
                    </a:lnTo>
                    <a:cubicBezTo>
                      <a:pt x="73" y="292"/>
                      <a:pt x="134" y="364"/>
                      <a:pt x="194" y="449"/>
                    </a:cubicBezTo>
                    <a:lnTo>
                      <a:pt x="619" y="194"/>
                    </a:lnTo>
                    <a:cubicBezTo>
                      <a:pt x="571" y="122"/>
                      <a:pt x="498" y="49"/>
                      <a:pt x="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25;p45">
                <a:extLst>
                  <a:ext uri="{FF2B5EF4-FFF2-40B4-BE49-F238E27FC236}">
                    <a16:creationId xmlns:a16="http://schemas.microsoft.com/office/drawing/2014/main" id="{0689DB23-1E32-61CD-7B51-AE127ED145B7}"/>
                  </a:ext>
                </a:extLst>
              </p:cNvPr>
              <p:cNvSpPr/>
              <p:nvPr/>
            </p:nvSpPr>
            <p:spPr>
              <a:xfrm>
                <a:off x="3252258" y="3906216"/>
                <a:ext cx="166350" cy="259218"/>
              </a:xfrm>
              <a:custGeom>
                <a:avLst/>
                <a:gdLst/>
                <a:ahLst/>
                <a:cxnLst/>
                <a:rect l="l" t="t" r="r" b="b"/>
                <a:pathLst>
                  <a:path w="1639" h="2554" extrusionOk="0">
                    <a:moveTo>
                      <a:pt x="172" y="1"/>
                    </a:moveTo>
                    <a:cubicBezTo>
                      <a:pt x="78" y="1"/>
                      <a:pt x="12" y="77"/>
                      <a:pt x="12" y="213"/>
                    </a:cubicBezTo>
                    <a:lnTo>
                      <a:pt x="1" y="1403"/>
                    </a:lnTo>
                    <a:cubicBezTo>
                      <a:pt x="1" y="1584"/>
                      <a:pt x="134" y="1827"/>
                      <a:pt x="304" y="1912"/>
                    </a:cubicBezTo>
                    <a:lnTo>
                      <a:pt x="1335" y="2519"/>
                    </a:lnTo>
                    <a:cubicBezTo>
                      <a:pt x="1383" y="2542"/>
                      <a:pt x="1427" y="2554"/>
                      <a:pt x="1466" y="2554"/>
                    </a:cubicBezTo>
                    <a:cubicBezTo>
                      <a:pt x="1569" y="2554"/>
                      <a:pt x="1638" y="2477"/>
                      <a:pt x="1638" y="2337"/>
                    </a:cubicBezTo>
                    <a:lnTo>
                      <a:pt x="1638" y="1147"/>
                    </a:lnTo>
                    <a:cubicBezTo>
                      <a:pt x="1638" y="966"/>
                      <a:pt x="1505" y="735"/>
                      <a:pt x="1347" y="638"/>
                    </a:cubicBezTo>
                    <a:lnTo>
                      <a:pt x="304" y="44"/>
                    </a:lnTo>
                    <a:cubicBezTo>
                      <a:pt x="257" y="15"/>
                      <a:pt x="212" y="1"/>
                      <a:pt x="172"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26;p45">
                <a:extLst>
                  <a:ext uri="{FF2B5EF4-FFF2-40B4-BE49-F238E27FC236}">
                    <a16:creationId xmlns:a16="http://schemas.microsoft.com/office/drawing/2014/main" id="{860C9CC4-2237-A04C-5E79-C7C508FD8BE8}"/>
                  </a:ext>
                </a:extLst>
              </p:cNvPr>
              <p:cNvSpPr/>
              <p:nvPr/>
            </p:nvSpPr>
            <p:spPr>
              <a:xfrm>
                <a:off x="3537966" y="3973304"/>
                <a:ext cx="3755" cy="104844"/>
              </a:xfrm>
              <a:custGeom>
                <a:avLst/>
                <a:gdLst/>
                <a:ahLst/>
                <a:cxnLst/>
                <a:rect l="l" t="t" r="r" b="b"/>
                <a:pathLst>
                  <a:path w="37" h="1033" extrusionOk="0">
                    <a:moveTo>
                      <a:pt x="1" y="1"/>
                    </a:moveTo>
                    <a:lnTo>
                      <a:pt x="1" y="1020"/>
                    </a:lnTo>
                    <a:lnTo>
                      <a:pt x="37" y="1033"/>
                    </a:lnTo>
                    <a:lnTo>
                      <a:pt x="37" y="1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27;p45">
                <a:extLst>
                  <a:ext uri="{FF2B5EF4-FFF2-40B4-BE49-F238E27FC236}">
                    <a16:creationId xmlns:a16="http://schemas.microsoft.com/office/drawing/2014/main" id="{F5D66DF5-AC2E-E08A-37B7-0BC68B247DEF}"/>
                  </a:ext>
                </a:extLst>
              </p:cNvPr>
              <p:cNvSpPr/>
              <p:nvPr/>
            </p:nvSpPr>
            <p:spPr>
              <a:xfrm>
                <a:off x="3537966" y="3958587"/>
                <a:ext cx="28419" cy="16138"/>
              </a:xfrm>
              <a:custGeom>
                <a:avLst/>
                <a:gdLst/>
                <a:ahLst/>
                <a:cxnLst/>
                <a:rect l="l" t="t" r="r" b="b"/>
                <a:pathLst>
                  <a:path w="280" h="159" extrusionOk="0">
                    <a:moveTo>
                      <a:pt x="244" y="0"/>
                    </a:moveTo>
                    <a:lnTo>
                      <a:pt x="1" y="146"/>
                    </a:lnTo>
                    <a:lnTo>
                      <a:pt x="37" y="159"/>
                    </a:lnTo>
                    <a:lnTo>
                      <a:pt x="280" y="13"/>
                    </a:lnTo>
                    <a:lnTo>
                      <a:pt x="2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28;p45">
                <a:extLst>
                  <a:ext uri="{FF2B5EF4-FFF2-40B4-BE49-F238E27FC236}">
                    <a16:creationId xmlns:a16="http://schemas.microsoft.com/office/drawing/2014/main" id="{505CA7AA-5BD6-A05C-AF06-B8328B51DF21}"/>
                  </a:ext>
                </a:extLst>
              </p:cNvPr>
              <p:cNvSpPr/>
              <p:nvPr/>
            </p:nvSpPr>
            <p:spPr>
              <a:xfrm>
                <a:off x="3541620" y="3959805"/>
                <a:ext cx="24765" cy="118343"/>
              </a:xfrm>
              <a:custGeom>
                <a:avLst/>
                <a:gdLst/>
                <a:ahLst/>
                <a:cxnLst/>
                <a:rect l="l" t="t" r="r" b="b"/>
                <a:pathLst>
                  <a:path w="244" h="1166" extrusionOk="0">
                    <a:moveTo>
                      <a:pt x="244" y="1"/>
                    </a:moveTo>
                    <a:lnTo>
                      <a:pt x="1" y="147"/>
                    </a:lnTo>
                    <a:lnTo>
                      <a:pt x="1" y="1166"/>
                    </a:lnTo>
                    <a:lnTo>
                      <a:pt x="244" y="1020"/>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29;p45">
                <a:extLst>
                  <a:ext uri="{FF2B5EF4-FFF2-40B4-BE49-F238E27FC236}">
                    <a16:creationId xmlns:a16="http://schemas.microsoft.com/office/drawing/2014/main" id="{3B599D3D-EF67-437F-3FEE-78E7E4F0D903}"/>
                  </a:ext>
                </a:extLst>
              </p:cNvPr>
              <p:cNvSpPr/>
              <p:nvPr/>
            </p:nvSpPr>
            <p:spPr>
              <a:xfrm>
                <a:off x="3552785" y="4005681"/>
                <a:ext cx="8627" cy="3552"/>
              </a:xfrm>
              <a:custGeom>
                <a:avLst/>
                <a:gdLst/>
                <a:ahLst/>
                <a:cxnLst/>
                <a:rect l="l" t="t" r="r" b="b"/>
                <a:pathLst>
                  <a:path w="85" h="35" extrusionOk="0">
                    <a:moveTo>
                      <a:pt x="26" y="1"/>
                    </a:moveTo>
                    <a:cubicBezTo>
                      <a:pt x="15" y="1"/>
                      <a:pt x="6" y="4"/>
                      <a:pt x="1" y="10"/>
                    </a:cubicBezTo>
                    <a:lnTo>
                      <a:pt x="25" y="34"/>
                    </a:lnTo>
                    <a:cubicBezTo>
                      <a:pt x="49" y="22"/>
                      <a:pt x="73" y="22"/>
                      <a:pt x="85" y="22"/>
                    </a:cubicBezTo>
                    <a:lnTo>
                      <a:pt x="61" y="10"/>
                    </a:lnTo>
                    <a:cubicBezTo>
                      <a:pt x="49" y="4"/>
                      <a:pt x="36" y="1"/>
                      <a:pt x="26" y="1"/>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30;p45">
                <a:extLst>
                  <a:ext uri="{FF2B5EF4-FFF2-40B4-BE49-F238E27FC236}">
                    <a16:creationId xmlns:a16="http://schemas.microsoft.com/office/drawing/2014/main" id="{8258FADD-B0A6-2113-5782-544BC382BC80}"/>
                  </a:ext>
                </a:extLst>
              </p:cNvPr>
              <p:cNvSpPr/>
              <p:nvPr/>
            </p:nvSpPr>
            <p:spPr>
              <a:xfrm>
                <a:off x="3552785" y="4005681"/>
                <a:ext cx="8627" cy="3552"/>
              </a:xfrm>
              <a:custGeom>
                <a:avLst/>
                <a:gdLst/>
                <a:ahLst/>
                <a:cxnLst/>
                <a:rect l="l" t="t" r="r" b="b"/>
                <a:pathLst>
                  <a:path w="85" h="35" extrusionOk="0">
                    <a:moveTo>
                      <a:pt x="26" y="1"/>
                    </a:moveTo>
                    <a:cubicBezTo>
                      <a:pt x="15" y="1"/>
                      <a:pt x="6" y="4"/>
                      <a:pt x="1" y="10"/>
                    </a:cubicBezTo>
                    <a:lnTo>
                      <a:pt x="25" y="34"/>
                    </a:lnTo>
                    <a:cubicBezTo>
                      <a:pt x="49" y="22"/>
                      <a:pt x="73" y="22"/>
                      <a:pt x="85" y="22"/>
                    </a:cubicBezTo>
                    <a:lnTo>
                      <a:pt x="61" y="10"/>
                    </a:lnTo>
                    <a:cubicBezTo>
                      <a:pt x="49" y="4"/>
                      <a:pt x="36" y="1"/>
                      <a:pt x="26" y="1"/>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31;p45">
                <a:extLst>
                  <a:ext uri="{FF2B5EF4-FFF2-40B4-BE49-F238E27FC236}">
                    <a16:creationId xmlns:a16="http://schemas.microsoft.com/office/drawing/2014/main" id="{D30CB310-F267-6479-F01E-9BC2254FA094}"/>
                  </a:ext>
                </a:extLst>
              </p:cNvPr>
              <p:cNvSpPr/>
              <p:nvPr/>
            </p:nvSpPr>
            <p:spPr>
              <a:xfrm>
                <a:off x="3544158" y="4006695"/>
                <a:ext cx="11164" cy="22227"/>
              </a:xfrm>
              <a:custGeom>
                <a:avLst/>
                <a:gdLst/>
                <a:ahLst/>
                <a:cxnLst/>
                <a:rect l="l" t="t" r="r" b="b"/>
                <a:pathLst>
                  <a:path w="110" h="219" extrusionOk="0">
                    <a:moveTo>
                      <a:pt x="86" y="0"/>
                    </a:moveTo>
                    <a:cubicBezTo>
                      <a:pt x="37" y="36"/>
                      <a:pt x="0" y="97"/>
                      <a:pt x="0" y="146"/>
                    </a:cubicBezTo>
                    <a:cubicBezTo>
                      <a:pt x="0" y="182"/>
                      <a:pt x="0" y="194"/>
                      <a:pt x="24" y="206"/>
                    </a:cubicBezTo>
                    <a:lnTo>
                      <a:pt x="39" y="214"/>
                    </a:lnTo>
                    <a:lnTo>
                      <a:pt x="39" y="214"/>
                    </a:lnTo>
                    <a:cubicBezTo>
                      <a:pt x="31" y="205"/>
                      <a:pt x="24" y="188"/>
                      <a:pt x="24" y="170"/>
                    </a:cubicBezTo>
                    <a:cubicBezTo>
                      <a:pt x="24" y="109"/>
                      <a:pt x="61" y="49"/>
                      <a:pt x="110" y="24"/>
                    </a:cubicBezTo>
                    <a:lnTo>
                      <a:pt x="86" y="0"/>
                    </a:lnTo>
                    <a:close/>
                    <a:moveTo>
                      <a:pt x="39" y="214"/>
                    </a:moveTo>
                    <a:cubicBezTo>
                      <a:pt x="42" y="217"/>
                      <a:pt x="45" y="219"/>
                      <a:pt x="49" y="219"/>
                    </a:cubicBezTo>
                    <a:lnTo>
                      <a:pt x="39" y="214"/>
                    </a:ln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732;p45">
                <a:extLst>
                  <a:ext uri="{FF2B5EF4-FFF2-40B4-BE49-F238E27FC236}">
                    <a16:creationId xmlns:a16="http://schemas.microsoft.com/office/drawing/2014/main" id="{BF994448-8F4C-6478-C7AD-C9169A806814}"/>
                  </a:ext>
                </a:extLst>
              </p:cNvPr>
              <p:cNvSpPr/>
              <p:nvPr/>
            </p:nvSpPr>
            <p:spPr>
              <a:xfrm>
                <a:off x="3544158" y="4006695"/>
                <a:ext cx="11164" cy="22227"/>
              </a:xfrm>
              <a:custGeom>
                <a:avLst/>
                <a:gdLst/>
                <a:ahLst/>
                <a:cxnLst/>
                <a:rect l="l" t="t" r="r" b="b"/>
                <a:pathLst>
                  <a:path w="110" h="219" extrusionOk="0">
                    <a:moveTo>
                      <a:pt x="86" y="0"/>
                    </a:moveTo>
                    <a:cubicBezTo>
                      <a:pt x="37" y="36"/>
                      <a:pt x="0" y="97"/>
                      <a:pt x="0" y="146"/>
                    </a:cubicBezTo>
                    <a:cubicBezTo>
                      <a:pt x="0" y="182"/>
                      <a:pt x="0" y="194"/>
                      <a:pt x="24" y="206"/>
                    </a:cubicBezTo>
                    <a:lnTo>
                      <a:pt x="39" y="214"/>
                    </a:lnTo>
                    <a:lnTo>
                      <a:pt x="39" y="214"/>
                    </a:lnTo>
                    <a:cubicBezTo>
                      <a:pt x="31" y="205"/>
                      <a:pt x="24" y="188"/>
                      <a:pt x="24" y="170"/>
                    </a:cubicBezTo>
                    <a:cubicBezTo>
                      <a:pt x="24" y="109"/>
                      <a:pt x="61" y="49"/>
                      <a:pt x="110" y="24"/>
                    </a:cubicBezTo>
                    <a:lnTo>
                      <a:pt x="86" y="0"/>
                    </a:lnTo>
                    <a:close/>
                    <a:moveTo>
                      <a:pt x="39" y="214"/>
                    </a:moveTo>
                    <a:cubicBezTo>
                      <a:pt x="42" y="217"/>
                      <a:pt x="45" y="219"/>
                      <a:pt x="49" y="219"/>
                    </a:cubicBezTo>
                    <a:lnTo>
                      <a:pt x="39" y="21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733;p45">
                <a:extLst>
                  <a:ext uri="{FF2B5EF4-FFF2-40B4-BE49-F238E27FC236}">
                    <a16:creationId xmlns:a16="http://schemas.microsoft.com/office/drawing/2014/main" id="{EDEE9600-8274-E048-01D0-9105E338C0D1}"/>
                  </a:ext>
                </a:extLst>
              </p:cNvPr>
              <p:cNvSpPr/>
              <p:nvPr/>
            </p:nvSpPr>
            <p:spPr>
              <a:xfrm>
                <a:off x="3546593" y="4007304"/>
                <a:ext cx="17356" cy="22633"/>
              </a:xfrm>
              <a:custGeom>
                <a:avLst/>
                <a:gdLst/>
                <a:ahLst/>
                <a:cxnLst/>
                <a:rect l="l" t="t" r="r" b="b"/>
                <a:pathLst>
                  <a:path w="171" h="223" extrusionOk="0">
                    <a:moveTo>
                      <a:pt x="128" y="1"/>
                    </a:moveTo>
                    <a:cubicBezTo>
                      <a:pt x="116" y="1"/>
                      <a:pt x="101" y="6"/>
                      <a:pt x="86" y="18"/>
                    </a:cubicBezTo>
                    <a:cubicBezTo>
                      <a:pt x="37" y="43"/>
                      <a:pt x="0" y="103"/>
                      <a:pt x="0" y="164"/>
                    </a:cubicBezTo>
                    <a:cubicBezTo>
                      <a:pt x="0" y="199"/>
                      <a:pt x="20" y="222"/>
                      <a:pt x="50" y="222"/>
                    </a:cubicBezTo>
                    <a:cubicBezTo>
                      <a:pt x="61" y="222"/>
                      <a:pt x="73" y="219"/>
                      <a:pt x="86" y="213"/>
                    </a:cubicBezTo>
                    <a:cubicBezTo>
                      <a:pt x="134" y="188"/>
                      <a:pt x="170" y="115"/>
                      <a:pt x="170" y="67"/>
                    </a:cubicBezTo>
                    <a:cubicBezTo>
                      <a:pt x="170" y="25"/>
                      <a:pt x="154"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734;p45">
                <a:extLst>
                  <a:ext uri="{FF2B5EF4-FFF2-40B4-BE49-F238E27FC236}">
                    <a16:creationId xmlns:a16="http://schemas.microsoft.com/office/drawing/2014/main" id="{97202668-0C65-43E3-2A6C-3BA9E734F9A9}"/>
                  </a:ext>
                </a:extLst>
              </p:cNvPr>
              <p:cNvSpPr/>
              <p:nvPr/>
            </p:nvSpPr>
            <p:spPr>
              <a:xfrm>
                <a:off x="3552785" y="4037753"/>
                <a:ext cx="8627" cy="3451"/>
              </a:xfrm>
              <a:custGeom>
                <a:avLst/>
                <a:gdLst/>
                <a:ahLst/>
                <a:cxnLst/>
                <a:rect l="l" t="t" r="r" b="b"/>
                <a:pathLst>
                  <a:path w="85" h="34" extrusionOk="0">
                    <a:moveTo>
                      <a:pt x="70" y="14"/>
                    </a:moveTo>
                    <a:lnTo>
                      <a:pt x="85" y="21"/>
                    </a:lnTo>
                    <a:cubicBezTo>
                      <a:pt x="81" y="17"/>
                      <a:pt x="76" y="15"/>
                      <a:pt x="70" y="14"/>
                    </a:cubicBezTo>
                    <a:close/>
                    <a:moveTo>
                      <a:pt x="26" y="0"/>
                    </a:moveTo>
                    <a:cubicBezTo>
                      <a:pt x="15" y="0"/>
                      <a:pt x="6" y="3"/>
                      <a:pt x="1" y="10"/>
                    </a:cubicBezTo>
                    <a:lnTo>
                      <a:pt x="25" y="34"/>
                    </a:lnTo>
                    <a:cubicBezTo>
                      <a:pt x="39" y="20"/>
                      <a:pt x="53" y="14"/>
                      <a:pt x="65" y="14"/>
                    </a:cubicBezTo>
                    <a:cubicBezTo>
                      <a:pt x="67" y="14"/>
                      <a:pt x="68" y="14"/>
                      <a:pt x="70" y="14"/>
                    </a:cubicBezTo>
                    <a:lnTo>
                      <a:pt x="70" y="14"/>
                    </a:lnTo>
                    <a:lnTo>
                      <a:pt x="61" y="10"/>
                    </a:lnTo>
                    <a:cubicBezTo>
                      <a:pt x="49" y="3"/>
                      <a:pt x="36" y="0"/>
                      <a:pt x="26" y="0"/>
                    </a:cubicBez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735;p45">
                <a:extLst>
                  <a:ext uri="{FF2B5EF4-FFF2-40B4-BE49-F238E27FC236}">
                    <a16:creationId xmlns:a16="http://schemas.microsoft.com/office/drawing/2014/main" id="{AACC1E2A-B526-FF3F-9B2F-2BF28EDDCE7D}"/>
                  </a:ext>
                </a:extLst>
              </p:cNvPr>
              <p:cNvSpPr/>
              <p:nvPr/>
            </p:nvSpPr>
            <p:spPr>
              <a:xfrm>
                <a:off x="3552785" y="4037753"/>
                <a:ext cx="8627" cy="3451"/>
              </a:xfrm>
              <a:custGeom>
                <a:avLst/>
                <a:gdLst/>
                <a:ahLst/>
                <a:cxnLst/>
                <a:rect l="l" t="t" r="r" b="b"/>
                <a:pathLst>
                  <a:path w="85" h="34" extrusionOk="0">
                    <a:moveTo>
                      <a:pt x="70" y="14"/>
                    </a:moveTo>
                    <a:lnTo>
                      <a:pt x="85" y="21"/>
                    </a:lnTo>
                    <a:cubicBezTo>
                      <a:pt x="81" y="17"/>
                      <a:pt x="76" y="15"/>
                      <a:pt x="70" y="14"/>
                    </a:cubicBezTo>
                    <a:close/>
                    <a:moveTo>
                      <a:pt x="26" y="0"/>
                    </a:moveTo>
                    <a:cubicBezTo>
                      <a:pt x="15" y="0"/>
                      <a:pt x="6" y="3"/>
                      <a:pt x="1" y="10"/>
                    </a:cubicBezTo>
                    <a:lnTo>
                      <a:pt x="25" y="34"/>
                    </a:lnTo>
                    <a:cubicBezTo>
                      <a:pt x="39" y="20"/>
                      <a:pt x="53" y="14"/>
                      <a:pt x="65" y="14"/>
                    </a:cubicBezTo>
                    <a:cubicBezTo>
                      <a:pt x="67" y="14"/>
                      <a:pt x="68" y="14"/>
                      <a:pt x="70" y="14"/>
                    </a:cubicBezTo>
                    <a:lnTo>
                      <a:pt x="70" y="14"/>
                    </a:lnTo>
                    <a:lnTo>
                      <a:pt x="61" y="10"/>
                    </a:lnTo>
                    <a:cubicBezTo>
                      <a:pt x="49" y="3"/>
                      <a:pt x="36" y="0"/>
                      <a:pt x="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736;p45">
                <a:extLst>
                  <a:ext uri="{FF2B5EF4-FFF2-40B4-BE49-F238E27FC236}">
                    <a16:creationId xmlns:a16="http://schemas.microsoft.com/office/drawing/2014/main" id="{97F76975-0D95-4AE2-FE41-E2A3CAD1803B}"/>
                  </a:ext>
                </a:extLst>
              </p:cNvPr>
              <p:cNvSpPr/>
              <p:nvPr/>
            </p:nvSpPr>
            <p:spPr>
              <a:xfrm>
                <a:off x="3544158" y="4038666"/>
                <a:ext cx="11164" cy="22329"/>
              </a:xfrm>
              <a:custGeom>
                <a:avLst/>
                <a:gdLst/>
                <a:ahLst/>
                <a:cxnLst/>
                <a:rect l="l" t="t" r="r" b="b"/>
                <a:pathLst>
                  <a:path w="110" h="220" extrusionOk="0">
                    <a:moveTo>
                      <a:pt x="86" y="1"/>
                    </a:moveTo>
                    <a:cubicBezTo>
                      <a:pt x="37" y="25"/>
                      <a:pt x="0" y="98"/>
                      <a:pt x="0" y="146"/>
                    </a:cubicBezTo>
                    <a:cubicBezTo>
                      <a:pt x="0" y="170"/>
                      <a:pt x="0" y="195"/>
                      <a:pt x="24" y="206"/>
                    </a:cubicBezTo>
                    <a:lnTo>
                      <a:pt x="49" y="219"/>
                    </a:lnTo>
                    <a:cubicBezTo>
                      <a:pt x="37" y="206"/>
                      <a:pt x="24" y="195"/>
                      <a:pt x="24" y="170"/>
                    </a:cubicBezTo>
                    <a:cubicBezTo>
                      <a:pt x="24" y="109"/>
                      <a:pt x="61" y="49"/>
                      <a:pt x="110" y="25"/>
                    </a:cubicBezTo>
                    <a:lnTo>
                      <a:pt x="86"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737;p45">
                <a:extLst>
                  <a:ext uri="{FF2B5EF4-FFF2-40B4-BE49-F238E27FC236}">
                    <a16:creationId xmlns:a16="http://schemas.microsoft.com/office/drawing/2014/main" id="{B680B0D9-D3C7-AA7A-3684-E8B97ABF6CE9}"/>
                  </a:ext>
                </a:extLst>
              </p:cNvPr>
              <p:cNvSpPr/>
              <p:nvPr/>
            </p:nvSpPr>
            <p:spPr>
              <a:xfrm>
                <a:off x="3544158" y="4038666"/>
                <a:ext cx="11164" cy="22329"/>
              </a:xfrm>
              <a:custGeom>
                <a:avLst/>
                <a:gdLst/>
                <a:ahLst/>
                <a:cxnLst/>
                <a:rect l="l" t="t" r="r" b="b"/>
                <a:pathLst>
                  <a:path w="110" h="220" extrusionOk="0">
                    <a:moveTo>
                      <a:pt x="86" y="1"/>
                    </a:moveTo>
                    <a:cubicBezTo>
                      <a:pt x="37" y="25"/>
                      <a:pt x="0" y="98"/>
                      <a:pt x="0" y="146"/>
                    </a:cubicBezTo>
                    <a:cubicBezTo>
                      <a:pt x="0" y="170"/>
                      <a:pt x="0" y="195"/>
                      <a:pt x="24" y="206"/>
                    </a:cubicBezTo>
                    <a:lnTo>
                      <a:pt x="49" y="219"/>
                    </a:lnTo>
                    <a:cubicBezTo>
                      <a:pt x="37" y="206"/>
                      <a:pt x="24" y="195"/>
                      <a:pt x="24" y="170"/>
                    </a:cubicBezTo>
                    <a:cubicBezTo>
                      <a:pt x="24" y="109"/>
                      <a:pt x="61" y="49"/>
                      <a:pt x="110" y="25"/>
                    </a:cubicBezTo>
                    <a:lnTo>
                      <a:pt x="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738;p45">
                <a:extLst>
                  <a:ext uri="{FF2B5EF4-FFF2-40B4-BE49-F238E27FC236}">
                    <a16:creationId xmlns:a16="http://schemas.microsoft.com/office/drawing/2014/main" id="{54AAA097-D5E7-6201-6DA2-14CD2DA643D7}"/>
                  </a:ext>
                </a:extLst>
              </p:cNvPr>
              <p:cNvSpPr/>
              <p:nvPr/>
            </p:nvSpPr>
            <p:spPr>
              <a:xfrm>
                <a:off x="3546593" y="4039377"/>
                <a:ext cx="17356" cy="22532"/>
              </a:xfrm>
              <a:custGeom>
                <a:avLst/>
                <a:gdLst/>
                <a:ahLst/>
                <a:cxnLst/>
                <a:rect l="l" t="t" r="r" b="b"/>
                <a:pathLst>
                  <a:path w="171" h="222" extrusionOk="0">
                    <a:moveTo>
                      <a:pt x="128" y="0"/>
                    </a:moveTo>
                    <a:cubicBezTo>
                      <a:pt x="116" y="0"/>
                      <a:pt x="101" y="6"/>
                      <a:pt x="86" y="18"/>
                    </a:cubicBezTo>
                    <a:cubicBezTo>
                      <a:pt x="37" y="42"/>
                      <a:pt x="0" y="102"/>
                      <a:pt x="0" y="163"/>
                    </a:cubicBezTo>
                    <a:cubicBezTo>
                      <a:pt x="0" y="199"/>
                      <a:pt x="20" y="222"/>
                      <a:pt x="50" y="222"/>
                    </a:cubicBezTo>
                    <a:cubicBezTo>
                      <a:pt x="61" y="222"/>
                      <a:pt x="73" y="219"/>
                      <a:pt x="86" y="212"/>
                    </a:cubicBezTo>
                    <a:cubicBezTo>
                      <a:pt x="134" y="175"/>
                      <a:pt x="170" y="115"/>
                      <a:pt x="170" y="66"/>
                    </a:cubicBezTo>
                    <a:cubicBezTo>
                      <a:pt x="170" y="25"/>
                      <a:pt x="154" y="0"/>
                      <a:pt x="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739;p45">
                <a:extLst>
                  <a:ext uri="{FF2B5EF4-FFF2-40B4-BE49-F238E27FC236}">
                    <a16:creationId xmlns:a16="http://schemas.microsoft.com/office/drawing/2014/main" id="{E8C5DFB7-34CF-4E28-2430-7F73407ED352}"/>
                  </a:ext>
                </a:extLst>
              </p:cNvPr>
              <p:cNvSpPr/>
              <p:nvPr/>
            </p:nvSpPr>
            <p:spPr>
              <a:xfrm>
                <a:off x="3552785" y="3972593"/>
                <a:ext cx="8627" cy="3349"/>
              </a:xfrm>
              <a:custGeom>
                <a:avLst/>
                <a:gdLst/>
                <a:ahLst/>
                <a:cxnLst/>
                <a:rect l="l" t="t" r="r" b="b"/>
                <a:pathLst>
                  <a:path w="85" h="33" extrusionOk="0">
                    <a:moveTo>
                      <a:pt x="32" y="0"/>
                    </a:moveTo>
                    <a:cubicBezTo>
                      <a:pt x="19" y="0"/>
                      <a:pt x="7" y="6"/>
                      <a:pt x="1" y="21"/>
                    </a:cubicBezTo>
                    <a:lnTo>
                      <a:pt x="25" y="32"/>
                    </a:lnTo>
                    <a:cubicBezTo>
                      <a:pt x="37" y="26"/>
                      <a:pt x="49" y="23"/>
                      <a:pt x="60" y="23"/>
                    </a:cubicBezTo>
                    <a:cubicBezTo>
                      <a:pt x="70" y="23"/>
                      <a:pt x="79" y="26"/>
                      <a:pt x="85" y="32"/>
                    </a:cubicBezTo>
                    <a:lnTo>
                      <a:pt x="61" y="8"/>
                    </a:lnTo>
                    <a:cubicBezTo>
                      <a:pt x="51" y="3"/>
                      <a:pt x="41" y="0"/>
                      <a:pt x="32"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740;p45">
                <a:extLst>
                  <a:ext uri="{FF2B5EF4-FFF2-40B4-BE49-F238E27FC236}">
                    <a16:creationId xmlns:a16="http://schemas.microsoft.com/office/drawing/2014/main" id="{A8317E2A-4BD8-B386-D544-DC5211DC587E}"/>
                  </a:ext>
                </a:extLst>
              </p:cNvPr>
              <p:cNvSpPr/>
              <p:nvPr/>
            </p:nvSpPr>
            <p:spPr>
              <a:xfrm>
                <a:off x="3552785" y="3972593"/>
                <a:ext cx="8627" cy="3349"/>
              </a:xfrm>
              <a:custGeom>
                <a:avLst/>
                <a:gdLst/>
                <a:ahLst/>
                <a:cxnLst/>
                <a:rect l="l" t="t" r="r" b="b"/>
                <a:pathLst>
                  <a:path w="85" h="33" extrusionOk="0">
                    <a:moveTo>
                      <a:pt x="32" y="0"/>
                    </a:moveTo>
                    <a:cubicBezTo>
                      <a:pt x="19" y="0"/>
                      <a:pt x="7" y="6"/>
                      <a:pt x="1" y="21"/>
                    </a:cubicBezTo>
                    <a:lnTo>
                      <a:pt x="25" y="32"/>
                    </a:lnTo>
                    <a:cubicBezTo>
                      <a:pt x="37" y="26"/>
                      <a:pt x="49" y="23"/>
                      <a:pt x="60" y="23"/>
                    </a:cubicBezTo>
                    <a:cubicBezTo>
                      <a:pt x="70" y="23"/>
                      <a:pt x="79" y="26"/>
                      <a:pt x="85" y="32"/>
                    </a:cubicBezTo>
                    <a:lnTo>
                      <a:pt x="61" y="8"/>
                    </a:lnTo>
                    <a:cubicBezTo>
                      <a:pt x="51" y="3"/>
                      <a:pt x="41"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741;p45">
                <a:extLst>
                  <a:ext uri="{FF2B5EF4-FFF2-40B4-BE49-F238E27FC236}">
                    <a16:creationId xmlns:a16="http://schemas.microsoft.com/office/drawing/2014/main" id="{934C7010-083F-DB0A-4CE8-77106DF46EAE}"/>
                  </a:ext>
                </a:extLst>
              </p:cNvPr>
              <p:cNvSpPr/>
              <p:nvPr/>
            </p:nvSpPr>
            <p:spPr>
              <a:xfrm>
                <a:off x="3544158" y="3974623"/>
                <a:ext cx="11164" cy="22227"/>
              </a:xfrm>
              <a:custGeom>
                <a:avLst/>
                <a:gdLst/>
                <a:ahLst/>
                <a:cxnLst/>
                <a:rect l="l" t="t" r="r" b="b"/>
                <a:pathLst>
                  <a:path w="110" h="219" extrusionOk="0">
                    <a:moveTo>
                      <a:pt x="86" y="1"/>
                    </a:moveTo>
                    <a:cubicBezTo>
                      <a:pt x="37" y="25"/>
                      <a:pt x="0" y="85"/>
                      <a:pt x="0" y="146"/>
                    </a:cubicBezTo>
                    <a:cubicBezTo>
                      <a:pt x="0" y="170"/>
                      <a:pt x="0" y="195"/>
                      <a:pt x="24" y="195"/>
                    </a:cubicBezTo>
                    <a:lnTo>
                      <a:pt x="49" y="219"/>
                    </a:lnTo>
                    <a:cubicBezTo>
                      <a:pt x="37" y="206"/>
                      <a:pt x="24" y="182"/>
                      <a:pt x="24" y="158"/>
                    </a:cubicBezTo>
                    <a:cubicBezTo>
                      <a:pt x="24" y="109"/>
                      <a:pt x="61" y="36"/>
                      <a:pt x="110" y="12"/>
                    </a:cubicBezTo>
                    <a:lnTo>
                      <a:pt x="86" y="1"/>
                    </a:ln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742;p45">
                <a:extLst>
                  <a:ext uri="{FF2B5EF4-FFF2-40B4-BE49-F238E27FC236}">
                    <a16:creationId xmlns:a16="http://schemas.microsoft.com/office/drawing/2014/main" id="{66A83C39-3314-0D92-C6E4-D2BA8D3D58B4}"/>
                  </a:ext>
                </a:extLst>
              </p:cNvPr>
              <p:cNvSpPr/>
              <p:nvPr/>
            </p:nvSpPr>
            <p:spPr>
              <a:xfrm>
                <a:off x="3544158" y="3974623"/>
                <a:ext cx="11164" cy="22227"/>
              </a:xfrm>
              <a:custGeom>
                <a:avLst/>
                <a:gdLst/>
                <a:ahLst/>
                <a:cxnLst/>
                <a:rect l="l" t="t" r="r" b="b"/>
                <a:pathLst>
                  <a:path w="110" h="219" extrusionOk="0">
                    <a:moveTo>
                      <a:pt x="86" y="1"/>
                    </a:moveTo>
                    <a:cubicBezTo>
                      <a:pt x="37" y="25"/>
                      <a:pt x="0" y="85"/>
                      <a:pt x="0" y="146"/>
                    </a:cubicBezTo>
                    <a:cubicBezTo>
                      <a:pt x="0" y="170"/>
                      <a:pt x="0" y="195"/>
                      <a:pt x="24" y="195"/>
                    </a:cubicBezTo>
                    <a:lnTo>
                      <a:pt x="49" y="219"/>
                    </a:lnTo>
                    <a:cubicBezTo>
                      <a:pt x="37" y="206"/>
                      <a:pt x="24" y="182"/>
                      <a:pt x="24" y="158"/>
                    </a:cubicBezTo>
                    <a:cubicBezTo>
                      <a:pt x="24" y="109"/>
                      <a:pt x="61" y="36"/>
                      <a:pt x="110" y="12"/>
                    </a:cubicBezTo>
                    <a:lnTo>
                      <a:pt x="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743;p45">
                <a:extLst>
                  <a:ext uri="{FF2B5EF4-FFF2-40B4-BE49-F238E27FC236}">
                    <a16:creationId xmlns:a16="http://schemas.microsoft.com/office/drawing/2014/main" id="{7EFCE631-A22B-DF5E-B49A-B2FB06889D3B}"/>
                  </a:ext>
                </a:extLst>
              </p:cNvPr>
              <p:cNvSpPr/>
              <p:nvPr/>
            </p:nvSpPr>
            <p:spPr>
              <a:xfrm>
                <a:off x="3546593" y="3974826"/>
                <a:ext cx="17356" cy="22024"/>
              </a:xfrm>
              <a:custGeom>
                <a:avLst/>
                <a:gdLst/>
                <a:ahLst/>
                <a:cxnLst/>
                <a:rect l="l" t="t" r="r" b="b"/>
                <a:pathLst>
                  <a:path w="171" h="217" extrusionOk="0">
                    <a:moveTo>
                      <a:pt x="122" y="1"/>
                    </a:moveTo>
                    <a:cubicBezTo>
                      <a:pt x="111" y="1"/>
                      <a:pt x="99" y="4"/>
                      <a:pt x="86" y="10"/>
                    </a:cubicBezTo>
                    <a:cubicBezTo>
                      <a:pt x="37" y="34"/>
                      <a:pt x="0" y="107"/>
                      <a:pt x="0" y="156"/>
                    </a:cubicBezTo>
                    <a:cubicBezTo>
                      <a:pt x="0" y="198"/>
                      <a:pt x="18" y="216"/>
                      <a:pt x="44" y="216"/>
                    </a:cubicBezTo>
                    <a:cubicBezTo>
                      <a:pt x="56" y="216"/>
                      <a:pt x="70" y="212"/>
                      <a:pt x="86" y="204"/>
                    </a:cubicBezTo>
                    <a:cubicBezTo>
                      <a:pt x="134" y="180"/>
                      <a:pt x="170" y="120"/>
                      <a:pt x="170" y="59"/>
                    </a:cubicBezTo>
                    <a:cubicBezTo>
                      <a:pt x="170" y="23"/>
                      <a:pt x="151" y="1"/>
                      <a:pt x="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744;p45">
                <a:extLst>
                  <a:ext uri="{FF2B5EF4-FFF2-40B4-BE49-F238E27FC236}">
                    <a16:creationId xmlns:a16="http://schemas.microsoft.com/office/drawing/2014/main" id="{6A8A7AE1-C052-AD2A-0A49-7BEB6CE1D9DE}"/>
                  </a:ext>
                </a:extLst>
              </p:cNvPr>
              <p:cNvSpPr/>
              <p:nvPr/>
            </p:nvSpPr>
            <p:spPr>
              <a:xfrm>
                <a:off x="3445606" y="3866227"/>
                <a:ext cx="56736" cy="38264"/>
              </a:xfrm>
              <a:custGeom>
                <a:avLst/>
                <a:gdLst/>
                <a:ahLst/>
                <a:cxnLst/>
                <a:rect l="l" t="t" r="r" b="b"/>
                <a:pathLst>
                  <a:path w="559" h="377" extrusionOk="0">
                    <a:moveTo>
                      <a:pt x="559" y="1"/>
                    </a:moveTo>
                    <a:lnTo>
                      <a:pt x="0" y="328"/>
                    </a:lnTo>
                    <a:lnTo>
                      <a:pt x="0" y="376"/>
                    </a:lnTo>
                    <a:lnTo>
                      <a:pt x="559" y="61"/>
                    </a:lnTo>
                    <a:lnTo>
                      <a:pt x="559"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745;p45">
                <a:extLst>
                  <a:ext uri="{FF2B5EF4-FFF2-40B4-BE49-F238E27FC236}">
                    <a16:creationId xmlns:a16="http://schemas.microsoft.com/office/drawing/2014/main" id="{CD0CE534-AD66-2D5A-481B-F263049FE9E7}"/>
                  </a:ext>
                </a:extLst>
              </p:cNvPr>
              <p:cNvSpPr/>
              <p:nvPr/>
            </p:nvSpPr>
            <p:spPr>
              <a:xfrm>
                <a:off x="3350810" y="3812028"/>
                <a:ext cx="151532" cy="87489"/>
              </a:xfrm>
              <a:custGeom>
                <a:avLst/>
                <a:gdLst/>
                <a:ahLst/>
                <a:cxnLst/>
                <a:rect l="l" t="t" r="r" b="b"/>
                <a:pathLst>
                  <a:path w="1493" h="862" extrusionOk="0">
                    <a:moveTo>
                      <a:pt x="559" y="1"/>
                    </a:moveTo>
                    <a:lnTo>
                      <a:pt x="0" y="316"/>
                    </a:lnTo>
                    <a:lnTo>
                      <a:pt x="934" y="862"/>
                    </a:lnTo>
                    <a:lnTo>
                      <a:pt x="1493" y="535"/>
                    </a:lnTo>
                    <a:lnTo>
                      <a:pt x="559" y="1"/>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746;p45">
                <a:extLst>
                  <a:ext uri="{FF2B5EF4-FFF2-40B4-BE49-F238E27FC236}">
                    <a16:creationId xmlns:a16="http://schemas.microsoft.com/office/drawing/2014/main" id="{3AB192F5-EC0A-8CE3-7F97-E201994C3599}"/>
                  </a:ext>
                </a:extLst>
              </p:cNvPr>
              <p:cNvSpPr/>
              <p:nvPr/>
            </p:nvSpPr>
            <p:spPr>
              <a:xfrm>
                <a:off x="3350810" y="3844101"/>
                <a:ext cx="94898" cy="60390"/>
              </a:xfrm>
              <a:custGeom>
                <a:avLst/>
                <a:gdLst/>
                <a:ahLst/>
                <a:cxnLst/>
                <a:rect l="l" t="t" r="r" b="b"/>
                <a:pathLst>
                  <a:path w="935" h="595" extrusionOk="0">
                    <a:moveTo>
                      <a:pt x="0" y="0"/>
                    </a:moveTo>
                    <a:lnTo>
                      <a:pt x="0" y="60"/>
                    </a:lnTo>
                    <a:lnTo>
                      <a:pt x="934" y="594"/>
                    </a:lnTo>
                    <a:lnTo>
                      <a:pt x="934" y="546"/>
                    </a:lnTo>
                    <a:lnTo>
                      <a:pt x="0"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747;p45">
                <a:extLst>
                  <a:ext uri="{FF2B5EF4-FFF2-40B4-BE49-F238E27FC236}">
                    <a16:creationId xmlns:a16="http://schemas.microsoft.com/office/drawing/2014/main" id="{A11D31A8-1D08-1EDB-2206-25C227D0C598}"/>
                  </a:ext>
                </a:extLst>
              </p:cNvPr>
              <p:cNvSpPr/>
              <p:nvPr/>
            </p:nvSpPr>
            <p:spPr>
              <a:xfrm>
                <a:off x="3414853" y="3823091"/>
                <a:ext cx="101" cy="5075"/>
              </a:xfrm>
              <a:custGeom>
                <a:avLst/>
                <a:gdLst/>
                <a:ahLst/>
                <a:cxnLst/>
                <a:rect l="l" t="t" r="r" b="b"/>
                <a:pathLst>
                  <a:path w="1" h="50" extrusionOk="0">
                    <a:moveTo>
                      <a:pt x="0" y="1"/>
                    </a:moveTo>
                    <a:lnTo>
                      <a:pt x="0" y="37"/>
                    </a:lnTo>
                    <a:lnTo>
                      <a:pt x="0" y="49"/>
                    </a:lnTo>
                    <a:lnTo>
                      <a:pt x="0" y="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748;p45">
                <a:extLst>
                  <a:ext uri="{FF2B5EF4-FFF2-40B4-BE49-F238E27FC236}">
                    <a16:creationId xmlns:a16="http://schemas.microsoft.com/office/drawing/2014/main" id="{879EB8A1-3893-1C98-9313-555AC2DACB40}"/>
                  </a:ext>
                </a:extLst>
              </p:cNvPr>
              <p:cNvSpPr/>
              <p:nvPr/>
            </p:nvSpPr>
            <p:spPr>
              <a:xfrm>
                <a:off x="3407444" y="3824411"/>
                <a:ext cx="7511" cy="7409"/>
              </a:xfrm>
              <a:custGeom>
                <a:avLst/>
                <a:gdLst/>
                <a:ahLst/>
                <a:cxnLst/>
                <a:rect l="l" t="t" r="r" b="b"/>
                <a:pathLst>
                  <a:path w="74" h="73" extrusionOk="0">
                    <a:moveTo>
                      <a:pt x="73" y="0"/>
                    </a:moveTo>
                    <a:cubicBezTo>
                      <a:pt x="73" y="12"/>
                      <a:pt x="61" y="12"/>
                      <a:pt x="49" y="24"/>
                    </a:cubicBezTo>
                    <a:cubicBezTo>
                      <a:pt x="37" y="24"/>
                      <a:pt x="12" y="36"/>
                      <a:pt x="1" y="36"/>
                    </a:cubicBezTo>
                    <a:lnTo>
                      <a:pt x="1" y="73"/>
                    </a:lnTo>
                    <a:cubicBezTo>
                      <a:pt x="12" y="73"/>
                      <a:pt x="37" y="60"/>
                      <a:pt x="49" y="60"/>
                    </a:cubicBezTo>
                    <a:cubicBezTo>
                      <a:pt x="61" y="49"/>
                      <a:pt x="73" y="49"/>
                      <a:pt x="73" y="36"/>
                    </a:cubicBezTo>
                    <a:lnTo>
                      <a:pt x="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749;p45">
                <a:extLst>
                  <a:ext uri="{FF2B5EF4-FFF2-40B4-BE49-F238E27FC236}">
                    <a16:creationId xmlns:a16="http://schemas.microsoft.com/office/drawing/2014/main" id="{E0E05437-0BD3-9074-3859-44302216AAC7}"/>
                  </a:ext>
                </a:extLst>
              </p:cNvPr>
              <p:cNvSpPr/>
              <p:nvPr/>
            </p:nvSpPr>
            <p:spPr>
              <a:xfrm>
                <a:off x="3400035" y="3823091"/>
                <a:ext cx="7511" cy="8729"/>
              </a:xfrm>
              <a:custGeom>
                <a:avLst/>
                <a:gdLst/>
                <a:ahLst/>
                <a:cxnLst/>
                <a:rect l="l" t="t" r="r" b="b"/>
                <a:pathLst>
                  <a:path w="74" h="86" extrusionOk="0">
                    <a:moveTo>
                      <a:pt x="1" y="1"/>
                    </a:moveTo>
                    <a:lnTo>
                      <a:pt x="1" y="37"/>
                    </a:lnTo>
                    <a:cubicBezTo>
                      <a:pt x="1" y="49"/>
                      <a:pt x="12" y="62"/>
                      <a:pt x="25" y="73"/>
                    </a:cubicBezTo>
                    <a:cubicBezTo>
                      <a:pt x="37" y="73"/>
                      <a:pt x="49" y="86"/>
                      <a:pt x="74" y="86"/>
                    </a:cubicBezTo>
                    <a:lnTo>
                      <a:pt x="74" y="49"/>
                    </a:lnTo>
                    <a:cubicBezTo>
                      <a:pt x="49" y="49"/>
                      <a:pt x="37" y="37"/>
                      <a:pt x="25" y="37"/>
                    </a:cubicBezTo>
                    <a:cubicBezTo>
                      <a:pt x="12" y="25"/>
                      <a:pt x="1" y="1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750;p45">
                <a:extLst>
                  <a:ext uri="{FF2B5EF4-FFF2-40B4-BE49-F238E27FC236}">
                    <a16:creationId xmlns:a16="http://schemas.microsoft.com/office/drawing/2014/main" id="{C5BC3D55-DE10-64D6-2820-7115ECE97694}"/>
                  </a:ext>
                </a:extLst>
              </p:cNvPr>
              <p:cNvSpPr/>
              <p:nvPr/>
            </p:nvSpPr>
            <p:spPr>
              <a:xfrm>
                <a:off x="3398817" y="3819742"/>
                <a:ext cx="17356" cy="8120"/>
              </a:xfrm>
              <a:custGeom>
                <a:avLst/>
                <a:gdLst/>
                <a:ahLst/>
                <a:cxnLst/>
                <a:rect l="l" t="t" r="r" b="b"/>
                <a:pathLst>
                  <a:path w="171" h="80" extrusionOk="0">
                    <a:moveTo>
                      <a:pt x="86" y="0"/>
                    </a:moveTo>
                    <a:cubicBezTo>
                      <a:pt x="67" y="0"/>
                      <a:pt x="49" y="3"/>
                      <a:pt x="37" y="9"/>
                    </a:cubicBezTo>
                    <a:cubicBezTo>
                      <a:pt x="0" y="22"/>
                      <a:pt x="0" y="46"/>
                      <a:pt x="37" y="70"/>
                    </a:cubicBezTo>
                    <a:cubicBezTo>
                      <a:pt x="49" y="76"/>
                      <a:pt x="67" y="79"/>
                      <a:pt x="86" y="79"/>
                    </a:cubicBezTo>
                    <a:cubicBezTo>
                      <a:pt x="104" y="79"/>
                      <a:pt x="122" y="76"/>
                      <a:pt x="134" y="70"/>
                    </a:cubicBezTo>
                    <a:cubicBezTo>
                      <a:pt x="170" y="46"/>
                      <a:pt x="170" y="22"/>
                      <a:pt x="134" y="9"/>
                    </a:cubicBezTo>
                    <a:cubicBezTo>
                      <a:pt x="122" y="3"/>
                      <a:pt x="104" y="0"/>
                      <a:pt x="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51;p45">
                <a:extLst>
                  <a:ext uri="{FF2B5EF4-FFF2-40B4-BE49-F238E27FC236}">
                    <a16:creationId xmlns:a16="http://schemas.microsoft.com/office/drawing/2014/main" id="{C8750911-663E-3581-92E5-8E08F71C03B5}"/>
                  </a:ext>
                </a:extLst>
              </p:cNvPr>
              <p:cNvSpPr/>
              <p:nvPr/>
            </p:nvSpPr>
            <p:spPr>
              <a:xfrm>
                <a:off x="3430788" y="3832936"/>
                <a:ext cx="101" cy="3857"/>
              </a:xfrm>
              <a:custGeom>
                <a:avLst/>
                <a:gdLst/>
                <a:ahLst/>
                <a:cxnLst/>
                <a:rect l="l" t="t" r="r" b="b"/>
                <a:pathLst>
                  <a:path w="1" h="38" extrusionOk="0">
                    <a:moveTo>
                      <a:pt x="1" y="1"/>
                    </a:moveTo>
                    <a:lnTo>
                      <a:pt x="1" y="37"/>
                    </a:lnTo>
                    <a:lnTo>
                      <a:pt x="1" y="37"/>
                    </a:lnTo>
                    <a:lnTo>
                      <a:pt x="1" y="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52;p45">
                <a:extLst>
                  <a:ext uri="{FF2B5EF4-FFF2-40B4-BE49-F238E27FC236}">
                    <a16:creationId xmlns:a16="http://schemas.microsoft.com/office/drawing/2014/main" id="{3922C87A-6E66-CF12-29CA-DE9E0A5E2B7F}"/>
                  </a:ext>
                </a:extLst>
              </p:cNvPr>
              <p:cNvSpPr/>
              <p:nvPr/>
            </p:nvSpPr>
            <p:spPr>
              <a:xfrm>
                <a:off x="3423379" y="3834256"/>
                <a:ext cx="7511" cy="6191"/>
              </a:xfrm>
              <a:custGeom>
                <a:avLst/>
                <a:gdLst/>
                <a:ahLst/>
                <a:cxnLst/>
                <a:rect l="l" t="t" r="r" b="b"/>
                <a:pathLst>
                  <a:path w="74" h="61" extrusionOk="0">
                    <a:moveTo>
                      <a:pt x="74" y="0"/>
                    </a:moveTo>
                    <a:cubicBezTo>
                      <a:pt x="62" y="0"/>
                      <a:pt x="62" y="12"/>
                      <a:pt x="49" y="12"/>
                    </a:cubicBezTo>
                    <a:cubicBezTo>
                      <a:pt x="38" y="24"/>
                      <a:pt x="14" y="24"/>
                      <a:pt x="1" y="24"/>
                    </a:cubicBezTo>
                    <a:lnTo>
                      <a:pt x="1" y="60"/>
                    </a:lnTo>
                    <a:cubicBezTo>
                      <a:pt x="14" y="60"/>
                      <a:pt x="38" y="60"/>
                      <a:pt x="49" y="49"/>
                    </a:cubicBezTo>
                    <a:cubicBezTo>
                      <a:pt x="62" y="49"/>
                      <a:pt x="62" y="36"/>
                      <a:pt x="74" y="24"/>
                    </a:cubicBez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53;p45">
                <a:extLst>
                  <a:ext uri="{FF2B5EF4-FFF2-40B4-BE49-F238E27FC236}">
                    <a16:creationId xmlns:a16="http://schemas.microsoft.com/office/drawing/2014/main" id="{996D8A18-D2BB-B8C7-8456-B3F1B0AB491D}"/>
                  </a:ext>
                </a:extLst>
              </p:cNvPr>
              <p:cNvSpPr/>
              <p:nvPr/>
            </p:nvSpPr>
            <p:spPr>
              <a:xfrm>
                <a:off x="3416071" y="3832936"/>
                <a:ext cx="7409" cy="7511"/>
              </a:xfrm>
              <a:custGeom>
                <a:avLst/>
                <a:gdLst/>
                <a:ahLst/>
                <a:cxnLst/>
                <a:rect l="l" t="t" r="r" b="b"/>
                <a:pathLst>
                  <a:path w="73" h="74" extrusionOk="0">
                    <a:moveTo>
                      <a:pt x="0" y="1"/>
                    </a:moveTo>
                    <a:lnTo>
                      <a:pt x="0" y="37"/>
                    </a:lnTo>
                    <a:cubicBezTo>
                      <a:pt x="0" y="37"/>
                      <a:pt x="0" y="49"/>
                      <a:pt x="24" y="62"/>
                    </a:cubicBezTo>
                    <a:cubicBezTo>
                      <a:pt x="37" y="73"/>
                      <a:pt x="49" y="73"/>
                      <a:pt x="73" y="73"/>
                    </a:cubicBezTo>
                    <a:lnTo>
                      <a:pt x="73" y="37"/>
                    </a:lnTo>
                    <a:cubicBezTo>
                      <a:pt x="49" y="37"/>
                      <a:pt x="37" y="37"/>
                      <a:pt x="24" y="25"/>
                    </a:cubicBezTo>
                    <a:cubicBezTo>
                      <a:pt x="0" y="13"/>
                      <a:pt x="0" y="1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754;p45">
                <a:extLst>
                  <a:ext uri="{FF2B5EF4-FFF2-40B4-BE49-F238E27FC236}">
                    <a16:creationId xmlns:a16="http://schemas.microsoft.com/office/drawing/2014/main" id="{AD7D5DC4-ECD2-2CAC-8E3D-A88A1868B451}"/>
                  </a:ext>
                </a:extLst>
              </p:cNvPr>
              <p:cNvSpPr/>
              <p:nvPr/>
            </p:nvSpPr>
            <p:spPr>
              <a:xfrm>
                <a:off x="3414853" y="3828369"/>
                <a:ext cx="16036" cy="8120"/>
              </a:xfrm>
              <a:custGeom>
                <a:avLst/>
                <a:gdLst/>
                <a:ahLst/>
                <a:cxnLst/>
                <a:rect l="l" t="t" r="r" b="b"/>
                <a:pathLst>
                  <a:path w="158" h="80" extrusionOk="0">
                    <a:moveTo>
                      <a:pt x="85" y="0"/>
                    </a:moveTo>
                    <a:cubicBezTo>
                      <a:pt x="67" y="0"/>
                      <a:pt x="48" y="3"/>
                      <a:pt x="36" y="10"/>
                    </a:cubicBezTo>
                    <a:cubicBezTo>
                      <a:pt x="0" y="34"/>
                      <a:pt x="0" y="58"/>
                      <a:pt x="36" y="70"/>
                    </a:cubicBezTo>
                    <a:cubicBezTo>
                      <a:pt x="48" y="76"/>
                      <a:pt x="67" y="79"/>
                      <a:pt x="85" y="79"/>
                    </a:cubicBezTo>
                    <a:cubicBezTo>
                      <a:pt x="103" y="79"/>
                      <a:pt x="121" y="76"/>
                      <a:pt x="133" y="70"/>
                    </a:cubicBezTo>
                    <a:cubicBezTo>
                      <a:pt x="158" y="58"/>
                      <a:pt x="158" y="34"/>
                      <a:pt x="133" y="10"/>
                    </a:cubicBezTo>
                    <a:cubicBezTo>
                      <a:pt x="121" y="3"/>
                      <a:pt x="103"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755;p45">
                <a:extLst>
                  <a:ext uri="{FF2B5EF4-FFF2-40B4-BE49-F238E27FC236}">
                    <a16:creationId xmlns:a16="http://schemas.microsoft.com/office/drawing/2014/main" id="{600D13E1-EEC4-385D-E3A8-2DEE21F85FB7}"/>
                  </a:ext>
                </a:extLst>
              </p:cNvPr>
              <p:cNvSpPr/>
              <p:nvPr/>
            </p:nvSpPr>
            <p:spPr>
              <a:xfrm>
                <a:off x="3445606" y="3841665"/>
                <a:ext cx="1319" cy="3654"/>
              </a:xfrm>
              <a:custGeom>
                <a:avLst/>
                <a:gdLst/>
                <a:ahLst/>
                <a:cxnLst/>
                <a:rect l="l" t="t" r="r" b="b"/>
                <a:pathLst>
                  <a:path w="13" h="36" extrusionOk="0">
                    <a:moveTo>
                      <a:pt x="13" y="0"/>
                    </a:moveTo>
                    <a:lnTo>
                      <a:pt x="0" y="12"/>
                    </a:lnTo>
                    <a:lnTo>
                      <a:pt x="0" y="36"/>
                    </a:lnTo>
                    <a:lnTo>
                      <a:pt x="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756;p45">
                <a:extLst>
                  <a:ext uri="{FF2B5EF4-FFF2-40B4-BE49-F238E27FC236}">
                    <a16:creationId xmlns:a16="http://schemas.microsoft.com/office/drawing/2014/main" id="{B8FB7236-BB67-6B72-9A6D-5EFF60597C95}"/>
                  </a:ext>
                </a:extLst>
              </p:cNvPr>
              <p:cNvSpPr/>
              <p:nvPr/>
            </p:nvSpPr>
            <p:spPr>
              <a:xfrm>
                <a:off x="3438197" y="3842781"/>
                <a:ext cx="7511" cy="6293"/>
              </a:xfrm>
              <a:custGeom>
                <a:avLst/>
                <a:gdLst/>
                <a:ahLst/>
                <a:cxnLst/>
                <a:rect l="l" t="t" r="r" b="b"/>
                <a:pathLst>
                  <a:path w="74" h="62" extrusionOk="0">
                    <a:moveTo>
                      <a:pt x="73" y="1"/>
                    </a:moveTo>
                    <a:cubicBezTo>
                      <a:pt x="73" y="1"/>
                      <a:pt x="73" y="13"/>
                      <a:pt x="62" y="25"/>
                    </a:cubicBezTo>
                    <a:cubicBezTo>
                      <a:pt x="49" y="25"/>
                      <a:pt x="25" y="38"/>
                      <a:pt x="1" y="38"/>
                    </a:cubicBezTo>
                    <a:lnTo>
                      <a:pt x="1" y="62"/>
                    </a:lnTo>
                    <a:cubicBezTo>
                      <a:pt x="25" y="62"/>
                      <a:pt x="49" y="62"/>
                      <a:pt x="62" y="49"/>
                    </a:cubicBezTo>
                    <a:cubicBezTo>
                      <a:pt x="73" y="49"/>
                      <a:pt x="73" y="38"/>
                      <a:pt x="73" y="38"/>
                    </a:cubicBez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757;p45">
                <a:extLst>
                  <a:ext uri="{FF2B5EF4-FFF2-40B4-BE49-F238E27FC236}">
                    <a16:creationId xmlns:a16="http://schemas.microsoft.com/office/drawing/2014/main" id="{D6A01F00-7AE1-5F55-5861-C284C42689BC}"/>
                  </a:ext>
                </a:extLst>
              </p:cNvPr>
              <p:cNvSpPr/>
              <p:nvPr/>
            </p:nvSpPr>
            <p:spPr>
              <a:xfrm>
                <a:off x="3432107" y="3841665"/>
                <a:ext cx="6191" cy="7409"/>
              </a:xfrm>
              <a:custGeom>
                <a:avLst/>
                <a:gdLst/>
                <a:ahLst/>
                <a:cxnLst/>
                <a:rect l="l" t="t" r="r" b="b"/>
                <a:pathLst>
                  <a:path w="61" h="73" extrusionOk="0">
                    <a:moveTo>
                      <a:pt x="0" y="0"/>
                    </a:moveTo>
                    <a:lnTo>
                      <a:pt x="0" y="36"/>
                    </a:lnTo>
                    <a:cubicBezTo>
                      <a:pt x="0" y="49"/>
                      <a:pt x="0" y="60"/>
                      <a:pt x="12" y="60"/>
                    </a:cubicBezTo>
                    <a:cubicBezTo>
                      <a:pt x="36" y="73"/>
                      <a:pt x="49" y="73"/>
                      <a:pt x="61" y="73"/>
                    </a:cubicBezTo>
                    <a:lnTo>
                      <a:pt x="61" y="49"/>
                    </a:lnTo>
                    <a:cubicBezTo>
                      <a:pt x="49" y="36"/>
                      <a:pt x="36" y="36"/>
                      <a:pt x="12" y="36"/>
                    </a:cubicBezTo>
                    <a:cubicBezTo>
                      <a:pt x="0" y="24"/>
                      <a:pt x="0" y="1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758;p45">
                <a:extLst>
                  <a:ext uri="{FF2B5EF4-FFF2-40B4-BE49-F238E27FC236}">
                    <a16:creationId xmlns:a16="http://schemas.microsoft.com/office/drawing/2014/main" id="{29BD1A7D-F96A-5CF0-F1F5-436821E4C88B}"/>
                  </a:ext>
                </a:extLst>
              </p:cNvPr>
              <p:cNvSpPr/>
              <p:nvPr/>
            </p:nvSpPr>
            <p:spPr>
              <a:xfrm>
                <a:off x="3430788" y="3837301"/>
                <a:ext cx="16138" cy="9033"/>
              </a:xfrm>
              <a:custGeom>
                <a:avLst/>
                <a:gdLst/>
                <a:ahLst/>
                <a:cxnLst/>
                <a:rect l="l" t="t" r="r" b="b"/>
                <a:pathLst>
                  <a:path w="159" h="89" extrusionOk="0">
                    <a:moveTo>
                      <a:pt x="80" y="1"/>
                    </a:moveTo>
                    <a:cubicBezTo>
                      <a:pt x="62" y="1"/>
                      <a:pt x="43" y="7"/>
                      <a:pt x="25" y="19"/>
                    </a:cubicBezTo>
                    <a:cubicBezTo>
                      <a:pt x="1" y="30"/>
                      <a:pt x="1" y="55"/>
                      <a:pt x="25" y="79"/>
                    </a:cubicBezTo>
                    <a:cubicBezTo>
                      <a:pt x="43" y="85"/>
                      <a:pt x="62" y="88"/>
                      <a:pt x="80" y="88"/>
                    </a:cubicBezTo>
                    <a:cubicBezTo>
                      <a:pt x="98" y="88"/>
                      <a:pt x="116" y="85"/>
                      <a:pt x="135" y="79"/>
                    </a:cubicBezTo>
                    <a:cubicBezTo>
                      <a:pt x="159" y="55"/>
                      <a:pt x="159" y="30"/>
                      <a:pt x="135" y="19"/>
                    </a:cubicBezTo>
                    <a:cubicBezTo>
                      <a:pt x="116" y="7"/>
                      <a:pt x="98"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759;p45">
                <a:extLst>
                  <a:ext uri="{FF2B5EF4-FFF2-40B4-BE49-F238E27FC236}">
                    <a16:creationId xmlns:a16="http://schemas.microsoft.com/office/drawing/2014/main" id="{1EAFCC59-0C59-DE36-8357-9DDE2119A18E}"/>
                  </a:ext>
                </a:extLst>
              </p:cNvPr>
              <p:cNvSpPr/>
              <p:nvPr/>
            </p:nvSpPr>
            <p:spPr>
              <a:xfrm>
                <a:off x="3461642" y="3850190"/>
                <a:ext cx="101" cy="5075"/>
              </a:xfrm>
              <a:custGeom>
                <a:avLst/>
                <a:gdLst/>
                <a:ahLst/>
                <a:cxnLst/>
                <a:rect l="l" t="t" r="r" b="b"/>
                <a:pathLst>
                  <a:path w="1" h="50" extrusionOk="0">
                    <a:moveTo>
                      <a:pt x="1" y="0"/>
                    </a:moveTo>
                    <a:lnTo>
                      <a:pt x="1" y="37"/>
                    </a:lnTo>
                    <a:lnTo>
                      <a:pt x="1" y="49"/>
                    </a:lnTo>
                    <a:lnTo>
                      <a:pt x="1" y="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760;p45">
                <a:extLst>
                  <a:ext uri="{FF2B5EF4-FFF2-40B4-BE49-F238E27FC236}">
                    <a16:creationId xmlns:a16="http://schemas.microsoft.com/office/drawing/2014/main" id="{A5DDCEA6-F60F-11E4-C87F-4475154CB614}"/>
                  </a:ext>
                </a:extLst>
              </p:cNvPr>
              <p:cNvSpPr/>
              <p:nvPr/>
            </p:nvSpPr>
            <p:spPr>
              <a:xfrm>
                <a:off x="3454233" y="3851510"/>
                <a:ext cx="7511" cy="7409"/>
              </a:xfrm>
              <a:custGeom>
                <a:avLst/>
                <a:gdLst/>
                <a:ahLst/>
                <a:cxnLst/>
                <a:rect l="l" t="t" r="r" b="b"/>
                <a:pathLst>
                  <a:path w="74" h="73" extrusionOk="0">
                    <a:moveTo>
                      <a:pt x="74" y="0"/>
                    </a:moveTo>
                    <a:cubicBezTo>
                      <a:pt x="74" y="12"/>
                      <a:pt x="61" y="12"/>
                      <a:pt x="61" y="24"/>
                    </a:cubicBezTo>
                    <a:cubicBezTo>
                      <a:pt x="37" y="36"/>
                      <a:pt x="25" y="36"/>
                      <a:pt x="1" y="36"/>
                    </a:cubicBezTo>
                    <a:lnTo>
                      <a:pt x="1" y="73"/>
                    </a:lnTo>
                    <a:cubicBezTo>
                      <a:pt x="25" y="73"/>
                      <a:pt x="37" y="60"/>
                      <a:pt x="61" y="60"/>
                    </a:cubicBezTo>
                    <a:cubicBezTo>
                      <a:pt x="61" y="49"/>
                      <a:pt x="74" y="49"/>
                      <a:pt x="74" y="36"/>
                    </a:cubicBez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761;p45">
                <a:extLst>
                  <a:ext uri="{FF2B5EF4-FFF2-40B4-BE49-F238E27FC236}">
                    <a16:creationId xmlns:a16="http://schemas.microsoft.com/office/drawing/2014/main" id="{FFD08956-B88B-3051-287E-0649FDE78D76}"/>
                  </a:ext>
                </a:extLst>
              </p:cNvPr>
              <p:cNvSpPr/>
              <p:nvPr/>
            </p:nvSpPr>
            <p:spPr>
              <a:xfrm>
                <a:off x="3446824" y="3850190"/>
                <a:ext cx="7511" cy="8729"/>
              </a:xfrm>
              <a:custGeom>
                <a:avLst/>
                <a:gdLst/>
                <a:ahLst/>
                <a:cxnLst/>
                <a:rect l="l" t="t" r="r" b="b"/>
                <a:pathLst>
                  <a:path w="74" h="86" extrusionOk="0">
                    <a:moveTo>
                      <a:pt x="1" y="0"/>
                    </a:moveTo>
                    <a:lnTo>
                      <a:pt x="1" y="37"/>
                    </a:lnTo>
                    <a:cubicBezTo>
                      <a:pt x="1" y="49"/>
                      <a:pt x="13" y="62"/>
                      <a:pt x="25" y="73"/>
                    </a:cubicBezTo>
                    <a:cubicBezTo>
                      <a:pt x="37" y="73"/>
                      <a:pt x="61" y="86"/>
                      <a:pt x="74" y="86"/>
                    </a:cubicBezTo>
                    <a:lnTo>
                      <a:pt x="74" y="49"/>
                    </a:lnTo>
                    <a:cubicBezTo>
                      <a:pt x="61" y="49"/>
                      <a:pt x="37" y="49"/>
                      <a:pt x="25" y="37"/>
                    </a:cubicBezTo>
                    <a:cubicBezTo>
                      <a:pt x="13" y="25"/>
                      <a:pt x="1" y="13"/>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762;p45">
                <a:extLst>
                  <a:ext uri="{FF2B5EF4-FFF2-40B4-BE49-F238E27FC236}">
                    <a16:creationId xmlns:a16="http://schemas.microsoft.com/office/drawing/2014/main" id="{F076E39A-1C52-9941-A7E2-91BC67641717}"/>
                  </a:ext>
                </a:extLst>
              </p:cNvPr>
              <p:cNvSpPr/>
              <p:nvPr/>
            </p:nvSpPr>
            <p:spPr>
              <a:xfrm>
                <a:off x="3446824" y="3846841"/>
                <a:ext cx="16138" cy="8120"/>
              </a:xfrm>
              <a:custGeom>
                <a:avLst/>
                <a:gdLst/>
                <a:ahLst/>
                <a:cxnLst/>
                <a:rect l="l" t="t" r="r" b="b"/>
                <a:pathLst>
                  <a:path w="159" h="80" extrusionOk="0">
                    <a:moveTo>
                      <a:pt x="75" y="0"/>
                    </a:moveTo>
                    <a:cubicBezTo>
                      <a:pt x="56" y="0"/>
                      <a:pt x="37" y="3"/>
                      <a:pt x="25" y="9"/>
                    </a:cubicBezTo>
                    <a:cubicBezTo>
                      <a:pt x="1" y="22"/>
                      <a:pt x="1" y="58"/>
                      <a:pt x="25" y="70"/>
                    </a:cubicBezTo>
                    <a:cubicBezTo>
                      <a:pt x="37" y="76"/>
                      <a:pt x="56" y="79"/>
                      <a:pt x="75" y="79"/>
                    </a:cubicBezTo>
                    <a:cubicBezTo>
                      <a:pt x="95" y="79"/>
                      <a:pt x="116" y="76"/>
                      <a:pt x="134" y="70"/>
                    </a:cubicBezTo>
                    <a:cubicBezTo>
                      <a:pt x="158" y="58"/>
                      <a:pt x="158" y="22"/>
                      <a:pt x="134" y="9"/>
                    </a:cubicBezTo>
                    <a:cubicBezTo>
                      <a:pt x="116" y="3"/>
                      <a:pt x="95" y="0"/>
                      <a:pt x="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763;p45">
                <a:extLst>
                  <a:ext uri="{FF2B5EF4-FFF2-40B4-BE49-F238E27FC236}">
                    <a16:creationId xmlns:a16="http://schemas.microsoft.com/office/drawing/2014/main" id="{2F91AFA7-2C53-9C49-5CDD-125FD8B18554}"/>
                  </a:ext>
                </a:extLst>
              </p:cNvPr>
              <p:cNvSpPr/>
              <p:nvPr/>
            </p:nvSpPr>
            <p:spPr>
              <a:xfrm>
                <a:off x="3401253" y="3834256"/>
                <a:ext cx="101" cy="4973"/>
              </a:xfrm>
              <a:custGeom>
                <a:avLst/>
                <a:gdLst/>
                <a:ahLst/>
                <a:cxnLst/>
                <a:rect l="l" t="t" r="r" b="b"/>
                <a:pathLst>
                  <a:path w="1" h="49" extrusionOk="0">
                    <a:moveTo>
                      <a:pt x="0" y="0"/>
                    </a:moveTo>
                    <a:lnTo>
                      <a:pt x="0" y="36"/>
                    </a:lnTo>
                    <a:lnTo>
                      <a:pt x="0" y="49"/>
                    </a:lnTo>
                    <a:lnTo>
                      <a:pt x="0"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764;p45">
                <a:extLst>
                  <a:ext uri="{FF2B5EF4-FFF2-40B4-BE49-F238E27FC236}">
                    <a16:creationId xmlns:a16="http://schemas.microsoft.com/office/drawing/2014/main" id="{B7B995BD-9212-D6C9-22BE-4D3DB6DEEFA6}"/>
                  </a:ext>
                </a:extLst>
              </p:cNvPr>
              <p:cNvSpPr/>
              <p:nvPr/>
            </p:nvSpPr>
            <p:spPr>
              <a:xfrm>
                <a:off x="3390190" y="3835372"/>
                <a:ext cx="11164" cy="8830"/>
              </a:xfrm>
              <a:custGeom>
                <a:avLst/>
                <a:gdLst/>
                <a:ahLst/>
                <a:cxnLst/>
                <a:rect l="l" t="t" r="r" b="b"/>
                <a:pathLst>
                  <a:path w="110" h="87" extrusionOk="0">
                    <a:moveTo>
                      <a:pt x="109" y="1"/>
                    </a:moveTo>
                    <a:cubicBezTo>
                      <a:pt x="109" y="13"/>
                      <a:pt x="98" y="25"/>
                      <a:pt x="85" y="38"/>
                    </a:cubicBezTo>
                    <a:cubicBezTo>
                      <a:pt x="61" y="49"/>
                      <a:pt x="25" y="49"/>
                      <a:pt x="1" y="49"/>
                    </a:cubicBezTo>
                    <a:lnTo>
                      <a:pt x="1" y="86"/>
                    </a:lnTo>
                    <a:cubicBezTo>
                      <a:pt x="25" y="86"/>
                      <a:pt x="61" y="86"/>
                      <a:pt x="85" y="62"/>
                    </a:cubicBezTo>
                    <a:cubicBezTo>
                      <a:pt x="98" y="62"/>
                      <a:pt x="109" y="49"/>
                      <a:pt x="109" y="38"/>
                    </a:cubicBezTo>
                    <a:lnTo>
                      <a:pt x="109" y="1"/>
                    </a:ln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765;p45">
                <a:extLst>
                  <a:ext uri="{FF2B5EF4-FFF2-40B4-BE49-F238E27FC236}">
                    <a16:creationId xmlns:a16="http://schemas.microsoft.com/office/drawing/2014/main" id="{01AC20A5-24FC-89AC-DEAE-3AF050E8ABD1}"/>
                  </a:ext>
                </a:extLst>
              </p:cNvPr>
              <p:cNvSpPr/>
              <p:nvPr/>
            </p:nvSpPr>
            <p:spPr>
              <a:xfrm>
                <a:off x="3377909" y="3834256"/>
                <a:ext cx="12382" cy="9947"/>
              </a:xfrm>
              <a:custGeom>
                <a:avLst/>
                <a:gdLst/>
                <a:ahLst/>
                <a:cxnLst/>
                <a:rect l="l" t="t" r="r" b="b"/>
                <a:pathLst>
                  <a:path w="122" h="98" extrusionOk="0">
                    <a:moveTo>
                      <a:pt x="0" y="0"/>
                    </a:moveTo>
                    <a:lnTo>
                      <a:pt x="0" y="24"/>
                    </a:lnTo>
                    <a:cubicBezTo>
                      <a:pt x="0" y="49"/>
                      <a:pt x="12" y="60"/>
                      <a:pt x="36" y="73"/>
                    </a:cubicBezTo>
                    <a:cubicBezTo>
                      <a:pt x="61" y="97"/>
                      <a:pt x="85" y="97"/>
                      <a:pt x="122" y="97"/>
                    </a:cubicBezTo>
                    <a:lnTo>
                      <a:pt x="122" y="60"/>
                    </a:lnTo>
                    <a:cubicBezTo>
                      <a:pt x="85" y="60"/>
                      <a:pt x="61" y="60"/>
                      <a:pt x="36" y="49"/>
                    </a:cubicBezTo>
                    <a:cubicBezTo>
                      <a:pt x="12" y="36"/>
                      <a:pt x="0" y="1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766;p45">
                <a:extLst>
                  <a:ext uri="{FF2B5EF4-FFF2-40B4-BE49-F238E27FC236}">
                    <a16:creationId xmlns:a16="http://schemas.microsoft.com/office/drawing/2014/main" id="{EC1E6A7F-7948-BC1F-D5E4-10B983D69697}"/>
                  </a:ext>
                </a:extLst>
              </p:cNvPr>
              <p:cNvSpPr/>
              <p:nvPr/>
            </p:nvSpPr>
            <p:spPr>
              <a:xfrm>
                <a:off x="3376590" y="3826441"/>
                <a:ext cx="26084" cy="14615"/>
              </a:xfrm>
              <a:custGeom>
                <a:avLst/>
                <a:gdLst/>
                <a:ahLst/>
                <a:cxnLst/>
                <a:rect l="l" t="t" r="r" b="b"/>
                <a:pathLst>
                  <a:path w="257" h="144" extrusionOk="0">
                    <a:moveTo>
                      <a:pt x="134" y="1"/>
                    </a:moveTo>
                    <a:cubicBezTo>
                      <a:pt x="104" y="1"/>
                      <a:pt x="74" y="10"/>
                      <a:pt x="49" y="29"/>
                    </a:cubicBezTo>
                    <a:cubicBezTo>
                      <a:pt x="1" y="53"/>
                      <a:pt x="1" y="89"/>
                      <a:pt x="49" y="126"/>
                    </a:cubicBezTo>
                    <a:cubicBezTo>
                      <a:pt x="74" y="138"/>
                      <a:pt x="104" y="144"/>
                      <a:pt x="134" y="144"/>
                    </a:cubicBezTo>
                    <a:cubicBezTo>
                      <a:pt x="165" y="144"/>
                      <a:pt x="195" y="138"/>
                      <a:pt x="219" y="126"/>
                    </a:cubicBezTo>
                    <a:cubicBezTo>
                      <a:pt x="256" y="89"/>
                      <a:pt x="256" y="53"/>
                      <a:pt x="219" y="29"/>
                    </a:cubicBezTo>
                    <a:cubicBezTo>
                      <a:pt x="195" y="10"/>
                      <a:pt x="165"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767;p45">
                <a:extLst>
                  <a:ext uri="{FF2B5EF4-FFF2-40B4-BE49-F238E27FC236}">
                    <a16:creationId xmlns:a16="http://schemas.microsoft.com/office/drawing/2014/main" id="{18745586-A30C-C440-3161-1F5172E13AB7}"/>
                  </a:ext>
                </a:extLst>
              </p:cNvPr>
              <p:cNvSpPr/>
              <p:nvPr/>
            </p:nvSpPr>
            <p:spPr>
              <a:xfrm>
                <a:off x="3379127" y="3844101"/>
                <a:ext cx="101" cy="4973"/>
              </a:xfrm>
              <a:custGeom>
                <a:avLst/>
                <a:gdLst/>
                <a:ahLst/>
                <a:cxnLst/>
                <a:rect l="l" t="t" r="r" b="b"/>
                <a:pathLst>
                  <a:path w="1" h="49" extrusionOk="0">
                    <a:moveTo>
                      <a:pt x="0" y="0"/>
                    </a:moveTo>
                    <a:lnTo>
                      <a:pt x="0" y="36"/>
                    </a:lnTo>
                    <a:lnTo>
                      <a:pt x="0" y="49"/>
                    </a:lnTo>
                    <a:lnTo>
                      <a:pt x="0"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768;p45">
                <a:extLst>
                  <a:ext uri="{FF2B5EF4-FFF2-40B4-BE49-F238E27FC236}">
                    <a16:creationId xmlns:a16="http://schemas.microsoft.com/office/drawing/2014/main" id="{20722E26-D13F-AD5A-F128-13C6F50B564A}"/>
                  </a:ext>
                </a:extLst>
              </p:cNvPr>
              <p:cNvSpPr/>
              <p:nvPr/>
            </p:nvSpPr>
            <p:spPr>
              <a:xfrm>
                <a:off x="3371718" y="3845217"/>
                <a:ext cx="7511" cy="6394"/>
              </a:xfrm>
              <a:custGeom>
                <a:avLst/>
                <a:gdLst/>
                <a:ahLst/>
                <a:cxnLst/>
                <a:rect l="l" t="t" r="r" b="b"/>
                <a:pathLst>
                  <a:path w="74" h="63" extrusionOk="0">
                    <a:moveTo>
                      <a:pt x="73" y="1"/>
                    </a:moveTo>
                    <a:lnTo>
                      <a:pt x="61" y="14"/>
                    </a:lnTo>
                    <a:cubicBezTo>
                      <a:pt x="37" y="25"/>
                      <a:pt x="25" y="25"/>
                      <a:pt x="0" y="25"/>
                    </a:cubicBezTo>
                    <a:lnTo>
                      <a:pt x="0" y="62"/>
                    </a:lnTo>
                    <a:cubicBezTo>
                      <a:pt x="25" y="62"/>
                      <a:pt x="37" y="62"/>
                      <a:pt x="61" y="49"/>
                    </a:cubicBezTo>
                    <a:lnTo>
                      <a:pt x="73" y="38"/>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769;p45">
                <a:extLst>
                  <a:ext uri="{FF2B5EF4-FFF2-40B4-BE49-F238E27FC236}">
                    <a16:creationId xmlns:a16="http://schemas.microsoft.com/office/drawing/2014/main" id="{4619F018-2860-C546-81A0-E8DDFF2686D1}"/>
                  </a:ext>
                </a:extLst>
              </p:cNvPr>
              <p:cNvSpPr/>
              <p:nvPr/>
            </p:nvSpPr>
            <p:spPr>
              <a:xfrm>
                <a:off x="3364309" y="3844101"/>
                <a:ext cx="7511" cy="7511"/>
              </a:xfrm>
              <a:custGeom>
                <a:avLst/>
                <a:gdLst/>
                <a:ahLst/>
                <a:cxnLst/>
                <a:rect l="l" t="t" r="r" b="b"/>
                <a:pathLst>
                  <a:path w="74" h="74" extrusionOk="0">
                    <a:moveTo>
                      <a:pt x="0" y="0"/>
                    </a:moveTo>
                    <a:lnTo>
                      <a:pt x="0" y="36"/>
                    </a:lnTo>
                    <a:cubicBezTo>
                      <a:pt x="0" y="49"/>
                      <a:pt x="13" y="60"/>
                      <a:pt x="25" y="60"/>
                    </a:cubicBezTo>
                    <a:cubicBezTo>
                      <a:pt x="37" y="73"/>
                      <a:pt x="62" y="73"/>
                      <a:pt x="73" y="73"/>
                    </a:cubicBezTo>
                    <a:lnTo>
                      <a:pt x="73" y="36"/>
                    </a:lnTo>
                    <a:cubicBezTo>
                      <a:pt x="62" y="36"/>
                      <a:pt x="37" y="36"/>
                      <a:pt x="25" y="25"/>
                    </a:cubicBezTo>
                    <a:cubicBezTo>
                      <a:pt x="13" y="25"/>
                      <a:pt x="0" y="1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770;p45">
                <a:extLst>
                  <a:ext uri="{FF2B5EF4-FFF2-40B4-BE49-F238E27FC236}">
                    <a16:creationId xmlns:a16="http://schemas.microsoft.com/office/drawing/2014/main" id="{77758119-9B14-0F3E-6FD2-ECDD28301109}"/>
                  </a:ext>
                </a:extLst>
              </p:cNvPr>
              <p:cNvSpPr/>
              <p:nvPr/>
            </p:nvSpPr>
            <p:spPr>
              <a:xfrm>
                <a:off x="3364309" y="3839736"/>
                <a:ext cx="16138" cy="8729"/>
              </a:xfrm>
              <a:custGeom>
                <a:avLst/>
                <a:gdLst/>
                <a:ahLst/>
                <a:cxnLst/>
                <a:rect l="l" t="t" r="r" b="b"/>
                <a:pathLst>
                  <a:path w="159" h="86" extrusionOk="0">
                    <a:moveTo>
                      <a:pt x="75" y="1"/>
                    </a:moveTo>
                    <a:cubicBezTo>
                      <a:pt x="55" y="1"/>
                      <a:pt x="37" y="7"/>
                      <a:pt x="25" y="19"/>
                    </a:cubicBezTo>
                    <a:cubicBezTo>
                      <a:pt x="0" y="31"/>
                      <a:pt x="0" y="55"/>
                      <a:pt x="25" y="68"/>
                    </a:cubicBezTo>
                    <a:cubicBezTo>
                      <a:pt x="43" y="80"/>
                      <a:pt x="61" y="86"/>
                      <a:pt x="80" y="86"/>
                    </a:cubicBezTo>
                    <a:cubicBezTo>
                      <a:pt x="98" y="86"/>
                      <a:pt x="116" y="80"/>
                      <a:pt x="134" y="68"/>
                    </a:cubicBezTo>
                    <a:cubicBezTo>
                      <a:pt x="159" y="55"/>
                      <a:pt x="159" y="31"/>
                      <a:pt x="134" y="19"/>
                    </a:cubicBezTo>
                    <a:cubicBezTo>
                      <a:pt x="116" y="7"/>
                      <a:pt x="95"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771;p45">
                <a:extLst>
                  <a:ext uri="{FF2B5EF4-FFF2-40B4-BE49-F238E27FC236}">
                    <a16:creationId xmlns:a16="http://schemas.microsoft.com/office/drawing/2014/main" id="{B2D9DE0B-A67B-0E4E-C83F-6C01EABA58DC}"/>
                  </a:ext>
                </a:extLst>
              </p:cNvPr>
              <p:cNvSpPr/>
              <p:nvPr/>
            </p:nvSpPr>
            <p:spPr>
              <a:xfrm>
                <a:off x="3414853" y="3844101"/>
                <a:ext cx="101" cy="4973"/>
              </a:xfrm>
              <a:custGeom>
                <a:avLst/>
                <a:gdLst/>
                <a:ahLst/>
                <a:cxnLst/>
                <a:rect l="l" t="t" r="r" b="b"/>
                <a:pathLst>
                  <a:path w="1" h="49" extrusionOk="0">
                    <a:moveTo>
                      <a:pt x="0" y="0"/>
                    </a:moveTo>
                    <a:lnTo>
                      <a:pt x="0" y="36"/>
                    </a:lnTo>
                    <a:lnTo>
                      <a:pt x="0" y="49"/>
                    </a:lnTo>
                    <a:lnTo>
                      <a:pt x="0"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772;p45">
                <a:extLst>
                  <a:ext uri="{FF2B5EF4-FFF2-40B4-BE49-F238E27FC236}">
                    <a16:creationId xmlns:a16="http://schemas.microsoft.com/office/drawing/2014/main" id="{E3175E65-679E-56D0-1C5B-209F2B585779}"/>
                  </a:ext>
                </a:extLst>
              </p:cNvPr>
              <p:cNvSpPr/>
              <p:nvPr/>
            </p:nvSpPr>
            <p:spPr>
              <a:xfrm>
                <a:off x="3407444" y="3845217"/>
                <a:ext cx="7511" cy="7511"/>
              </a:xfrm>
              <a:custGeom>
                <a:avLst/>
                <a:gdLst/>
                <a:ahLst/>
                <a:cxnLst/>
                <a:rect l="l" t="t" r="r" b="b"/>
                <a:pathLst>
                  <a:path w="74" h="74" extrusionOk="0">
                    <a:moveTo>
                      <a:pt x="73" y="1"/>
                    </a:moveTo>
                    <a:cubicBezTo>
                      <a:pt x="73" y="14"/>
                      <a:pt x="61" y="14"/>
                      <a:pt x="61" y="25"/>
                    </a:cubicBezTo>
                    <a:cubicBezTo>
                      <a:pt x="37" y="25"/>
                      <a:pt x="25" y="38"/>
                      <a:pt x="1" y="38"/>
                    </a:cubicBezTo>
                    <a:lnTo>
                      <a:pt x="1" y="74"/>
                    </a:lnTo>
                    <a:cubicBezTo>
                      <a:pt x="25" y="74"/>
                      <a:pt x="37" y="62"/>
                      <a:pt x="61" y="62"/>
                    </a:cubicBezTo>
                    <a:cubicBezTo>
                      <a:pt x="61" y="49"/>
                      <a:pt x="73" y="49"/>
                      <a:pt x="73" y="38"/>
                    </a:cubicBez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773;p45">
                <a:extLst>
                  <a:ext uri="{FF2B5EF4-FFF2-40B4-BE49-F238E27FC236}">
                    <a16:creationId xmlns:a16="http://schemas.microsoft.com/office/drawing/2014/main" id="{E398E44D-9F4F-D6CF-679E-36F53A7BF4AC}"/>
                  </a:ext>
                </a:extLst>
              </p:cNvPr>
              <p:cNvSpPr/>
              <p:nvPr/>
            </p:nvSpPr>
            <p:spPr>
              <a:xfrm>
                <a:off x="3401253" y="3844101"/>
                <a:ext cx="6293" cy="8627"/>
              </a:xfrm>
              <a:custGeom>
                <a:avLst/>
                <a:gdLst/>
                <a:ahLst/>
                <a:cxnLst/>
                <a:rect l="l" t="t" r="r" b="b"/>
                <a:pathLst>
                  <a:path w="62" h="85" extrusionOk="0">
                    <a:moveTo>
                      <a:pt x="0" y="0"/>
                    </a:moveTo>
                    <a:lnTo>
                      <a:pt x="0" y="36"/>
                    </a:lnTo>
                    <a:cubicBezTo>
                      <a:pt x="0" y="49"/>
                      <a:pt x="0" y="60"/>
                      <a:pt x="13" y="73"/>
                    </a:cubicBezTo>
                    <a:cubicBezTo>
                      <a:pt x="25" y="73"/>
                      <a:pt x="49" y="85"/>
                      <a:pt x="62" y="85"/>
                    </a:cubicBezTo>
                    <a:lnTo>
                      <a:pt x="62" y="49"/>
                    </a:lnTo>
                    <a:cubicBezTo>
                      <a:pt x="49" y="49"/>
                      <a:pt x="25" y="36"/>
                      <a:pt x="13" y="36"/>
                    </a:cubicBezTo>
                    <a:cubicBezTo>
                      <a:pt x="0" y="25"/>
                      <a:pt x="0" y="1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774;p45">
                <a:extLst>
                  <a:ext uri="{FF2B5EF4-FFF2-40B4-BE49-F238E27FC236}">
                    <a16:creationId xmlns:a16="http://schemas.microsoft.com/office/drawing/2014/main" id="{E84AF65D-79A6-098F-E252-89AD794FDE80}"/>
                  </a:ext>
                </a:extLst>
              </p:cNvPr>
              <p:cNvSpPr/>
              <p:nvPr/>
            </p:nvSpPr>
            <p:spPr>
              <a:xfrm>
                <a:off x="3400035" y="3840650"/>
                <a:ext cx="16138" cy="8120"/>
              </a:xfrm>
              <a:custGeom>
                <a:avLst/>
                <a:gdLst/>
                <a:ahLst/>
                <a:cxnLst/>
                <a:rect l="l" t="t" r="r" b="b"/>
                <a:pathLst>
                  <a:path w="159" h="80" extrusionOk="0">
                    <a:moveTo>
                      <a:pt x="79" y="1"/>
                    </a:moveTo>
                    <a:cubicBezTo>
                      <a:pt x="61" y="1"/>
                      <a:pt x="43" y="4"/>
                      <a:pt x="25" y="10"/>
                    </a:cubicBezTo>
                    <a:cubicBezTo>
                      <a:pt x="1" y="22"/>
                      <a:pt x="1" y="46"/>
                      <a:pt x="25" y="70"/>
                    </a:cubicBezTo>
                    <a:cubicBezTo>
                      <a:pt x="43" y="77"/>
                      <a:pt x="61" y="80"/>
                      <a:pt x="79" y="80"/>
                    </a:cubicBezTo>
                    <a:cubicBezTo>
                      <a:pt x="98" y="80"/>
                      <a:pt x="116" y="77"/>
                      <a:pt x="134" y="70"/>
                    </a:cubicBezTo>
                    <a:cubicBezTo>
                      <a:pt x="158" y="46"/>
                      <a:pt x="158" y="22"/>
                      <a:pt x="134" y="10"/>
                    </a:cubicBezTo>
                    <a:cubicBezTo>
                      <a:pt x="116" y="4"/>
                      <a:pt x="98" y="1"/>
                      <a:pt x="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775;p45">
                <a:extLst>
                  <a:ext uri="{FF2B5EF4-FFF2-40B4-BE49-F238E27FC236}">
                    <a16:creationId xmlns:a16="http://schemas.microsoft.com/office/drawing/2014/main" id="{9B0A7F05-B8C6-A94E-D670-FC5621AD9850}"/>
                  </a:ext>
                </a:extLst>
              </p:cNvPr>
              <p:cNvSpPr/>
              <p:nvPr/>
            </p:nvSpPr>
            <p:spPr>
              <a:xfrm>
                <a:off x="3396280" y="3853946"/>
                <a:ext cx="101" cy="4973"/>
              </a:xfrm>
              <a:custGeom>
                <a:avLst/>
                <a:gdLst/>
                <a:ahLst/>
                <a:cxnLst/>
                <a:rect l="l" t="t" r="r" b="b"/>
                <a:pathLst>
                  <a:path w="1" h="49" extrusionOk="0">
                    <a:moveTo>
                      <a:pt x="1" y="0"/>
                    </a:moveTo>
                    <a:lnTo>
                      <a:pt x="1" y="36"/>
                    </a:lnTo>
                    <a:lnTo>
                      <a:pt x="1" y="49"/>
                    </a:ln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776;p45">
                <a:extLst>
                  <a:ext uri="{FF2B5EF4-FFF2-40B4-BE49-F238E27FC236}">
                    <a16:creationId xmlns:a16="http://schemas.microsoft.com/office/drawing/2014/main" id="{55C91DEB-3539-EFA8-2B6C-5F429FD8DBB9}"/>
                  </a:ext>
                </a:extLst>
              </p:cNvPr>
              <p:cNvSpPr/>
              <p:nvPr/>
            </p:nvSpPr>
            <p:spPr>
              <a:xfrm>
                <a:off x="3388972" y="3855164"/>
                <a:ext cx="7409" cy="6293"/>
              </a:xfrm>
              <a:custGeom>
                <a:avLst/>
                <a:gdLst/>
                <a:ahLst/>
                <a:cxnLst/>
                <a:rect l="l" t="t" r="r" b="b"/>
                <a:pathLst>
                  <a:path w="73" h="62" extrusionOk="0">
                    <a:moveTo>
                      <a:pt x="73" y="0"/>
                    </a:moveTo>
                    <a:lnTo>
                      <a:pt x="61" y="13"/>
                    </a:lnTo>
                    <a:cubicBezTo>
                      <a:pt x="37" y="24"/>
                      <a:pt x="24" y="24"/>
                      <a:pt x="0" y="24"/>
                    </a:cubicBezTo>
                    <a:lnTo>
                      <a:pt x="0" y="61"/>
                    </a:lnTo>
                    <a:cubicBezTo>
                      <a:pt x="24" y="61"/>
                      <a:pt x="37" y="61"/>
                      <a:pt x="61" y="49"/>
                    </a:cubicBezTo>
                    <a:lnTo>
                      <a:pt x="73" y="37"/>
                    </a:lnTo>
                    <a:lnTo>
                      <a:pt x="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777;p45">
                <a:extLst>
                  <a:ext uri="{FF2B5EF4-FFF2-40B4-BE49-F238E27FC236}">
                    <a16:creationId xmlns:a16="http://schemas.microsoft.com/office/drawing/2014/main" id="{6C7F49DB-FBDD-4405-44FA-0FACB7BE9E1A}"/>
                  </a:ext>
                </a:extLst>
              </p:cNvPr>
              <p:cNvSpPr/>
              <p:nvPr/>
            </p:nvSpPr>
            <p:spPr>
              <a:xfrm>
                <a:off x="3381563" y="3853946"/>
                <a:ext cx="7511" cy="7511"/>
              </a:xfrm>
              <a:custGeom>
                <a:avLst/>
                <a:gdLst/>
                <a:ahLst/>
                <a:cxnLst/>
                <a:rect l="l" t="t" r="r" b="b"/>
                <a:pathLst>
                  <a:path w="74" h="74" extrusionOk="0">
                    <a:moveTo>
                      <a:pt x="0" y="0"/>
                    </a:moveTo>
                    <a:lnTo>
                      <a:pt x="0" y="36"/>
                    </a:lnTo>
                    <a:cubicBezTo>
                      <a:pt x="0" y="49"/>
                      <a:pt x="13" y="61"/>
                      <a:pt x="25" y="61"/>
                    </a:cubicBezTo>
                    <a:cubicBezTo>
                      <a:pt x="37" y="73"/>
                      <a:pt x="61" y="73"/>
                      <a:pt x="73" y="73"/>
                    </a:cubicBezTo>
                    <a:lnTo>
                      <a:pt x="73" y="36"/>
                    </a:lnTo>
                    <a:cubicBezTo>
                      <a:pt x="61" y="36"/>
                      <a:pt x="37" y="36"/>
                      <a:pt x="25" y="25"/>
                    </a:cubicBezTo>
                    <a:cubicBezTo>
                      <a:pt x="13" y="25"/>
                      <a:pt x="0" y="1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778;p45">
                <a:extLst>
                  <a:ext uri="{FF2B5EF4-FFF2-40B4-BE49-F238E27FC236}">
                    <a16:creationId xmlns:a16="http://schemas.microsoft.com/office/drawing/2014/main" id="{402C1171-FAC1-B123-DB63-4F82FD1CA020}"/>
                  </a:ext>
                </a:extLst>
              </p:cNvPr>
              <p:cNvSpPr/>
              <p:nvPr/>
            </p:nvSpPr>
            <p:spPr>
              <a:xfrm>
                <a:off x="3381563" y="3849581"/>
                <a:ext cx="16138" cy="8729"/>
              </a:xfrm>
              <a:custGeom>
                <a:avLst/>
                <a:gdLst/>
                <a:ahLst/>
                <a:cxnLst/>
                <a:rect l="l" t="t" r="r" b="b"/>
                <a:pathLst>
                  <a:path w="159" h="86" extrusionOk="0">
                    <a:moveTo>
                      <a:pt x="73" y="1"/>
                    </a:moveTo>
                    <a:cubicBezTo>
                      <a:pt x="55" y="1"/>
                      <a:pt x="37" y="7"/>
                      <a:pt x="25" y="19"/>
                    </a:cubicBezTo>
                    <a:cubicBezTo>
                      <a:pt x="0" y="31"/>
                      <a:pt x="0" y="55"/>
                      <a:pt x="25" y="68"/>
                    </a:cubicBezTo>
                    <a:cubicBezTo>
                      <a:pt x="37" y="80"/>
                      <a:pt x="55" y="86"/>
                      <a:pt x="75" y="86"/>
                    </a:cubicBezTo>
                    <a:cubicBezTo>
                      <a:pt x="94" y="86"/>
                      <a:pt x="116" y="80"/>
                      <a:pt x="134" y="68"/>
                    </a:cubicBezTo>
                    <a:cubicBezTo>
                      <a:pt x="159" y="55"/>
                      <a:pt x="159" y="31"/>
                      <a:pt x="122" y="19"/>
                    </a:cubicBezTo>
                    <a:cubicBezTo>
                      <a:pt x="110" y="7"/>
                      <a:pt x="91"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779;p45">
                <a:extLst>
                  <a:ext uri="{FF2B5EF4-FFF2-40B4-BE49-F238E27FC236}">
                    <a16:creationId xmlns:a16="http://schemas.microsoft.com/office/drawing/2014/main" id="{29833371-8051-D09C-7198-3AC23C0AE2EF}"/>
                  </a:ext>
                </a:extLst>
              </p:cNvPr>
              <p:cNvSpPr/>
              <p:nvPr/>
            </p:nvSpPr>
            <p:spPr>
              <a:xfrm>
                <a:off x="3432107" y="3853946"/>
                <a:ext cx="101" cy="4973"/>
              </a:xfrm>
              <a:custGeom>
                <a:avLst/>
                <a:gdLst/>
                <a:ahLst/>
                <a:cxnLst/>
                <a:rect l="l" t="t" r="r" b="b"/>
                <a:pathLst>
                  <a:path w="1" h="49" extrusionOk="0">
                    <a:moveTo>
                      <a:pt x="0" y="0"/>
                    </a:moveTo>
                    <a:lnTo>
                      <a:pt x="0" y="36"/>
                    </a:lnTo>
                    <a:lnTo>
                      <a:pt x="0" y="49"/>
                    </a:lnTo>
                    <a:lnTo>
                      <a:pt x="0"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780;p45">
                <a:extLst>
                  <a:ext uri="{FF2B5EF4-FFF2-40B4-BE49-F238E27FC236}">
                    <a16:creationId xmlns:a16="http://schemas.microsoft.com/office/drawing/2014/main" id="{46219018-F3C3-7919-198A-05C653F71CE0}"/>
                  </a:ext>
                </a:extLst>
              </p:cNvPr>
              <p:cNvSpPr/>
              <p:nvPr/>
            </p:nvSpPr>
            <p:spPr>
              <a:xfrm>
                <a:off x="3424698" y="3855164"/>
                <a:ext cx="7511" cy="7409"/>
              </a:xfrm>
              <a:custGeom>
                <a:avLst/>
                <a:gdLst/>
                <a:ahLst/>
                <a:cxnLst/>
                <a:rect l="l" t="t" r="r" b="b"/>
                <a:pathLst>
                  <a:path w="74" h="73" extrusionOk="0">
                    <a:moveTo>
                      <a:pt x="73" y="0"/>
                    </a:moveTo>
                    <a:cubicBezTo>
                      <a:pt x="73" y="13"/>
                      <a:pt x="61" y="13"/>
                      <a:pt x="49" y="24"/>
                    </a:cubicBezTo>
                    <a:cubicBezTo>
                      <a:pt x="36" y="24"/>
                      <a:pt x="25" y="37"/>
                      <a:pt x="1" y="37"/>
                    </a:cubicBezTo>
                    <a:lnTo>
                      <a:pt x="1" y="73"/>
                    </a:lnTo>
                    <a:cubicBezTo>
                      <a:pt x="12" y="73"/>
                      <a:pt x="36" y="61"/>
                      <a:pt x="49" y="61"/>
                    </a:cubicBezTo>
                    <a:lnTo>
                      <a:pt x="73" y="37"/>
                    </a:lnTo>
                    <a:lnTo>
                      <a:pt x="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781;p45">
                <a:extLst>
                  <a:ext uri="{FF2B5EF4-FFF2-40B4-BE49-F238E27FC236}">
                    <a16:creationId xmlns:a16="http://schemas.microsoft.com/office/drawing/2014/main" id="{C7EE9984-4436-CDBF-72D5-9B7C7FAD7D1A}"/>
                  </a:ext>
                </a:extLst>
              </p:cNvPr>
              <p:cNvSpPr/>
              <p:nvPr/>
            </p:nvSpPr>
            <p:spPr>
              <a:xfrm>
                <a:off x="3417289" y="3853946"/>
                <a:ext cx="7511" cy="8627"/>
              </a:xfrm>
              <a:custGeom>
                <a:avLst/>
                <a:gdLst/>
                <a:ahLst/>
                <a:cxnLst/>
                <a:rect l="l" t="t" r="r" b="b"/>
                <a:pathLst>
                  <a:path w="74" h="85" extrusionOk="0">
                    <a:moveTo>
                      <a:pt x="1" y="0"/>
                    </a:moveTo>
                    <a:lnTo>
                      <a:pt x="1" y="36"/>
                    </a:lnTo>
                    <a:cubicBezTo>
                      <a:pt x="1" y="49"/>
                      <a:pt x="12" y="61"/>
                      <a:pt x="25" y="61"/>
                    </a:cubicBezTo>
                    <a:cubicBezTo>
                      <a:pt x="37" y="73"/>
                      <a:pt x="49" y="73"/>
                      <a:pt x="74" y="85"/>
                    </a:cubicBezTo>
                    <a:lnTo>
                      <a:pt x="74" y="49"/>
                    </a:lnTo>
                    <a:cubicBezTo>
                      <a:pt x="49" y="49"/>
                      <a:pt x="37" y="36"/>
                      <a:pt x="25" y="36"/>
                    </a:cubicBezTo>
                    <a:cubicBezTo>
                      <a:pt x="12" y="25"/>
                      <a:pt x="1" y="1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782;p45">
                <a:extLst>
                  <a:ext uri="{FF2B5EF4-FFF2-40B4-BE49-F238E27FC236}">
                    <a16:creationId xmlns:a16="http://schemas.microsoft.com/office/drawing/2014/main" id="{45D04219-285E-9AEF-B6E3-0A3E88B8D0A9}"/>
                  </a:ext>
                </a:extLst>
              </p:cNvPr>
              <p:cNvSpPr/>
              <p:nvPr/>
            </p:nvSpPr>
            <p:spPr>
              <a:xfrm>
                <a:off x="3417289" y="3849581"/>
                <a:ext cx="16036" cy="9033"/>
              </a:xfrm>
              <a:custGeom>
                <a:avLst/>
                <a:gdLst/>
                <a:ahLst/>
                <a:cxnLst/>
                <a:rect l="l" t="t" r="r" b="b"/>
                <a:pathLst>
                  <a:path w="158" h="89" extrusionOk="0">
                    <a:moveTo>
                      <a:pt x="74" y="1"/>
                    </a:moveTo>
                    <a:cubicBezTo>
                      <a:pt x="55" y="1"/>
                      <a:pt x="37" y="7"/>
                      <a:pt x="25" y="19"/>
                    </a:cubicBezTo>
                    <a:cubicBezTo>
                      <a:pt x="1" y="31"/>
                      <a:pt x="1" y="55"/>
                      <a:pt x="25" y="79"/>
                    </a:cubicBezTo>
                    <a:cubicBezTo>
                      <a:pt x="37" y="86"/>
                      <a:pt x="55" y="89"/>
                      <a:pt x="74" y="89"/>
                    </a:cubicBezTo>
                    <a:cubicBezTo>
                      <a:pt x="92" y="89"/>
                      <a:pt x="110" y="86"/>
                      <a:pt x="122" y="79"/>
                    </a:cubicBezTo>
                    <a:cubicBezTo>
                      <a:pt x="158" y="55"/>
                      <a:pt x="158" y="31"/>
                      <a:pt x="122" y="19"/>
                    </a:cubicBezTo>
                    <a:cubicBezTo>
                      <a:pt x="110" y="7"/>
                      <a:pt x="92" y="1"/>
                      <a:pt x="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783;p45">
                <a:extLst>
                  <a:ext uri="{FF2B5EF4-FFF2-40B4-BE49-F238E27FC236}">
                    <a16:creationId xmlns:a16="http://schemas.microsoft.com/office/drawing/2014/main" id="{14F572BE-DD0A-61B4-A74C-9C6BD7DA2C35}"/>
                  </a:ext>
                </a:extLst>
              </p:cNvPr>
              <p:cNvSpPr/>
              <p:nvPr/>
            </p:nvSpPr>
            <p:spPr>
              <a:xfrm>
                <a:off x="3413534" y="3863791"/>
                <a:ext cx="101" cy="4973"/>
              </a:xfrm>
              <a:custGeom>
                <a:avLst/>
                <a:gdLst/>
                <a:ahLst/>
                <a:cxnLst/>
                <a:rect l="l" t="t" r="r" b="b"/>
                <a:pathLst>
                  <a:path w="1" h="49" extrusionOk="0">
                    <a:moveTo>
                      <a:pt x="1" y="0"/>
                    </a:moveTo>
                    <a:lnTo>
                      <a:pt x="1" y="36"/>
                    </a:lnTo>
                    <a:lnTo>
                      <a:pt x="1" y="49"/>
                    </a:ln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784;p45">
                <a:extLst>
                  <a:ext uri="{FF2B5EF4-FFF2-40B4-BE49-F238E27FC236}">
                    <a16:creationId xmlns:a16="http://schemas.microsoft.com/office/drawing/2014/main" id="{098AB2E4-F824-D2B5-3D37-8C4404F18D23}"/>
                  </a:ext>
                </a:extLst>
              </p:cNvPr>
              <p:cNvSpPr/>
              <p:nvPr/>
            </p:nvSpPr>
            <p:spPr>
              <a:xfrm>
                <a:off x="3406226" y="3865009"/>
                <a:ext cx="7409" cy="6293"/>
              </a:xfrm>
              <a:custGeom>
                <a:avLst/>
                <a:gdLst/>
                <a:ahLst/>
                <a:cxnLst/>
                <a:rect l="l" t="t" r="r" b="b"/>
                <a:pathLst>
                  <a:path w="73" h="62" extrusionOk="0">
                    <a:moveTo>
                      <a:pt x="73" y="0"/>
                    </a:moveTo>
                    <a:cubicBezTo>
                      <a:pt x="73" y="0"/>
                      <a:pt x="61" y="13"/>
                      <a:pt x="49" y="13"/>
                    </a:cubicBezTo>
                    <a:cubicBezTo>
                      <a:pt x="37" y="24"/>
                      <a:pt x="24" y="24"/>
                      <a:pt x="0" y="24"/>
                    </a:cubicBezTo>
                    <a:lnTo>
                      <a:pt x="0" y="61"/>
                    </a:lnTo>
                    <a:cubicBezTo>
                      <a:pt x="24" y="61"/>
                      <a:pt x="37" y="61"/>
                      <a:pt x="49" y="49"/>
                    </a:cubicBezTo>
                    <a:cubicBezTo>
                      <a:pt x="61" y="49"/>
                      <a:pt x="73" y="37"/>
                      <a:pt x="73" y="37"/>
                    </a:cubicBezTo>
                    <a:lnTo>
                      <a:pt x="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785;p45">
                <a:extLst>
                  <a:ext uri="{FF2B5EF4-FFF2-40B4-BE49-F238E27FC236}">
                    <a16:creationId xmlns:a16="http://schemas.microsoft.com/office/drawing/2014/main" id="{B649BA04-E099-7FB4-C947-879E33DAA766}"/>
                  </a:ext>
                </a:extLst>
              </p:cNvPr>
              <p:cNvSpPr/>
              <p:nvPr/>
            </p:nvSpPr>
            <p:spPr>
              <a:xfrm>
                <a:off x="3398817" y="3863791"/>
                <a:ext cx="7409" cy="7511"/>
              </a:xfrm>
              <a:custGeom>
                <a:avLst/>
                <a:gdLst/>
                <a:ahLst/>
                <a:cxnLst/>
                <a:rect l="l" t="t" r="r" b="b"/>
                <a:pathLst>
                  <a:path w="73" h="74" extrusionOk="0">
                    <a:moveTo>
                      <a:pt x="0" y="0"/>
                    </a:moveTo>
                    <a:lnTo>
                      <a:pt x="0" y="36"/>
                    </a:lnTo>
                    <a:cubicBezTo>
                      <a:pt x="0" y="49"/>
                      <a:pt x="13" y="61"/>
                      <a:pt x="24" y="61"/>
                    </a:cubicBezTo>
                    <a:cubicBezTo>
                      <a:pt x="37" y="73"/>
                      <a:pt x="61" y="73"/>
                      <a:pt x="73" y="73"/>
                    </a:cubicBezTo>
                    <a:lnTo>
                      <a:pt x="73" y="36"/>
                    </a:lnTo>
                    <a:cubicBezTo>
                      <a:pt x="61" y="36"/>
                      <a:pt x="37" y="36"/>
                      <a:pt x="24" y="25"/>
                    </a:cubicBezTo>
                    <a:cubicBezTo>
                      <a:pt x="13" y="25"/>
                      <a:pt x="0" y="1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786;p45">
                <a:extLst>
                  <a:ext uri="{FF2B5EF4-FFF2-40B4-BE49-F238E27FC236}">
                    <a16:creationId xmlns:a16="http://schemas.microsoft.com/office/drawing/2014/main" id="{7621B904-61DA-2A98-A38E-869BACA9E51E}"/>
                  </a:ext>
                </a:extLst>
              </p:cNvPr>
              <p:cNvSpPr/>
              <p:nvPr/>
            </p:nvSpPr>
            <p:spPr>
              <a:xfrm>
                <a:off x="3398817" y="3859426"/>
                <a:ext cx="16138" cy="8729"/>
              </a:xfrm>
              <a:custGeom>
                <a:avLst/>
                <a:gdLst/>
                <a:ahLst/>
                <a:cxnLst/>
                <a:rect l="l" t="t" r="r" b="b"/>
                <a:pathLst>
                  <a:path w="159" h="86" extrusionOk="0">
                    <a:moveTo>
                      <a:pt x="73" y="1"/>
                    </a:moveTo>
                    <a:cubicBezTo>
                      <a:pt x="55" y="1"/>
                      <a:pt x="37" y="7"/>
                      <a:pt x="24" y="19"/>
                    </a:cubicBezTo>
                    <a:cubicBezTo>
                      <a:pt x="0" y="31"/>
                      <a:pt x="0" y="55"/>
                      <a:pt x="24" y="68"/>
                    </a:cubicBezTo>
                    <a:cubicBezTo>
                      <a:pt x="37" y="80"/>
                      <a:pt x="55" y="86"/>
                      <a:pt x="73" y="86"/>
                    </a:cubicBezTo>
                    <a:cubicBezTo>
                      <a:pt x="91" y="86"/>
                      <a:pt x="109" y="80"/>
                      <a:pt x="122" y="68"/>
                    </a:cubicBezTo>
                    <a:cubicBezTo>
                      <a:pt x="158" y="55"/>
                      <a:pt x="158" y="31"/>
                      <a:pt x="122" y="19"/>
                    </a:cubicBezTo>
                    <a:cubicBezTo>
                      <a:pt x="109" y="7"/>
                      <a:pt x="91" y="1"/>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787;p45">
                <a:extLst>
                  <a:ext uri="{FF2B5EF4-FFF2-40B4-BE49-F238E27FC236}">
                    <a16:creationId xmlns:a16="http://schemas.microsoft.com/office/drawing/2014/main" id="{735A02B3-FD85-20C8-754E-F2FD048A90E8}"/>
                  </a:ext>
                </a:extLst>
              </p:cNvPr>
              <p:cNvSpPr/>
              <p:nvPr/>
            </p:nvSpPr>
            <p:spPr>
              <a:xfrm>
                <a:off x="3448042" y="3863791"/>
                <a:ext cx="1421" cy="4973"/>
              </a:xfrm>
              <a:custGeom>
                <a:avLst/>
                <a:gdLst/>
                <a:ahLst/>
                <a:cxnLst/>
                <a:rect l="l" t="t" r="r" b="b"/>
                <a:pathLst>
                  <a:path w="14" h="49" extrusionOk="0">
                    <a:moveTo>
                      <a:pt x="13" y="0"/>
                    </a:moveTo>
                    <a:lnTo>
                      <a:pt x="1" y="12"/>
                    </a:lnTo>
                    <a:lnTo>
                      <a:pt x="1" y="49"/>
                    </a:lnTo>
                    <a:cubicBezTo>
                      <a:pt x="1" y="36"/>
                      <a:pt x="13" y="36"/>
                      <a:pt x="13" y="36"/>
                    </a:cubicBezTo>
                    <a:lnTo>
                      <a:pt x="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788;p45">
                <a:extLst>
                  <a:ext uri="{FF2B5EF4-FFF2-40B4-BE49-F238E27FC236}">
                    <a16:creationId xmlns:a16="http://schemas.microsoft.com/office/drawing/2014/main" id="{5C990623-493C-692D-A074-DA685AD2EBE6}"/>
                  </a:ext>
                </a:extLst>
              </p:cNvPr>
              <p:cNvSpPr/>
              <p:nvPr/>
            </p:nvSpPr>
            <p:spPr>
              <a:xfrm>
                <a:off x="3440633" y="3865009"/>
                <a:ext cx="7511" cy="6293"/>
              </a:xfrm>
              <a:custGeom>
                <a:avLst/>
                <a:gdLst/>
                <a:ahLst/>
                <a:cxnLst/>
                <a:rect l="l" t="t" r="r" b="b"/>
                <a:pathLst>
                  <a:path w="74" h="62" extrusionOk="0">
                    <a:moveTo>
                      <a:pt x="74" y="0"/>
                    </a:moveTo>
                    <a:cubicBezTo>
                      <a:pt x="74" y="0"/>
                      <a:pt x="74" y="13"/>
                      <a:pt x="62" y="13"/>
                    </a:cubicBezTo>
                    <a:cubicBezTo>
                      <a:pt x="49" y="24"/>
                      <a:pt x="25" y="24"/>
                      <a:pt x="13" y="24"/>
                    </a:cubicBezTo>
                    <a:lnTo>
                      <a:pt x="1" y="61"/>
                    </a:lnTo>
                    <a:cubicBezTo>
                      <a:pt x="25" y="61"/>
                      <a:pt x="49" y="61"/>
                      <a:pt x="62" y="49"/>
                    </a:cubicBezTo>
                    <a:cubicBezTo>
                      <a:pt x="74" y="49"/>
                      <a:pt x="74" y="37"/>
                      <a:pt x="74" y="37"/>
                    </a:cubicBez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789;p45">
                <a:extLst>
                  <a:ext uri="{FF2B5EF4-FFF2-40B4-BE49-F238E27FC236}">
                    <a16:creationId xmlns:a16="http://schemas.microsoft.com/office/drawing/2014/main" id="{F51368EC-CDE2-4B19-698F-E5AE5FD464F9}"/>
                  </a:ext>
                </a:extLst>
              </p:cNvPr>
              <p:cNvSpPr/>
              <p:nvPr/>
            </p:nvSpPr>
            <p:spPr>
              <a:xfrm>
                <a:off x="3434543" y="3863791"/>
                <a:ext cx="7511" cy="7511"/>
              </a:xfrm>
              <a:custGeom>
                <a:avLst/>
                <a:gdLst/>
                <a:ahLst/>
                <a:cxnLst/>
                <a:rect l="l" t="t" r="r" b="b"/>
                <a:pathLst>
                  <a:path w="74" h="74" extrusionOk="0">
                    <a:moveTo>
                      <a:pt x="1" y="0"/>
                    </a:moveTo>
                    <a:lnTo>
                      <a:pt x="1" y="36"/>
                    </a:lnTo>
                    <a:cubicBezTo>
                      <a:pt x="1" y="49"/>
                      <a:pt x="1" y="61"/>
                      <a:pt x="12" y="61"/>
                    </a:cubicBezTo>
                    <a:cubicBezTo>
                      <a:pt x="37" y="73"/>
                      <a:pt x="49" y="73"/>
                      <a:pt x="61" y="73"/>
                    </a:cubicBezTo>
                    <a:lnTo>
                      <a:pt x="73" y="36"/>
                    </a:lnTo>
                    <a:cubicBezTo>
                      <a:pt x="49" y="36"/>
                      <a:pt x="37" y="36"/>
                      <a:pt x="12" y="25"/>
                    </a:cubicBezTo>
                    <a:cubicBezTo>
                      <a:pt x="1" y="25"/>
                      <a:pt x="1" y="1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790;p45">
                <a:extLst>
                  <a:ext uri="{FF2B5EF4-FFF2-40B4-BE49-F238E27FC236}">
                    <a16:creationId xmlns:a16="http://schemas.microsoft.com/office/drawing/2014/main" id="{BCD48640-74DD-1A11-3961-C5208528897C}"/>
                  </a:ext>
                </a:extLst>
              </p:cNvPr>
              <p:cNvSpPr/>
              <p:nvPr/>
            </p:nvSpPr>
            <p:spPr>
              <a:xfrm>
                <a:off x="3433224" y="3859426"/>
                <a:ext cx="16239" cy="8729"/>
              </a:xfrm>
              <a:custGeom>
                <a:avLst/>
                <a:gdLst/>
                <a:ahLst/>
                <a:cxnLst/>
                <a:rect l="l" t="t" r="r" b="b"/>
                <a:pathLst>
                  <a:path w="160" h="86" extrusionOk="0">
                    <a:moveTo>
                      <a:pt x="80" y="1"/>
                    </a:moveTo>
                    <a:cubicBezTo>
                      <a:pt x="62" y="1"/>
                      <a:pt x="44" y="7"/>
                      <a:pt x="25" y="19"/>
                    </a:cubicBezTo>
                    <a:cubicBezTo>
                      <a:pt x="1" y="31"/>
                      <a:pt x="1" y="55"/>
                      <a:pt x="25" y="68"/>
                    </a:cubicBezTo>
                    <a:cubicBezTo>
                      <a:pt x="44" y="80"/>
                      <a:pt x="62" y="86"/>
                      <a:pt x="80" y="86"/>
                    </a:cubicBezTo>
                    <a:cubicBezTo>
                      <a:pt x="98" y="86"/>
                      <a:pt x="116" y="80"/>
                      <a:pt x="135" y="68"/>
                    </a:cubicBezTo>
                    <a:cubicBezTo>
                      <a:pt x="159" y="55"/>
                      <a:pt x="159" y="31"/>
                      <a:pt x="135" y="19"/>
                    </a:cubicBezTo>
                    <a:cubicBezTo>
                      <a:pt x="116" y="7"/>
                      <a:pt x="98" y="1"/>
                      <a:pt x="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791;p45">
                <a:extLst>
                  <a:ext uri="{FF2B5EF4-FFF2-40B4-BE49-F238E27FC236}">
                    <a16:creationId xmlns:a16="http://schemas.microsoft.com/office/drawing/2014/main" id="{37AB4A34-9AEF-397C-9BB9-0547BE9A2306}"/>
                  </a:ext>
                </a:extLst>
              </p:cNvPr>
              <p:cNvSpPr/>
              <p:nvPr/>
            </p:nvSpPr>
            <p:spPr>
              <a:xfrm>
                <a:off x="3430788" y="3873636"/>
                <a:ext cx="101" cy="5075"/>
              </a:xfrm>
              <a:custGeom>
                <a:avLst/>
                <a:gdLst/>
                <a:ahLst/>
                <a:cxnLst/>
                <a:rect l="l" t="t" r="r" b="b"/>
                <a:pathLst>
                  <a:path w="1" h="50" extrusionOk="0">
                    <a:moveTo>
                      <a:pt x="1" y="1"/>
                    </a:moveTo>
                    <a:lnTo>
                      <a:pt x="1" y="36"/>
                    </a:lnTo>
                    <a:lnTo>
                      <a:pt x="1" y="49"/>
                    </a:ln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792;p45">
                <a:extLst>
                  <a:ext uri="{FF2B5EF4-FFF2-40B4-BE49-F238E27FC236}">
                    <a16:creationId xmlns:a16="http://schemas.microsoft.com/office/drawing/2014/main" id="{A2AA8AAB-22A5-D768-FB5F-AF45131E2A1C}"/>
                  </a:ext>
                </a:extLst>
              </p:cNvPr>
              <p:cNvSpPr/>
              <p:nvPr/>
            </p:nvSpPr>
            <p:spPr>
              <a:xfrm>
                <a:off x="3423379" y="3874854"/>
                <a:ext cx="7511" cy="6293"/>
              </a:xfrm>
              <a:custGeom>
                <a:avLst/>
                <a:gdLst/>
                <a:ahLst/>
                <a:cxnLst/>
                <a:rect l="l" t="t" r="r" b="b"/>
                <a:pathLst>
                  <a:path w="74" h="62" extrusionOk="0">
                    <a:moveTo>
                      <a:pt x="74" y="0"/>
                    </a:moveTo>
                    <a:cubicBezTo>
                      <a:pt x="74" y="0"/>
                      <a:pt x="62" y="13"/>
                      <a:pt x="49" y="13"/>
                    </a:cubicBezTo>
                    <a:cubicBezTo>
                      <a:pt x="38" y="24"/>
                      <a:pt x="25" y="24"/>
                      <a:pt x="1" y="24"/>
                    </a:cubicBezTo>
                    <a:lnTo>
                      <a:pt x="1" y="61"/>
                    </a:lnTo>
                    <a:cubicBezTo>
                      <a:pt x="25" y="61"/>
                      <a:pt x="38" y="61"/>
                      <a:pt x="49" y="49"/>
                    </a:cubicBezTo>
                    <a:cubicBezTo>
                      <a:pt x="62" y="49"/>
                      <a:pt x="74" y="37"/>
                      <a:pt x="74" y="37"/>
                    </a:cubicBez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93;p45">
                <a:extLst>
                  <a:ext uri="{FF2B5EF4-FFF2-40B4-BE49-F238E27FC236}">
                    <a16:creationId xmlns:a16="http://schemas.microsoft.com/office/drawing/2014/main" id="{36A6B6AF-9BBD-831D-CA6A-E8915A2A8B3F}"/>
                  </a:ext>
                </a:extLst>
              </p:cNvPr>
              <p:cNvSpPr/>
              <p:nvPr/>
            </p:nvSpPr>
            <p:spPr>
              <a:xfrm>
                <a:off x="3416071" y="3873636"/>
                <a:ext cx="7409" cy="7511"/>
              </a:xfrm>
              <a:custGeom>
                <a:avLst/>
                <a:gdLst/>
                <a:ahLst/>
                <a:cxnLst/>
                <a:rect l="l" t="t" r="r" b="b"/>
                <a:pathLst>
                  <a:path w="73" h="74" extrusionOk="0">
                    <a:moveTo>
                      <a:pt x="0" y="1"/>
                    </a:moveTo>
                    <a:lnTo>
                      <a:pt x="0" y="36"/>
                    </a:lnTo>
                    <a:cubicBezTo>
                      <a:pt x="0" y="49"/>
                      <a:pt x="13" y="61"/>
                      <a:pt x="24" y="61"/>
                    </a:cubicBezTo>
                    <a:cubicBezTo>
                      <a:pt x="37" y="73"/>
                      <a:pt x="61" y="73"/>
                      <a:pt x="73" y="73"/>
                    </a:cubicBezTo>
                    <a:lnTo>
                      <a:pt x="73" y="36"/>
                    </a:lnTo>
                    <a:cubicBezTo>
                      <a:pt x="61" y="36"/>
                      <a:pt x="37" y="36"/>
                      <a:pt x="24" y="25"/>
                    </a:cubicBezTo>
                    <a:cubicBezTo>
                      <a:pt x="13" y="25"/>
                      <a:pt x="0" y="1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94;p45">
                <a:extLst>
                  <a:ext uri="{FF2B5EF4-FFF2-40B4-BE49-F238E27FC236}">
                    <a16:creationId xmlns:a16="http://schemas.microsoft.com/office/drawing/2014/main" id="{6E8309BB-13ED-D3B7-32E6-998CFBF4D0C8}"/>
                  </a:ext>
                </a:extLst>
              </p:cNvPr>
              <p:cNvSpPr/>
              <p:nvPr/>
            </p:nvSpPr>
            <p:spPr>
              <a:xfrm>
                <a:off x="3416071" y="3869373"/>
                <a:ext cx="16138" cy="8627"/>
              </a:xfrm>
              <a:custGeom>
                <a:avLst/>
                <a:gdLst/>
                <a:ahLst/>
                <a:cxnLst/>
                <a:rect l="l" t="t" r="r" b="b"/>
                <a:pathLst>
                  <a:path w="159" h="85" extrusionOk="0">
                    <a:moveTo>
                      <a:pt x="73" y="0"/>
                    </a:moveTo>
                    <a:cubicBezTo>
                      <a:pt x="55" y="0"/>
                      <a:pt x="36" y="6"/>
                      <a:pt x="24" y="18"/>
                    </a:cubicBezTo>
                    <a:cubicBezTo>
                      <a:pt x="0" y="30"/>
                      <a:pt x="0" y="54"/>
                      <a:pt x="24" y="67"/>
                    </a:cubicBezTo>
                    <a:cubicBezTo>
                      <a:pt x="36" y="79"/>
                      <a:pt x="55" y="85"/>
                      <a:pt x="73" y="85"/>
                    </a:cubicBezTo>
                    <a:cubicBezTo>
                      <a:pt x="91" y="85"/>
                      <a:pt x="109" y="79"/>
                      <a:pt x="121" y="67"/>
                    </a:cubicBezTo>
                    <a:cubicBezTo>
                      <a:pt x="158" y="54"/>
                      <a:pt x="158" y="30"/>
                      <a:pt x="121" y="18"/>
                    </a:cubicBezTo>
                    <a:cubicBezTo>
                      <a:pt x="109" y="6"/>
                      <a:pt x="91" y="0"/>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95;p45">
                <a:extLst>
                  <a:ext uri="{FF2B5EF4-FFF2-40B4-BE49-F238E27FC236}">
                    <a16:creationId xmlns:a16="http://schemas.microsoft.com/office/drawing/2014/main" id="{8CA814A7-F824-FC87-727C-2D4628B2DBE8}"/>
                  </a:ext>
                </a:extLst>
              </p:cNvPr>
              <p:cNvSpPr/>
              <p:nvPr/>
            </p:nvSpPr>
            <p:spPr>
              <a:xfrm>
                <a:off x="3487422" y="3862471"/>
                <a:ext cx="101" cy="6293"/>
              </a:xfrm>
              <a:custGeom>
                <a:avLst/>
                <a:gdLst/>
                <a:ahLst/>
                <a:cxnLst/>
                <a:rect l="l" t="t" r="r" b="b"/>
                <a:pathLst>
                  <a:path w="1" h="62" extrusionOk="0">
                    <a:moveTo>
                      <a:pt x="1" y="1"/>
                    </a:moveTo>
                    <a:lnTo>
                      <a:pt x="1" y="38"/>
                    </a:lnTo>
                    <a:lnTo>
                      <a:pt x="1" y="62"/>
                    </a:lnTo>
                    <a:lnTo>
                      <a:pt x="1" y="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96;p45">
                <a:extLst>
                  <a:ext uri="{FF2B5EF4-FFF2-40B4-BE49-F238E27FC236}">
                    <a16:creationId xmlns:a16="http://schemas.microsoft.com/office/drawing/2014/main" id="{8F76FD26-4B81-F882-E1B8-1732F1B80D9E}"/>
                  </a:ext>
                </a:extLst>
              </p:cNvPr>
              <p:cNvSpPr/>
              <p:nvPr/>
            </p:nvSpPr>
            <p:spPr>
              <a:xfrm>
                <a:off x="3475141" y="3865009"/>
                <a:ext cx="12382" cy="8729"/>
              </a:xfrm>
              <a:custGeom>
                <a:avLst/>
                <a:gdLst/>
                <a:ahLst/>
                <a:cxnLst/>
                <a:rect l="l" t="t" r="r" b="b"/>
                <a:pathLst>
                  <a:path w="122" h="86" extrusionOk="0">
                    <a:moveTo>
                      <a:pt x="122" y="0"/>
                    </a:moveTo>
                    <a:cubicBezTo>
                      <a:pt x="122" y="13"/>
                      <a:pt x="110" y="24"/>
                      <a:pt x="98" y="24"/>
                    </a:cubicBezTo>
                    <a:cubicBezTo>
                      <a:pt x="73" y="49"/>
                      <a:pt x="37" y="49"/>
                      <a:pt x="13" y="49"/>
                    </a:cubicBezTo>
                    <a:lnTo>
                      <a:pt x="1" y="86"/>
                    </a:lnTo>
                    <a:cubicBezTo>
                      <a:pt x="37" y="86"/>
                      <a:pt x="73" y="73"/>
                      <a:pt x="98" y="61"/>
                    </a:cubicBezTo>
                    <a:cubicBezTo>
                      <a:pt x="110" y="61"/>
                      <a:pt x="122" y="49"/>
                      <a:pt x="122" y="37"/>
                    </a:cubicBezTo>
                    <a:lnTo>
                      <a:pt x="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97;p45">
                <a:extLst>
                  <a:ext uri="{FF2B5EF4-FFF2-40B4-BE49-F238E27FC236}">
                    <a16:creationId xmlns:a16="http://schemas.microsoft.com/office/drawing/2014/main" id="{D03B0379-6B17-7E57-6643-9A0843DD72F8}"/>
                  </a:ext>
                </a:extLst>
              </p:cNvPr>
              <p:cNvSpPr/>
              <p:nvPr/>
            </p:nvSpPr>
            <p:spPr>
              <a:xfrm>
                <a:off x="3464078" y="3862471"/>
                <a:ext cx="12484" cy="11266"/>
              </a:xfrm>
              <a:custGeom>
                <a:avLst/>
                <a:gdLst/>
                <a:ahLst/>
                <a:cxnLst/>
                <a:rect l="l" t="t" r="r" b="b"/>
                <a:pathLst>
                  <a:path w="123" h="111" extrusionOk="0">
                    <a:moveTo>
                      <a:pt x="1" y="1"/>
                    </a:moveTo>
                    <a:lnTo>
                      <a:pt x="1" y="38"/>
                    </a:lnTo>
                    <a:cubicBezTo>
                      <a:pt x="1" y="62"/>
                      <a:pt x="12" y="74"/>
                      <a:pt x="37" y="86"/>
                    </a:cubicBezTo>
                    <a:cubicBezTo>
                      <a:pt x="61" y="98"/>
                      <a:pt x="85" y="111"/>
                      <a:pt x="110" y="111"/>
                    </a:cubicBezTo>
                    <a:lnTo>
                      <a:pt x="122" y="74"/>
                    </a:lnTo>
                    <a:cubicBezTo>
                      <a:pt x="85" y="74"/>
                      <a:pt x="61" y="74"/>
                      <a:pt x="37" y="49"/>
                    </a:cubicBezTo>
                    <a:cubicBezTo>
                      <a:pt x="12" y="38"/>
                      <a:pt x="1" y="2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98;p45">
                <a:extLst>
                  <a:ext uri="{FF2B5EF4-FFF2-40B4-BE49-F238E27FC236}">
                    <a16:creationId xmlns:a16="http://schemas.microsoft.com/office/drawing/2014/main" id="{00DA4FDD-5430-E85F-5FDD-BF2759B01956}"/>
                  </a:ext>
                </a:extLst>
              </p:cNvPr>
              <p:cNvSpPr/>
              <p:nvPr/>
            </p:nvSpPr>
            <p:spPr>
              <a:xfrm>
                <a:off x="3462860" y="3855773"/>
                <a:ext cx="25983" cy="14615"/>
              </a:xfrm>
              <a:custGeom>
                <a:avLst/>
                <a:gdLst/>
                <a:ahLst/>
                <a:cxnLst/>
                <a:rect l="l" t="t" r="r" b="b"/>
                <a:pathLst>
                  <a:path w="256" h="144" extrusionOk="0">
                    <a:moveTo>
                      <a:pt x="134" y="0"/>
                    </a:moveTo>
                    <a:cubicBezTo>
                      <a:pt x="103" y="0"/>
                      <a:pt x="73" y="6"/>
                      <a:pt x="49" y="18"/>
                    </a:cubicBezTo>
                    <a:cubicBezTo>
                      <a:pt x="0" y="55"/>
                      <a:pt x="0" y="91"/>
                      <a:pt x="49" y="115"/>
                    </a:cubicBezTo>
                    <a:cubicBezTo>
                      <a:pt x="73" y="134"/>
                      <a:pt x="103" y="143"/>
                      <a:pt x="134" y="143"/>
                    </a:cubicBezTo>
                    <a:cubicBezTo>
                      <a:pt x="164" y="143"/>
                      <a:pt x="194" y="134"/>
                      <a:pt x="219" y="115"/>
                    </a:cubicBezTo>
                    <a:cubicBezTo>
                      <a:pt x="256" y="91"/>
                      <a:pt x="256" y="55"/>
                      <a:pt x="219" y="18"/>
                    </a:cubicBezTo>
                    <a:cubicBezTo>
                      <a:pt x="194" y="6"/>
                      <a:pt x="164" y="0"/>
                      <a:pt x="134" y="0"/>
                    </a:cubicBezTo>
                    <a:close/>
                  </a:path>
                </a:pathLst>
              </a:custGeom>
              <a:solidFill>
                <a:srgbClr val="D93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99;p45">
                <a:extLst>
                  <a:ext uri="{FF2B5EF4-FFF2-40B4-BE49-F238E27FC236}">
                    <a16:creationId xmlns:a16="http://schemas.microsoft.com/office/drawing/2014/main" id="{012D75BF-9A92-AFEF-B13E-C9CD180C5489}"/>
                  </a:ext>
                </a:extLst>
              </p:cNvPr>
              <p:cNvSpPr/>
              <p:nvPr/>
            </p:nvSpPr>
            <p:spPr>
              <a:xfrm>
                <a:off x="3465296" y="3873636"/>
                <a:ext cx="101" cy="5075"/>
              </a:xfrm>
              <a:custGeom>
                <a:avLst/>
                <a:gdLst/>
                <a:ahLst/>
                <a:cxnLst/>
                <a:rect l="l" t="t" r="r" b="b"/>
                <a:pathLst>
                  <a:path w="1" h="50" extrusionOk="0">
                    <a:moveTo>
                      <a:pt x="0" y="1"/>
                    </a:moveTo>
                    <a:lnTo>
                      <a:pt x="0" y="36"/>
                    </a:lnTo>
                    <a:lnTo>
                      <a:pt x="0" y="49"/>
                    </a:lnTo>
                    <a:lnTo>
                      <a:pt x="0"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800;p45">
                <a:extLst>
                  <a:ext uri="{FF2B5EF4-FFF2-40B4-BE49-F238E27FC236}">
                    <a16:creationId xmlns:a16="http://schemas.microsoft.com/office/drawing/2014/main" id="{88511393-C847-7E07-AE72-7DA46295BEEF}"/>
                  </a:ext>
                </a:extLst>
              </p:cNvPr>
              <p:cNvSpPr/>
              <p:nvPr/>
            </p:nvSpPr>
            <p:spPr>
              <a:xfrm>
                <a:off x="3457887" y="3874854"/>
                <a:ext cx="7511" cy="6293"/>
              </a:xfrm>
              <a:custGeom>
                <a:avLst/>
                <a:gdLst/>
                <a:ahLst/>
                <a:cxnLst/>
                <a:rect l="l" t="t" r="r" b="b"/>
                <a:pathLst>
                  <a:path w="74" h="62" extrusionOk="0">
                    <a:moveTo>
                      <a:pt x="73" y="0"/>
                    </a:moveTo>
                    <a:cubicBezTo>
                      <a:pt x="73" y="0"/>
                      <a:pt x="62" y="13"/>
                      <a:pt x="49" y="13"/>
                    </a:cubicBezTo>
                    <a:cubicBezTo>
                      <a:pt x="38" y="24"/>
                      <a:pt x="25" y="24"/>
                      <a:pt x="1" y="24"/>
                    </a:cubicBezTo>
                    <a:lnTo>
                      <a:pt x="1" y="61"/>
                    </a:lnTo>
                    <a:cubicBezTo>
                      <a:pt x="25" y="61"/>
                      <a:pt x="38" y="61"/>
                      <a:pt x="49" y="49"/>
                    </a:cubicBezTo>
                    <a:cubicBezTo>
                      <a:pt x="62" y="49"/>
                      <a:pt x="73" y="37"/>
                      <a:pt x="73" y="37"/>
                    </a:cubicBezTo>
                    <a:lnTo>
                      <a:pt x="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801;p45">
                <a:extLst>
                  <a:ext uri="{FF2B5EF4-FFF2-40B4-BE49-F238E27FC236}">
                    <a16:creationId xmlns:a16="http://schemas.microsoft.com/office/drawing/2014/main" id="{9F6BFDE4-9C34-04D3-F359-5D97054F8D20}"/>
                  </a:ext>
                </a:extLst>
              </p:cNvPr>
              <p:cNvSpPr/>
              <p:nvPr/>
            </p:nvSpPr>
            <p:spPr>
              <a:xfrm>
                <a:off x="3450478" y="3873636"/>
                <a:ext cx="7511" cy="7511"/>
              </a:xfrm>
              <a:custGeom>
                <a:avLst/>
                <a:gdLst/>
                <a:ahLst/>
                <a:cxnLst/>
                <a:rect l="l" t="t" r="r" b="b"/>
                <a:pathLst>
                  <a:path w="74" h="74" extrusionOk="0">
                    <a:moveTo>
                      <a:pt x="1" y="1"/>
                    </a:moveTo>
                    <a:lnTo>
                      <a:pt x="1" y="36"/>
                    </a:lnTo>
                    <a:cubicBezTo>
                      <a:pt x="1" y="49"/>
                      <a:pt x="13" y="49"/>
                      <a:pt x="25" y="61"/>
                    </a:cubicBezTo>
                    <a:cubicBezTo>
                      <a:pt x="38" y="73"/>
                      <a:pt x="62" y="73"/>
                      <a:pt x="74" y="73"/>
                    </a:cubicBezTo>
                    <a:lnTo>
                      <a:pt x="74" y="36"/>
                    </a:lnTo>
                    <a:cubicBezTo>
                      <a:pt x="62" y="36"/>
                      <a:pt x="38" y="36"/>
                      <a:pt x="25" y="25"/>
                    </a:cubicBezTo>
                    <a:cubicBezTo>
                      <a:pt x="13" y="25"/>
                      <a:pt x="1" y="1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802;p45">
                <a:extLst>
                  <a:ext uri="{FF2B5EF4-FFF2-40B4-BE49-F238E27FC236}">
                    <a16:creationId xmlns:a16="http://schemas.microsoft.com/office/drawing/2014/main" id="{39FC6CD6-B468-018E-67CB-92A658C93CF1}"/>
                  </a:ext>
                </a:extLst>
              </p:cNvPr>
              <p:cNvSpPr/>
              <p:nvPr/>
            </p:nvSpPr>
            <p:spPr>
              <a:xfrm>
                <a:off x="3450478" y="3868967"/>
                <a:ext cx="16239" cy="9033"/>
              </a:xfrm>
              <a:custGeom>
                <a:avLst/>
                <a:gdLst/>
                <a:ahLst/>
                <a:cxnLst/>
                <a:rect l="l" t="t" r="r" b="b"/>
                <a:pathLst>
                  <a:path w="160" h="89" extrusionOk="0">
                    <a:moveTo>
                      <a:pt x="74" y="1"/>
                    </a:moveTo>
                    <a:cubicBezTo>
                      <a:pt x="55" y="1"/>
                      <a:pt x="37" y="4"/>
                      <a:pt x="25" y="10"/>
                    </a:cubicBezTo>
                    <a:cubicBezTo>
                      <a:pt x="1" y="34"/>
                      <a:pt x="1" y="58"/>
                      <a:pt x="25" y="71"/>
                    </a:cubicBezTo>
                    <a:cubicBezTo>
                      <a:pt x="37" y="83"/>
                      <a:pt x="55" y="89"/>
                      <a:pt x="74" y="89"/>
                    </a:cubicBezTo>
                    <a:cubicBezTo>
                      <a:pt x="92" y="89"/>
                      <a:pt x="110" y="83"/>
                      <a:pt x="122" y="71"/>
                    </a:cubicBezTo>
                    <a:cubicBezTo>
                      <a:pt x="159" y="58"/>
                      <a:pt x="159" y="34"/>
                      <a:pt x="122" y="10"/>
                    </a:cubicBezTo>
                    <a:cubicBezTo>
                      <a:pt x="110" y="4"/>
                      <a:pt x="92" y="1"/>
                      <a:pt x="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803;p45">
                <a:extLst>
                  <a:ext uri="{FF2B5EF4-FFF2-40B4-BE49-F238E27FC236}">
                    <a16:creationId xmlns:a16="http://schemas.microsoft.com/office/drawing/2014/main" id="{D01C5F3E-BE80-22C0-0213-CA4943C67EF5}"/>
                  </a:ext>
                </a:extLst>
              </p:cNvPr>
              <p:cNvSpPr/>
              <p:nvPr/>
            </p:nvSpPr>
            <p:spPr>
              <a:xfrm>
                <a:off x="3448042" y="3883481"/>
                <a:ext cx="101" cy="5075"/>
              </a:xfrm>
              <a:custGeom>
                <a:avLst/>
                <a:gdLst/>
                <a:ahLst/>
                <a:cxnLst/>
                <a:rect l="l" t="t" r="r" b="b"/>
                <a:pathLst>
                  <a:path w="1" h="50" extrusionOk="0">
                    <a:moveTo>
                      <a:pt x="1" y="1"/>
                    </a:moveTo>
                    <a:lnTo>
                      <a:pt x="1" y="37"/>
                    </a:lnTo>
                    <a:lnTo>
                      <a:pt x="1" y="49"/>
                    </a:lnTo>
                    <a:lnTo>
                      <a:pt x="1"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804;p45">
                <a:extLst>
                  <a:ext uri="{FF2B5EF4-FFF2-40B4-BE49-F238E27FC236}">
                    <a16:creationId xmlns:a16="http://schemas.microsoft.com/office/drawing/2014/main" id="{465F4BF9-00AA-4A21-D63E-43DFBDB38399}"/>
                  </a:ext>
                </a:extLst>
              </p:cNvPr>
              <p:cNvSpPr/>
              <p:nvPr/>
            </p:nvSpPr>
            <p:spPr>
              <a:xfrm>
                <a:off x="3440633" y="3884699"/>
                <a:ext cx="7511" cy="6293"/>
              </a:xfrm>
              <a:custGeom>
                <a:avLst/>
                <a:gdLst/>
                <a:ahLst/>
                <a:cxnLst/>
                <a:rect l="l" t="t" r="r" b="b"/>
                <a:pathLst>
                  <a:path w="74" h="62" extrusionOk="0">
                    <a:moveTo>
                      <a:pt x="74" y="0"/>
                    </a:moveTo>
                    <a:cubicBezTo>
                      <a:pt x="74" y="0"/>
                      <a:pt x="62" y="13"/>
                      <a:pt x="49" y="13"/>
                    </a:cubicBezTo>
                    <a:cubicBezTo>
                      <a:pt x="38" y="25"/>
                      <a:pt x="25" y="37"/>
                      <a:pt x="1" y="37"/>
                    </a:cubicBezTo>
                    <a:lnTo>
                      <a:pt x="1" y="61"/>
                    </a:lnTo>
                    <a:cubicBezTo>
                      <a:pt x="13" y="61"/>
                      <a:pt x="38" y="61"/>
                      <a:pt x="49" y="49"/>
                    </a:cubicBezTo>
                    <a:cubicBezTo>
                      <a:pt x="62" y="49"/>
                      <a:pt x="74" y="37"/>
                      <a:pt x="74" y="37"/>
                    </a:cubicBezTo>
                    <a:lnTo>
                      <a:pt x="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805;p45">
                <a:extLst>
                  <a:ext uri="{FF2B5EF4-FFF2-40B4-BE49-F238E27FC236}">
                    <a16:creationId xmlns:a16="http://schemas.microsoft.com/office/drawing/2014/main" id="{51D5B7BB-0EA7-F125-93FE-561A550EFA5A}"/>
                  </a:ext>
                </a:extLst>
              </p:cNvPr>
              <p:cNvSpPr/>
              <p:nvPr/>
            </p:nvSpPr>
            <p:spPr>
              <a:xfrm>
                <a:off x="3433224" y="3883481"/>
                <a:ext cx="7511" cy="7511"/>
              </a:xfrm>
              <a:custGeom>
                <a:avLst/>
                <a:gdLst/>
                <a:ahLst/>
                <a:cxnLst/>
                <a:rect l="l" t="t" r="r" b="b"/>
                <a:pathLst>
                  <a:path w="74" h="74" extrusionOk="0">
                    <a:moveTo>
                      <a:pt x="1" y="1"/>
                    </a:moveTo>
                    <a:lnTo>
                      <a:pt x="1" y="37"/>
                    </a:lnTo>
                    <a:cubicBezTo>
                      <a:pt x="1" y="49"/>
                      <a:pt x="14" y="61"/>
                      <a:pt x="25" y="61"/>
                    </a:cubicBezTo>
                    <a:cubicBezTo>
                      <a:pt x="38" y="73"/>
                      <a:pt x="50" y="73"/>
                      <a:pt x="74" y="73"/>
                    </a:cubicBezTo>
                    <a:lnTo>
                      <a:pt x="74" y="49"/>
                    </a:lnTo>
                    <a:cubicBezTo>
                      <a:pt x="50" y="37"/>
                      <a:pt x="38" y="37"/>
                      <a:pt x="25" y="25"/>
                    </a:cubicBezTo>
                    <a:cubicBezTo>
                      <a:pt x="14" y="25"/>
                      <a:pt x="1" y="1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806;p45">
                <a:extLst>
                  <a:ext uri="{FF2B5EF4-FFF2-40B4-BE49-F238E27FC236}">
                    <a16:creationId xmlns:a16="http://schemas.microsoft.com/office/drawing/2014/main" id="{1323FAC0-5E0D-AB0A-4730-BBD81A32A352}"/>
                  </a:ext>
                </a:extLst>
              </p:cNvPr>
              <p:cNvSpPr/>
              <p:nvPr/>
            </p:nvSpPr>
            <p:spPr>
              <a:xfrm>
                <a:off x="3433224" y="3879218"/>
                <a:ext cx="16239" cy="8729"/>
              </a:xfrm>
              <a:custGeom>
                <a:avLst/>
                <a:gdLst/>
                <a:ahLst/>
                <a:cxnLst/>
                <a:rect l="l" t="t" r="r" b="b"/>
                <a:pathLst>
                  <a:path w="160" h="86" extrusionOk="0">
                    <a:moveTo>
                      <a:pt x="74" y="0"/>
                    </a:moveTo>
                    <a:cubicBezTo>
                      <a:pt x="56" y="0"/>
                      <a:pt x="37" y="6"/>
                      <a:pt x="25" y="18"/>
                    </a:cubicBezTo>
                    <a:cubicBezTo>
                      <a:pt x="1" y="30"/>
                      <a:pt x="1" y="54"/>
                      <a:pt x="25" y="67"/>
                    </a:cubicBezTo>
                    <a:cubicBezTo>
                      <a:pt x="37" y="79"/>
                      <a:pt x="56" y="85"/>
                      <a:pt x="74" y="85"/>
                    </a:cubicBezTo>
                    <a:cubicBezTo>
                      <a:pt x="92" y="85"/>
                      <a:pt x="110" y="79"/>
                      <a:pt x="122" y="67"/>
                    </a:cubicBezTo>
                    <a:cubicBezTo>
                      <a:pt x="159" y="54"/>
                      <a:pt x="159" y="30"/>
                      <a:pt x="122" y="18"/>
                    </a:cubicBezTo>
                    <a:cubicBezTo>
                      <a:pt x="110" y="6"/>
                      <a:pt x="92" y="0"/>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807;p45">
              <a:extLst>
                <a:ext uri="{FF2B5EF4-FFF2-40B4-BE49-F238E27FC236}">
                  <a16:creationId xmlns:a16="http://schemas.microsoft.com/office/drawing/2014/main" id="{5DAB2AE6-E2D3-D8F5-8413-08AD76363B51}"/>
                </a:ext>
              </a:extLst>
            </p:cNvPr>
            <p:cNvGrpSpPr/>
            <p:nvPr/>
          </p:nvGrpSpPr>
          <p:grpSpPr>
            <a:xfrm>
              <a:off x="4290037" y="1966399"/>
              <a:ext cx="859364" cy="1693530"/>
              <a:chOff x="4524724" y="2164050"/>
              <a:chExt cx="764967" cy="1507504"/>
            </a:xfrm>
          </p:grpSpPr>
          <p:sp>
            <p:nvSpPr>
              <p:cNvPr id="5" name="Google Shape;1808;p45">
                <a:extLst>
                  <a:ext uri="{FF2B5EF4-FFF2-40B4-BE49-F238E27FC236}">
                    <a16:creationId xmlns:a16="http://schemas.microsoft.com/office/drawing/2014/main" id="{2370ECF7-5DC1-C626-7695-BBBD073A96D3}"/>
                  </a:ext>
                </a:extLst>
              </p:cNvPr>
              <p:cNvSpPr/>
              <p:nvPr/>
            </p:nvSpPr>
            <p:spPr>
              <a:xfrm>
                <a:off x="4830122" y="2452397"/>
                <a:ext cx="209486" cy="183604"/>
              </a:xfrm>
              <a:custGeom>
                <a:avLst/>
                <a:gdLst/>
                <a:ahLst/>
                <a:cxnLst/>
                <a:rect l="l" t="t" r="r" b="b"/>
                <a:pathLst>
                  <a:path w="2064" h="1809" extrusionOk="0">
                    <a:moveTo>
                      <a:pt x="911" y="1"/>
                    </a:moveTo>
                    <a:cubicBezTo>
                      <a:pt x="742" y="243"/>
                      <a:pt x="122" y="959"/>
                      <a:pt x="1" y="1432"/>
                    </a:cubicBezTo>
                    <a:cubicBezTo>
                      <a:pt x="1" y="1432"/>
                      <a:pt x="316" y="1808"/>
                      <a:pt x="438" y="1808"/>
                    </a:cubicBezTo>
                    <a:cubicBezTo>
                      <a:pt x="850" y="1808"/>
                      <a:pt x="899" y="1396"/>
                      <a:pt x="1821" y="340"/>
                    </a:cubicBezTo>
                    <a:cubicBezTo>
                      <a:pt x="1918" y="231"/>
                      <a:pt x="2004" y="109"/>
                      <a:pt x="2064" y="1"/>
                    </a:cubicBezTo>
                    <a:close/>
                  </a:path>
                </a:pathLst>
              </a:custGeom>
              <a:solidFill>
                <a:srgbClr val="F3A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09;p45">
                <a:extLst>
                  <a:ext uri="{FF2B5EF4-FFF2-40B4-BE49-F238E27FC236}">
                    <a16:creationId xmlns:a16="http://schemas.microsoft.com/office/drawing/2014/main" id="{CE3DD2EC-4272-0F88-3724-1F82D9821E3C}"/>
                  </a:ext>
                </a:extLst>
              </p:cNvPr>
              <p:cNvSpPr/>
              <p:nvPr/>
            </p:nvSpPr>
            <p:spPr>
              <a:xfrm>
                <a:off x="4886858" y="2363183"/>
                <a:ext cx="158941" cy="185634"/>
              </a:xfrm>
              <a:custGeom>
                <a:avLst/>
                <a:gdLst/>
                <a:ahLst/>
                <a:cxnLst/>
                <a:rect l="l" t="t" r="r" b="b"/>
                <a:pathLst>
                  <a:path w="1566" h="1829" extrusionOk="0">
                    <a:moveTo>
                      <a:pt x="1190" y="1"/>
                    </a:moveTo>
                    <a:cubicBezTo>
                      <a:pt x="1019" y="1"/>
                      <a:pt x="836" y="156"/>
                      <a:pt x="717" y="249"/>
                    </a:cubicBezTo>
                    <a:cubicBezTo>
                      <a:pt x="510" y="418"/>
                      <a:pt x="340" y="600"/>
                      <a:pt x="194" y="818"/>
                    </a:cubicBezTo>
                    <a:cubicBezTo>
                      <a:pt x="121" y="928"/>
                      <a:pt x="0" y="1049"/>
                      <a:pt x="13" y="1182"/>
                    </a:cubicBezTo>
                    <a:cubicBezTo>
                      <a:pt x="24" y="1341"/>
                      <a:pt x="97" y="1462"/>
                      <a:pt x="194" y="1571"/>
                    </a:cubicBezTo>
                    <a:cubicBezTo>
                      <a:pt x="280" y="1656"/>
                      <a:pt x="364" y="1729"/>
                      <a:pt x="461" y="1789"/>
                    </a:cubicBezTo>
                    <a:cubicBezTo>
                      <a:pt x="510" y="1817"/>
                      <a:pt x="549" y="1829"/>
                      <a:pt x="584" y="1829"/>
                    </a:cubicBezTo>
                    <a:cubicBezTo>
                      <a:pt x="670" y="1829"/>
                      <a:pt x="723" y="1755"/>
                      <a:pt x="801" y="1668"/>
                    </a:cubicBezTo>
                    <a:cubicBezTo>
                      <a:pt x="911" y="1522"/>
                      <a:pt x="1032" y="1389"/>
                      <a:pt x="1153" y="1255"/>
                    </a:cubicBezTo>
                    <a:cubicBezTo>
                      <a:pt x="1553" y="782"/>
                      <a:pt x="1566" y="224"/>
                      <a:pt x="1348" y="54"/>
                    </a:cubicBezTo>
                    <a:cubicBezTo>
                      <a:pt x="1298" y="16"/>
                      <a:pt x="1245" y="1"/>
                      <a:pt x="11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10;p45">
                <a:extLst>
                  <a:ext uri="{FF2B5EF4-FFF2-40B4-BE49-F238E27FC236}">
                    <a16:creationId xmlns:a16="http://schemas.microsoft.com/office/drawing/2014/main" id="{D41A1C39-A92F-D24A-BC79-56D1AD2DBA5D}"/>
                  </a:ext>
                </a:extLst>
              </p:cNvPr>
              <p:cNvSpPr/>
              <p:nvPr/>
            </p:nvSpPr>
            <p:spPr>
              <a:xfrm>
                <a:off x="5083860" y="3464707"/>
                <a:ext cx="118343" cy="206847"/>
              </a:xfrm>
              <a:custGeom>
                <a:avLst/>
                <a:gdLst/>
                <a:ahLst/>
                <a:cxnLst/>
                <a:rect l="l" t="t" r="r" b="b"/>
                <a:pathLst>
                  <a:path w="1166" h="2038" extrusionOk="0">
                    <a:moveTo>
                      <a:pt x="713" y="0"/>
                    </a:moveTo>
                    <a:cubicBezTo>
                      <a:pt x="680" y="0"/>
                      <a:pt x="646" y="10"/>
                      <a:pt x="620" y="26"/>
                    </a:cubicBezTo>
                    <a:cubicBezTo>
                      <a:pt x="547" y="50"/>
                      <a:pt x="499" y="110"/>
                      <a:pt x="462" y="183"/>
                    </a:cubicBezTo>
                    <a:cubicBezTo>
                      <a:pt x="462" y="207"/>
                      <a:pt x="499" y="231"/>
                      <a:pt x="499" y="256"/>
                    </a:cubicBezTo>
                    <a:cubicBezTo>
                      <a:pt x="499" y="293"/>
                      <a:pt x="450" y="353"/>
                      <a:pt x="438" y="390"/>
                    </a:cubicBezTo>
                    <a:cubicBezTo>
                      <a:pt x="402" y="450"/>
                      <a:pt x="353" y="511"/>
                      <a:pt x="329" y="571"/>
                    </a:cubicBezTo>
                    <a:cubicBezTo>
                      <a:pt x="280" y="657"/>
                      <a:pt x="268" y="754"/>
                      <a:pt x="232" y="838"/>
                    </a:cubicBezTo>
                    <a:cubicBezTo>
                      <a:pt x="183" y="1021"/>
                      <a:pt x="122" y="1191"/>
                      <a:pt x="62" y="1372"/>
                    </a:cubicBezTo>
                    <a:cubicBezTo>
                      <a:pt x="38" y="1445"/>
                      <a:pt x="13" y="1518"/>
                      <a:pt x="13" y="1591"/>
                    </a:cubicBezTo>
                    <a:cubicBezTo>
                      <a:pt x="1" y="1663"/>
                      <a:pt x="13" y="1736"/>
                      <a:pt x="49" y="1797"/>
                    </a:cubicBezTo>
                    <a:cubicBezTo>
                      <a:pt x="110" y="1919"/>
                      <a:pt x="256" y="1967"/>
                      <a:pt x="377" y="2016"/>
                    </a:cubicBezTo>
                    <a:cubicBezTo>
                      <a:pt x="427" y="2024"/>
                      <a:pt x="483" y="2038"/>
                      <a:pt x="537" y="2038"/>
                    </a:cubicBezTo>
                    <a:cubicBezTo>
                      <a:pt x="561" y="2038"/>
                      <a:pt x="585" y="2035"/>
                      <a:pt x="607" y="2027"/>
                    </a:cubicBezTo>
                    <a:cubicBezTo>
                      <a:pt x="669" y="2003"/>
                      <a:pt x="704" y="1943"/>
                      <a:pt x="741" y="1894"/>
                    </a:cubicBezTo>
                    <a:cubicBezTo>
                      <a:pt x="899" y="1663"/>
                      <a:pt x="984" y="1396"/>
                      <a:pt x="1081" y="1129"/>
                    </a:cubicBezTo>
                    <a:cubicBezTo>
                      <a:pt x="1130" y="996"/>
                      <a:pt x="1166" y="838"/>
                      <a:pt x="1154" y="693"/>
                    </a:cubicBezTo>
                    <a:cubicBezTo>
                      <a:pt x="1154" y="608"/>
                      <a:pt x="1130" y="535"/>
                      <a:pt x="1093" y="463"/>
                    </a:cubicBezTo>
                    <a:cubicBezTo>
                      <a:pt x="1081" y="414"/>
                      <a:pt x="1057" y="377"/>
                      <a:pt x="1020" y="353"/>
                    </a:cubicBezTo>
                    <a:cubicBezTo>
                      <a:pt x="996" y="317"/>
                      <a:pt x="960" y="304"/>
                      <a:pt x="947" y="268"/>
                    </a:cubicBezTo>
                    <a:cubicBezTo>
                      <a:pt x="911" y="196"/>
                      <a:pt x="887" y="110"/>
                      <a:pt x="826" y="50"/>
                    </a:cubicBezTo>
                    <a:cubicBezTo>
                      <a:pt x="799" y="16"/>
                      <a:pt x="756" y="0"/>
                      <a:pt x="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11;p45">
                <a:extLst>
                  <a:ext uri="{FF2B5EF4-FFF2-40B4-BE49-F238E27FC236}">
                    <a16:creationId xmlns:a16="http://schemas.microsoft.com/office/drawing/2014/main" id="{62A0602F-331C-E1C3-018E-602B32BC9E67}"/>
                  </a:ext>
                </a:extLst>
              </p:cNvPr>
              <p:cNvSpPr/>
              <p:nvPr/>
            </p:nvSpPr>
            <p:spPr>
              <a:xfrm>
                <a:off x="4888076" y="3415177"/>
                <a:ext cx="186040" cy="173861"/>
              </a:xfrm>
              <a:custGeom>
                <a:avLst/>
                <a:gdLst/>
                <a:ahLst/>
                <a:cxnLst/>
                <a:rect l="l" t="t" r="r" b="b"/>
                <a:pathLst>
                  <a:path w="1833" h="1713" extrusionOk="0">
                    <a:moveTo>
                      <a:pt x="1599" y="1"/>
                    </a:moveTo>
                    <a:cubicBezTo>
                      <a:pt x="1537" y="1"/>
                      <a:pt x="1470" y="24"/>
                      <a:pt x="1420" y="64"/>
                    </a:cubicBezTo>
                    <a:lnTo>
                      <a:pt x="1420" y="150"/>
                    </a:lnTo>
                    <a:cubicBezTo>
                      <a:pt x="1347" y="198"/>
                      <a:pt x="1299" y="258"/>
                      <a:pt x="1226" y="307"/>
                    </a:cubicBezTo>
                    <a:cubicBezTo>
                      <a:pt x="1166" y="355"/>
                      <a:pt x="1093" y="392"/>
                      <a:pt x="1032" y="441"/>
                    </a:cubicBezTo>
                    <a:cubicBezTo>
                      <a:pt x="886" y="550"/>
                      <a:pt x="753" y="659"/>
                      <a:pt x="595" y="756"/>
                    </a:cubicBezTo>
                    <a:cubicBezTo>
                      <a:pt x="486" y="829"/>
                      <a:pt x="365" y="889"/>
                      <a:pt x="268" y="975"/>
                    </a:cubicBezTo>
                    <a:cubicBezTo>
                      <a:pt x="182" y="1048"/>
                      <a:pt x="109" y="1120"/>
                      <a:pt x="49" y="1205"/>
                    </a:cubicBezTo>
                    <a:cubicBezTo>
                      <a:pt x="12" y="1253"/>
                      <a:pt x="1" y="1290"/>
                      <a:pt x="25" y="1339"/>
                    </a:cubicBezTo>
                    <a:cubicBezTo>
                      <a:pt x="37" y="1399"/>
                      <a:pt x="61" y="1436"/>
                      <a:pt x="85" y="1484"/>
                    </a:cubicBezTo>
                    <a:cubicBezTo>
                      <a:pt x="146" y="1569"/>
                      <a:pt x="207" y="1654"/>
                      <a:pt x="304" y="1690"/>
                    </a:cubicBezTo>
                    <a:cubicBezTo>
                      <a:pt x="339" y="1706"/>
                      <a:pt x="377" y="1712"/>
                      <a:pt x="416" y="1712"/>
                    </a:cubicBezTo>
                    <a:cubicBezTo>
                      <a:pt x="470" y="1712"/>
                      <a:pt x="527" y="1699"/>
                      <a:pt x="583" y="1679"/>
                    </a:cubicBezTo>
                    <a:cubicBezTo>
                      <a:pt x="716" y="1630"/>
                      <a:pt x="862" y="1533"/>
                      <a:pt x="947" y="1423"/>
                    </a:cubicBezTo>
                    <a:cubicBezTo>
                      <a:pt x="1056" y="1315"/>
                      <a:pt x="1166" y="1217"/>
                      <a:pt x="1311" y="1156"/>
                    </a:cubicBezTo>
                    <a:cubicBezTo>
                      <a:pt x="1420" y="1120"/>
                      <a:pt x="1554" y="1096"/>
                      <a:pt x="1651" y="1035"/>
                    </a:cubicBezTo>
                    <a:cubicBezTo>
                      <a:pt x="1748" y="962"/>
                      <a:pt x="1808" y="865"/>
                      <a:pt x="1821" y="756"/>
                    </a:cubicBezTo>
                    <a:cubicBezTo>
                      <a:pt x="1833" y="635"/>
                      <a:pt x="1784" y="501"/>
                      <a:pt x="1797" y="380"/>
                    </a:cubicBezTo>
                    <a:cubicBezTo>
                      <a:pt x="1808" y="295"/>
                      <a:pt x="1821" y="210"/>
                      <a:pt x="1808" y="125"/>
                    </a:cubicBezTo>
                    <a:cubicBezTo>
                      <a:pt x="1784" y="53"/>
                      <a:pt x="1700" y="4"/>
                      <a:pt x="1638" y="4"/>
                    </a:cubicBezTo>
                    <a:cubicBezTo>
                      <a:pt x="1626" y="2"/>
                      <a:pt x="1612" y="1"/>
                      <a:pt x="1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12;p45">
                <a:extLst>
                  <a:ext uri="{FF2B5EF4-FFF2-40B4-BE49-F238E27FC236}">
                    <a16:creationId xmlns:a16="http://schemas.microsoft.com/office/drawing/2014/main" id="{B40E3409-4BD1-8143-DEA9-ECBC6DB69172}"/>
                  </a:ext>
                </a:extLst>
              </p:cNvPr>
              <p:cNvSpPr/>
              <p:nvPr/>
            </p:nvSpPr>
            <p:spPr>
              <a:xfrm>
                <a:off x="4931110" y="2766930"/>
                <a:ext cx="197205" cy="715438"/>
              </a:xfrm>
              <a:custGeom>
                <a:avLst/>
                <a:gdLst/>
                <a:ahLst/>
                <a:cxnLst/>
                <a:rect l="l" t="t" r="r" b="b"/>
                <a:pathLst>
                  <a:path w="1943" h="7049" extrusionOk="0">
                    <a:moveTo>
                      <a:pt x="461" y="1"/>
                    </a:moveTo>
                    <a:cubicBezTo>
                      <a:pt x="440" y="1"/>
                      <a:pt x="420" y="6"/>
                      <a:pt x="402" y="20"/>
                    </a:cubicBezTo>
                    <a:cubicBezTo>
                      <a:pt x="378" y="44"/>
                      <a:pt x="292" y="154"/>
                      <a:pt x="219" y="384"/>
                    </a:cubicBezTo>
                    <a:cubicBezTo>
                      <a:pt x="183" y="518"/>
                      <a:pt x="74" y="626"/>
                      <a:pt x="49" y="809"/>
                    </a:cubicBezTo>
                    <a:cubicBezTo>
                      <a:pt x="1" y="1112"/>
                      <a:pt x="1" y="1464"/>
                      <a:pt x="38" y="1828"/>
                    </a:cubicBezTo>
                    <a:cubicBezTo>
                      <a:pt x="98" y="2253"/>
                      <a:pt x="499" y="6488"/>
                      <a:pt x="620" y="6791"/>
                    </a:cubicBezTo>
                    <a:cubicBezTo>
                      <a:pt x="694" y="6967"/>
                      <a:pt x="882" y="7049"/>
                      <a:pt x="1059" y="7049"/>
                    </a:cubicBezTo>
                    <a:cubicBezTo>
                      <a:pt x="1199" y="7049"/>
                      <a:pt x="1333" y="6997"/>
                      <a:pt x="1397" y="6901"/>
                    </a:cubicBezTo>
                    <a:cubicBezTo>
                      <a:pt x="1578" y="6634"/>
                      <a:pt x="1615" y="4911"/>
                      <a:pt x="1348" y="3709"/>
                    </a:cubicBezTo>
                    <a:cubicBezTo>
                      <a:pt x="1373" y="3649"/>
                      <a:pt x="1384" y="3587"/>
                      <a:pt x="1384" y="3527"/>
                    </a:cubicBezTo>
                    <a:cubicBezTo>
                      <a:pt x="1409" y="3284"/>
                      <a:pt x="1397" y="2945"/>
                      <a:pt x="1409" y="2702"/>
                    </a:cubicBezTo>
                    <a:cubicBezTo>
                      <a:pt x="1445" y="2204"/>
                      <a:pt x="1943" y="591"/>
                      <a:pt x="923" y="275"/>
                    </a:cubicBezTo>
                    <a:cubicBezTo>
                      <a:pt x="787" y="233"/>
                      <a:pt x="596" y="1"/>
                      <a:pt x="4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13;p45">
                <a:extLst>
                  <a:ext uri="{FF2B5EF4-FFF2-40B4-BE49-F238E27FC236}">
                    <a16:creationId xmlns:a16="http://schemas.microsoft.com/office/drawing/2014/main" id="{D9FEEF7A-A988-D499-C4CA-8E91BE4DF2E5}"/>
                  </a:ext>
                </a:extLst>
              </p:cNvPr>
              <p:cNvSpPr/>
              <p:nvPr/>
            </p:nvSpPr>
            <p:spPr>
              <a:xfrm>
                <a:off x="4992717" y="2784894"/>
                <a:ext cx="241558" cy="749947"/>
              </a:xfrm>
              <a:custGeom>
                <a:avLst/>
                <a:gdLst/>
                <a:ahLst/>
                <a:cxnLst/>
                <a:rect l="l" t="t" r="r" b="b"/>
                <a:pathLst>
                  <a:path w="2380" h="7389" extrusionOk="0">
                    <a:moveTo>
                      <a:pt x="1942" y="1"/>
                    </a:moveTo>
                    <a:cubicBezTo>
                      <a:pt x="1712" y="122"/>
                      <a:pt x="1433" y="98"/>
                      <a:pt x="1178" y="122"/>
                    </a:cubicBezTo>
                    <a:cubicBezTo>
                      <a:pt x="882" y="160"/>
                      <a:pt x="727" y="204"/>
                      <a:pt x="593" y="204"/>
                    </a:cubicBezTo>
                    <a:cubicBezTo>
                      <a:pt x="469" y="204"/>
                      <a:pt x="364" y="166"/>
                      <a:pt x="183" y="50"/>
                    </a:cubicBezTo>
                    <a:cubicBezTo>
                      <a:pt x="110" y="438"/>
                      <a:pt x="25" y="826"/>
                      <a:pt x="13" y="911"/>
                    </a:cubicBezTo>
                    <a:cubicBezTo>
                      <a:pt x="1" y="1372"/>
                      <a:pt x="426" y="1409"/>
                      <a:pt x="438" y="1639"/>
                    </a:cubicBezTo>
                    <a:cubicBezTo>
                      <a:pt x="486" y="2197"/>
                      <a:pt x="741" y="3265"/>
                      <a:pt x="826" y="3811"/>
                    </a:cubicBezTo>
                    <a:cubicBezTo>
                      <a:pt x="850" y="3957"/>
                      <a:pt x="874" y="4114"/>
                      <a:pt x="936" y="4260"/>
                    </a:cubicBezTo>
                    <a:cubicBezTo>
                      <a:pt x="947" y="4442"/>
                      <a:pt x="960" y="4636"/>
                      <a:pt x="971" y="4818"/>
                    </a:cubicBezTo>
                    <a:cubicBezTo>
                      <a:pt x="1081" y="6201"/>
                      <a:pt x="1093" y="6905"/>
                      <a:pt x="1203" y="7196"/>
                    </a:cubicBezTo>
                    <a:cubicBezTo>
                      <a:pt x="1262" y="7339"/>
                      <a:pt x="1406" y="7389"/>
                      <a:pt x="1555" y="7389"/>
                    </a:cubicBezTo>
                    <a:cubicBezTo>
                      <a:pt x="1648" y="7389"/>
                      <a:pt x="1742" y="7370"/>
                      <a:pt x="1821" y="7342"/>
                    </a:cubicBezTo>
                    <a:cubicBezTo>
                      <a:pt x="1906" y="7318"/>
                      <a:pt x="1991" y="7258"/>
                      <a:pt x="2039" y="7185"/>
                    </a:cubicBezTo>
                    <a:cubicBezTo>
                      <a:pt x="2088" y="7099"/>
                      <a:pt x="2112" y="7015"/>
                      <a:pt x="2125" y="6918"/>
                    </a:cubicBezTo>
                    <a:cubicBezTo>
                      <a:pt x="2233" y="6080"/>
                      <a:pt x="2306" y="5352"/>
                      <a:pt x="2125" y="4539"/>
                    </a:cubicBezTo>
                    <a:cubicBezTo>
                      <a:pt x="2052" y="4138"/>
                      <a:pt x="2028" y="3386"/>
                      <a:pt x="2112" y="2962"/>
                    </a:cubicBezTo>
                    <a:cubicBezTo>
                      <a:pt x="2306" y="2088"/>
                      <a:pt x="2379" y="1142"/>
                      <a:pt x="2003" y="85"/>
                    </a:cubicBezTo>
                    <a:lnTo>
                      <a:pt x="19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14;p45">
                <a:extLst>
                  <a:ext uri="{FF2B5EF4-FFF2-40B4-BE49-F238E27FC236}">
                    <a16:creationId xmlns:a16="http://schemas.microsoft.com/office/drawing/2014/main" id="{7FF0CD24-775C-06FE-1989-7A4E15CDA6F8}"/>
                  </a:ext>
                </a:extLst>
              </p:cNvPr>
              <p:cNvSpPr/>
              <p:nvPr/>
            </p:nvSpPr>
            <p:spPr>
              <a:xfrm>
                <a:off x="5189820" y="2709788"/>
                <a:ext cx="3857" cy="44455"/>
              </a:xfrm>
              <a:custGeom>
                <a:avLst/>
                <a:gdLst/>
                <a:ahLst/>
                <a:cxnLst/>
                <a:rect l="l" t="t" r="r" b="b"/>
                <a:pathLst>
                  <a:path w="38" h="438" extrusionOk="0">
                    <a:moveTo>
                      <a:pt x="37" y="0"/>
                    </a:moveTo>
                    <a:cubicBezTo>
                      <a:pt x="13" y="146"/>
                      <a:pt x="0" y="291"/>
                      <a:pt x="0" y="437"/>
                    </a:cubicBezTo>
                    <a:lnTo>
                      <a:pt x="37" y="0"/>
                    </a:lnTo>
                    <a:close/>
                  </a:path>
                </a:pathLst>
              </a:custGeom>
              <a:solidFill>
                <a:srgbClr val="F3A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15;p45">
                <a:extLst>
                  <a:ext uri="{FF2B5EF4-FFF2-40B4-BE49-F238E27FC236}">
                    <a16:creationId xmlns:a16="http://schemas.microsoft.com/office/drawing/2014/main" id="{92C43849-93A6-13B3-EE9E-F07FF0AB5968}"/>
                  </a:ext>
                </a:extLst>
              </p:cNvPr>
              <p:cNvSpPr/>
              <p:nvPr/>
            </p:nvSpPr>
            <p:spPr>
              <a:xfrm>
                <a:off x="5188602" y="2754141"/>
                <a:ext cx="1319" cy="25983"/>
              </a:xfrm>
              <a:custGeom>
                <a:avLst/>
                <a:gdLst/>
                <a:ahLst/>
                <a:cxnLst/>
                <a:rect l="l" t="t" r="r" b="b"/>
                <a:pathLst>
                  <a:path w="13" h="256" extrusionOk="0">
                    <a:moveTo>
                      <a:pt x="12" y="0"/>
                    </a:moveTo>
                    <a:cubicBezTo>
                      <a:pt x="12" y="86"/>
                      <a:pt x="1" y="170"/>
                      <a:pt x="1" y="255"/>
                    </a:cubicBezTo>
                    <a:lnTo>
                      <a:pt x="12" y="255"/>
                    </a:lnTo>
                    <a:lnTo>
                      <a:pt x="12" y="0"/>
                    </a:lnTo>
                    <a:close/>
                  </a:path>
                </a:pathLst>
              </a:custGeom>
              <a:solidFill>
                <a:srgbClr val="F3A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16;p45">
                <a:extLst>
                  <a:ext uri="{FF2B5EF4-FFF2-40B4-BE49-F238E27FC236}">
                    <a16:creationId xmlns:a16="http://schemas.microsoft.com/office/drawing/2014/main" id="{A070ACEC-F611-45AD-5A2E-4042B24F2F3A}"/>
                  </a:ext>
                </a:extLst>
              </p:cNvPr>
              <p:cNvSpPr/>
              <p:nvPr/>
            </p:nvSpPr>
            <p:spPr>
              <a:xfrm>
                <a:off x="4922584" y="2361661"/>
                <a:ext cx="332599" cy="603185"/>
              </a:xfrm>
              <a:custGeom>
                <a:avLst/>
                <a:gdLst/>
                <a:ahLst/>
                <a:cxnLst/>
                <a:rect l="l" t="t" r="r" b="b"/>
                <a:pathLst>
                  <a:path w="3277" h="5943" extrusionOk="0">
                    <a:moveTo>
                      <a:pt x="941" y="1"/>
                    </a:moveTo>
                    <a:cubicBezTo>
                      <a:pt x="858" y="1"/>
                      <a:pt x="777" y="16"/>
                      <a:pt x="704" y="57"/>
                    </a:cubicBezTo>
                    <a:cubicBezTo>
                      <a:pt x="534" y="142"/>
                      <a:pt x="462" y="336"/>
                      <a:pt x="389" y="506"/>
                    </a:cubicBezTo>
                    <a:cubicBezTo>
                      <a:pt x="267" y="846"/>
                      <a:pt x="267" y="1197"/>
                      <a:pt x="255" y="1561"/>
                    </a:cubicBezTo>
                    <a:cubicBezTo>
                      <a:pt x="243" y="1962"/>
                      <a:pt x="255" y="2375"/>
                      <a:pt x="255" y="2775"/>
                    </a:cubicBezTo>
                    <a:cubicBezTo>
                      <a:pt x="255" y="3260"/>
                      <a:pt x="219" y="3734"/>
                      <a:pt x="170" y="4207"/>
                    </a:cubicBezTo>
                    <a:cubicBezTo>
                      <a:pt x="146" y="4425"/>
                      <a:pt x="133" y="4656"/>
                      <a:pt x="61" y="4862"/>
                    </a:cubicBezTo>
                    <a:cubicBezTo>
                      <a:pt x="0" y="5045"/>
                      <a:pt x="49" y="5215"/>
                      <a:pt x="182" y="5360"/>
                    </a:cubicBezTo>
                    <a:cubicBezTo>
                      <a:pt x="292" y="5482"/>
                      <a:pt x="437" y="5566"/>
                      <a:pt x="583" y="5639"/>
                    </a:cubicBezTo>
                    <a:cubicBezTo>
                      <a:pt x="1165" y="5881"/>
                      <a:pt x="1796" y="5943"/>
                      <a:pt x="2415" y="5943"/>
                    </a:cubicBezTo>
                    <a:cubicBezTo>
                      <a:pt x="2536" y="5943"/>
                      <a:pt x="2670" y="5930"/>
                      <a:pt x="2779" y="5881"/>
                    </a:cubicBezTo>
                    <a:cubicBezTo>
                      <a:pt x="3167" y="5700"/>
                      <a:pt x="3010" y="5045"/>
                      <a:pt x="2937" y="4717"/>
                    </a:cubicBezTo>
                    <a:cubicBezTo>
                      <a:pt x="2900" y="4547"/>
                      <a:pt x="2827" y="4377"/>
                      <a:pt x="2791" y="4195"/>
                    </a:cubicBezTo>
                    <a:cubicBezTo>
                      <a:pt x="2779" y="4122"/>
                      <a:pt x="2767" y="4037"/>
                      <a:pt x="2767" y="3964"/>
                    </a:cubicBezTo>
                    <a:cubicBezTo>
                      <a:pt x="2767" y="3880"/>
                      <a:pt x="2803" y="3794"/>
                      <a:pt x="2803" y="3697"/>
                    </a:cubicBezTo>
                    <a:cubicBezTo>
                      <a:pt x="2816" y="3564"/>
                      <a:pt x="2816" y="3430"/>
                      <a:pt x="2840" y="3297"/>
                    </a:cubicBezTo>
                    <a:cubicBezTo>
                      <a:pt x="2889" y="2957"/>
                      <a:pt x="2997" y="2629"/>
                      <a:pt x="3094" y="2302"/>
                    </a:cubicBezTo>
                    <a:cubicBezTo>
                      <a:pt x="3167" y="2011"/>
                      <a:pt x="3277" y="1610"/>
                      <a:pt x="3180" y="1307"/>
                    </a:cubicBezTo>
                    <a:cubicBezTo>
                      <a:pt x="3094" y="1040"/>
                      <a:pt x="2864" y="846"/>
                      <a:pt x="2658" y="688"/>
                    </a:cubicBezTo>
                    <a:cubicBezTo>
                      <a:pt x="2391" y="506"/>
                      <a:pt x="1857" y="264"/>
                      <a:pt x="1347" y="81"/>
                    </a:cubicBezTo>
                    <a:cubicBezTo>
                      <a:pt x="1226" y="43"/>
                      <a:pt x="1080" y="1"/>
                      <a:pt x="9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17;p45">
                <a:extLst>
                  <a:ext uri="{FF2B5EF4-FFF2-40B4-BE49-F238E27FC236}">
                    <a16:creationId xmlns:a16="http://schemas.microsoft.com/office/drawing/2014/main" id="{860BAB62-E10C-56A4-FFAA-F7B17FA6E874}"/>
                  </a:ext>
                </a:extLst>
              </p:cNvPr>
              <p:cNvSpPr/>
              <p:nvPr/>
            </p:nvSpPr>
            <p:spPr>
              <a:xfrm>
                <a:off x="5131968" y="2453615"/>
                <a:ext cx="123215" cy="511230"/>
              </a:xfrm>
              <a:custGeom>
                <a:avLst/>
                <a:gdLst/>
                <a:ahLst/>
                <a:cxnLst/>
                <a:rect l="l" t="t" r="r" b="b"/>
                <a:pathLst>
                  <a:path w="1214" h="5037" extrusionOk="0">
                    <a:moveTo>
                      <a:pt x="850" y="0"/>
                    </a:moveTo>
                    <a:cubicBezTo>
                      <a:pt x="376" y="280"/>
                      <a:pt x="25" y="704"/>
                      <a:pt x="25" y="1299"/>
                    </a:cubicBezTo>
                    <a:cubicBezTo>
                      <a:pt x="0" y="2549"/>
                      <a:pt x="12" y="3786"/>
                      <a:pt x="97" y="5037"/>
                    </a:cubicBezTo>
                    <a:lnTo>
                      <a:pt x="352" y="5037"/>
                    </a:lnTo>
                    <a:cubicBezTo>
                      <a:pt x="473" y="5037"/>
                      <a:pt x="607" y="5024"/>
                      <a:pt x="716" y="4975"/>
                    </a:cubicBezTo>
                    <a:cubicBezTo>
                      <a:pt x="1104" y="4794"/>
                      <a:pt x="947" y="4139"/>
                      <a:pt x="874" y="3811"/>
                    </a:cubicBezTo>
                    <a:cubicBezTo>
                      <a:pt x="837" y="3641"/>
                      <a:pt x="764" y="3471"/>
                      <a:pt x="728" y="3289"/>
                    </a:cubicBezTo>
                    <a:cubicBezTo>
                      <a:pt x="716" y="3216"/>
                      <a:pt x="704" y="3131"/>
                      <a:pt x="704" y="3058"/>
                    </a:cubicBezTo>
                    <a:cubicBezTo>
                      <a:pt x="704" y="2974"/>
                      <a:pt x="740" y="2888"/>
                      <a:pt x="740" y="2791"/>
                    </a:cubicBezTo>
                    <a:cubicBezTo>
                      <a:pt x="753" y="2658"/>
                      <a:pt x="753" y="2524"/>
                      <a:pt x="777" y="2391"/>
                    </a:cubicBezTo>
                    <a:cubicBezTo>
                      <a:pt x="826" y="2051"/>
                      <a:pt x="934" y="1723"/>
                      <a:pt x="1031" y="1396"/>
                    </a:cubicBezTo>
                    <a:cubicBezTo>
                      <a:pt x="1104" y="1105"/>
                      <a:pt x="1214" y="704"/>
                      <a:pt x="1117" y="401"/>
                    </a:cubicBezTo>
                    <a:cubicBezTo>
                      <a:pt x="1068" y="243"/>
                      <a:pt x="971" y="110"/>
                      <a:pt x="8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18;p45">
                <a:extLst>
                  <a:ext uri="{FF2B5EF4-FFF2-40B4-BE49-F238E27FC236}">
                    <a16:creationId xmlns:a16="http://schemas.microsoft.com/office/drawing/2014/main" id="{7A36DF8E-DFA0-E9E3-C550-591005259DC5}"/>
                  </a:ext>
                </a:extLst>
              </p:cNvPr>
              <p:cNvSpPr/>
              <p:nvPr/>
            </p:nvSpPr>
            <p:spPr>
              <a:xfrm>
                <a:off x="5038999" y="2302083"/>
                <a:ext cx="109412" cy="140875"/>
              </a:xfrm>
              <a:custGeom>
                <a:avLst/>
                <a:gdLst/>
                <a:ahLst/>
                <a:cxnLst/>
                <a:rect l="l" t="t" r="r" b="b"/>
                <a:pathLst>
                  <a:path w="1078" h="1388" extrusionOk="0">
                    <a:moveTo>
                      <a:pt x="743" y="1"/>
                    </a:moveTo>
                    <a:cubicBezTo>
                      <a:pt x="733" y="1"/>
                      <a:pt x="721" y="1"/>
                      <a:pt x="710" y="1"/>
                    </a:cubicBezTo>
                    <a:cubicBezTo>
                      <a:pt x="613" y="1"/>
                      <a:pt x="515" y="25"/>
                      <a:pt x="418" y="61"/>
                    </a:cubicBezTo>
                    <a:cubicBezTo>
                      <a:pt x="67" y="171"/>
                      <a:pt x="30" y="255"/>
                      <a:pt x="6" y="996"/>
                    </a:cubicBezTo>
                    <a:cubicBezTo>
                      <a:pt x="0" y="1257"/>
                      <a:pt x="249" y="1387"/>
                      <a:pt x="503" y="1387"/>
                    </a:cubicBezTo>
                    <a:cubicBezTo>
                      <a:pt x="768" y="1387"/>
                      <a:pt x="1038" y="1245"/>
                      <a:pt x="1025" y="959"/>
                    </a:cubicBezTo>
                    <a:cubicBezTo>
                      <a:pt x="1025" y="753"/>
                      <a:pt x="892" y="705"/>
                      <a:pt x="928" y="317"/>
                    </a:cubicBezTo>
                    <a:cubicBezTo>
                      <a:pt x="940" y="187"/>
                      <a:pt x="1077" y="1"/>
                      <a:pt x="743" y="1"/>
                    </a:cubicBezTo>
                    <a:close/>
                  </a:path>
                </a:pathLst>
              </a:custGeom>
              <a:solidFill>
                <a:srgbClr val="F5A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19;p45">
                <a:extLst>
                  <a:ext uri="{FF2B5EF4-FFF2-40B4-BE49-F238E27FC236}">
                    <a16:creationId xmlns:a16="http://schemas.microsoft.com/office/drawing/2014/main" id="{F7715659-5BF2-B1E9-1EBB-CFCC8A46A807}"/>
                  </a:ext>
                </a:extLst>
              </p:cNvPr>
              <p:cNvSpPr/>
              <p:nvPr/>
            </p:nvSpPr>
            <p:spPr>
              <a:xfrm>
                <a:off x="5039506" y="2302083"/>
                <a:ext cx="108904" cy="104844"/>
              </a:xfrm>
              <a:custGeom>
                <a:avLst/>
                <a:gdLst/>
                <a:ahLst/>
                <a:cxnLst/>
                <a:rect l="l" t="t" r="r" b="b"/>
                <a:pathLst>
                  <a:path w="1073" h="1033" extrusionOk="0">
                    <a:moveTo>
                      <a:pt x="738" y="1"/>
                    </a:moveTo>
                    <a:cubicBezTo>
                      <a:pt x="728" y="1"/>
                      <a:pt x="716" y="1"/>
                      <a:pt x="705" y="1"/>
                    </a:cubicBezTo>
                    <a:cubicBezTo>
                      <a:pt x="608" y="1"/>
                      <a:pt x="510" y="25"/>
                      <a:pt x="413" y="61"/>
                    </a:cubicBezTo>
                    <a:cubicBezTo>
                      <a:pt x="74" y="171"/>
                      <a:pt x="25" y="255"/>
                      <a:pt x="1" y="972"/>
                    </a:cubicBezTo>
                    <a:cubicBezTo>
                      <a:pt x="224" y="944"/>
                      <a:pt x="427" y="751"/>
                      <a:pt x="646" y="751"/>
                    </a:cubicBezTo>
                    <a:cubicBezTo>
                      <a:pt x="712" y="751"/>
                      <a:pt x="780" y="769"/>
                      <a:pt x="850" y="814"/>
                    </a:cubicBezTo>
                    <a:cubicBezTo>
                      <a:pt x="936" y="875"/>
                      <a:pt x="984" y="948"/>
                      <a:pt x="1020" y="1032"/>
                    </a:cubicBezTo>
                    <a:cubicBezTo>
                      <a:pt x="1020" y="1008"/>
                      <a:pt x="1033" y="984"/>
                      <a:pt x="1020" y="959"/>
                    </a:cubicBezTo>
                    <a:cubicBezTo>
                      <a:pt x="1020" y="753"/>
                      <a:pt x="887" y="705"/>
                      <a:pt x="923" y="317"/>
                    </a:cubicBezTo>
                    <a:cubicBezTo>
                      <a:pt x="935" y="187"/>
                      <a:pt x="1072" y="1"/>
                      <a:pt x="738" y="1"/>
                    </a:cubicBezTo>
                    <a:close/>
                  </a:path>
                </a:pathLst>
              </a:custGeom>
              <a:solidFill>
                <a:srgbClr val="EE9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20;p45">
                <a:extLst>
                  <a:ext uri="{FF2B5EF4-FFF2-40B4-BE49-F238E27FC236}">
                    <a16:creationId xmlns:a16="http://schemas.microsoft.com/office/drawing/2014/main" id="{433FB88C-810E-4BD1-F577-CB6ADB5D8DC8}"/>
                  </a:ext>
                </a:extLst>
              </p:cNvPr>
              <p:cNvSpPr/>
              <p:nvPr/>
            </p:nvSpPr>
            <p:spPr>
              <a:xfrm>
                <a:off x="5038897" y="2378204"/>
                <a:ext cx="104235" cy="64754"/>
              </a:xfrm>
              <a:custGeom>
                <a:avLst/>
                <a:gdLst/>
                <a:ahLst/>
                <a:cxnLst/>
                <a:rect l="l" t="t" r="r" b="b"/>
                <a:pathLst>
                  <a:path w="1027" h="638" extrusionOk="0">
                    <a:moveTo>
                      <a:pt x="652" y="1"/>
                    </a:moveTo>
                    <a:cubicBezTo>
                      <a:pt x="433" y="1"/>
                      <a:pt x="230" y="194"/>
                      <a:pt x="7" y="222"/>
                    </a:cubicBezTo>
                    <a:lnTo>
                      <a:pt x="7" y="246"/>
                    </a:lnTo>
                    <a:cubicBezTo>
                      <a:pt x="1" y="507"/>
                      <a:pt x="249" y="637"/>
                      <a:pt x="503" y="637"/>
                    </a:cubicBezTo>
                    <a:cubicBezTo>
                      <a:pt x="744" y="637"/>
                      <a:pt x="991" y="519"/>
                      <a:pt x="1026" y="282"/>
                    </a:cubicBezTo>
                    <a:cubicBezTo>
                      <a:pt x="990" y="198"/>
                      <a:pt x="942" y="125"/>
                      <a:pt x="856" y="64"/>
                    </a:cubicBezTo>
                    <a:cubicBezTo>
                      <a:pt x="786" y="19"/>
                      <a:pt x="718" y="1"/>
                      <a:pt x="652" y="1"/>
                    </a:cubicBezTo>
                    <a:close/>
                  </a:path>
                </a:pathLst>
              </a:custGeom>
              <a:solidFill>
                <a:srgbClr val="F5A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21;p45">
                <a:extLst>
                  <a:ext uri="{FF2B5EF4-FFF2-40B4-BE49-F238E27FC236}">
                    <a16:creationId xmlns:a16="http://schemas.microsoft.com/office/drawing/2014/main" id="{546DDEFC-2EAB-C187-BBBD-38D333D10862}"/>
                  </a:ext>
                </a:extLst>
              </p:cNvPr>
              <p:cNvSpPr/>
              <p:nvPr/>
            </p:nvSpPr>
            <p:spPr>
              <a:xfrm>
                <a:off x="4975463" y="2174808"/>
                <a:ext cx="184924" cy="238412"/>
              </a:xfrm>
              <a:custGeom>
                <a:avLst/>
                <a:gdLst/>
                <a:ahLst/>
                <a:cxnLst/>
                <a:rect l="l" t="t" r="r" b="b"/>
                <a:pathLst>
                  <a:path w="1822" h="2349" extrusionOk="0">
                    <a:moveTo>
                      <a:pt x="970" y="0"/>
                    </a:moveTo>
                    <a:cubicBezTo>
                      <a:pt x="860" y="0"/>
                      <a:pt x="749" y="18"/>
                      <a:pt x="644" y="53"/>
                    </a:cubicBezTo>
                    <a:cubicBezTo>
                      <a:pt x="438" y="126"/>
                      <a:pt x="256" y="272"/>
                      <a:pt x="146" y="454"/>
                    </a:cubicBezTo>
                    <a:cubicBezTo>
                      <a:pt x="62" y="576"/>
                      <a:pt x="13" y="721"/>
                      <a:pt x="13" y="878"/>
                    </a:cubicBezTo>
                    <a:cubicBezTo>
                      <a:pt x="13" y="951"/>
                      <a:pt x="25" y="1012"/>
                      <a:pt x="49" y="1085"/>
                    </a:cubicBezTo>
                    <a:cubicBezTo>
                      <a:pt x="74" y="1145"/>
                      <a:pt x="110" y="1194"/>
                      <a:pt x="110" y="1267"/>
                    </a:cubicBezTo>
                    <a:cubicBezTo>
                      <a:pt x="110" y="1340"/>
                      <a:pt x="62" y="1425"/>
                      <a:pt x="38" y="1498"/>
                    </a:cubicBezTo>
                    <a:cubicBezTo>
                      <a:pt x="13" y="1558"/>
                      <a:pt x="1" y="1643"/>
                      <a:pt x="25" y="1704"/>
                    </a:cubicBezTo>
                    <a:cubicBezTo>
                      <a:pt x="38" y="1741"/>
                      <a:pt x="62" y="1765"/>
                      <a:pt x="86" y="1801"/>
                    </a:cubicBezTo>
                    <a:cubicBezTo>
                      <a:pt x="183" y="1959"/>
                      <a:pt x="86" y="2202"/>
                      <a:pt x="268" y="2310"/>
                    </a:cubicBezTo>
                    <a:cubicBezTo>
                      <a:pt x="316" y="2347"/>
                      <a:pt x="365" y="2347"/>
                      <a:pt x="413" y="2347"/>
                    </a:cubicBezTo>
                    <a:cubicBezTo>
                      <a:pt x="418" y="2348"/>
                      <a:pt x="423" y="2348"/>
                      <a:pt x="430" y="2348"/>
                    </a:cubicBezTo>
                    <a:cubicBezTo>
                      <a:pt x="522" y="2348"/>
                      <a:pt x="785" y="2271"/>
                      <a:pt x="899" y="2226"/>
                    </a:cubicBezTo>
                    <a:cubicBezTo>
                      <a:pt x="1020" y="2165"/>
                      <a:pt x="1141" y="2019"/>
                      <a:pt x="1239" y="1922"/>
                    </a:cubicBezTo>
                    <a:cubicBezTo>
                      <a:pt x="1311" y="1838"/>
                      <a:pt x="1421" y="1728"/>
                      <a:pt x="1470" y="1631"/>
                    </a:cubicBezTo>
                    <a:cubicBezTo>
                      <a:pt x="1481" y="1607"/>
                      <a:pt x="1457" y="1595"/>
                      <a:pt x="1481" y="1582"/>
                    </a:cubicBezTo>
                    <a:cubicBezTo>
                      <a:pt x="1506" y="1571"/>
                      <a:pt x="1518" y="1461"/>
                      <a:pt x="1542" y="1461"/>
                    </a:cubicBezTo>
                    <a:cubicBezTo>
                      <a:pt x="1567" y="1449"/>
                      <a:pt x="1603" y="1425"/>
                      <a:pt x="1627" y="1412"/>
                    </a:cubicBezTo>
                    <a:cubicBezTo>
                      <a:pt x="1631" y="1410"/>
                      <a:pt x="1635" y="1408"/>
                      <a:pt x="1639" y="1408"/>
                    </a:cubicBezTo>
                    <a:cubicBezTo>
                      <a:pt x="1660" y="1408"/>
                      <a:pt x="1671" y="1450"/>
                      <a:pt x="1680" y="1450"/>
                    </a:cubicBezTo>
                    <a:cubicBezTo>
                      <a:pt x="1683" y="1450"/>
                      <a:pt x="1685" y="1447"/>
                      <a:pt x="1688" y="1437"/>
                    </a:cubicBezTo>
                    <a:cubicBezTo>
                      <a:pt x="1748" y="1242"/>
                      <a:pt x="1821" y="1037"/>
                      <a:pt x="1809" y="843"/>
                    </a:cubicBezTo>
                    <a:cubicBezTo>
                      <a:pt x="1809" y="648"/>
                      <a:pt x="1809" y="490"/>
                      <a:pt x="1688" y="333"/>
                    </a:cubicBezTo>
                    <a:cubicBezTo>
                      <a:pt x="1591" y="212"/>
                      <a:pt x="1470" y="114"/>
                      <a:pt x="1324" y="66"/>
                    </a:cubicBezTo>
                    <a:cubicBezTo>
                      <a:pt x="1210" y="21"/>
                      <a:pt x="1090" y="0"/>
                      <a:pt x="970" y="0"/>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22;p45">
                <a:extLst>
                  <a:ext uri="{FF2B5EF4-FFF2-40B4-BE49-F238E27FC236}">
                    <a16:creationId xmlns:a16="http://schemas.microsoft.com/office/drawing/2014/main" id="{7F2C3890-7FBB-786A-EAD3-DC8BC77D7C33}"/>
                  </a:ext>
                </a:extLst>
              </p:cNvPr>
              <p:cNvSpPr/>
              <p:nvPr/>
            </p:nvSpPr>
            <p:spPr>
              <a:xfrm>
                <a:off x="5027226" y="2174910"/>
                <a:ext cx="133161" cy="234453"/>
              </a:xfrm>
              <a:custGeom>
                <a:avLst/>
                <a:gdLst/>
                <a:ahLst/>
                <a:cxnLst/>
                <a:rect l="l" t="t" r="r" b="b"/>
                <a:pathLst>
                  <a:path w="1312" h="2310" extrusionOk="0">
                    <a:moveTo>
                      <a:pt x="480" y="1"/>
                    </a:moveTo>
                    <a:cubicBezTo>
                      <a:pt x="458" y="1"/>
                      <a:pt x="435" y="2"/>
                      <a:pt x="413" y="4"/>
                    </a:cubicBezTo>
                    <a:cubicBezTo>
                      <a:pt x="207" y="416"/>
                      <a:pt x="498" y="939"/>
                      <a:pt x="280" y="1363"/>
                    </a:cubicBezTo>
                    <a:cubicBezTo>
                      <a:pt x="207" y="1460"/>
                      <a:pt x="49" y="1533"/>
                      <a:pt x="49" y="1667"/>
                    </a:cubicBezTo>
                    <a:cubicBezTo>
                      <a:pt x="0" y="1885"/>
                      <a:pt x="232" y="2091"/>
                      <a:pt x="110" y="2309"/>
                    </a:cubicBezTo>
                    <a:cubicBezTo>
                      <a:pt x="207" y="2285"/>
                      <a:pt x="316" y="2249"/>
                      <a:pt x="389" y="2225"/>
                    </a:cubicBezTo>
                    <a:cubicBezTo>
                      <a:pt x="510" y="2164"/>
                      <a:pt x="631" y="2018"/>
                      <a:pt x="729" y="1921"/>
                    </a:cubicBezTo>
                    <a:cubicBezTo>
                      <a:pt x="801" y="1837"/>
                      <a:pt x="911" y="1727"/>
                      <a:pt x="960" y="1630"/>
                    </a:cubicBezTo>
                    <a:cubicBezTo>
                      <a:pt x="971" y="1606"/>
                      <a:pt x="947" y="1594"/>
                      <a:pt x="971" y="1581"/>
                    </a:cubicBezTo>
                    <a:cubicBezTo>
                      <a:pt x="996" y="1570"/>
                      <a:pt x="1008" y="1460"/>
                      <a:pt x="1032" y="1460"/>
                    </a:cubicBezTo>
                    <a:cubicBezTo>
                      <a:pt x="1057" y="1448"/>
                      <a:pt x="1093" y="1424"/>
                      <a:pt x="1117" y="1411"/>
                    </a:cubicBezTo>
                    <a:cubicBezTo>
                      <a:pt x="1121" y="1409"/>
                      <a:pt x="1125" y="1407"/>
                      <a:pt x="1129" y="1407"/>
                    </a:cubicBezTo>
                    <a:cubicBezTo>
                      <a:pt x="1150" y="1407"/>
                      <a:pt x="1161" y="1449"/>
                      <a:pt x="1170" y="1449"/>
                    </a:cubicBezTo>
                    <a:cubicBezTo>
                      <a:pt x="1173" y="1449"/>
                      <a:pt x="1175" y="1446"/>
                      <a:pt x="1178" y="1436"/>
                    </a:cubicBezTo>
                    <a:cubicBezTo>
                      <a:pt x="1238" y="1241"/>
                      <a:pt x="1311" y="1036"/>
                      <a:pt x="1299" y="842"/>
                    </a:cubicBezTo>
                    <a:cubicBezTo>
                      <a:pt x="1299" y="647"/>
                      <a:pt x="1299" y="489"/>
                      <a:pt x="1178" y="332"/>
                    </a:cubicBezTo>
                    <a:cubicBezTo>
                      <a:pt x="1081" y="211"/>
                      <a:pt x="960" y="113"/>
                      <a:pt x="814" y="65"/>
                    </a:cubicBezTo>
                    <a:cubicBezTo>
                      <a:pt x="702" y="24"/>
                      <a:pt x="591" y="1"/>
                      <a:pt x="480" y="1"/>
                    </a:cubicBezTo>
                    <a:close/>
                  </a:path>
                </a:pathLst>
              </a:custGeom>
              <a:solidFill>
                <a:srgbClr val="F8B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23;p45">
                <a:extLst>
                  <a:ext uri="{FF2B5EF4-FFF2-40B4-BE49-F238E27FC236}">
                    <a16:creationId xmlns:a16="http://schemas.microsoft.com/office/drawing/2014/main" id="{70FE2FF4-E396-C9E3-1EBF-3E2AAF2A888B}"/>
                  </a:ext>
                </a:extLst>
              </p:cNvPr>
              <p:cNvSpPr/>
              <p:nvPr/>
            </p:nvSpPr>
            <p:spPr>
              <a:xfrm>
                <a:off x="4963385" y="2164050"/>
                <a:ext cx="210501" cy="185025"/>
              </a:xfrm>
              <a:custGeom>
                <a:avLst/>
                <a:gdLst/>
                <a:ahLst/>
                <a:cxnLst/>
                <a:rect l="l" t="t" r="r" b="b"/>
                <a:pathLst>
                  <a:path w="2074" h="1823" extrusionOk="0">
                    <a:moveTo>
                      <a:pt x="1142" y="1"/>
                    </a:moveTo>
                    <a:cubicBezTo>
                      <a:pt x="1125" y="1"/>
                      <a:pt x="1108" y="1"/>
                      <a:pt x="1091" y="2"/>
                    </a:cubicBezTo>
                    <a:cubicBezTo>
                      <a:pt x="848" y="14"/>
                      <a:pt x="629" y="86"/>
                      <a:pt x="435" y="208"/>
                    </a:cubicBezTo>
                    <a:cubicBezTo>
                      <a:pt x="424" y="208"/>
                      <a:pt x="411" y="220"/>
                      <a:pt x="411" y="220"/>
                    </a:cubicBezTo>
                    <a:cubicBezTo>
                      <a:pt x="314" y="281"/>
                      <a:pt x="217" y="366"/>
                      <a:pt x="157" y="451"/>
                    </a:cubicBezTo>
                    <a:cubicBezTo>
                      <a:pt x="0" y="697"/>
                      <a:pt x="183" y="892"/>
                      <a:pt x="432" y="892"/>
                    </a:cubicBezTo>
                    <a:cubicBezTo>
                      <a:pt x="453" y="892"/>
                      <a:pt x="475" y="890"/>
                      <a:pt x="496" y="887"/>
                    </a:cubicBezTo>
                    <a:cubicBezTo>
                      <a:pt x="618" y="863"/>
                      <a:pt x="739" y="803"/>
                      <a:pt x="861" y="754"/>
                    </a:cubicBezTo>
                    <a:cubicBezTo>
                      <a:pt x="896" y="742"/>
                      <a:pt x="933" y="730"/>
                      <a:pt x="969" y="730"/>
                    </a:cubicBezTo>
                    <a:cubicBezTo>
                      <a:pt x="995" y="725"/>
                      <a:pt x="1018" y="722"/>
                      <a:pt x="1040" y="722"/>
                    </a:cubicBezTo>
                    <a:cubicBezTo>
                      <a:pt x="1071" y="722"/>
                      <a:pt x="1099" y="728"/>
                      <a:pt x="1127" y="742"/>
                    </a:cubicBezTo>
                    <a:cubicBezTo>
                      <a:pt x="1212" y="779"/>
                      <a:pt x="1260" y="876"/>
                      <a:pt x="1273" y="960"/>
                    </a:cubicBezTo>
                    <a:cubicBezTo>
                      <a:pt x="1309" y="1154"/>
                      <a:pt x="1236" y="1361"/>
                      <a:pt x="1236" y="1555"/>
                    </a:cubicBezTo>
                    <a:cubicBezTo>
                      <a:pt x="1225" y="1580"/>
                      <a:pt x="1236" y="1615"/>
                      <a:pt x="1249" y="1640"/>
                    </a:cubicBezTo>
                    <a:cubicBezTo>
                      <a:pt x="1262" y="1667"/>
                      <a:pt x="1281" y="1678"/>
                      <a:pt x="1302" y="1678"/>
                    </a:cubicBezTo>
                    <a:cubicBezTo>
                      <a:pt x="1337" y="1678"/>
                      <a:pt x="1376" y="1650"/>
                      <a:pt x="1406" y="1628"/>
                    </a:cubicBezTo>
                    <a:cubicBezTo>
                      <a:pt x="1430" y="1591"/>
                      <a:pt x="1455" y="1567"/>
                      <a:pt x="1479" y="1531"/>
                    </a:cubicBezTo>
                    <a:cubicBezTo>
                      <a:pt x="1503" y="1507"/>
                      <a:pt x="1527" y="1482"/>
                      <a:pt x="1576" y="1470"/>
                    </a:cubicBezTo>
                    <a:cubicBezTo>
                      <a:pt x="1582" y="1469"/>
                      <a:pt x="1588" y="1468"/>
                      <a:pt x="1594" y="1468"/>
                    </a:cubicBezTo>
                    <a:cubicBezTo>
                      <a:pt x="1646" y="1468"/>
                      <a:pt x="1686" y="1513"/>
                      <a:pt x="1686" y="1567"/>
                    </a:cubicBezTo>
                    <a:cubicBezTo>
                      <a:pt x="1697" y="1615"/>
                      <a:pt x="1686" y="1664"/>
                      <a:pt x="1673" y="1725"/>
                    </a:cubicBezTo>
                    <a:cubicBezTo>
                      <a:pt x="1673" y="1725"/>
                      <a:pt x="1649" y="1822"/>
                      <a:pt x="1686" y="1822"/>
                    </a:cubicBezTo>
                    <a:cubicBezTo>
                      <a:pt x="1722" y="1822"/>
                      <a:pt x="2050" y="1482"/>
                      <a:pt x="2061" y="912"/>
                    </a:cubicBezTo>
                    <a:cubicBezTo>
                      <a:pt x="2074" y="366"/>
                      <a:pt x="1697" y="269"/>
                      <a:pt x="1697" y="269"/>
                    </a:cubicBezTo>
                    <a:cubicBezTo>
                      <a:pt x="1697" y="269"/>
                      <a:pt x="1541" y="1"/>
                      <a:pt x="1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24;p45">
                <a:extLst>
                  <a:ext uri="{FF2B5EF4-FFF2-40B4-BE49-F238E27FC236}">
                    <a16:creationId xmlns:a16="http://schemas.microsoft.com/office/drawing/2014/main" id="{CE5132AE-F8D2-364E-AC85-A85EDAAF3E7D}"/>
                  </a:ext>
                </a:extLst>
              </p:cNvPr>
              <p:cNvSpPr/>
              <p:nvPr/>
            </p:nvSpPr>
            <p:spPr>
              <a:xfrm>
                <a:off x="5090660" y="2298328"/>
                <a:ext cx="58360" cy="57954"/>
              </a:xfrm>
              <a:custGeom>
                <a:avLst/>
                <a:gdLst/>
                <a:ahLst/>
                <a:cxnLst/>
                <a:rect l="l" t="t" r="r" b="b"/>
                <a:pathLst>
                  <a:path w="575" h="571" extrusionOk="0">
                    <a:moveTo>
                      <a:pt x="384" y="1"/>
                    </a:moveTo>
                    <a:cubicBezTo>
                      <a:pt x="380" y="1"/>
                      <a:pt x="375" y="1"/>
                      <a:pt x="371" y="1"/>
                    </a:cubicBezTo>
                    <a:cubicBezTo>
                      <a:pt x="165" y="14"/>
                      <a:pt x="273" y="171"/>
                      <a:pt x="68" y="365"/>
                    </a:cubicBezTo>
                    <a:cubicBezTo>
                      <a:pt x="1" y="424"/>
                      <a:pt x="15" y="570"/>
                      <a:pt x="126" y="570"/>
                    </a:cubicBezTo>
                    <a:cubicBezTo>
                      <a:pt x="176" y="570"/>
                      <a:pt x="245" y="541"/>
                      <a:pt x="335" y="462"/>
                    </a:cubicBezTo>
                    <a:cubicBezTo>
                      <a:pt x="383" y="426"/>
                      <a:pt x="432" y="390"/>
                      <a:pt x="468" y="341"/>
                    </a:cubicBezTo>
                    <a:cubicBezTo>
                      <a:pt x="574" y="199"/>
                      <a:pt x="542" y="1"/>
                      <a:pt x="384" y="1"/>
                    </a:cubicBezTo>
                    <a:close/>
                  </a:path>
                </a:pathLst>
              </a:custGeom>
              <a:solidFill>
                <a:srgbClr val="F8B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25;p45">
                <a:extLst>
                  <a:ext uri="{FF2B5EF4-FFF2-40B4-BE49-F238E27FC236}">
                    <a16:creationId xmlns:a16="http://schemas.microsoft.com/office/drawing/2014/main" id="{6736BCCE-EBA0-75A0-049B-2A55406E4175}"/>
                  </a:ext>
                </a:extLst>
              </p:cNvPr>
              <p:cNvSpPr/>
              <p:nvPr/>
            </p:nvSpPr>
            <p:spPr>
              <a:xfrm>
                <a:off x="5113395" y="2311218"/>
                <a:ext cx="28520" cy="24359"/>
              </a:xfrm>
              <a:custGeom>
                <a:avLst/>
                <a:gdLst/>
                <a:ahLst/>
                <a:cxnLst/>
                <a:rect l="l" t="t" r="r" b="b"/>
                <a:pathLst>
                  <a:path w="281" h="240" extrusionOk="0">
                    <a:moveTo>
                      <a:pt x="135" y="0"/>
                    </a:moveTo>
                    <a:cubicBezTo>
                      <a:pt x="108" y="0"/>
                      <a:pt x="86" y="28"/>
                      <a:pt x="86" y="57"/>
                    </a:cubicBezTo>
                    <a:lnTo>
                      <a:pt x="86" y="105"/>
                    </a:lnTo>
                    <a:cubicBezTo>
                      <a:pt x="86" y="117"/>
                      <a:pt x="74" y="130"/>
                      <a:pt x="74" y="141"/>
                    </a:cubicBezTo>
                    <a:cubicBezTo>
                      <a:pt x="62" y="165"/>
                      <a:pt x="1" y="190"/>
                      <a:pt x="14" y="227"/>
                    </a:cubicBezTo>
                    <a:cubicBezTo>
                      <a:pt x="17" y="236"/>
                      <a:pt x="22" y="240"/>
                      <a:pt x="29" y="240"/>
                    </a:cubicBezTo>
                    <a:cubicBezTo>
                      <a:pt x="48" y="240"/>
                      <a:pt x="77" y="211"/>
                      <a:pt x="86" y="202"/>
                    </a:cubicBezTo>
                    <a:cubicBezTo>
                      <a:pt x="98" y="190"/>
                      <a:pt x="280" y="81"/>
                      <a:pt x="159" y="8"/>
                    </a:cubicBezTo>
                    <a:cubicBezTo>
                      <a:pt x="151" y="3"/>
                      <a:pt x="142" y="0"/>
                      <a:pt x="135" y="0"/>
                    </a:cubicBezTo>
                    <a:close/>
                  </a:path>
                </a:pathLst>
              </a:custGeom>
              <a:solidFill>
                <a:srgbClr val="F3A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26;p45">
                <a:extLst>
                  <a:ext uri="{FF2B5EF4-FFF2-40B4-BE49-F238E27FC236}">
                    <a16:creationId xmlns:a16="http://schemas.microsoft.com/office/drawing/2014/main" id="{D0E0F01B-2BFF-8160-0669-DD2ECA4743A3}"/>
                  </a:ext>
                </a:extLst>
              </p:cNvPr>
              <p:cNvSpPr/>
              <p:nvPr/>
            </p:nvSpPr>
            <p:spPr>
              <a:xfrm>
                <a:off x="4607240" y="2557343"/>
                <a:ext cx="303166" cy="152648"/>
              </a:xfrm>
              <a:custGeom>
                <a:avLst/>
                <a:gdLst/>
                <a:ahLst/>
                <a:cxnLst/>
                <a:rect l="l" t="t" r="r" b="b"/>
                <a:pathLst>
                  <a:path w="2987" h="1504" extrusionOk="0">
                    <a:moveTo>
                      <a:pt x="2564" y="1"/>
                    </a:moveTo>
                    <a:cubicBezTo>
                      <a:pt x="1929" y="1"/>
                      <a:pt x="742" y="835"/>
                      <a:pt x="341" y="957"/>
                    </a:cubicBezTo>
                    <a:cubicBezTo>
                      <a:pt x="195" y="993"/>
                      <a:pt x="74" y="1078"/>
                      <a:pt x="37" y="1235"/>
                    </a:cubicBezTo>
                    <a:cubicBezTo>
                      <a:pt x="1" y="1357"/>
                      <a:pt x="341" y="1381"/>
                      <a:pt x="474" y="1442"/>
                    </a:cubicBezTo>
                    <a:cubicBezTo>
                      <a:pt x="528" y="1469"/>
                      <a:pt x="563" y="1503"/>
                      <a:pt x="608" y="1503"/>
                    </a:cubicBezTo>
                    <a:cubicBezTo>
                      <a:pt x="622" y="1503"/>
                      <a:pt x="638" y="1500"/>
                      <a:pt x="656" y="1491"/>
                    </a:cubicBezTo>
                    <a:cubicBezTo>
                      <a:pt x="1420" y="1151"/>
                      <a:pt x="2755" y="823"/>
                      <a:pt x="2876" y="701"/>
                    </a:cubicBezTo>
                    <a:cubicBezTo>
                      <a:pt x="2974" y="604"/>
                      <a:pt x="2986" y="386"/>
                      <a:pt x="2949" y="265"/>
                    </a:cubicBezTo>
                    <a:cubicBezTo>
                      <a:pt x="2893" y="75"/>
                      <a:pt x="2753" y="1"/>
                      <a:pt x="2564" y="1"/>
                    </a:cubicBezTo>
                    <a:close/>
                  </a:path>
                </a:pathLst>
              </a:custGeom>
              <a:solidFill>
                <a:srgbClr val="F3A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27;p45">
                <a:extLst>
                  <a:ext uri="{FF2B5EF4-FFF2-40B4-BE49-F238E27FC236}">
                    <a16:creationId xmlns:a16="http://schemas.microsoft.com/office/drawing/2014/main" id="{B866242B-E1C7-AD1F-9223-5839E704F1B6}"/>
                  </a:ext>
                </a:extLst>
              </p:cNvPr>
              <p:cNvSpPr/>
              <p:nvPr/>
            </p:nvSpPr>
            <p:spPr>
              <a:xfrm>
                <a:off x="5166476" y="2453513"/>
                <a:ext cx="102205" cy="319100"/>
              </a:xfrm>
              <a:custGeom>
                <a:avLst/>
                <a:gdLst/>
                <a:ahLst/>
                <a:cxnLst/>
                <a:rect l="l" t="t" r="r" b="b"/>
                <a:pathLst>
                  <a:path w="1007" h="3144" extrusionOk="0">
                    <a:moveTo>
                      <a:pt x="435" y="1"/>
                    </a:moveTo>
                    <a:cubicBezTo>
                      <a:pt x="432" y="1"/>
                      <a:pt x="428" y="1"/>
                      <a:pt x="424" y="1"/>
                    </a:cubicBezTo>
                    <a:cubicBezTo>
                      <a:pt x="170" y="25"/>
                      <a:pt x="73" y="462"/>
                      <a:pt x="194" y="1506"/>
                    </a:cubicBezTo>
                    <a:cubicBezTo>
                      <a:pt x="219" y="1749"/>
                      <a:pt x="0" y="2525"/>
                      <a:pt x="182" y="2938"/>
                    </a:cubicBezTo>
                    <a:cubicBezTo>
                      <a:pt x="254" y="3096"/>
                      <a:pt x="330" y="3143"/>
                      <a:pt x="397" y="3143"/>
                    </a:cubicBezTo>
                    <a:cubicBezTo>
                      <a:pt x="444" y="3143"/>
                      <a:pt x="487" y="3121"/>
                      <a:pt x="521" y="3096"/>
                    </a:cubicBezTo>
                    <a:cubicBezTo>
                      <a:pt x="607" y="3011"/>
                      <a:pt x="728" y="3108"/>
                      <a:pt x="764" y="2975"/>
                    </a:cubicBezTo>
                    <a:cubicBezTo>
                      <a:pt x="837" y="2683"/>
                      <a:pt x="983" y="1991"/>
                      <a:pt x="995" y="1093"/>
                    </a:cubicBezTo>
                    <a:cubicBezTo>
                      <a:pt x="1007" y="435"/>
                      <a:pt x="712" y="1"/>
                      <a:pt x="435" y="1"/>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28;p45">
                <a:extLst>
                  <a:ext uri="{FF2B5EF4-FFF2-40B4-BE49-F238E27FC236}">
                    <a16:creationId xmlns:a16="http://schemas.microsoft.com/office/drawing/2014/main" id="{11C8BA15-1F60-1D71-D948-601A19EEC0AD}"/>
                  </a:ext>
                </a:extLst>
              </p:cNvPr>
              <p:cNvSpPr/>
              <p:nvPr/>
            </p:nvSpPr>
            <p:spPr>
              <a:xfrm>
                <a:off x="5172566" y="2453513"/>
                <a:ext cx="117125" cy="184315"/>
              </a:xfrm>
              <a:custGeom>
                <a:avLst/>
                <a:gdLst/>
                <a:ahLst/>
                <a:cxnLst/>
                <a:rect l="l" t="t" r="r" b="b"/>
                <a:pathLst>
                  <a:path w="1154" h="1816" extrusionOk="0">
                    <a:moveTo>
                      <a:pt x="378" y="1"/>
                    </a:moveTo>
                    <a:cubicBezTo>
                      <a:pt x="374" y="1"/>
                      <a:pt x="369" y="1"/>
                      <a:pt x="364" y="1"/>
                    </a:cubicBezTo>
                    <a:cubicBezTo>
                      <a:pt x="159" y="14"/>
                      <a:pt x="73" y="268"/>
                      <a:pt x="37" y="438"/>
                    </a:cubicBezTo>
                    <a:cubicBezTo>
                      <a:pt x="13" y="608"/>
                      <a:pt x="25" y="766"/>
                      <a:pt x="13" y="923"/>
                    </a:cubicBezTo>
                    <a:cubicBezTo>
                      <a:pt x="0" y="1130"/>
                      <a:pt x="0" y="1336"/>
                      <a:pt x="37" y="1543"/>
                    </a:cubicBezTo>
                    <a:cubicBezTo>
                      <a:pt x="49" y="1627"/>
                      <a:pt x="73" y="1713"/>
                      <a:pt x="134" y="1761"/>
                    </a:cubicBezTo>
                    <a:cubicBezTo>
                      <a:pt x="185" y="1803"/>
                      <a:pt x="247" y="1816"/>
                      <a:pt x="309" y="1816"/>
                    </a:cubicBezTo>
                    <a:cubicBezTo>
                      <a:pt x="336" y="1816"/>
                      <a:pt x="363" y="1813"/>
                      <a:pt x="389" y="1810"/>
                    </a:cubicBezTo>
                    <a:cubicBezTo>
                      <a:pt x="1154" y="1749"/>
                      <a:pt x="971" y="1360"/>
                      <a:pt x="984" y="1069"/>
                    </a:cubicBezTo>
                    <a:cubicBezTo>
                      <a:pt x="995" y="875"/>
                      <a:pt x="947" y="681"/>
                      <a:pt x="887" y="499"/>
                    </a:cubicBezTo>
                    <a:cubicBezTo>
                      <a:pt x="803" y="309"/>
                      <a:pt x="626" y="1"/>
                      <a:pt x="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29;p45">
                <a:extLst>
                  <a:ext uri="{FF2B5EF4-FFF2-40B4-BE49-F238E27FC236}">
                    <a16:creationId xmlns:a16="http://schemas.microsoft.com/office/drawing/2014/main" id="{848085EB-A37D-FE5E-6C37-BB27C8CC2A54}"/>
                  </a:ext>
                </a:extLst>
              </p:cNvPr>
              <p:cNvSpPr/>
              <p:nvPr/>
            </p:nvSpPr>
            <p:spPr>
              <a:xfrm>
                <a:off x="4928674" y="2877255"/>
                <a:ext cx="205832" cy="123316"/>
              </a:xfrm>
              <a:custGeom>
                <a:avLst/>
                <a:gdLst/>
                <a:ahLst/>
                <a:cxnLst/>
                <a:rect l="l" t="t" r="r" b="b"/>
                <a:pathLst>
                  <a:path w="2028" h="1215" extrusionOk="0">
                    <a:moveTo>
                      <a:pt x="2028" y="1"/>
                    </a:moveTo>
                    <a:lnTo>
                      <a:pt x="1" y="1178"/>
                    </a:lnTo>
                    <a:lnTo>
                      <a:pt x="1" y="1214"/>
                    </a:lnTo>
                    <a:lnTo>
                      <a:pt x="2028" y="49"/>
                    </a:lnTo>
                    <a:lnTo>
                      <a:pt x="2028"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30;p45">
                <a:extLst>
                  <a:ext uri="{FF2B5EF4-FFF2-40B4-BE49-F238E27FC236}">
                    <a16:creationId xmlns:a16="http://schemas.microsoft.com/office/drawing/2014/main" id="{AE81CB2E-DE57-8799-5B4B-7CD791A8F461}"/>
                  </a:ext>
                </a:extLst>
              </p:cNvPr>
              <p:cNvSpPr/>
              <p:nvPr/>
            </p:nvSpPr>
            <p:spPr>
              <a:xfrm>
                <a:off x="4524724" y="2763986"/>
                <a:ext cx="404052" cy="236585"/>
              </a:xfrm>
              <a:custGeom>
                <a:avLst/>
                <a:gdLst/>
                <a:ahLst/>
                <a:cxnLst/>
                <a:rect l="l" t="t" r="r" b="b"/>
                <a:pathLst>
                  <a:path w="3981" h="2331" extrusionOk="0">
                    <a:moveTo>
                      <a:pt x="0" y="0"/>
                    </a:moveTo>
                    <a:lnTo>
                      <a:pt x="0" y="37"/>
                    </a:lnTo>
                    <a:lnTo>
                      <a:pt x="3981" y="2330"/>
                    </a:lnTo>
                    <a:lnTo>
                      <a:pt x="3981" y="229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31;p45">
                <a:extLst>
                  <a:ext uri="{FF2B5EF4-FFF2-40B4-BE49-F238E27FC236}">
                    <a16:creationId xmlns:a16="http://schemas.microsoft.com/office/drawing/2014/main" id="{1FDD2E84-BD4E-FDD1-75B5-C9C696684783}"/>
                  </a:ext>
                </a:extLst>
              </p:cNvPr>
              <p:cNvSpPr/>
              <p:nvPr/>
            </p:nvSpPr>
            <p:spPr>
              <a:xfrm>
                <a:off x="4524724" y="2644527"/>
                <a:ext cx="609782" cy="352391"/>
              </a:xfrm>
              <a:custGeom>
                <a:avLst/>
                <a:gdLst/>
                <a:ahLst/>
                <a:cxnLst/>
                <a:rect l="l" t="t" r="r" b="b"/>
                <a:pathLst>
                  <a:path w="6008" h="3472" extrusionOk="0">
                    <a:moveTo>
                      <a:pt x="2027" y="1"/>
                    </a:moveTo>
                    <a:lnTo>
                      <a:pt x="0" y="1177"/>
                    </a:lnTo>
                    <a:lnTo>
                      <a:pt x="3981" y="3471"/>
                    </a:lnTo>
                    <a:lnTo>
                      <a:pt x="6008" y="229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32;p45">
                <a:extLst>
                  <a:ext uri="{FF2B5EF4-FFF2-40B4-BE49-F238E27FC236}">
                    <a16:creationId xmlns:a16="http://schemas.microsoft.com/office/drawing/2014/main" id="{BB3C8429-3423-593C-3C98-DCCB2F478D00}"/>
                  </a:ext>
                </a:extLst>
              </p:cNvPr>
              <p:cNvSpPr/>
              <p:nvPr/>
            </p:nvSpPr>
            <p:spPr>
              <a:xfrm>
                <a:off x="4928674" y="2871165"/>
                <a:ext cx="205832" cy="121997"/>
              </a:xfrm>
              <a:custGeom>
                <a:avLst/>
                <a:gdLst/>
                <a:ahLst/>
                <a:cxnLst/>
                <a:rect l="l" t="t" r="r" b="b"/>
                <a:pathLst>
                  <a:path w="2028" h="1202" extrusionOk="0">
                    <a:moveTo>
                      <a:pt x="2028" y="0"/>
                    </a:moveTo>
                    <a:lnTo>
                      <a:pt x="1" y="1165"/>
                    </a:lnTo>
                    <a:lnTo>
                      <a:pt x="1" y="1201"/>
                    </a:lnTo>
                    <a:lnTo>
                      <a:pt x="2028" y="36"/>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33;p45">
                <a:extLst>
                  <a:ext uri="{FF2B5EF4-FFF2-40B4-BE49-F238E27FC236}">
                    <a16:creationId xmlns:a16="http://schemas.microsoft.com/office/drawing/2014/main" id="{23601266-DC69-8A6C-93DA-642D0A49DDAA}"/>
                  </a:ext>
                </a:extLst>
              </p:cNvPr>
              <p:cNvSpPr/>
              <p:nvPr/>
            </p:nvSpPr>
            <p:spPr>
              <a:xfrm>
                <a:off x="4524724" y="2756577"/>
                <a:ext cx="404052" cy="236585"/>
              </a:xfrm>
              <a:custGeom>
                <a:avLst/>
                <a:gdLst/>
                <a:ahLst/>
                <a:cxnLst/>
                <a:rect l="l" t="t" r="r" b="b"/>
                <a:pathLst>
                  <a:path w="3981" h="2331" extrusionOk="0">
                    <a:moveTo>
                      <a:pt x="0" y="0"/>
                    </a:moveTo>
                    <a:lnTo>
                      <a:pt x="0" y="37"/>
                    </a:lnTo>
                    <a:lnTo>
                      <a:pt x="3981" y="2330"/>
                    </a:lnTo>
                    <a:lnTo>
                      <a:pt x="3981" y="229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34;p45">
                <a:extLst>
                  <a:ext uri="{FF2B5EF4-FFF2-40B4-BE49-F238E27FC236}">
                    <a16:creationId xmlns:a16="http://schemas.microsoft.com/office/drawing/2014/main" id="{AA485E4F-6359-E57F-6AC7-DE196433FE64}"/>
                  </a:ext>
                </a:extLst>
              </p:cNvPr>
              <p:cNvSpPr/>
              <p:nvPr/>
            </p:nvSpPr>
            <p:spPr>
              <a:xfrm>
                <a:off x="4524724" y="2637118"/>
                <a:ext cx="609782" cy="352391"/>
              </a:xfrm>
              <a:custGeom>
                <a:avLst/>
                <a:gdLst/>
                <a:ahLst/>
                <a:cxnLst/>
                <a:rect l="l" t="t" r="r" b="b"/>
                <a:pathLst>
                  <a:path w="6008" h="3472" extrusionOk="0">
                    <a:moveTo>
                      <a:pt x="2027" y="1"/>
                    </a:moveTo>
                    <a:lnTo>
                      <a:pt x="0" y="1177"/>
                    </a:lnTo>
                    <a:lnTo>
                      <a:pt x="3981" y="3471"/>
                    </a:lnTo>
                    <a:lnTo>
                      <a:pt x="6008" y="2306"/>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35;p45">
                <a:extLst>
                  <a:ext uri="{FF2B5EF4-FFF2-40B4-BE49-F238E27FC236}">
                    <a16:creationId xmlns:a16="http://schemas.microsoft.com/office/drawing/2014/main" id="{25DF9CD6-A44B-AE24-2DBB-6BBEE3B06DCA}"/>
                  </a:ext>
                </a:extLst>
              </p:cNvPr>
              <p:cNvSpPr/>
              <p:nvPr/>
            </p:nvSpPr>
            <p:spPr>
              <a:xfrm>
                <a:off x="4928674" y="2863756"/>
                <a:ext cx="205832" cy="123316"/>
              </a:xfrm>
              <a:custGeom>
                <a:avLst/>
                <a:gdLst/>
                <a:ahLst/>
                <a:cxnLst/>
                <a:rect l="l" t="t" r="r" b="b"/>
                <a:pathLst>
                  <a:path w="2028" h="1215" extrusionOk="0">
                    <a:moveTo>
                      <a:pt x="2028" y="1"/>
                    </a:moveTo>
                    <a:lnTo>
                      <a:pt x="1" y="1166"/>
                    </a:lnTo>
                    <a:lnTo>
                      <a:pt x="1" y="1214"/>
                    </a:lnTo>
                    <a:lnTo>
                      <a:pt x="2028" y="37"/>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36;p45">
                <a:extLst>
                  <a:ext uri="{FF2B5EF4-FFF2-40B4-BE49-F238E27FC236}">
                    <a16:creationId xmlns:a16="http://schemas.microsoft.com/office/drawing/2014/main" id="{15C6499C-D131-1BC9-3823-C20AE425F170}"/>
                  </a:ext>
                </a:extLst>
              </p:cNvPr>
              <p:cNvSpPr/>
              <p:nvPr/>
            </p:nvSpPr>
            <p:spPr>
              <a:xfrm>
                <a:off x="4524724" y="2749168"/>
                <a:ext cx="404052" cy="237904"/>
              </a:xfrm>
              <a:custGeom>
                <a:avLst/>
                <a:gdLst/>
                <a:ahLst/>
                <a:cxnLst/>
                <a:rect l="l" t="t" r="r" b="b"/>
                <a:pathLst>
                  <a:path w="3981" h="2344" extrusionOk="0">
                    <a:moveTo>
                      <a:pt x="0" y="1"/>
                    </a:moveTo>
                    <a:lnTo>
                      <a:pt x="0" y="37"/>
                    </a:lnTo>
                    <a:lnTo>
                      <a:pt x="3981" y="2343"/>
                    </a:lnTo>
                    <a:lnTo>
                      <a:pt x="3981" y="229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37;p45">
                <a:extLst>
                  <a:ext uri="{FF2B5EF4-FFF2-40B4-BE49-F238E27FC236}">
                    <a16:creationId xmlns:a16="http://schemas.microsoft.com/office/drawing/2014/main" id="{519A8F06-BA3F-8CCF-6EC0-B576640FE81C}"/>
                  </a:ext>
                </a:extLst>
              </p:cNvPr>
              <p:cNvSpPr/>
              <p:nvPr/>
            </p:nvSpPr>
            <p:spPr>
              <a:xfrm>
                <a:off x="4524724" y="2629709"/>
                <a:ext cx="609782" cy="352391"/>
              </a:xfrm>
              <a:custGeom>
                <a:avLst/>
                <a:gdLst/>
                <a:ahLst/>
                <a:cxnLst/>
                <a:rect l="l" t="t" r="r" b="b"/>
                <a:pathLst>
                  <a:path w="6008" h="3472" extrusionOk="0">
                    <a:moveTo>
                      <a:pt x="2027" y="1"/>
                    </a:moveTo>
                    <a:lnTo>
                      <a:pt x="0" y="1178"/>
                    </a:lnTo>
                    <a:lnTo>
                      <a:pt x="3981" y="3472"/>
                    </a:lnTo>
                    <a:lnTo>
                      <a:pt x="6008" y="2307"/>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38;p45">
                <a:extLst>
                  <a:ext uri="{FF2B5EF4-FFF2-40B4-BE49-F238E27FC236}">
                    <a16:creationId xmlns:a16="http://schemas.microsoft.com/office/drawing/2014/main" id="{8B27E839-8637-4370-2901-1E5255EC014D}"/>
                  </a:ext>
                </a:extLst>
              </p:cNvPr>
              <p:cNvSpPr/>
              <p:nvPr/>
            </p:nvSpPr>
            <p:spPr>
              <a:xfrm>
                <a:off x="4928674" y="2856347"/>
                <a:ext cx="205832" cy="123316"/>
              </a:xfrm>
              <a:custGeom>
                <a:avLst/>
                <a:gdLst/>
                <a:ahLst/>
                <a:cxnLst/>
                <a:rect l="l" t="t" r="r" b="b"/>
                <a:pathLst>
                  <a:path w="2028" h="1215" extrusionOk="0">
                    <a:moveTo>
                      <a:pt x="2028" y="1"/>
                    </a:moveTo>
                    <a:lnTo>
                      <a:pt x="1" y="1166"/>
                    </a:lnTo>
                    <a:lnTo>
                      <a:pt x="1" y="1214"/>
                    </a:lnTo>
                    <a:lnTo>
                      <a:pt x="2028" y="37"/>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39;p45">
                <a:extLst>
                  <a:ext uri="{FF2B5EF4-FFF2-40B4-BE49-F238E27FC236}">
                    <a16:creationId xmlns:a16="http://schemas.microsoft.com/office/drawing/2014/main" id="{5ECA18D2-49EF-4E11-3229-C211D9CF3D3A}"/>
                  </a:ext>
                </a:extLst>
              </p:cNvPr>
              <p:cNvSpPr/>
              <p:nvPr/>
            </p:nvSpPr>
            <p:spPr>
              <a:xfrm>
                <a:off x="4524724" y="2741759"/>
                <a:ext cx="404052" cy="237904"/>
              </a:xfrm>
              <a:custGeom>
                <a:avLst/>
                <a:gdLst/>
                <a:ahLst/>
                <a:cxnLst/>
                <a:rect l="l" t="t" r="r" b="b"/>
                <a:pathLst>
                  <a:path w="3981" h="2344" extrusionOk="0">
                    <a:moveTo>
                      <a:pt x="0" y="1"/>
                    </a:moveTo>
                    <a:lnTo>
                      <a:pt x="0" y="49"/>
                    </a:lnTo>
                    <a:lnTo>
                      <a:pt x="3981" y="2343"/>
                    </a:lnTo>
                    <a:lnTo>
                      <a:pt x="3981" y="229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40;p45">
                <a:extLst>
                  <a:ext uri="{FF2B5EF4-FFF2-40B4-BE49-F238E27FC236}">
                    <a16:creationId xmlns:a16="http://schemas.microsoft.com/office/drawing/2014/main" id="{52F55277-EB30-3D91-77DB-CA913962724B}"/>
                  </a:ext>
                </a:extLst>
              </p:cNvPr>
              <p:cNvSpPr/>
              <p:nvPr/>
            </p:nvSpPr>
            <p:spPr>
              <a:xfrm>
                <a:off x="4524724" y="2623517"/>
                <a:ext cx="609782" cy="351173"/>
              </a:xfrm>
              <a:custGeom>
                <a:avLst/>
                <a:gdLst/>
                <a:ahLst/>
                <a:cxnLst/>
                <a:rect l="l" t="t" r="r" b="b"/>
                <a:pathLst>
                  <a:path w="6008" h="3460" extrusionOk="0">
                    <a:moveTo>
                      <a:pt x="2027" y="1"/>
                    </a:moveTo>
                    <a:lnTo>
                      <a:pt x="0" y="1166"/>
                    </a:lnTo>
                    <a:lnTo>
                      <a:pt x="3981" y="3460"/>
                    </a:lnTo>
                    <a:lnTo>
                      <a:pt x="6008" y="2295"/>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41;p45">
                <a:extLst>
                  <a:ext uri="{FF2B5EF4-FFF2-40B4-BE49-F238E27FC236}">
                    <a16:creationId xmlns:a16="http://schemas.microsoft.com/office/drawing/2014/main" id="{67240291-9A44-C6C9-08FA-EE216D9561D7}"/>
                  </a:ext>
                </a:extLst>
              </p:cNvPr>
              <p:cNvSpPr/>
              <p:nvPr/>
            </p:nvSpPr>
            <p:spPr>
              <a:xfrm>
                <a:off x="4928674" y="2848937"/>
                <a:ext cx="205832" cy="123316"/>
              </a:xfrm>
              <a:custGeom>
                <a:avLst/>
                <a:gdLst/>
                <a:ahLst/>
                <a:cxnLst/>
                <a:rect l="l" t="t" r="r" b="b"/>
                <a:pathLst>
                  <a:path w="2028" h="1215" extrusionOk="0">
                    <a:moveTo>
                      <a:pt x="2028" y="1"/>
                    </a:moveTo>
                    <a:lnTo>
                      <a:pt x="1" y="1178"/>
                    </a:lnTo>
                    <a:lnTo>
                      <a:pt x="1" y="1214"/>
                    </a:lnTo>
                    <a:lnTo>
                      <a:pt x="2028" y="50"/>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42;p45">
                <a:extLst>
                  <a:ext uri="{FF2B5EF4-FFF2-40B4-BE49-F238E27FC236}">
                    <a16:creationId xmlns:a16="http://schemas.microsoft.com/office/drawing/2014/main" id="{476D47FB-A508-3BE6-F503-14C1B1FD80B7}"/>
                  </a:ext>
                </a:extLst>
              </p:cNvPr>
              <p:cNvSpPr/>
              <p:nvPr/>
            </p:nvSpPr>
            <p:spPr>
              <a:xfrm>
                <a:off x="4524724" y="2734350"/>
                <a:ext cx="404052" cy="237904"/>
              </a:xfrm>
              <a:custGeom>
                <a:avLst/>
                <a:gdLst/>
                <a:ahLst/>
                <a:cxnLst/>
                <a:rect l="l" t="t" r="r" b="b"/>
                <a:pathLst>
                  <a:path w="3981" h="2344" extrusionOk="0">
                    <a:moveTo>
                      <a:pt x="0" y="1"/>
                    </a:moveTo>
                    <a:lnTo>
                      <a:pt x="0" y="49"/>
                    </a:lnTo>
                    <a:lnTo>
                      <a:pt x="3981" y="2343"/>
                    </a:lnTo>
                    <a:lnTo>
                      <a:pt x="3981" y="2307"/>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43;p45">
                <a:extLst>
                  <a:ext uri="{FF2B5EF4-FFF2-40B4-BE49-F238E27FC236}">
                    <a16:creationId xmlns:a16="http://schemas.microsoft.com/office/drawing/2014/main" id="{A8D70309-A2E7-228C-8B8F-4A6499E7636C}"/>
                  </a:ext>
                </a:extLst>
              </p:cNvPr>
              <p:cNvSpPr/>
              <p:nvPr/>
            </p:nvSpPr>
            <p:spPr>
              <a:xfrm>
                <a:off x="4524724" y="2616210"/>
                <a:ext cx="609782" cy="352289"/>
              </a:xfrm>
              <a:custGeom>
                <a:avLst/>
                <a:gdLst/>
                <a:ahLst/>
                <a:cxnLst/>
                <a:rect l="l" t="t" r="r" b="b"/>
                <a:pathLst>
                  <a:path w="6008" h="3471" extrusionOk="0">
                    <a:moveTo>
                      <a:pt x="2027" y="0"/>
                    </a:moveTo>
                    <a:lnTo>
                      <a:pt x="0" y="1165"/>
                    </a:lnTo>
                    <a:lnTo>
                      <a:pt x="3981" y="3471"/>
                    </a:lnTo>
                    <a:lnTo>
                      <a:pt x="6008" y="2294"/>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44;p45">
                <a:extLst>
                  <a:ext uri="{FF2B5EF4-FFF2-40B4-BE49-F238E27FC236}">
                    <a16:creationId xmlns:a16="http://schemas.microsoft.com/office/drawing/2014/main" id="{B6436F11-46AA-1326-41BF-E139DD8B1D25}"/>
                  </a:ext>
                </a:extLst>
              </p:cNvPr>
              <p:cNvSpPr/>
              <p:nvPr/>
            </p:nvSpPr>
            <p:spPr>
              <a:xfrm>
                <a:off x="4928674" y="2841630"/>
                <a:ext cx="205832" cy="123215"/>
              </a:xfrm>
              <a:custGeom>
                <a:avLst/>
                <a:gdLst/>
                <a:ahLst/>
                <a:cxnLst/>
                <a:rect l="l" t="t" r="r" b="b"/>
                <a:pathLst>
                  <a:path w="2028" h="1214" extrusionOk="0">
                    <a:moveTo>
                      <a:pt x="2028" y="0"/>
                    </a:moveTo>
                    <a:lnTo>
                      <a:pt x="1" y="1177"/>
                    </a:lnTo>
                    <a:lnTo>
                      <a:pt x="1" y="1214"/>
                    </a:lnTo>
                    <a:lnTo>
                      <a:pt x="2028" y="49"/>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45;p45">
                <a:extLst>
                  <a:ext uri="{FF2B5EF4-FFF2-40B4-BE49-F238E27FC236}">
                    <a16:creationId xmlns:a16="http://schemas.microsoft.com/office/drawing/2014/main" id="{172CA539-E5E0-BF0F-19A6-0033D2E578C3}"/>
                  </a:ext>
                </a:extLst>
              </p:cNvPr>
              <p:cNvSpPr/>
              <p:nvPr/>
            </p:nvSpPr>
            <p:spPr>
              <a:xfrm>
                <a:off x="4524724" y="2728260"/>
                <a:ext cx="404052" cy="236585"/>
              </a:xfrm>
              <a:custGeom>
                <a:avLst/>
                <a:gdLst/>
                <a:ahLst/>
                <a:cxnLst/>
                <a:rect l="l" t="t" r="r" b="b"/>
                <a:pathLst>
                  <a:path w="3981" h="2331" extrusionOk="0">
                    <a:moveTo>
                      <a:pt x="0" y="1"/>
                    </a:moveTo>
                    <a:lnTo>
                      <a:pt x="0" y="37"/>
                    </a:lnTo>
                    <a:lnTo>
                      <a:pt x="3981" y="2331"/>
                    </a:lnTo>
                    <a:lnTo>
                      <a:pt x="3981" y="229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46;p45">
                <a:extLst>
                  <a:ext uri="{FF2B5EF4-FFF2-40B4-BE49-F238E27FC236}">
                    <a16:creationId xmlns:a16="http://schemas.microsoft.com/office/drawing/2014/main" id="{AE40B8FE-08B9-4496-9684-0B79E827CFF6}"/>
                  </a:ext>
                </a:extLst>
              </p:cNvPr>
              <p:cNvSpPr/>
              <p:nvPr/>
            </p:nvSpPr>
            <p:spPr>
              <a:xfrm>
                <a:off x="4524724" y="2608801"/>
                <a:ext cx="609782" cy="352289"/>
              </a:xfrm>
              <a:custGeom>
                <a:avLst/>
                <a:gdLst/>
                <a:ahLst/>
                <a:cxnLst/>
                <a:rect l="l" t="t" r="r" b="b"/>
                <a:pathLst>
                  <a:path w="6008" h="3471" extrusionOk="0">
                    <a:moveTo>
                      <a:pt x="2027" y="0"/>
                    </a:moveTo>
                    <a:lnTo>
                      <a:pt x="0" y="1178"/>
                    </a:lnTo>
                    <a:lnTo>
                      <a:pt x="3981" y="3471"/>
                    </a:lnTo>
                    <a:lnTo>
                      <a:pt x="6008" y="2294"/>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47;p45">
                <a:extLst>
                  <a:ext uri="{FF2B5EF4-FFF2-40B4-BE49-F238E27FC236}">
                    <a16:creationId xmlns:a16="http://schemas.microsoft.com/office/drawing/2014/main" id="{1D329256-10D3-2B0C-617E-26B90A79036B}"/>
                  </a:ext>
                </a:extLst>
              </p:cNvPr>
              <p:cNvSpPr/>
              <p:nvPr/>
            </p:nvSpPr>
            <p:spPr>
              <a:xfrm>
                <a:off x="4928674" y="2835439"/>
                <a:ext cx="205832" cy="121997"/>
              </a:xfrm>
              <a:custGeom>
                <a:avLst/>
                <a:gdLst/>
                <a:ahLst/>
                <a:cxnLst/>
                <a:rect l="l" t="t" r="r" b="b"/>
                <a:pathLst>
                  <a:path w="2028" h="1202" extrusionOk="0">
                    <a:moveTo>
                      <a:pt x="2028" y="0"/>
                    </a:moveTo>
                    <a:lnTo>
                      <a:pt x="1" y="1165"/>
                    </a:lnTo>
                    <a:lnTo>
                      <a:pt x="1" y="1202"/>
                    </a:lnTo>
                    <a:lnTo>
                      <a:pt x="2028" y="37"/>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48;p45">
                <a:extLst>
                  <a:ext uri="{FF2B5EF4-FFF2-40B4-BE49-F238E27FC236}">
                    <a16:creationId xmlns:a16="http://schemas.microsoft.com/office/drawing/2014/main" id="{79A41362-7F03-8BB2-540F-AC92D5966476}"/>
                  </a:ext>
                </a:extLst>
              </p:cNvPr>
              <p:cNvSpPr/>
              <p:nvPr/>
            </p:nvSpPr>
            <p:spPr>
              <a:xfrm>
                <a:off x="4524724" y="2720851"/>
                <a:ext cx="404052" cy="236585"/>
              </a:xfrm>
              <a:custGeom>
                <a:avLst/>
                <a:gdLst/>
                <a:ahLst/>
                <a:cxnLst/>
                <a:rect l="l" t="t" r="r" b="b"/>
                <a:pathLst>
                  <a:path w="3981" h="2331" extrusionOk="0">
                    <a:moveTo>
                      <a:pt x="0" y="1"/>
                    </a:moveTo>
                    <a:lnTo>
                      <a:pt x="0" y="37"/>
                    </a:lnTo>
                    <a:lnTo>
                      <a:pt x="3981" y="2331"/>
                    </a:lnTo>
                    <a:lnTo>
                      <a:pt x="3981" y="229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49;p45">
                <a:extLst>
                  <a:ext uri="{FF2B5EF4-FFF2-40B4-BE49-F238E27FC236}">
                    <a16:creationId xmlns:a16="http://schemas.microsoft.com/office/drawing/2014/main" id="{32DF05C1-DD1A-56E1-DE28-1BCCFD9F2C64}"/>
                  </a:ext>
                </a:extLst>
              </p:cNvPr>
              <p:cNvSpPr/>
              <p:nvPr/>
            </p:nvSpPr>
            <p:spPr>
              <a:xfrm>
                <a:off x="4524724" y="2601391"/>
                <a:ext cx="609782" cy="352289"/>
              </a:xfrm>
              <a:custGeom>
                <a:avLst/>
                <a:gdLst/>
                <a:ahLst/>
                <a:cxnLst/>
                <a:rect l="l" t="t" r="r" b="b"/>
                <a:pathLst>
                  <a:path w="6008" h="3471" extrusionOk="0">
                    <a:moveTo>
                      <a:pt x="2027" y="0"/>
                    </a:moveTo>
                    <a:lnTo>
                      <a:pt x="0" y="1178"/>
                    </a:lnTo>
                    <a:lnTo>
                      <a:pt x="3981" y="3471"/>
                    </a:lnTo>
                    <a:lnTo>
                      <a:pt x="6008" y="2306"/>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50;p45">
                <a:extLst>
                  <a:ext uri="{FF2B5EF4-FFF2-40B4-BE49-F238E27FC236}">
                    <a16:creationId xmlns:a16="http://schemas.microsoft.com/office/drawing/2014/main" id="{C00708DD-D159-9D4A-EEA5-EE64EE1925F4}"/>
                  </a:ext>
                </a:extLst>
              </p:cNvPr>
              <p:cNvSpPr/>
              <p:nvPr/>
            </p:nvSpPr>
            <p:spPr>
              <a:xfrm>
                <a:off x="4928674" y="2828029"/>
                <a:ext cx="205832" cy="123215"/>
              </a:xfrm>
              <a:custGeom>
                <a:avLst/>
                <a:gdLst/>
                <a:ahLst/>
                <a:cxnLst/>
                <a:rect l="l" t="t" r="r" b="b"/>
                <a:pathLst>
                  <a:path w="2028" h="1214" extrusionOk="0">
                    <a:moveTo>
                      <a:pt x="2028" y="0"/>
                    </a:moveTo>
                    <a:lnTo>
                      <a:pt x="1" y="1165"/>
                    </a:lnTo>
                    <a:lnTo>
                      <a:pt x="1" y="1214"/>
                    </a:lnTo>
                    <a:lnTo>
                      <a:pt x="2028" y="37"/>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51;p45">
                <a:extLst>
                  <a:ext uri="{FF2B5EF4-FFF2-40B4-BE49-F238E27FC236}">
                    <a16:creationId xmlns:a16="http://schemas.microsoft.com/office/drawing/2014/main" id="{7859A102-75B4-4D4A-EC32-CFBAEBB448A5}"/>
                  </a:ext>
                </a:extLst>
              </p:cNvPr>
              <p:cNvSpPr/>
              <p:nvPr/>
            </p:nvSpPr>
            <p:spPr>
              <a:xfrm>
                <a:off x="4524724" y="2713543"/>
                <a:ext cx="404052" cy="237701"/>
              </a:xfrm>
              <a:custGeom>
                <a:avLst/>
                <a:gdLst/>
                <a:ahLst/>
                <a:cxnLst/>
                <a:rect l="l" t="t" r="r" b="b"/>
                <a:pathLst>
                  <a:path w="3981" h="2342" extrusionOk="0">
                    <a:moveTo>
                      <a:pt x="0" y="0"/>
                    </a:moveTo>
                    <a:lnTo>
                      <a:pt x="0" y="36"/>
                    </a:lnTo>
                    <a:lnTo>
                      <a:pt x="3981" y="2342"/>
                    </a:lnTo>
                    <a:lnTo>
                      <a:pt x="3981" y="2293"/>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52;p45">
                <a:extLst>
                  <a:ext uri="{FF2B5EF4-FFF2-40B4-BE49-F238E27FC236}">
                    <a16:creationId xmlns:a16="http://schemas.microsoft.com/office/drawing/2014/main" id="{75A2B724-B115-B85A-BDF3-23EA479D16CE}"/>
                  </a:ext>
                </a:extLst>
              </p:cNvPr>
              <p:cNvSpPr/>
              <p:nvPr/>
            </p:nvSpPr>
            <p:spPr>
              <a:xfrm>
                <a:off x="4524724" y="2593982"/>
                <a:ext cx="609782" cy="352391"/>
              </a:xfrm>
              <a:custGeom>
                <a:avLst/>
                <a:gdLst/>
                <a:ahLst/>
                <a:cxnLst/>
                <a:rect l="l" t="t" r="r" b="b"/>
                <a:pathLst>
                  <a:path w="6008" h="3472" extrusionOk="0">
                    <a:moveTo>
                      <a:pt x="2027" y="1"/>
                    </a:moveTo>
                    <a:lnTo>
                      <a:pt x="0" y="1178"/>
                    </a:lnTo>
                    <a:lnTo>
                      <a:pt x="3981" y="3471"/>
                    </a:lnTo>
                    <a:lnTo>
                      <a:pt x="6008" y="2306"/>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53;p45">
                <a:extLst>
                  <a:ext uri="{FF2B5EF4-FFF2-40B4-BE49-F238E27FC236}">
                    <a16:creationId xmlns:a16="http://schemas.microsoft.com/office/drawing/2014/main" id="{FF18CAC3-90A0-D05C-98C6-76A88798D3A7}"/>
                  </a:ext>
                </a:extLst>
              </p:cNvPr>
              <p:cNvSpPr/>
              <p:nvPr/>
            </p:nvSpPr>
            <p:spPr>
              <a:xfrm>
                <a:off x="4928674" y="2820620"/>
                <a:ext cx="205832" cy="123215"/>
              </a:xfrm>
              <a:custGeom>
                <a:avLst/>
                <a:gdLst/>
                <a:ahLst/>
                <a:cxnLst/>
                <a:rect l="l" t="t" r="r" b="b"/>
                <a:pathLst>
                  <a:path w="2028" h="1214" extrusionOk="0">
                    <a:moveTo>
                      <a:pt x="2028" y="0"/>
                    </a:moveTo>
                    <a:lnTo>
                      <a:pt x="1" y="1165"/>
                    </a:lnTo>
                    <a:lnTo>
                      <a:pt x="1" y="1214"/>
                    </a:lnTo>
                    <a:lnTo>
                      <a:pt x="2028" y="37"/>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54;p45">
                <a:extLst>
                  <a:ext uri="{FF2B5EF4-FFF2-40B4-BE49-F238E27FC236}">
                    <a16:creationId xmlns:a16="http://schemas.microsoft.com/office/drawing/2014/main" id="{C9026291-9EBD-D0C2-5579-29EF76E2A3DA}"/>
                  </a:ext>
                </a:extLst>
              </p:cNvPr>
              <p:cNvSpPr/>
              <p:nvPr/>
            </p:nvSpPr>
            <p:spPr>
              <a:xfrm>
                <a:off x="4524724" y="2706134"/>
                <a:ext cx="404052" cy="237701"/>
              </a:xfrm>
              <a:custGeom>
                <a:avLst/>
                <a:gdLst/>
                <a:ahLst/>
                <a:cxnLst/>
                <a:rect l="l" t="t" r="r" b="b"/>
                <a:pathLst>
                  <a:path w="3981" h="2342" extrusionOk="0">
                    <a:moveTo>
                      <a:pt x="0" y="0"/>
                    </a:moveTo>
                    <a:lnTo>
                      <a:pt x="0" y="36"/>
                    </a:lnTo>
                    <a:lnTo>
                      <a:pt x="3981" y="2342"/>
                    </a:lnTo>
                    <a:lnTo>
                      <a:pt x="3981" y="2293"/>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55;p45">
                <a:extLst>
                  <a:ext uri="{FF2B5EF4-FFF2-40B4-BE49-F238E27FC236}">
                    <a16:creationId xmlns:a16="http://schemas.microsoft.com/office/drawing/2014/main" id="{BF4BD9CD-FEBF-3A39-F5E0-CE60B8170E83}"/>
                  </a:ext>
                </a:extLst>
              </p:cNvPr>
              <p:cNvSpPr/>
              <p:nvPr/>
            </p:nvSpPr>
            <p:spPr>
              <a:xfrm>
                <a:off x="4524724" y="2586573"/>
                <a:ext cx="609782" cy="352391"/>
              </a:xfrm>
              <a:custGeom>
                <a:avLst/>
                <a:gdLst/>
                <a:ahLst/>
                <a:cxnLst/>
                <a:rect l="l" t="t" r="r" b="b"/>
                <a:pathLst>
                  <a:path w="6008" h="3472" extrusionOk="0">
                    <a:moveTo>
                      <a:pt x="2027" y="1"/>
                    </a:moveTo>
                    <a:lnTo>
                      <a:pt x="0" y="1178"/>
                    </a:lnTo>
                    <a:lnTo>
                      <a:pt x="3981" y="3471"/>
                    </a:lnTo>
                    <a:lnTo>
                      <a:pt x="6008" y="2306"/>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56;p45">
                <a:extLst>
                  <a:ext uri="{FF2B5EF4-FFF2-40B4-BE49-F238E27FC236}">
                    <a16:creationId xmlns:a16="http://schemas.microsoft.com/office/drawing/2014/main" id="{B0204D67-7A70-332B-BD7E-E60CF0CC732F}"/>
                  </a:ext>
                </a:extLst>
              </p:cNvPr>
              <p:cNvSpPr/>
              <p:nvPr/>
            </p:nvSpPr>
            <p:spPr>
              <a:xfrm>
                <a:off x="4928674" y="2813211"/>
                <a:ext cx="205832" cy="123316"/>
              </a:xfrm>
              <a:custGeom>
                <a:avLst/>
                <a:gdLst/>
                <a:ahLst/>
                <a:cxnLst/>
                <a:rect l="l" t="t" r="r" b="b"/>
                <a:pathLst>
                  <a:path w="2028" h="1215" extrusionOk="0">
                    <a:moveTo>
                      <a:pt x="2028" y="1"/>
                    </a:moveTo>
                    <a:lnTo>
                      <a:pt x="1" y="1166"/>
                    </a:lnTo>
                    <a:lnTo>
                      <a:pt x="1" y="1214"/>
                    </a:lnTo>
                    <a:lnTo>
                      <a:pt x="2028" y="37"/>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857;p45">
                <a:extLst>
                  <a:ext uri="{FF2B5EF4-FFF2-40B4-BE49-F238E27FC236}">
                    <a16:creationId xmlns:a16="http://schemas.microsoft.com/office/drawing/2014/main" id="{E9CBEB37-3720-4EBF-BAB9-809D016F45BF}"/>
                  </a:ext>
                </a:extLst>
              </p:cNvPr>
              <p:cNvSpPr/>
              <p:nvPr/>
            </p:nvSpPr>
            <p:spPr>
              <a:xfrm>
                <a:off x="4524724" y="2698725"/>
                <a:ext cx="404052" cy="237803"/>
              </a:xfrm>
              <a:custGeom>
                <a:avLst/>
                <a:gdLst/>
                <a:ahLst/>
                <a:cxnLst/>
                <a:rect l="l" t="t" r="r" b="b"/>
                <a:pathLst>
                  <a:path w="3981" h="2343" extrusionOk="0">
                    <a:moveTo>
                      <a:pt x="0" y="1"/>
                    </a:moveTo>
                    <a:lnTo>
                      <a:pt x="0" y="36"/>
                    </a:lnTo>
                    <a:lnTo>
                      <a:pt x="3981" y="2342"/>
                    </a:lnTo>
                    <a:lnTo>
                      <a:pt x="3981" y="229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58;p45">
                <a:extLst>
                  <a:ext uri="{FF2B5EF4-FFF2-40B4-BE49-F238E27FC236}">
                    <a16:creationId xmlns:a16="http://schemas.microsoft.com/office/drawing/2014/main" id="{05CE66EA-DD68-AD36-5359-742473FC057A}"/>
                  </a:ext>
                </a:extLst>
              </p:cNvPr>
              <p:cNvSpPr/>
              <p:nvPr/>
            </p:nvSpPr>
            <p:spPr>
              <a:xfrm>
                <a:off x="4524724" y="2580483"/>
                <a:ext cx="609782" cy="351071"/>
              </a:xfrm>
              <a:custGeom>
                <a:avLst/>
                <a:gdLst/>
                <a:ahLst/>
                <a:cxnLst/>
                <a:rect l="l" t="t" r="r" b="b"/>
                <a:pathLst>
                  <a:path w="6008" h="3459" extrusionOk="0">
                    <a:moveTo>
                      <a:pt x="2027" y="1"/>
                    </a:moveTo>
                    <a:lnTo>
                      <a:pt x="0" y="1166"/>
                    </a:lnTo>
                    <a:lnTo>
                      <a:pt x="3981" y="3459"/>
                    </a:lnTo>
                    <a:lnTo>
                      <a:pt x="6008" y="229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59;p45">
                <a:extLst>
                  <a:ext uri="{FF2B5EF4-FFF2-40B4-BE49-F238E27FC236}">
                    <a16:creationId xmlns:a16="http://schemas.microsoft.com/office/drawing/2014/main" id="{BE270480-FB79-781B-F526-7E0CFD582368}"/>
                  </a:ext>
                </a:extLst>
              </p:cNvPr>
              <p:cNvSpPr/>
              <p:nvPr/>
            </p:nvSpPr>
            <p:spPr>
              <a:xfrm>
                <a:off x="4928674" y="2805802"/>
                <a:ext cx="205832" cy="123316"/>
              </a:xfrm>
              <a:custGeom>
                <a:avLst/>
                <a:gdLst/>
                <a:ahLst/>
                <a:cxnLst/>
                <a:rect l="l" t="t" r="r" b="b"/>
                <a:pathLst>
                  <a:path w="2028" h="1215" extrusionOk="0">
                    <a:moveTo>
                      <a:pt x="2028" y="1"/>
                    </a:moveTo>
                    <a:lnTo>
                      <a:pt x="1" y="1178"/>
                    </a:lnTo>
                    <a:lnTo>
                      <a:pt x="1" y="1214"/>
                    </a:lnTo>
                    <a:lnTo>
                      <a:pt x="2028" y="38"/>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60;p45">
                <a:extLst>
                  <a:ext uri="{FF2B5EF4-FFF2-40B4-BE49-F238E27FC236}">
                    <a16:creationId xmlns:a16="http://schemas.microsoft.com/office/drawing/2014/main" id="{392AD6AB-F47A-847D-D892-F1A223291538}"/>
                  </a:ext>
                </a:extLst>
              </p:cNvPr>
              <p:cNvSpPr/>
              <p:nvPr/>
            </p:nvSpPr>
            <p:spPr>
              <a:xfrm>
                <a:off x="4524724" y="2691316"/>
                <a:ext cx="404052" cy="237803"/>
              </a:xfrm>
              <a:custGeom>
                <a:avLst/>
                <a:gdLst/>
                <a:ahLst/>
                <a:cxnLst/>
                <a:rect l="l" t="t" r="r" b="b"/>
                <a:pathLst>
                  <a:path w="3981" h="2343" extrusionOk="0">
                    <a:moveTo>
                      <a:pt x="0" y="1"/>
                    </a:moveTo>
                    <a:lnTo>
                      <a:pt x="0" y="49"/>
                    </a:lnTo>
                    <a:lnTo>
                      <a:pt x="3981" y="2342"/>
                    </a:lnTo>
                    <a:lnTo>
                      <a:pt x="3981" y="230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61;p45">
                <a:extLst>
                  <a:ext uri="{FF2B5EF4-FFF2-40B4-BE49-F238E27FC236}">
                    <a16:creationId xmlns:a16="http://schemas.microsoft.com/office/drawing/2014/main" id="{2539D41C-483F-E7D8-9CB3-FDC1F6D6FA5F}"/>
                  </a:ext>
                </a:extLst>
              </p:cNvPr>
              <p:cNvSpPr/>
              <p:nvPr/>
            </p:nvSpPr>
            <p:spPr>
              <a:xfrm>
                <a:off x="4524724" y="2573074"/>
                <a:ext cx="609782" cy="352391"/>
              </a:xfrm>
              <a:custGeom>
                <a:avLst/>
                <a:gdLst/>
                <a:ahLst/>
                <a:cxnLst/>
                <a:rect l="l" t="t" r="r" b="b"/>
                <a:pathLst>
                  <a:path w="6008" h="3472" extrusionOk="0">
                    <a:moveTo>
                      <a:pt x="2027" y="1"/>
                    </a:moveTo>
                    <a:lnTo>
                      <a:pt x="0" y="1166"/>
                    </a:lnTo>
                    <a:lnTo>
                      <a:pt x="3981" y="3471"/>
                    </a:lnTo>
                    <a:lnTo>
                      <a:pt x="6008" y="229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62;p45">
                <a:extLst>
                  <a:ext uri="{FF2B5EF4-FFF2-40B4-BE49-F238E27FC236}">
                    <a16:creationId xmlns:a16="http://schemas.microsoft.com/office/drawing/2014/main" id="{C8157717-6ED9-75B6-E677-3CB336C81ED9}"/>
                  </a:ext>
                </a:extLst>
              </p:cNvPr>
              <p:cNvSpPr/>
              <p:nvPr/>
            </p:nvSpPr>
            <p:spPr>
              <a:xfrm>
                <a:off x="4928674" y="2798393"/>
                <a:ext cx="205832" cy="123316"/>
              </a:xfrm>
              <a:custGeom>
                <a:avLst/>
                <a:gdLst/>
                <a:ahLst/>
                <a:cxnLst/>
                <a:rect l="l" t="t" r="r" b="b"/>
                <a:pathLst>
                  <a:path w="2028" h="1215" extrusionOk="0">
                    <a:moveTo>
                      <a:pt x="2028" y="1"/>
                    </a:moveTo>
                    <a:lnTo>
                      <a:pt x="1" y="1179"/>
                    </a:lnTo>
                    <a:lnTo>
                      <a:pt x="1" y="1214"/>
                    </a:lnTo>
                    <a:lnTo>
                      <a:pt x="2028" y="50"/>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63;p45">
                <a:extLst>
                  <a:ext uri="{FF2B5EF4-FFF2-40B4-BE49-F238E27FC236}">
                    <a16:creationId xmlns:a16="http://schemas.microsoft.com/office/drawing/2014/main" id="{19303C90-9CA7-EACF-5C0F-C60B9DEAC172}"/>
                  </a:ext>
                </a:extLst>
              </p:cNvPr>
              <p:cNvSpPr/>
              <p:nvPr/>
            </p:nvSpPr>
            <p:spPr>
              <a:xfrm>
                <a:off x="4524724" y="2683907"/>
                <a:ext cx="404052" cy="237803"/>
              </a:xfrm>
              <a:custGeom>
                <a:avLst/>
                <a:gdLst/>
                <a:ahLst/>
                <a:cxnLst/>
                <a:rect l="l" t="t" r="r" b="b"/>
                <a:pathLst>
                  <a:path w="3981" h="2343" extrusionOk="0">
                    <a:moveTo>
                      <a:pt x="0" y="1"/>
                    </a:moveTo>
                    <a:lnTo>
                      <a:pt x="0" y="49"/>
                    </a:lnTo>
                    <a:lnTo>
                      <a:pt x="3981" y="2342"/>
                    </a:lnTo>
                    <a:lnTo>
                      <a:pt x="3981" y="2307"/>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64;p45">
                <a:extLst>
                  <a:ext uri="{FF2B5EF4-FFF2-40B4-BE49-F238E27FC236}">
                    <a16:creationId xmlns:a16="http://schemas.microsoft.com/office/drawing/2014/main" id="{109D6979-7929-D135-AD2C-229B7186371F}"/>
                  </a:ext>
                </a:extLst>
              </p:cNvPr>
              <p:cNvSpPr/>
              <p:nvPr/>
            </p:nvSpPr>
            <p:spPr>
              <a:xfrm>
                <a:off x="4524724" y="2565665"/>
                <a:ext cx="609782" cy="352391"/>
              </a:xfrm>
              <a:custGeom>
                <a:avLst/>
                <a:gdLst/>
                <a:ahLst/>
                <a:cxnLst/>
                <a:rect l="l" t="t" r="r" b="b"/>
                <a:pathLst>
                  <a:path w="6008" h="3472" extrusionOk="0">
                    <a:moveTo>
                      <a:pt x="2027" y="1"/>
                    </a:moveTo>
                    <a:lnTo>
                      <a:pt x="0" y="1166"/>
                    </a:lnTo>
                    <a:lnTo>
                      <a:pt x="3981" y="3472"/>
                    </a:lnTo>
                    <a:lnTo>
                      <a:pt x="6008" y="229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65;p45">
                <a:extLst>
                  <a:ext uri="{FF2B5EF4-FFF2-40B4-BE49-F238E27FC236}">
                    <a16:creationId xmlns:a16="http://schemas.microsoft.com/office/drawing/2014/main" id="{7DB2CAC2-8D18-8A3C-D96F-1501ACF92894}"/>
                  </a:ext>
                </a:extLst>
              </p:cNvPr>
              <p:cNvSpPr/>
              <p:nvPr/>
            </p:nvSpPr>
            <p:spPr>
              <a:xfrm>
                <a:off x="4928674" y="2791085"/>
                <a:ext cx="205832" cy="123215"/>
              </a:xfrm>
              <a:custGeom>
                <a:avLst/>
                <a:gdLst/>
                <a:ahLst/>
                <a:cxnLst/>
                <a:rect l="l" t="t" r="r" b="b"/>
                <a:pathLst>
                  <a:path w="2028" h="1214" extrusionOk="0">
                    <a:moveTo>
                      <a:pt x="2028" y="0"/>
                    </a:moveTo>
                    <a:lnTo>
                      <a:pt x="1" y="1178"/>
                    </a:lnTo>
                    <a:lnTo>
                      <a:pt x="1" y="1214"/>
                    </a:lnTo>
                    <a:lnTo>
                      <a:pt x="2028" y="49"/>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66;p45">
                <a:extLst>
                  <a:ext uri="{FF2B5EF4-FFF2-40B4-BE49-F238E27FC236}">
                    <a16:creationId xmlns:a16="http://schemas.microsoft.com/office/drawing/2014/main" id="{DDBE6805-87EE-EB89-54AE-DF8CFBD16C2B}"/>
                  </a:ext>
                </a:extLst>
              </p:cNvPr>
              <p:cNvSpPr/>
              <p:nvPr/>
            </p:nvSpPr>
            <p:spPr>
              <a:xfrm>
                <a:off x="4524724" y="2677716"/>
                <a:ext cx="404052" cy="236585"/>
              </a:xfrm>
              <a:custGeom>
                <a:avLst/>
                <a:gdLst/>
                <a:ahLst/>
                <a:cxnLst/>
                <a:rect l="l" t="t" r="r" b="b"/>
                <a:pathLst>
                  <a:path w="3981" h="2331" extrusionOk="0">
                    <a:moveTo>
                      <a:pt x="0" y="1"/>
                    </a:moveTo>
                    <a:lnTo>
                      <a:pt x="0" y="38"/>
                    </a:lnTo>
                    <a:lnTo>
                      <a:pt x="3981" y="2331"/>
                    </a:lnTo>
                    <a:lnTo>
                      <a:pt x="3981" y="229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67;p45">
                <a:extLst>
                  <a:ext uri="{FF2B5EF4-FFF2-40B4-BE49-F238E27FC236}">
                    <a16:creationId xmlns:a16="http://schemas.microsoft.com/office/drawing/2014/main" id="{A1B042AE-9FB4-E0D2-83A7-5482FCE26B3F}"/>
                  </a:ext>
                </a:extLst>
              </p:cNvPr>
              <p:cNvSpPr/>
              <p:nvPr/>
            </p:nvSpPr>
            <p:spPr>
              <a:xfrm>
                <a:off x="4524724" y="2558358"/>
                <a:ext cx="609782" cy="352289"/>
              </a:xfrm>
              <a:custGeom>
                <a:avLst/>
                <a:gdLst/>
                <a:ahLst/>
                <a:cxnLst/>
                <a:rect l="l" t="t" r="r" b="b"/>
                <a:pathLst>
                  <a:path w="6008" h="3471" extrusionOk="0">
                    <a:moveTo>
                      <a:pt x="2027" y="0"/>
                    </a:moveTo>
                    <a:lnTo>
                      <a:pt x="0" y="1177"/>
                    </a:lnTo>
                    <a:lnTo>
                      <a:pt x="3981" y="3471"/>
                    </a:lnTo>
                    <a:lnTo>
                      <a:pt x="6008" y="2293"/>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68;p45">
                <a:extLst>
                  <a:ext uri="{FF2B5EF4-FFF2-40B4-BE49-F238E27FC236}">
                    <a16:creationId xmlns:a16="http://schemas.microsoft.com/office/drawing/2014/main" id="{49BC04A7-30F5-E37E-538C-22A0FEA507B8}"/>
                  </a:ext>
                </a:extLst>
              </p:cNvPr>
              <p:cNvSpPr/>
              <p:nvPr/>
            </p:nvSpPr>
            <p:spPr>
              <a:xfrm>
                <a:off x="4928674" y="2784894"/>
                <a:ext cx="205832" cy="121997"/>
              </a:xfrm>
              <a:custGeom>
                <a:avLst/>
                <a:gdLst/>
                <a:ahLst/>
                <a:cxnLst/>
                <a:rect l="l" t="t" r="r" b="b"/>
                <a:pathLst>
                  <a:path w="2028" h="1202" extrusionOk="0">
                    <a:moveTo>
                      <a:pt x="2028" y="1"/>
                    </a:moveTo>
                    <a:lnTo>
                      <a:pt x="1" y="1166"/>
                    </a:lnTo>
                    <a:lnTo>
                      <a:pt x="1" y="1202"/>
                    </a:lnTo>
                    <a:lnTo>
                      <a:pt x="2028" y="37"/>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69;p45">
                <a:extLst>
                  <a:ext uri="{FF2B5EF4-FFF2-40B4-BE49-F238E27FC236}">
                    <a16:creationId xmlns:a16="http://schemas.microsoft.com/office/drawing/2014/main" id="{717D7ABF-CBFC-CBBB-A364-03A315C5D2AB}"/>
                  </a:ext>
                </a:extLst>
              </p:cNvPr>
              <p:cNvSpPr/>
              <p:nvPr/>
            </p:nvSpPr>
            <p:spPr>
              <a:xfrm>
                <a:off x="4524724" y="2670306"/>
                <a:ext cx="404052" cy="236585"/>
              </a:xfrm>
              <a:custGeom>
                <a:avLst/>
                <a:gdLst/>
                <a:ahLst/>
                <a:cxnLst/>
                <a:rect l="l" t="t" r="r" b="b"/>
                <a:pathLst>
                  <a:path w="3981" h="2331" extrusionOk="0">
                    <a:moveTo>
                      <a:pt x="0" y="1"/>
                    </a:moveTo>
                    <a:lnTo>
                      <a:pt x="0" y="38"/>
                    </a:lnTo>
                    <a:lnTo>
                      <a:pt x="3981" y="2331"/>
                    </a:lnTo>
                    <a:lnTo>
                      <a:pt x="3981" y="229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70;p45">
                <a:extLst>
                  <a:ext uri="{FF2B5EF4-FFF2-40B4-BE49-F238E27FC236}">
                    <a16:creationId xmlns:a16="http://schemas.microsoft.com/office/drawing/2014/main" id="{A54590C4-9B7A-D5DF-1E9B-7FA88406F3C4}"/>
                  </a:ext>
                </a:extLst>
              </p:cNvPr>
              <p:cNvSpPr/>
              <p:nvPr/>
            </p:nvSpPr>
            <p:spPr>
              <a:xfrm>
                <a:off x="4524724" y="2550948"/>
                <a:ext cx="609782" cy="352289"/>
              </a:xfrm>
              <a:custGeom>
                <a:avLst/>
                <a:gdLst/>
                <a:ahLst/>
                <a:cxnLst/>
                <a:rect l="l" t="t" r="r" b="b"/>
                <a:pathLst>
                  <a:path w="6008" h="3471" extrusionOk="0">
                    <a:moveTo>
                      <a:pt x="2027" y="0"/>
                    </a:moveTo>
                    <a:lnTo>
                      <a:pt x="0" y="1177"/>
                    </a:lnTo>
                    <a:lnTo>
                      <a:pt x="3981" y="3471"/>
                    </a:lnTo>
                    <a:lnTo>
                      <a:pt x="6008" y="2306"/>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71;p45">
                <a:extLst>
                  <a:ext uri="{FF2B5EF4-FFF2-40B4-BE49-F238E27FC236}">
                    <a16:creationId xmlns:a16="http://schemas.microsoft.com/office/drawing/2014/main" id="{F0C984D0-75B1-50F1-50E5-A7F425F75AF1}"/>
                  </a:ext>
                </a:extLst>
              </p:cNvPr>
              <p:cNvSpPr/>
              <p:nvPr/>
            </p:nvSpPr>
            <p:spPr>
              <a:xfrm>
                <a:off x="4928674" y="2777587"/>
                <a:ext cx="205832" cy="123215"/>
              </a:xfrm>
              <a:custGeom>
                <a:avLst/>
                <a:gdLst/>
                <a:ahLst/>
                <a:cxnLst/>
                <a:rect l="l" t="t" r="r" b="b"/>
                <a:pathLst>
                  <a:path w="2028" h="1214" extrusionOk="0">
                    <a:moveTo>
                      <a:pt x="2028" y="0"/>
                    </a:moveTo>
                    <a:lnTo>
                      <a:pt x="1" y="1165"/>
                    </a:lnTo>
                    <a:lnTo>
                      <a:pt x="1" y="1214"/>
                    </a:lnTo>
                    <a:lnTo>
                      <a:pt x="2028" y="36"/>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72;p45">
                <a:extLst>
                  <a:ext uri="{FF2B5EF4-FFF2-40B4-BE49-F238E27FC236}">
                    <a16:creationId xmlns:a16="http://schemas.microsoft.com/office/drawing/2014/main" id="{8FD04800-31D6-FAE2-455D-B3FFC53591DB}"/>
                  </a:ext>
                </a:extLst>
              </p:cNvPr>
              <p:cNvSpPr/>
              <p:nvPr/>
            </p:nvSpPr>
            <p:spPr>
              <a:xfrm>
                <a:off x="4524724" y="2662999"/>
                <a:ext cx="404052" cy="237803"/>
              </a:xfrm>
              <a:custGeom>
                <a:avLst/>
                <a:gdLst/>
                <a:ahLst/>
                <a:cxnLst/>
                <a:rect l="l" t="t" r="r" b="b"/>
                <a:pathLst>
                  <a:path w="3981" h="2343" extrusionOk="0">
                    <a:moveTo>
                      <a:pt x="0" y="0"/>
                    </a:moveTo>
                    <a:lnTo>
                      <a:pt x="0" y="37"/>
                    </a:lnTo>
                    <a:lnTo>
                      <a:pt x="3981" y="2343"/>
                    </a:lnTo>
                    <a:lnTo>
                      <a:pt x="3981" y="229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73;p45">
                <a:extLst>
                  <a:ext uri="{FF2B5EF4-FFF2-40B4-BE49-F238E27FC236}">
                    <a16:creationId xmlns:a16="http://schemas.microsoft.com/office/drawing/2014/main" id="{ED291BFB-46A2-3CC5-9776-3A65F54CBA75}"/>
                  </a:ext>
                </a:extLst>
              </p:cNvPr>
              <p:cNvSpPr/>
              <p:nvPr/>
            </p:nvSpPr>
            <p:spPr>
              <a:xfrm>
                <a:off x="4524724" y="2543539"/>
                <a:ext cx="609782" cy="352391"/>
              </a:xfrm>
              <a:custGeom>
                <a:avLst/>
                <a:gdLst/>
                <a:ahLst/>
                <a:cxnLst/>
                <a:rect l="l" t="t" r="r" b="b"/>
                <a:pathLst>
                  <a:path w="6008" h="3472" extrusionOk="0">
                    <a:moveTo>
                      <a:pt x="2027" y="1"/>
                    </a:moveTo>
                    <a:lnTo>
                      <a:pt x="0" y="1177"/>
                    </a:lnTo>
                    <a:lnTo>
                      <a:pt x="3981" y="3471"/>
                    </a:lnTo>
                    <a:lnTo>
                      <a:pt x="6008" y="2306"/>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74;p45">
                <a:extLst>
                  <a:ext uri="{FF2B5EF4-FFF2-40B4-BE49-F238E27FC236}">
                    <a16:creationId xmlns:a16="http://schemas.microsoft.com/office/drawing/2014/main" id="{3ADAEA99-2505-C86B-9F95-932918947090}"/>
                  </a:ext>
                </a:extLst>
              </p:cNvPr>
              <p:cNvSpPr/>
              <p:nvPr/>
            </p:nvSpPr>
            <p:spPr>
              <a:xfrm>
                <a:off x="4928674" y="2770177"/>
                <a:ext cx="205832" cy="123215"/>
              </a:xfrm>
              <a:custGeom>
                <a:avLst/>
                <a:gdLst/>
                <a:ahLst/>
                <a:cxnLst/>
                <a:rect l="l" t="t" r="r" b="b"/>
                <a:pathLst>
                  <a:path w="2028" h="1214" extrusionOk="0">
                    <a:moveTo>
                      <a:pt x="2028" y="0"/>
                    </a:moveTo>
                    <a:lnTo>
                      <a:pt x="1" y="1165"/>
                    </a:lnTo>
                    <a:lnTo>
                      <a:pt x="1" y="1214"/>
                    </a:lnTo>
                    <a:lnTo>
                      <a:pt x="2028" y="36"/>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75;p45">
                <a:extLst>
                  <a:ext uri="{FF2B5EF4-FFF2-40B4-BE49-F238E27FC236}">
                    <a16:creationId xmlns:a16="http://schemas.microsoft.com/office/drawing/2014/main" id="{B1C5C2AF-D7F1-2671-C4CA-3F0F6685939E}"/>
                  </a:ext>
                </a:extLst>
              </p:cNvPr>
              <p:cNvSpPr/>
              <p:nvPr/>
            </p:nvSpPr>
            <p:spPr>
              <a:xfrm>
                <a:off x="4524724" y="2655590"/>
                <a:ext cx="404052" cy="237803"/>
              </a:xfrm>
              <a:custGeom>
                <a:avLst/>
                <a:gdLst/>
                <a:ahLst/>
                <a:cxnLst/>
                <a:rect l="l" t="t" r="r" b="b"/>
                <a:pathLst>
                  <a:path w="3981" h="2343" extrusionOk="0">
                    <a:moveTo>
                      <a:pt x="0" y="0"/>
                    </a:moveTo>
                    <a:lnTo>
                      <a:pt x="0" y="49"/>
                    </a:lnTo>
                    <a:lnTo>
                      <a:pt x="3981" y="2343"/>
                    </a:lnTo>
                    <a:lnTo>
                      <a:pt x="3981" y="229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76;p45">
                <a:extLst>
                  <a:ext uri="{FF2B5EF4-FFF2-40B4-BE49-F238E27FC236}">
                    <a16:creationId xmlns:a16="http://schemas.microsoft.com/office/drawing/2014/main" id="{8B2B776D-58FC-B185-2C6C-8A050667F5AB}"/>
                  </a:ext>
                </a:extLst>
              </p:cNvPr>
              <p:cNvSpPr/>
              <p:nvPr/>
            </p:nvSpPr>
            <p:spPr>
              <a:xfrm>
                <a:off x="4524724" y="2537348"/>
                <a:ext cx="609782" cy="351173"/>
              </a:xfrm>
              <a:custGeom>
                <a:avLst/>
                <a:gdLst/>
                <a:ahLst/>
                <a:cxnLst/>
                <a:rect l="l" t="t" r="r" b="b"/>
                <a:pathLst>
                  <a:path w="6008" h="3460" extrusionOk="0">
                    <a:moveTo>
                      <a:pt x="2027" y="0"/>
                    </a:moveTo>
                    <a:lnTo>
                      <a:pt x="0" y="1165"/>
                    </a:lnTo>
                    <a:lnTo>
                      <a:pt x="3981" y="3459"/>
                    </a:lnTo>
                    <a:lnTo>
                      <a:pt x="6008" y="2294"/>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77;p45">
                <a:extLst>
                  <a:ext uri="{FF2B5EF4-FFF2-40B4-BE49-F238E27FC236}">
                    <a16:creationId xmlns:a16="http://schemas.microsoft.com/office/drawing/2014/main" id="{C6B17B0E-B6A2-00E1-26C4-F5CAE8560E45}"/>
                  </a:ext>
                </a:extLst>
              </p:cNvPr>
              <p:cNvSpPr/>
              <p:nvPr/>
            </p:nvSpPr>
            <p:spPr>
              <a:xfrm>
                <a:off x="4928674" y="2761449"/>
                <a:ext cx="205832" cy="123316"/>
              </a:xfrm>
              <a:custGeom>
                <a:avLst/>
                <a:gdLst/>
                <a:ahLst/>
                <a:cxnLst/>
                <a:rect l="l" t="t" r="r" b="b"/>
                <a:pathLst>
                  <a:path w="2028" h="1215" extrusionOk="0">
                    <a:moveTo>
                      <a:pt x="2028" y="1"/>
                    </a:moveTo>
                    <a:lnTo>
                      <a:pt x="1" y="1178"/>
                    </a:lnTo>
                    <a:lnTo>
                      <a:pt x="1" y="1214"/>
                    </a:lnTo>
                    <a:lnTo>
                      <a:pt x="2028" y="49"/>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78;p45">
                <a:extLst>
                  <a:ext uri="{FF2B5EF4-FFF2-40B4-BE49-F238E27FC236}">
                    <a16:creationId xmlns:a16="http://schemas.microsoft.com/office/drawing/2014/main" id="{00CEB0D7-3988-7574-C4AB-F7DAFD83A52F}"/>
                  </a:ext>
                </a:extLst>
              </p:cNvPr>
              <p:cNvSpPr/>
              <p:nvPr/>
            </p:nvSpPr>
            <p:spPr>
              <a:xfrm>
                <a:off x="4524724" y="2648181"/>
                <a:ext cx="404052" cy="236585"/>
              </a:xfrm>
              <a:custGeom>
                <a:avLst/>
                <a:gdLst/>
                <a:ahLst/>
                <a:cxnLst/>
                <a:rect l="l" t="t" r="r" b="b"/>
                <a:pathLst>
                  <a:path w="3981" h="2331" extrusionOk="0">
                    <a:moveTo>
                      <a:pt x="0" y="1"/>
                    </a:moveTo>
                    <a:lnTo>
                      <a:pt x="0" y="37"/>
                    </a:lnTo>
                    <a:lnTo>
                      <a:pt x="3981" y="2330"/>
                    </a:lnTo>
                    <a:lnTo>
                      <a:pt x="3981" y="229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79;p45">
                <a:extLst>
                  <a:ext uri="{FF2B5EF4-FFF2-40B4-BE49-F238E27FC236}">
                    <a16:creationId xmlns:a16="http://schemas.microsoft.com/office/drawing/2014/main" id="{FDE54A2D-9BC1-1DAD-4735-10AC7637F894}"/>
                  </a:ext>
                </a:extLst>
              </p:cNvPr>
              <p:cNvSpPr/>
              <p:nvPr/>
            </p:nvSpPr>
            <p:spPr>
              <a:xfrm>
                <a:off x="4524724" y="2528721"/>
                <a:ext cx="609782" cy="352391"/>
              </a:xfrm>
              <a:custGeom>
                <a:avLst/>
                <a:gdLst/>
                <a:ahLst/>
                <a:cxnLst/>
                <a:rect l="l" t="t" r="r" b="b"/>
                <a:pathLst>
                  <a:path w="6008" h="3472" extrusionOk="0">
                    <a:moveTo>
                      <a:pt x="2027" y="1"/>
                    </a:moveTo>
                    <a:lnTo>
                      <a:pt x="0" y="1178"/>
                    </a:lnTo>
                    <a:lnTo>
                      <a:pt x="3981" y="3471"/>
                    </a:lnTo>
                    <a:lnTo>
                      <a:pt x="6008" y="229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80;p45">
                <a:extLst>
                  <a:ext uri="{FF2B5EF4-FFF2-40B4-BE49-F238E27FC236}">
                    <a16:creationId xmlns:a16="http://schemas.microsoft.com/office/drawing/2014/main" id="{A15A1FB2-FD0E-9D26-24A2-3BFA44D499BE}"/>
                  </a:ext>
                </a:extLst>
              </p:cNvPr>
              <p:cNvSpPr/>
              <p:nvPr/>
            </p:nvSpPr>
            <p:spPr>
              <a:xfrm>
                <a:off x="4928674" y="2755359"/>
                <a:ext cx="205832" cy="121997"/>
              </a:xfrm>
              <a:custGeom>
                <a:avLst/>
                <a:gdLst/>
                <a:ahLst/>
                <a:cxnLst/>
                <a:rect l="l" t="t" r="r" b="b"/>
                <a:pathLst>
                  <a:path w="2028" h="1202" extrusionOk="0">
                    <a:moveTo>
                      <a:pt x="2028" y="1"/>
                    </a:moveTo>
                    <a:lnTo>
                      <a:pt x="1" y="1166"/>
                    </a:lnTo>
                    <a:lnTo>
                      <a:pt x="1" y="1202"/>
                    </a:lnTo>
                    <a:lnTo>
                      <a:pt x="2028" y="37"/>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81;p45">
                <a:extLst>
                  <a:ext uri="{FF2B5EF4-FFF2-40B4-BE49-F238E27FC236}">
                    <a16:creationId xmlns:a16="http://schemas.microsoft.com/office/drawing/2014/main" id="{029ED628-8C6A-DF12-32ED-5624FFCAB47D}"/>
                  </a:ext>
                </a:extLst>
              </p:cNvPr>
              <p:cNvSpPr/>
              <p:nvPr/>
            </p:nvSpPr>
            <p:spPr>
              <a:xfrm>
                <a:off x="4524724" y="2640771"/>
                <a:ext cx="404052" cy="236585"/>
              </a:xfrm>
              <a:custGeom>
                <a:avLst/>
                <a:gdLst/>
                <a:ahLst/>
                <a:cxnLst/>
                <a:rect l="l" t="t" r="r" b="b"/>
                <a:pathLst>
                  <a:path w="3981" h="2331" extrusionOk="0">
                    <a:moveTo>
                      <a:pt x="0" y="1"/>
                    </a:moveTo>
                    <a:lnTo>
                      <a:pt x="0" y="38"/>
                    </a:lnTo>
                    <a:lnTo>
                      <a:pt x="3981" y="2331"/>
                    </a:lnTo>
                    <a:lnTo>
                      <a:pt x="3981" y="229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82;p45">
                <a:extLst>
                  <a:ext uri="{FF2B5EF4-FFF2-40B4-BE49-F238E27FC236}">
                    <a16:creationId xmlns:a16="http://schemas.microsoft.com/office/drawing/2014/main" id="{DBF3E295-2871-73BF-8E33-8E63F0627DDB}"/>
                  </a:ext>
                </a:extLst>
              </p:cNvPr>
              <p:cNvSpPr/>
              <p:nvPr/>
            </p:nvSpPr>
            <p:spPr>
              <a:xfrm>
                <a:off x="4524724" y="2521413"/>
                <a:ext cx="609782" cy="352289"/>
              </a:xfrm>
              <a:custGeom>
                <a:avLst/>
                <a:gdLst/>
                <a:ahLst/>
                <a:cxnLst/>
                <a:rect l="l" t="t" r="r" b="b"/>
                <a:pathLst>
                  <a:path w="6008" h="3471" extrusionOk="0">
                    <a:moveTo>
                      <a:pt x="2027" y="0"/>
                    </a:moveTo>
                    <a:lnTo>
                      <a:pt x="0" y="1177"/>
                    </a:lnTo>
                    <a:lnTo>
                      <a:pt x="3981" y="3471"/>
                    </a:lnTo>
                    <a:lnTo>
                      <a:pt x="6008" y="2306"/>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83;p45">
                <a:extLst>
                  <a:ext uri="{FF2B5EF4-FFF2-40B4-BE49-F238E27FC236}">
                    <a16:creationId xmlns:a16="http://schemas.microsoft.com/office/drawing/2014/main" id="{0C54BC22-E255-D0E2-5029-A936CD1514BB}"/>
                  </a:ext>
                </a:extLst>
              </p:cNvPr>
              <p:cNvSpPr/>
              <p:nvPr/>
            </p:nvSpPr>
            <p:spPr>
              <a:xfrm>
                <a:off x="4928674" y="2747950"/>
                <a:ext cx="205832" cy="123316"/>
              </a:xfrm>
              <a:custGeom>
                <a:avLst/>
                <a:gdLst/>
                <a:ahLst/>
                <a:cxnLst/>
                <a:rect l="l" t="t" r="r" b="b"/>
                <a:pathLst>
                  <a:path w="2028" h="1215" extrusionOk="0">
                    <a:moveTo>
                      <a:pt x="2028" y="1"/>
                    </a:moveTo>
                    <a:lnTo>
                      <a:pt x="1" y="1166"/>
                    </a:lnTo>
                    <a:lnTo>
                      <a:pt x="1" y="1214"/>
                    </a:lnTo>
                    <a:lnTo>
                      <a:pt x="2028" y="37"/>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84;p45">
                <a:extLst>
                  <a:ext uri="{FF2B5EF4-FFF2-40B4-BE49-F238E27FC236}">
                    <a16:creationId xmlns:a16="http://schemas.microsoft.com/office/drawing/2014/main" id="{9E41E7FB-9C73-C7F4-097F-B56B14A73DF7}"/>
                  </a:ext>
                </a:extLst>
              </p:cNvPr>
              <p:cNvSpPr/>
              <p:nvPr/>
            </p:nvSpPr>
            <p:spPr>
              <a:xfrm>
                <a:off x="4524724" y="2633362"/>
                <a:ext cx="404052" cy="237904"/>
              </a:xfrm>
              <a:custGeom>
                <a:avLst/>
                <a:gdLst/>
                <a:ahLst/>
                <a:cxnLst/>
                <a:rect l="l" t="t" r="r" b="b"/>
                <a:pathLst>
                  <a:path w="3981" h="2344" extrusionOk="0">
                    <a:moveTo>
                      <a:pt x="0" y="1"/>
                    </a:moveTo>
                    <a:lnTo>
                      <a:pt x="0" y="38"/>
                    </a:lnTo>
                    <a:lnTo>
                      <a:pt x="3981" y="2343"/>
                    </a:lnTo>
                    <a:lnTo>
                      <a:pt x="3981" y="229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85;p45">
                <a:extLst>
                  <a:ext uri="{FF2B5EF4-FFF2-40B4-BE49-F238E27FC236}">
                    <a16:creationId xmlns:a16="http://schemas.microsoft.com/office/drawing/2014/main" id="{29641309-C99B-7927-C5BD-99C3028AFCA7}"/>
                  </a:ext>
                </a:extLst>
              </p:cNvPr>
              <p:cNvSpPr/>
              <p:nvPr/>
            </p:nvSpPr>
            <p:spPr>
              <a:xfrm>
                <a:off x="4524724" y="2514004"/>
                <a:ext cx="609782" cy="352289"/>
              </a:xfrm>
              <a:custGeom>
                <a:avLst/>
                <a:gdLst/>
                <a:ahLst/>
                <a:cxnLst/>
                <a:rect l="l" t="t" r="r" b="b"/>
                <a:pathLst>
                  <a:path w="6008" h="3471" extrusionOk="0">
                    <a:moveTo>
                      <a:pt x="2027" y="0"/>
                    </a:moveTo>
                    <a:lnTo>
                      <a:pt x="0" y="1177"/>
                    </a:lnTo>
                    <a:lnTo>
                      <a:pt x="3981" y="3471"/>
                    </a:lnTo>
                    <a:lnTo>
                      <a:pt x="6008" y="2306"/>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86;p45">
                <a:extLst>
                  <a:ext uri="{FF2B5EF4-FFF2-40B4-BE49-F238E27FC236}">
                    <a16:creationId xmlns:a16="http://schemas.microsoft.com/office/drawing/2014/main" id="{68930FA1-32AA-88ED-7391-6C4E0A821276}"/>
                  </a:ext>
                </a:extLst>
              </p:cNvPr>
              <p:cNvSpPr/>
              <p:nvPr/>
            </p:nvSpPr>
            <p:spPr>
              <a:xfrm>
                <a:off x="4928674" y="2740642"/>
                <a:ext cx="205832" cy="123215"/>
              </a:xfrm>
              <a:custGeom>
                <a:avLst/>
                <a:gdLst/>
                <a:ahLst/>
                <a:cxnLst/>
                <a:rect l="l" t="t" r="r" b="b"/>
                <a:pathLst>
                  <a:path w="2028" h="1214" extrusionOk="0">
                    <a:moveTo>
                      <a:pt x="2028" y="0"/>
                    </a:moveTo>
                    <a:lnTo>
                      <a:pt x="1" y="1165"/>
                    </a:lnTo>
                    <a:lnTo>
                      <a:pt x="1" y="1214"/>
                    </a:lnTo>
                    <a:lnTo>
                      <a:pt x="2028" y="36"/>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87;p45">
                <a:extLst>
                  <a:ext uri="{FF2B5EF4-FFF2-40B4-BE49-F238E27FC236}">
                    <a16:creationId xmlns:a16="http://schemas.microsoft.com/office/drawing/2014/main" id="{791ECC20-2B21-3828-926F-EFB4EE219C34}"/>
                  </a:ext>
                </a:extLst>
              </p:cNvPr>
              <p:cNvSpPr/>
              <p:nvPr/>
            </p:nvSpPr>
            <p:spPr>
              <a:xfrm>
                <a:off x="4524724" y="2626055"/>
                <a:ext cx="404052" cy="237803"/>
              </a:xfrm>
              <a:custGeom>
                <a:avLst/>
                <a:gdLst/>
                <a:ahLst/>
                <a:cxnLst/>
                <a:rect l="l" t="t" r="r" b="b"/>
                <a:pathLst>
                  <a:path w="3981" h="2343" extrusionOk="0">
                    <a:moveTo>
                      <a:pt x="0" y="0"/>
                    </a:moveTo>
                    <a:lnTo>
                      <a:pt x="0" y="37"/>
                    </a:lnTo>
                    <a:lnTo>
                      <a:pt x="3981" y="2343"/>
                    </a:lnTo>
                    <a:lnTo>
                      <a:pt x="3981" y="229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88;p45">
                <a:extLst>
                  <a:ext uri="{FF2B5EF4-FFF2-40B4-BE49-F238E27FC236}">
                    <a16:creationId xmlns:a16="http://schemas.microsoft.com/office/drawing/2014/main" id="{25069104-9692-BB86-4D3B-CF21C1D96D71}"/>
                  </a:ext>
                </a:extLst>
              </p:cNvPr>
              <p:cNvSpPr/>
              <p:nvPr/>
            </p:nvSpPr>
            <p:spPr>
              <a:xfrm>
                <a:off x="4524724" y="2507813"/>
                <a:ext cx="609782" cy="351173"/>
              </a:xfrm>
              <a:custGeom>
                <a:avLst/>
                <a:gdLst/>
                <a:ahLst/>
                <a:cxnLst/>
                <a:rect l="l" t="t" r="r" b="b"/>
                <a:pathLst>
                  <a:path w="6008" h="3460" extrusionOk="0">
                    <a:moveTo>
                      <a:pt x="2027" y="0"/>
                    </a:moveTo>
                    <a:lnTo>
                      <a:pt x="0" y="1165"/>
                    </a:lnTo>
                    <a:lnTo>
                      <a:pt x="3981" y="3459"/>
                    </a:lnTo>
                    <a:lnTo>
                      <a:pt x="6008" y="2294"/>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89;p45">
                <a:extLst>
                  <a:ext uri="{FF2B5EF4-FFF2-40B4-BE49-F238E27FC236}">
                    <a16:creationId xmlns:a16="http://schemas.microsoft.com/office/drawing/2014/main" id="{A80633BB-E4E4-43FE-EAE6-7F0FB069390F}"/>
                  </a:ext>
                </a:extLst>
              </p:cNvPr>
              <p:cNvSpPr/>
              <p:nvPr/>
            </p:nvSpPr>
            <p:spPr>
              <a:xfrm>
                <a:off x="4928674" y="2733233"/>
                <a:ext cx="205832" cy="123215"/>
              </a:xfrm>
              <a:custGeom>
                <a:avLst/>
                <a:gdLst/>
                <a:ahLst/>
                <a:cxnLst/>
                <a:rect l="l" t="t" r="r" b="b"/>
                <a:pathLst>
                  <a:path w="2028" h="1214" extrusionOk="0">
                    <a:moveTo>
                      <a:pt x="2028" y="0"/>
                    </a:moveTo>
                    <a:lnTo>
                      <a:pt x="1" y="1177"/>
                    </a:lnTo>
                    <a:lnTo>
                      <a:pt x="1" y="1214"/>
                    </a:lnTo>
                    <a:lnTo>
                      <a:pt x="2028" y="49"/>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90;p45">
                <a:extLst>
                  <a:ext uri="{FF2B5EF4-FFF2-40B4-BE49-F238E27FC236}">
                    <a16:creationId xmlns:a16="http://schemas.microsoft.com/office/drawing/2014/main" id="{4E2259BD-8C85-FD68-A01F-C430136A1DBD}"/>
                  </a:ext>
                </a:extLst>
              </p:cNvPr>
              <p:cNvSpPr/>
              <p:nvPr/>
            </p:nvSpPr>
            <p:spPr>
              <a:xfrm>
                <a:off x="4524724" y="2618646"/>
                <a:ext cx="404052" cy="237803"/>
              </a:xfrm>
              <a:custGeom>
                <a:avLst/>
                <a:gdLst/>
                <a:ahLst/>
                <a:cxnLst/>
                <a:rect l="l" t="t" r="r" b="b"/>
                <a:pathLst>
                  <a:path w="3981" h="2343" extrusionOk="0">
                    <a:moveTo>
                      <a:pt x="0" y="0"/>
                    </a:moveTo>
                    <a:lnTo>
                      <a:pt x="0" y="49"/>
                    </a:lnTo>
                    <a:lnTo>
                      <a:pt x="3981" y="2343"/>
                    </a:lnTo>
                    <a:lnTo>
                      <a:pt x="3981" y="230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91;p45">
                <a:extLst>
                  <a:ext uri="{FF2B5EF4-FFF2-40B4-BE49-F238E27FC236}">
                    <a16:creationId xmlns:a16="http://schemas.microsoft.com/office/drawing/2014/main" id="{5E45D91B-3DBF-263F-9D92-1431F68F5098}"/>
                  </a:ext>
                </a:extLst>
              </p:cNvPr>
              <p:cNvSpPr/>
              <p:nvPr/>
            </p:nvSpPr>
            <p:spPr>
              <a:xfrm>
                <a:off x="4524724" y="2500404"/>
                <a:ext cx="609782" cy="352289"/>
              </a:xfrm>
              <a:custGeom>
                <a:avLst/>
                <a:gdLst/>
                <a:ahLst/>
                <a:cxnLst/>
                <a:rect l="l" t="t" r="r" b="b"/>
                <a:pathLst>
                  <a:path w="6008" h="3471" extrusionOk="0">
                    <a:moveTo>
                      <a:pt x="2027" y="0"/>
                    </a:moveTo>
                    <a:lnTo>
                      <a:pt x="0" y="1165"/>
                    </a:lnTo>
                    <a:lnTo>
                      <a:pt x="3981" y="3471"/>
                    </a:lnTo>
                    <a:lnTo>
                      <a:pt x="6008" y="2294"/>
                    </a:lnTo>
                    <a:lnTo>
                      <a:pt x="2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92;p45">
                <a:extLst>
                  <a:ext uri="{FF2B5EF4-FFF2-40B4-BE49-F238E27FC236}">
                    <a16:creationId xmlns:a16="http://schemas.microsoft.com/office/drawing/2014/main" id="{19570FDD-9A4B-5E6C-0900-9C2D290D6849}"/>
                  </a:ext>
                </a:extLst>
              </p:cNvPr>
              <p:cNvSpPr/>
              <p:nvPr/>
            </p:nvSpPr>
            <p:spPr>
              <a:xfrm>
                <a:off x="4928674" y="2725824"/>
                <a:ext cx="205832" cy="123215"/>
              </a:xfrm>
              <a:custGeom>
                <a:avLst/>
                <a:gdLst/>
                <a:ahLst/>
                <a:cxnLst/>
                <a:rect l="l" t="t" r="r" b="b"/>
                <a:pathLst>
                  <a:path w="2028" h="1214" extrusionOk="0">
                    <a:moveTo>
                      <a:pt x="2028" y="0"/>
                    </a:moveTo>
                    <a:lnTo>
                      <a:pt x="1" y="1177"/>
                    </a:lnTo>
                    <a:lnTo>
                      <a:pt x="1" y="1214"/>
                    </a:lnTo>
                    <a:lnTo>
                      <a:pt x="2028" y="49"/>
                    </a:lnTo>
                    <a:lnTo>
                      <a:pt x="20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93;p45">
                <a:extLst>
                  <a:ext uri="{FF2B5EF4-FFF2-40B4-BE49-F238E27FC236}">
                    <a16:creationId xmlns:a16="http://schemas.microsoft.com/office/drawing/2014/main" id="{0F58E714-0E0E-5676-2AAF-C27FAA9E2BA2}"/>
                  </a:ext>
                </a:extLst>
              </p:cNvPr>
              <p:cNvSpPr/>
              <p:nvPr/>
            </p:nvSpPr>
            <p:spPr>
              <a:xfrm>
                <a:off x="4524724" y="2611236"/>
                <a:ext cx="404052" cy="237803"/>
              </a:xfrm>
              <a:custGeom>
                <a:avLst/>
                <a:gdLst/>
                <a:ahLst/>
                <a:cxnLst/>
                <a:rect l="l" t="t" r="r" b="b"/>
                <a:pathLst>
                  <a:path w="3981" h="2343" extrusionOk="0">
                    <a:moveTo>
                      <a:pt x="0" y="0"/>
                    </a:moveTo>
                    <a:lnTo>
                      <a:pt x="0" y="49"/>
                    </a:lnTo>
                    <a:lnTo>
                      <a:pt x="3981" y="2343"/>
                    </a:lnTo>
                    <a:lnTo>
                      <a:pt x="3981" y="230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94;p45">
                <a:extLst>
                  <a:ext uri="{FF2B5EF4-FFF2-40B4-BE49-F238E27FC236}">
                    <a16:creationId xmlns:a16="http://schemas.microsoft.com/office/drawing/2014/main" id="{63A32462-40CE-AD34-EB59-E61F57522248}"/>
                  </a:ext>
                </a:extLst>
              </p:cNvPr>
              <p:cNvSpPr/>
              <p:nvPr/>
            </p:nvSpPr>
            <p:spPr>
              <a:xfrm>
                <a:off x="4524724" y="2492995"/>
                <a:ext cx="609782" cy="352391"/>
              </a:xfrm>
              <a:custGeom>
                <a:avLst/>
                <a:gdLst/>
                <a:ahLst/>
                <a:cxnLst/>
                <a:rect l="l" t="t" r="r" b="b"/>
                <a:pathLst>
                  <a:path w="6008" h="3472" extrusionOk="0">
                    <a:moveTo>
                      <a:pt x="2027" y="1"/>
                    </a:moveTo>
                    <a:lnTo>
                      <a:pt x="0" y="1165"/>
                    </a:lnTo>
                    <a:lnTo>
                      <a:pt x="3981" y="3471"/>
                    </a:lnTo>
                    <a:lnTo>
                      <a:pt x="6008" y="229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95;p45">
                <a:extLst>
                  <a:ext uri="{FF2B5EF4-FFF2-40B4-BE49-F238E27FC236}">
                    <a16:creationId xmlns:a16="http://schemas.microsoft.com/office/drawing/2014/main" id="{000CC373-DC0C-0F21-4E49-65183DDF7B68}"/>
                  </a:ext>
                </a:extLst>
              </p:cNvPr>
              <p:cNvSpPr/>
              <p:nvPr/>
            </p:nvSpPr>
            <p:spPr>
              <a:xfrm>
                <a:off x="4928674" y="2718415"/>
                <a:ext cx="205832" cy="123316"/>
              </a:xfrm>
              <a:custGeom>
                <a:avLst/>
                <a:gdLst/>
                <a:ahLst/>
                <a:cxnLst/>
                <a:rect l="l" t="t" r="r" b="b"/>
                <a:pathLst>
                  <a:path w="2028" h="1215" extrusionOk="0">
                    <a:moveTo>
                      <a:pt x="2028" y="1"/>
                    </a:moveTo>
                    <a:lnTo>
                      <a:pt x="1" y="1177"/>
                    </a:lnTo>
                    <a:lnTo>
                      <a:pt x="1" y="1214"/>
                    </a:lnTo>
                    <a:lnTo>
                      <a:pt x="2028" y="49"/>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96;p45">
                <a:extLst>
                  <a:ext uri="{FF2B5EF4-FFF2-40B4-BE49-F238E27FC236}">
                    <a16:creationId xmlns:a16="http://schemas.microsoft.com/office/drawing/2014/main" id="{F1D03976-92E5-9B4F-5C10-6602174613FF}"/>
                  </a:ext>
                </a:extLst>
              </p:cNvPr>
              <p:cNvSpPr/>
              <p:nvPr/>
            </p:nvSpPr>
            <p:spPr>
              <a:xfrm>
                <a:off x="4524724" y="2605147"/>
                <a:ext cx="404052" cy="236585"/>
              </a:xfrm>
              <a:custGeom>
                <a:avLst/>
                <a:gdLst/>
                <a:ahLst/>
                <a:cxnLst/>
                <a:rect l="l" t="t" r="r" b="b"/>
                <a:pathLst>
                  <a:path w="3981" h="2331" extrusionOk="0">
                    <a:moveTo>
                      <a:pt x="0" y="0"/>
                    </a:moveTo>
                    <a:lnTo>
                      <a:pt x="0" y="36"/>
                    </a:lnTo>
                    <a:lnTo>
                      <a:pt x="3981" y="2330"/>
                    </a:lnTo>
                    <a:lnTo>
                      <a:pt x="3981" y="2293"/>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97;p45">
                <a:extLst>
                  <a:ext uri="{FF2B5EF4-FFF2-40B4-BE49-F238E27FC236}">
                    <a16:creationId xmlns:a16="http://schemas.microsoft.com/office/drawing/2014/main" id="{D0B1AE39-4382-FA5C-CA58-6CC89CA69F4F}"/>
                  </a:ext>
                </a:extLst>
              </p:cNvPr>
              <p:cNvSpPr/>
              <p:nvPr/>
            </p:nvSpPr>
            <p:spPr>
              <a:xfrm>
                <a:off x="4524724" y="2485586"/>
                <a:ext cx="609782" cy="352391"/>
              </a:xfrm>
              <a:custGeom>
                <a:avLst/>
                <a:gdLst/>
                <a:ahLst/>
                <a:cxnLst/>
                <a:rect l="l" t="t" r="r" b="b"/>
                <a:pathLst>
                  <a:path w="6008" h="3472" extrusionOk="0">
                    <a:moveTo>
                      <a:pt x="2027" y="1"/>
                    </a:moveTo>
                    <a:lnTo>
                      <a:pt x="0" y="1178"/>
                    </a:lnTo>
                    <a:lnTo>
                      <a:pt x="3981" y="3471"/>
                    </a:lnTo>
                    <a:lnTo>
                      <a:pt x="6008" y="2295"/>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98;p45">
                <a:extLst>
                  <a:ext uri="{FF2B5EF4-FFF2-40B4-BE49-F238E27FC236}">
                    <a16:creationId xmlns:a16="http://schemas.microsoft.com/office/drawing/2014/main" id="{A33DE024-F731-030A-9062-BE8733044C4F}"/>
                  </a:ext>
                </a:extLst>
              </p:cNvPr>
              <p:cNvSpPr/>
              <p:nvPr/>
            </p:nvSpPr>
            <p:spPr>
              <a:xfrm>
                <a:off x="4928674" y="2712224"/>
                <a:ext cx="205832" cy="123316"/>
              </a:xfrm>
              <a:custGeom>
                <a:avLst/>
                <a:gdLst/>
                <a:ahLst/>
                <a:cxnLst/>
                <a:rect l="l" t="t" r="r" b="b"/>
                <a:pathLst>
                  <a:path w="2028" h="1215" extrusionOk="0">
                    <a:moveTo>
                      <a:pt x="2028" y="1"/>
                    </a:moveTo>
                    <a:lnTo>
                      <a:pt x="1" y="1165"/>
                    </a:lnTo>
                    <a:lnTo>
                      <a:pt x="1" y="1214"/>
                    </a:lnTo>
                    <a:lnTo>
                      <a:pt x="2028" y="37"/>
                    </a:lnTo>
                    <a:lnTo>
                      <a:pt x="20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99;p45">
                <a:extLst>
                  <a:ext uri="{FF2B5EF4-FFF2-40B4-BE49-F238E27FC236}">
                    <a16:creationId xmlns:a16="http://schemas.microsoft.com/office/drawing/2014/main" id="{AB1493E4-A6C4-FB1A-07E9-2DE822D6620B}"/>
                  </a:ext>
                </a:extLst>
              </p:cNvPr>
              <p:cNvSpPr/>
              <p:nvPr/>
            </p:nvSpPr>
            <p:spPr>
              <a:xfrm>
                <a:off x="4524724" y="2597738"/>
                <a:ext cx="404052" cy="237803"/>
              </a:xfrm>
              <a:custGeom>
                <a:avLst/>
                <a:gdLst/>
                <a:ahLst/>
                <a:cxnLst/>
                <a:rect l="l" t="t" r="r" b="b"/>
                <a:pathLst>
                  <a:path w="3981" h="2343" extrusionOk="0">
                    <a:moveTo>
                      <a:pt x="0" y="0"/>
                    </a:moveTo>
                    <a:lnTo>
                      <a:pt x="0" y="36"/>
                    </a:lnTo>
                    <a:lnTo>
                      <a:pt x="3981" y="2342"/>
                    </a:lnTo>
                    <a:lnTo>
                      <a:pt x="3981" y="2293"/>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00;p45">
                <a:extLst>
                  <a:ext uri="{FF2B5EF4-FFF2-40B4-BE49-F238E27FC236}">
                    <a16:creationId xmlns:a16="http://schemas.microsoft.com/office/drawing/2014/main" id="{0E84A882-A299-E020-FB02-7735D4B073C5}"/>
                  </a:ext>
                </a:extLst>
              </p:cNvPr>
              <p:cNvSpPr/>
              <p:nvPr/>
            </p:nvSpPr>
            <p:spPr>
              <a:xfrm>
                <a:off x="4524724" y="2478177"/>
                <a:ext cx="609782" cy="352391"/>
              </a:xfrm>
              <a:custGeom>
                <a:avLst/>
                <a:gdLst/>
                <a:ahLst/>
                <a:cxnLst/>
                <a:rect l="l" t="t" r="r" b="b"/>
                <a:pathLst>
                  <a:path w="6008" h="3472" extrusionOk="0">
                    <a:moveTo>
                      <a:pt x="2027" y="1"/>
                    </a:moveTo>
                    <a:lnTo>
                      <a:pt x="0" y="1178"/>
                    </a:lnTo>
                    <a:lnTo>
                      <a:pt x="3981" y="3471"/>
                    </a:lnTo>
                    <a:lnTo>
                      <a:pt x="6008" y="2307"/>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01;p45">
                <a:extLst>
                  <a:ext uri="{FF2B5EF4-FFF2-40B4-BE49-F238E27FC236}">
                    <a16:creationId xmlns:a16="http://schemas.microsoft.com/office/drawing/2014/main" id="{FBB8B815-BC0C-81FA-83CC-E2157A95B138}"/>
                  </a:ext>
                </a:extLst>
              </p:cNvPr>
              <p:cNvSpPr/>
              <p:nvPr/>
            </p:nvSpPr>
            <p:spPr>
              <a:xfrm>
                <a:off x="4989063" y="2712731"/>
                <a:ext cx="258812" cy="146254"/>
              </a:xfrm>
              <a:custGeom>
                <a:avLst/>
                <a:gdLst/>
                <a:ahLst/>
                <a:cxnLst/>
                <a:rect l="l" t="t" r="r" b="b"/>
                <a:pathLst>
                  <a:path w="2550" h="1441" extrusionOk="0">
                    <a:moveTo>
                      <a:pt x="2243" y="0"/>
                    </a:moveTo>
                    <a:cubicBezTo>
                      <a:pt x="2159" y="0"/>
                      <a:pt x="2062" y="25"/>
                      <a:pt x="1967" y="57"/>
                    </a:cubicBezTo>
                    <a:cubicBezTo>
                      <a:pt x="1493" y="202"/>
                      <a:pt x="826" y="785"/>
                      <a:pt x="522" y="882"/>
                    </a:cubicBezTo>
                    <a:cubicBezTo>
                      <a:pt x="389" y="918"/>
                      <a:pt x="49" y="1076"/>
                      <a:pt x="25" y="1209"/>
                    </a:cubicBezTo>
                    <a:cubicBezTo>
                      <a:pt x="1" y="1319"/>
                      <a:pt x="292" y="1330"/>
                      <a:pt x="401" y="1379"/>
                    </a:cubicBezTo>
                    <a:cubicBezTo>
                      <a:pt x="455" y="1406"/>
                      <a:pt x="482" y="1441"/>
                      <a:pt x="523" y="1441"/>
                    </a:cubicBezTo>
                    <a:cubicBezTo>
                      <a:pt x="537" y="1441"/>
                      <a:pt x="552" y="1437"/>
                      <a:pt x="571" y="1427"/>
                    </a:cubicBezTo>
                    <a:cubicBezTo>
                      <a:pt x="1214" y="1112"/>
                      <a:pt x="2306" y="651"/>
                      <a:pt x="2428" y="554"/>
                    </a:cubicBezTo>
                    <a:cubicBezTo>
                      <a:pt x="2549" y="432"/>
                      <a:pt x="2512" y="275"/>
                      <a:pt x="2476" y="165"/>
                    </a:cubicBezTo>
                    <a:cubicBezTo>
                      <a:pt x="2442" y="42"/>
                      <a:pt x="2353" y="0"/>
                      <a:pt x="2243" y="0"/>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02;p45">
                <a:extLst>
                  <a:ext uri="{FF2B5EF4-FFF2-40B4-BE49-F238E27FC236}">
                    <a16:creationId xmlns:a16="http://schemas.microsoft.com/office/drawing/2014/main" id="{83FD9946-BF2D-5E95-EBB5-12E983F76E57}"/>
                  </a:ext>
                </a:extLst>
              </p:cNvPr>
              <p:cNvSpPr/>
              <p:nvPr/>
            </p:nvSpPr>
            <p:spPr>
              <a:xfrm>
                <a:off x="4973027" y="2807122"/>
                <a:ext cx="110934" cy="81095"/>
              </a:xfrm>
              <a:custGeom>
                <a:avLst/>
                <a:gdLst/>
                <a:ahLst/>
                <a:cxnLst/>
                <a:rect l="l" t="t" r="r" b="b"/>
                <a:pathLst>
                  <a:path w="1093" h="799" extrusionOk="0">
                    <a:moveTo>
                      <a:pt x="741" y="0"/>
                    </a:moveTo>
                    <a:cubicBezTo>
                      <a:pt x="620" y="0"/>
                      <a:pt x="510" y="12"/>
                      <a:pt x="389" y="36"/>
                    </a:cubicBezTo>
                    <a:cubicBezTo>
                      <a:pt x="316" y="49"/>
                      <a:pt x="232" y="73"/>
                      <a:pt x="159" y="122"/>
                    </a:cubicBezTo>
                    <a:cubicBezTo>
                      <a:pt x="122" y="146"/>
                      <a:pt x="98" y="182"/>
                      <a:pt x="86" y="219"/>
                    </a:cubicBezTo>
                    <a:cubicBezTo>
                      <a:pt x="86" y="230"/>
                      <a:pt x="73" y="243"/>
                      <a:pt x="62" y="243"/>
                    </a:cubicBezTo>
                    <a:cubicBezTo>
                      <a:pt x="49" y="267"/>
                      <a:pt x="37" y="279"/>
                      <a:pt x="25" y="303"/>
                    </a:cubicBezTo>
                    <a:cubicBezTo>
                      <a:pt x="1" y="340"/>
                      <a:pt x="1" y="376"/>
                      <a:pt x="1" y="413"/>
                    </a:cubicBezTo>
                    <a:cubicBezTo>
                      <a:pt x="13" y="462"/>
                      <a:pt x="49" y="510"/>
                      <a:pt x="86" y="534"/>
                    </a:cubicBezTo>
                    <a:cubicBezTo>
                      <a:pt x="98" y="534"/>
                      <a:pt x="122" y="534"/>
                      <a:pt x="122" y="546"/>
                    </a:cubicBezTo>
                    <a:cubicBezTo>
                      <a:pt x="134" y="559"/>
                      <a:pt x="122" y="559"/>
                      <a:pt x="110" y="570"/>
                    </a:cubicBezTo>
                    <a:cubicBezTo>
                      <a:pt x="75" y="639"/>
                      <a:pt x="128" y="729"/>
                      <a:pt x="257" y="729"/>
                    </a:cubicBezTo>
                    <a:cubicBezTo>
                      <a:pt x="264" y="729"/>
                      <a:pt x="272" y="729"/>
                      <a:pt x="280" y="728"/>
                    </a:cubicBezTo>
                    <a:cubicBezTo>
                      <a:pt x="295" y="778"/>
                      <a:pt x="339" y="798"/>
                      <a:pt x="398" y="798"/>
                    </a:cubicBezTo>
                    <a:cubicBezTo>
                      <a:pt x="571" y="798"/>
                      <a:pt x="875" y="624"/>
                      <a:pt x="984" y="497"/>
                    </a:cubicBezTo>
                    <a:cubicBezTo>
                      <a:pt x="1032" y="449"/>
                      <a:pt x="1081" y="376"/>
                      <a:pt x="1081" y="303"/>
                    </a:cubicBezTo>
                    <a:cubicBezTo>
                      <a:pt x="1093" y="146"/>
                      <a:pt x="898" y="0"/>
                      <a:pt x="741" y="0"/>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6" name="Rectangle 275">
            <a:extLst>
              <a:ext uri="{FF2B5EF4-FFF2-40B4-BE49-F238E27FC236}">
                <a16:creationId xmlns:a16="http://schemas.microsoft.com/office/drawing/2014/main" id="{EFCE5FDD-059A-2F68-6B57-712A22F748E7}"/>
              </a:ext>
            </a:extLst>
          </p:cNvPr>
          <p:cNvSpPr/>
          <p:nvPr/>
        </p:nvSpPr>
        <p:spPr>
          <a:xfrm>
            <a:off x="1867238" y="3688741"/>
            <a:ext cx="1642499" cy="37058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r>
              <a:rPr lang="en-US" sz="2400" dirty="0"/>
              <a:t>Color</a:t>
            </a:r>
            <a:r>
              <a:rPr lang="en-US" sz="2400" dirty="0">
                <a:solidFill>
                  <a:srgbClr val="00B0F0"/>
                </a:solidFill>
              </a:rPr>
              <a:t>B</a:t>
            </a:r>
            <a:r>
              <a:rPr lang="en-US" sz="2400" dirty="0">
                <a:solidFill>
                  <a:srgbClr val="FF3399"/>
                </a:solidFill>
              </a:rPr>
              <a:t>O</a:t>
            </a:r>
            <a:r>
              <a:rPr lang="en-US" sz="2400" dirty="0">
                <a:solidFill>
                  <a:srgbClr val="FFFF00"/>
                </a:solidFill>
              </a:rPr>
              <a:t>X</a:t>
            </a:r>
            <a:endParaRPr lang="en-US" sz="2400" b="1"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endParaRPr>
          </a:p>
        </p:txBody>
      </p:sp>
    </p:spTree>
    <p:extLst>
      <p:ext uri="{BB962C8B-B14F-4D97-AF65-F5344CB8AC3E}">
        <p14:creationId xmlns:p14="http://schemas.microsoft.com/office/powerpoint/2010/main" val="12956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75E-6 3.7037E-7 L -3.75E-6 -0.33958 " pathEditMode="relative" rAng="0" ptsTypes="AA">
                                      <p:cBhvr>
                                        <p:cTn id="6" dur="2000" fill="hold"/>
                                        <p:tgtEl>
                                          <p:spTgt spid="9"/>
                                        </p:tgtEl>
                                        <p:attrNameLst>
                                          <p:attrName>ppt_x</p:attrName>
                                          <p:attrName>ppt_y</p:attrName>
                                        </p:attrNameLst>
                                      </p:cBhvr>
                                      <p:rCtr x="0" y="-16991"/>
                                    </p:animMotion>
                                  </p:childTnLst>
                                </p:cTn>
                              </p:par>
                              <p:par>
                                <p:cTn id="7" presetID="22" presetClass="entr" presetSubtype="4"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down)">
                                      <p:cBhvr>
                                        <p:cTn id="9" dur="1500"/>
                                        <p:tgtEl>
                                          <p:spTgt spid="9"/>
                                        </p:tgtEl>
                                      </p:cBhvr>
                                    </p:animEffect>
                                  </p:childTnLst>
                                </p:cTn>
                              </p:par>
                              <p:par>
                                <p:cTn id="10" presetID="64" presetClass="path" presetSubtype="0" accel="50000" decel="50000" fill="hold" nodeType="withEffect">
                                  <p:stCondLst>
                                    <p:cond delay="0"/>
                                  </p:stCondLst>
                                  <p:childTnLst>
                                    <p:animMotion origin="layout" path="M 2.08333E-6 1.85185E-6 L 0.00416 -0.36204 " pathEditMode="relative" rAng="0" ptsTypes="AA">
                                      <p:cBhvr>
                                        <p:cTn id="11" dur="2000" fill="hold"/>
                                        <p:tgtEl>
                                          <p:spTgt spid="2"/>
                                        </p:tgtEl>
                                        <p:attrNameLst>
                                          <p:attrName>ppt_x</p:attrName>
                                          <p:attrName>ppt_y</p:attrName>
                                        </p:attrNameLst>
                                      </p:cBhvr>
                                      <p:rCtr x="208" y="-18102"/>
                                    </p:animMotion>
                                  </p:childTnLst>
                                </p:cTn>
                              </p:par>
                              <p:par>
                                <p:cTn id="12" presetID="43" presetClass="path" presetSubtype="0" accel="50000" decel="50000" fill="hold" grpId="0" nodeType="withEffect">
                                  <p:stCondLst>
                                    <p:cond delay="0"/>
                                  </p:stCondLst>
                                  <p:childTnLst>
                                    <p:animMotion origin="layout" path="M -2.70833E-6 -0.05995 L 0.12487 -0.05995 C 0.18073 -0.05995 0.24974 -0.1581 0.24974 -0.2375 L 0.24974 -0.41435 " pathEditMode="relative" rAng="0" ptsTypes="AAAA">
                                      <p:cBhvr>
                                        <p:cTn id="13" dur="2000" fill="hold"/>
                                        <p:tgtEl>
                                          <p:spTgt spid="276"/>
                                        </p:tgtEl>
                                        <p:attrNameLst>
                                          <p:attrName>ppt_x</p:attrName>
                                          <p:attrName>ppt_y</p:attrName>
                                        </p:attrNameLst>
                                      </p:cBhvr>
                                      <p:rCtr x="12487" y="-17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7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23986"/>
            <a:ext cx="6691086" cy="65712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 name="Rectangle 2">
            <a:extLst>
              <a:ext uri="{FF2B5EF4-FFF2-40B4-BE49-F238E27FC236}">
                <a16:creationId xmlns:a16="http://schemas.microsoft.com/office/drawing/2014/main" id="{A52B8B6B-8FC5-E47F-D310-0A1F3A192B5F}"/>
              </a:ext>
            </a:extLst>
          </p:cNvPr>
          <p:cNvSpPr/>
          <p:nvPr/>
        </p:nvSpPr>
        <p:spPr>
          <a:xfrm>
            <a:off x="1772837" y="2166484"/>
            <a:ext cx="4020691" cy="238680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fr-FR" sz="4000" kern="0" dirty="0">
                <a:solidFill>
                  <a:schemeClr val="tx1"/>
                </a:solidFill>
                <a:latin typeface="Segoe UI Black (En-têtes)"/>
              </a:rPr>
              <a:t>Analyse de concurrence</a:t>
            </a:r>
          </a:p>
        </p:txBody>
      </p:sp>
      <p:pic>
        <p:nvPicPr>
          <p:cNvPr id="4" name="Google Shape;6353;p76">
            <a:extLst>
              <a:ext uri="{FF2B5EF4-FFF2-40B4-BE49-F238E27FC236}">
                <a16:creationId xmlns:a16="http://schemas.microsoft.com/office/drawing/2014/main" id="{8D1A8773-AB59-4492-E2E3-3AFDE004540A}"/>
              </a:ext>
            </a:extLst>
          </p:cNvPr>
          <p:cNvPicPr preferRelativeResize="0"/>
          <p:nvPr/>
        </p:nvPicPr>
        <p:blipFill rotWithShape="1">
          <a:blip r:embed="rId6">
            <a:alphaModFix/>
          </a:blip>
          <a:srcRect/>
          <a:stretch/>
        </p:blipFill>
        <p:spPr>
          <a:xfrm>
            <a:off x="377047" y="2520119"/>
            <a:ext cx="1580954" cy="1465391"/>
          </a:xfrm>
          <a:prstGeom prst="rect">
            <a:avLst/>
          </a:prstGeom>
          <a:noFill/>
          <a:ln>
            <a:noFill/>
          </a:ln>
        </p:spPr>
      </p:pic>
      <p:sp>
        <p:nvSpPr>
          <p:cNvPr id="11" name="Rectangle 10">
            <a:extLst>
              <a:ext uri="{FF2B5EF4-FFF2-40B4-BE49-F238E27FC236}">
                <a16:creationId xmlns:a16="http://schemas.microsoft.com/office/drawing/2014/main" id="{B84A4EC8-CF95-56A7-DA58-0733F56F9E3A}"/>
              </a:ext>
            </a:extLst>
          </p:cNvPr>
          <p:cNvSpPr/>
          <p:nvPr/>
        </p:nvSpPr>
        <p:spPr>
          <a:xfrm>
            <a:off x="6230319" y="449451"/>
            <a:ext cx="5584634" cy="272770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fr-FR" sz="2000" b="0" i="0" dirty="0">
                <a:solidFill>
                  <a:srgbClr val="D1D5DB"/>
                </a:solidFill>
                <a:effectLst/>
                <a:latin typeface="Segoe UI Black" panose="020B0A02040204020203" pitchFamily="34" charset="0"/>
                <a:ea typeface="Segoe UI Black" panose="020B0A02040204020203" pitchFamily="34" charset="0"/>
              </a:rPr>
              <a:t>Color</a:t>
            </a:r>
            <a:r>
              <a:rPr lang="fr-FR" sz="2000" b="0" i="0" dirty="0">
                <a:solidFill>
                  <a:srgbClr val="00B0F0"/>
                </a:solidFill>
                <a:effectLst/>
                <a:latin typeface="Segoe UI Black" panose="020B0A02040204020203" pitchFamily="34" charset="0"/>
                <a:ea typeface="Segoe UI Black" panose="020B0A02040204020203" pitchFamily="34" charset="0"/>
              </a:rPr>
              <a:t>b</a:t>
            </a:r>
            <a:r>
              <a:rPr lang="fr-FR" sz="2000" b="0" i="0" dirty="0">
                <a:solidFill>
                  <a:srgbClr val="FF3399"/>
                </a:solidFill>
                <a:effectLst/>
                <a:latin typeface="Segoe UI Black" panose="020B0A02040204020203" pitchFamily="34" charset="0"/>
                <a:ea typeface="Segoe UI Black" panose="020B0A02040204020203" pitchFamily="34" charset="0"/>
              </a:rPr>
              <a:t>o</a:t>
            </a:r>
            <a:r>
              <a:rPr lang="fr-FR" sz="2000" b="0" i="0" dirty="0">
                <a:solidFill>
                  <a:srgbClr val="FFFF00"/>
                </a:solidFill>
                <a:effectLst/>
                <a:latin typeface="Segoe UI Black" panose="020B0A02040204020203" pitchFamily="34" charset="0"/>
                <a:ea typeface="Segoe UI Black" panose="020B0A02040204020203" pitchFamily="34" charset="0"/>
              </a:rPr>
              <a:t>x</a:t>
            </a:r>
            <a:r>
              <a:rPr lang="fr-FR" sz="2000" b="0" i="0" dirty="0">
                <a:solidFill>
                  <a:srgbClr val="D1D5DB"/>
                </a:solidFill>
                <a:effectLst/>
                <a:latin typeface="Segoe UI Black" panose="020B0A02040204020203" pitchFamily="34" charset="0"/>
                <a:ea typeface="Segoe UI Black" panose="020B0A02040204020203" pitchFamily="34" charset="0"/>
              </a:rPr>
              <a:t>, en tant qu'entreprise d'impression, est confrontée à une forte concurrence sur le marché marocain. Les entreprises concurrentes proposent souvent des offres attractives pour attirer de nouveaux clients et ont également la possibilité d'offrir des services en ligne moins chers et plus rapides</a:t>
            </a:r>
            <a:r>
              <a:rPr lang="fr-FR" sz="1000" b="0" i="0" dirty="0">
                <a:solidFill>
                  <a:srgbClr val="D1D5DB"/>
                </a:solidFill>
                <a:effectLst/>
                <a:latin typeface="Söhne"/>
              </a:rPr>
              <a:t>.</a:t>
            </a:r>
            <a:endParaRPr lang="fr-FR" sz="1000" kern="0" dirty="0">
              <a:solidFill>
                <a:schemeClr val="tx1"/>
              </a:solidFill>
            </a:endParaRPr>
          </a:p>
        </p:txBody>
      </p:sp>
      <p:grpSp>
        <p:nvGrpSpPr>
          <p:cNvPr id="12" name="Google Shape;3862;p69">
            <a:extLst>
              <a:ext uri="{FF2B5EF4-FFF2-40B4-BE49-F238E27FC236}">
                <a16:creationId xmlns:a16="http://schemas.microsoft.com/office/drawing/2014/main" id="{991C4E79-AC37-6C46-A10B-515E5377FC9D}"/>
              </a:ext>
            </a:extLst>
          </p:cNvPr>
          <p:cNvGrpSpPr/>
          <p:nvPr/>
        </p:nvGrpSpPr>
        <p:grpSpPr>
          <a:xfrm>
            <a:off x="7515450" y="3175323"/>
            <a:ext cx="2992018" cy="3044373"/>
            <a:chOff x="839875" y="976425"/>
            <a:chExt cx="2992018" cy="3044373"/>
          </a:xfrm>
        </p:grpSpPr>
        <p:sp>
          <p:nvSpPr>
            <p:cNvPr id="13" name="Google Shape;3863;p69">
              <a:extLst>
                <a:ext uri="{FF2B5EF4-FFF2-40B4-BE49-F238E27FC236}">
                  <a16:creationId xmlns:a16="http://schemas.microsoft.com/office/drawing/2014/main" id="{CE9CB17D-FCE0-0BF0-80E5-1AA42938E36D}"/>
                </a:ext>
              </a:extLst>
            </p:cNvPr>
            <p:cNvSpPr/>
            <p:nvPr/>
          </p:nvSpPr>
          <p:spPr>
            <a:xfrm>
              <a:off x="2974735" y="1575981"/>
              <a:ext cx="264977" cy="683601"/>
            </a:xfrm>
            <a:custGeom>
              <a:avLst/>
              <a:gdLst/>
              <a:ahLst/>
              <a:cxnLst/>
              <a:rect l="l" t="t" r="r" b="b"/>
              <a:pathLst>
                <a:path w="1797" h="4636" extrusionOk="0">
                  <a:moveTo>
                    <a:pt x="1796" y="0"/>
                  </a:moveTo>
                  <a:lnTo>
                    <a:pt x="0" y="1031"/>
                  </a:lnTo>
                  <a:lnTo>
                    <a:pt x="0" y="4636"/>
                  </a:lnTo>
                  <a:lnTo>
                    <a:pt x="1784" y="3604"/>
                  </a:lnTo>
                  <a:lnTo>
                    <a:pt x="1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64;p69">
              <a:extLst>
                <a:ext uri="{FF2B5EF4-FFF2-40B4-BE49-F238E27FC236}">
                  <a16:creationId xmlns:a16="http://schemas.microsoft.com/office/drawing/2014/main" id="{214C27F1-9388-D4EA-029B-7F5F496123EA}"/>
                </a:ext>
              </a:extLst>
            </p:cNvPr>
            <p:cNvSpPr/>
            <p:nvPr/>
          </p:nvSpPr>
          <p:spPr>
            <a:xfrm>
              <a:off x="2056678" y="1044402"/>
              <a:ext cx="1183031" cy="683749"/>
            </a:xfrm>
            <a:custGeom>
              <a:avLst/>
              <a:gdLst/>
              <a:ahLst/>
              <a:cxnLst/>
              <a:rect l="l" t="t" r="r" b="b"/>
              <a:pathLst>
                <a:path w="8023" h="4637" extrusionOk="0">
                  <a:moveTo>
                    <a:pt x="1785" y="1"/>
                  </a:moveTo>
                  <a:lnTo>
                    <a:pt x="1" y="1033"/>
                  </a:lnTo>
                  <a:lnTo>
                    <a:pt x="6238" y="4636"/>
                  </a:lnTo>
                  <a:lnTo>
                    <a:pt x="8022" y="3605"/>
                  </a:lnTo>
                  <a:lnTo>
                    <a:pt x="17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65;p69">
              <a:extLst>
                <a:ext uri="{FF2B5EF4-FFF2-40B4-BE49-F238E27FC236}">
                  <a16:creationId xmlns:a16="http://schemas.microsoft.com/office/drawing/2014/main" id="{47FD3766-E05F-CE6D-78CE-B9A2A605230A}"/>
                </a:ext>
              </a:extLst>
            </p:cNvPr>
            <p:cNvSpPr/>
            <p:nvPr/>
          </p:nvSpPr>
          <p:spPr>
            <a:xfrm>
              <a:off x="1745399" y="3213183"/>
              <a:ext cx="576254" cy="361560"/>
            </a:xfrm>
            <a:custGeom>
              <a:avLst/>
              <a:gdLst/>
              <a:ahLst/>
              <a:cxnLst/>
              <a:rect l="l" t="t" r="r" b="b"/>
              <a:pathLst>
                <a:path w="3908" h="2452" extrusionOk="0">
                  <a:moveTo>
                    <a:pt x="3908" y="0"/>
                  </a:moveTo>
                  <a:lnTo>
                    <a:pt x="0" y="2270"/>
                  </a:lnTo>
                  <a:lnTo>
                    <a:pt x="0" y="2451"/>
                  </a:lnTo>
                  <a:lnTo>
                    <a:pt x="3908" y="183"/>
                  </a:lnTo>
                  <a:lnTo>
                    <a:pt x="3908"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66;p69">
              <a:extLst>
                <a:ext uri="{FF2B5EF4-FFF2-40B4-BE49-F238E27FC236}">
                  <a16:creationId xmlns:a16="http://schemas.microsoft.com/office/drawing/2014/main" id="{52F515D2-0057-2F60-2B6E-0F45519FA83E}"/>
                </a:ext>
              </a:extLst>
            </p:cNvPr>
            <p:cNvSpPr/>
            <p:nvPr/>
          </p:nvSpPr>
          <p:spPr>
            <a:xfrm>
              <a:off x="1689956" y="3515615"/>
              <a:ext cx="55591" cy="59129"/>
            </a:xfrm>
            <a:custGeom>
              <a:avLst/>
              <a:gdLst/>
              <a:ahLst/>
              <a:cxnLst/>
              <a:rect l="l" t="t" r="r" b="b"/>
              <a:pathLst>
                <a:path w="377" h="401" extrusionOk="0">
                  <a:moveTo>
                    <a:pt x="0" y="0"/>
                  </a:moveTo>
                  <a:lnTo>
                    <a:pt x="0" y="182"/>
                  </a:lnTo>
                  <a:lnTo>
                    <a:pt x="376" y="400"/>
                  </a:lnTo>
                  <a:lnTo>
                    <a:pt x="376" y="219"/>
                  </a:lnTo>
                  <a:lnTo>
                    <a:pt x="0"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67;p69">
              <a:extLst>
                <a:ext uri="{FF2B5EF4-FFF2-40B4-BE49-F238E27FC236}">
                  <a16:creationId xmlns:a16="http://schemas.microsoft.com/office/drawing/2014/main" id="{74A9026F-454F-5291-D467-651E3D8BB4DA}"/>
                </a:ext>
              </a:extLst>
            </p:cNvPr>
            <p:cNvSpPr/>
            <p:nvPr/>
          </p:nvSpPr>
          <p:spPr>
            <a:xfrm>
              <a:off x="1689956" y="3180890"/>
              <a:ext cx="631697" cy="367015"/>
            </a:xfrm>
            <a:custGeom>
              <a:avLst/>
              <a:gdLst/>
              <a:ahLst/>
              <a:cxnLst/>
              <a:rect l="l" t="t" r="r" b="b"/>
              <a:pathLst>
                <a:path w="4284" h="2489" extrusionOk="0">
                  <a:moveTo>
                    <a:pt x="3908" y="1"/>
                  </a:moveTo>
                  <a:lnTo>
                    <a:pt x="0" y="2270"/>
                  </a:lnTo>
                  <a:lnTo>
                    <a:pt x="376" y="2489"/>
                  </a:lnTo>
                  <a:lnTo>
                    <a:pt x="4284" y="219"/>
                  </a:lnTo>
                  <a:lnTo>
                    <a:pt x="39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68;p69">
              <a:extLst>
                <a:ext uri="{FF2B5EF4-FFF2-40B4-BE49-F238E27FC236}">
                  <a16:creationId xmlns:a16="http://schemas.microsoft.com/office/drawing/2014/main" id="{76FF400B-8AD9-2E23-520C-829CF9E2B130}"/>
                </a:ext>
              </a:extLst>
            </p:cNvPr>
            <p:cNvSpPr/>
            <p:nvPr/>
          </p:nvSpPr>
          <p:spPr>
            <a:xfrm>
              <a:off x="1748938" y="3560294"/>
              <a:ext cx="95108" cy="73580"/>
            </a:xfrm>
            <a:custGeom>
              <a:avLst/>
              <a:gdLst/>
              <a:ahLst/>
              <a:cxnLst/>
              <a:rect l="l" t="t" r="r" b="b"/>
              <a:pathLst>
                <a:path w="645" h="499" extrusionOk="0">
                  <a:moveTo>
                    <a:pt x="644" y="0"/>
                  </a:moveTo>
                  <a:lnTo>
                    <a:pt x="0" y="377"/>
                  </a:lnTo>
                  <a:lnTo>
                    <a:pt x="0" y="498"/>
                  </a:lnTo>
                  <a:lnTo>
                    <a:pt x="644" y="122"/>
                  </a:lnTo>
                  <a:lnTo>
                    <a:pt x="644" y="0"/>
                  </a:lnTo>
                  <a:close/>
                </a:path>
              </a:pathLst>
            </a:custGeom>
            <a:solidFill>
              <a:srgbClr val="232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69;p69">
              <a:extLst>
                <a:ext uri="{FF2B5EF4-FFF2-40B4-BE49-F238E27FC236}">
                  <a16:creationId xmlns:a16="http://schemas.microsoft.com/office/drawing/2014/main" id="{DDD99631-1CC7-D862-C8D2-1F0F3154E4E4}"/>
                </a:ext>
              </a:extLst>
            </p:cNvPr>
            <p:cNvSpPr/>
            <p:nvPr/>
          </p:nvSpPr>
          <p:spPr>
            <a:xfrm>
              <a:off x="1573613" y="3515615"/>
              <a:ext cx="175471" cy="118259"/>
            </a:xfrm>
            <a:custGeom>
              <a:avLst/>
              <a:gdLst/>
              <a:ahLst/>
              <a:cxnLst/>
              <a:rect l="l" t="t" r="r" b="b"/>
              <a:pathLst>
                <a:path w="1190" h="802" extrusionOk="0">
                  <a:moveTo>
                    <a:pt x="13" y="0"/>
                  </a:moveTo>
                  <a:lnTo>
                    <a:pt x="0" y="122"/>
                  </a:lnTo>
                  <a:lnTo>
                    <a:pt x="1189" y="801"/>
                  </a:lnTo>
                  <a:lnTo>
                    <a:pt x="1189" y="680"/>
                  </a:lnTo>
                  <a:lnTo>
                    <a:pt x="13" y="0"/>
                  </a:lnTo>
                  <a:close/>
                </a:path>
              </a:pathLst>
            </a:custGeom>
            <a:solidFill>
              <a:srgbClr val="1F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70;p69">
              <a:extLst>
                <a:ext uri="{FF2B5EF4-FFF2-40B4-BE49-F238E27FC236}">
                  <a16:creationId xmlns:a16="http://schemas.microsoft.com/office/drawing/2014/main" id="{2F4427DC-008D-D27B-AB4D-455BF1931D24}"/>
                </a:ext>
              </a:extLst>
            </p:cNvPr>
            <p:cNvSpPr/>
            <p:nvPr/>
          </p:nvSpPr>
          <p:spPr>
            <a:xfrm>
              <a:off x="1575383" y="3460024"/>
              <a:ext cx="268663" cy="155860"/>
            </a:xfrm>
            <a:custGeom>
              <a:avLst/>
              <a:gdLst/>
              <a:ahLst/>
              <a:cxnLst/>
              <a:rect l="l" t="t" r="r" b="b"/>
              <a:pathLst>
                <a:path w="1822" h="1057" extrusionOk="0">
                  <a:moveTo>
                    <a:pt x="644" y="1"/>
                  </a:moveTo>
                  <a:lnTo>
                    <a:pt x="1" y="377"/>
                  </a:lnTo>
                  <a:lnTo>
                    <a:pt x="1177" y="1057"/>
                  </a:lnTo>
                  <a:lnTo>
                    <a:pt x="1821" y="680"/>
                  </a:lnTo>
                  <a:lnTo>
                    <a:pt x="6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71;p69">
              <a:extLst>
                <a:ext uri="{FF2B5EF4-FFF2-40B4-BE49-F238E27FC236}">
                  <a16:creationId xmlns:a16="http://schemas.microsoft.com/office/drawing/2014/main" id="{E0D588BB-BEC2-4B89-96A2-A2351202FB8D}"/>
                </a:ext>
              </a:extLst>
            </p:cNvPr>
            <p:cNvSpPr/>
            <p:nvPr/>
          </p:nvSpPr>
          <p:spPr>
            <a:xfrm>
              <a:off x="1498411" y="1906872"/>
              <a:ext cx="112951" cy="896674"/>
            </a:xfrm>
            <a:custGeom>
              <a:avLst/>
              <a:gdLst/>
              <a:ahLst/>
              <a:cxnLst/>
              <a:rect l="l" t="t" r="r" b="b"/>
              <a:pathLst>
                <a:path w="766" h="6081" extrusionOk="0">
                  <a:moveTo>
                    <a:pt x="1" y="1"/>
                  </a:moveTo>
                  <a:lnTo>
                    <a:pt x="13" y="5655"/>
                  </a:lnTo>
                  <a:lnTo>
                    <a:pt x="766" y="6081"/>
                  </a:lnTo>
                  <a:lnTo>
                    <a:pt x="753" y="437"/>
                  </a:lnTo>
                  <a:lnTo>
                    <a:pt x="1"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72;p69">
              <a:extLst>
                <a:ext uri="{FF2B5EF4-FFF2-40B4-BE49-F238E27FC236}">
                  <a16:creationId xmlns:a16="http://schemas.microsoft.com/office/drawing/2014/main" id="{37B377F2-FFD9-4D84-60EE-262A44A543DB}"/>
                </a:ext>
              </a:extLst>
            </p:cNvPr>
            <p:cNvSpPr/>
            <p:nvPr/>
          </p:nvSpPr>
          <p:spPr>
            <a:xfrm>
              <a:off x="1498411" y="1779912"/>
              <a:ext cx="327645" cy="191544"/>
            </a:xfrm>
            <a:custGeom>
              <a:avLst/>
              <a:gdLst/>
              <a:ahLst/>
              <a:cxnLst/>
              <a:rect l="l" t="t" r="r" b="b"/>
              <a:pathLst>
                <a:path w="2222" h="1299" extrusionOk="0">
                  <a:moveTo>
                    <a:pt x="1481" y="1"/>
                  </a:moveTo>
                  <a:lnTo>
                    <a:pt x="1" y="862"/>
                  </a:lnTo>
                  <a:lnTo>
                    <a:pt x="753" y="1298"/>
                  </a:lnTo>
                  <a:lnTo>
                    <a:pt x="2222" y="437"/>
                  </a:lnTo>
                  <a:lnTo>
                    <a:pt x="1481" y="1"/>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73;p69">
              <a:extLst>
                <a:ext uri="{FF2B5EF4-FFF2-40B4-BE49-F238E27FC236}">
                  <a16:creationId xmlns:a16="http://schemas.microsoft.com/office/drawing/2014/main" id="{BE9953F5-BB4C-C35E-E5B8-25316636635A}"/>
                </a:ext>
              </a:extLst>
            </p:cNvPr>
            <p:cNvSpPr/>
            <p:nvPr/>
          </p:nvSpPr>
          <p:spPr>
            <a:xfrm>
              <a:off x="3566916" y="2776566"/>
              <a:ext cx="264977" cy="683601"/>
            </a:xfrm>
            <a:custGeom>
              <a:avLst/>
              <a:gdLst/>
              <a:ahLst/>
              <a:cxnLst/>
              <a:rect l="l" t="t" r="r" b="b"/>
              <a:pathLst>
                <a:path w="1797" h="4636" extrusionOk="0">
                  <a:moveTo>
                    <a:pt x="1796" y="0"/>
                  </a:moveTo>
                  <a:lnTo>
                    <a:pt x="13" y="1032"/>
                  </a:lnTo>
                  <a:lnTo>
                    <a:pt x="0" y="4636"/>
                  </a:lnTo>
                  <a:lnTo>
                    <a:pt x="1785" y="3605"/>
                  </a:lnTo>
                  <a:lnTo>
                    <a:pt x="1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74;p69">
              <a:extLst>
                <a:ext uri="{FF2B5EF4-FFF2-40B4-BE49-F238E27FC236}">
                  <a16:creationId xmlns:a16="http://schemas.microsoft.com/office/drawing/2014/main" id="{A88CBB3B-B13A-6B64-9BB4-7540FC970E4E}"/>
                </a:ext>
              </a:extLst>
            </p:cNvPr>
            <p:cNvSpPr/>
            <p:nvPr/>
          </p:nvSpPr>
          <p:spPr>
            <a:xfrm>
              <a:off x="2647237" y="2245135"/>
              <a:ext cx="1184653" cy="683749"/>
            </a:xfrm>
            <a:custGeom>
              <a:avLst/>
              <a:gdLst/>
              <a:ahLst/>
              <a:cxnLst/>
              <a:rect l="l" t="t" r="r" b="b"/>
              <a:pathLst>
                <a:path w="8034" h="4637" extrusionOk="0">
                  <a:moveTo>
                    <a:pt x="1796" y="1"/>
                  </a:moveTo>
                  <a:lnTo>
                    <a:pt x="0" y="1032"/>
                  </a:lnTo>
                  <a:lnTo>
                    <a:pt x="6250" y="4636"/>
                  </a:lnTo>
                  <a:lnTo>
                    <a:pt x="8033" y="3604"/>
                  </a:lnTo>
                  <a:lnTo>
                    <a:pt x="17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75;p69">
              <a:extLst>
                <a:ext uri="{FF2B5EF4-FFF2-40B4-BE49-F238E27FC236}">
                  <a16:creationId xmlns:a16="http://schemas.microsoft.com/office/drawing/2014/main" id="{C22FCA41-144B-86EE-1A0F-A957B655CAF4}"/>
                </a:ext>
              </a:extLst>
            </p:cNvPr>
            <p:cNvSpPr/>
            <p:nvPr/>
          </p:nvSpPr>
          <p:spPr>
            <a:xfrm>
              <a:off x="3387905" y="2644151"/>
              <a:ext cx="111181" cy="898296"/>
            </a:xfrm>
            <a:custGeom>
              <a:avLst/>
              <a:gdLst/>
              <a:ahLst/>
              <a:cxnLst/>
              <a:rect l="l" t="t" r="r" b="b"/>
              <a:pathLst>
                <a:path w="754" h="6092" extrusionOk="0">
                  <a:moveTo>
                    <a:pt x="753" y="0"/>
                  </a:moveTo>
                  <a:lnTo>
                    <a:pt x="14" y="437"/>
                  </a:lnTo>
                  <a:lnTo>
                    <a:pt x="1" y="6092"/>
                  </a:lnTo>
                  <a:lnTo>
                    <a:pt x="742" y="5655"/>
                  </a:lnTo>
                  <a:lnTo>
                    <a:pt x="753"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76;p69">
              <a:extLst>
                <a:ext uri="{FF2B5EF4-FFF2-40B4-BE49-F238E27FC236}">
                  <a16:creationId xmlns:a16="http://schemas.microsoft.com/office/drawing/2014/main" id="{54DC8ABF-2384-67C4-98C9-AC0131C6C9DD}"/>
                </a:ext>
              </a:extLst>
            </p:cNvPr>
            <p:cNvSpPr/>
            <p:nvPr/>
          </p:nvSpPr>
          <p:spPr>
            <a:xfrm>
              <a:off x="3248413" y="2500971"/>
              <a:ext cx="250673" cy="207764"/>
            </a:xfrm>
            <a:custGeom>
              <a:avLst/>
              <a:gdLst/>
              <a:ahLst/>
              <a:cxnLst/>
              <a:rect l="l" t="t" r="r" b="b"/>
              <a:pathLst>
                <a:path w="1700" h="1409" extrusionOk="0">
                  <a:moveTo>
                    <a:pt x="0" y="0"/>
                  </a:moveTo>
                  <a:lnTo>
                    <a:pt x="0" y="862"/>
                  </a:lnTo>
                  <a:lnTo>
                    <a:pt x="960" y="1408"/>
                  </a:lnTo>
                  <a:lnTo>
                    <a:pt x="1699" y="97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77;p69">
              <a:extLst>
                <a:ext uri="{FF2B5EF4-FFF2-40B4-BE49-F238E27FC236}">
                  <a16:creationId xmlns:a16="http://schemas.microsoft.com/office/drawing/2014/main" id="{A46EEB9E-5A3B-55A1-6E67-93AB654734E9}"/>
                </a:ext>
              </a:extLst>
            </p:cNvPr>
            <p:cNvSpPr/>
            <p:nvPr/>
          </p:nvSpPr>
          <p:spPr>
            <a:xfrm>
              <a:off x="3137526" y="1872957"/>
              <a:ext cx="239909" cy="1816203"/>
            </a:xfrm>
            <a:custGeom>
              <a:avLst/>
              <a:gdLst/>
              <a:ahLst/>
              <a:cxnLst/>
              <a:rect l="l" t="t" r="r" b="b"/>
              <a:pathLst>
                <a:path w="1627" h="12317" extrusionOk="0">
                  <a:moveTo>
                    <a:pt x="1626" y="1"/>
                  </a:moveTo>
                  <a:lnTo>
                    <a:pt x="13" y="934"/>
                  </a:lnTo>
                  <a:lnTo>
                    <a:pt x="0" y="12317"/>
                  </a:lnTo>
                  <a:lnTo>
                    <a:pt x="1615" y="11383"/>
                  </a:lnTo>
                  <a:lnTo>
                    <a:pt x="16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78;p69">
              <a:extLst>
                <a:ext uri="{FF2B5EF4-FFF2-40B4-BE49-F238E27FC236}">
                  <a16:creationId xmlns:a16="http://schemas.microsoft.com/office/drawing/2014/main" id="{305A40FE-8C4D-717E-9198-D06B2D98C770}"/>
                </a:ext>
              </a:extLst>
            </p:cNvPr>
            <p:cNvSpPr/>
            <p:nvPr/>
          </p:nvSpPr>
          <p:spPr>
            <a:xfrm>
              <a:off x="1577152" y="1994608"/>
              <a:ext cx="1562286" cy="1694553"/>
            </a:xfrm>
            <a:custGeom>
              <a:avLst/>
              <a:gdLst/>
              <a:ahLst/>
              <a:cxnLst/>
              <a:rect l="l" t="t" r="r" b="b"/>
              <a:pathLst>
                <a:path w="10595" h="11492" extrusionOk="0">
                  <a:moveTo>
                    <a:pt x="13" y="1"/>
                  </a:moveTo>
                  <a:lnTo>
                    <a:pt x="1" y="5400"/>
                  </a:lnTo>
                  <a:lnTo>
                    <a:pt x="10582" y="11492"/>
                  </a:lnTo>
                  <a:lnTo>
                    <a:pt x="10595" y="6117"/>
                  </a:lnTo>
                  <a:lnTo>
                    <a:pt x="8810" y="5085"/>
                  </a:lnTo>
                  <a:lnTo>
                    <a:pt x="8810" y="9369"/>
                  </a:lnTo>
                  <a:lnTo>
                    <a:pt x="3314" y="6201"/>
                  </a:lnTo>
                  <a:lnTo>
                    <a:pt x="3047" y="6056"/>
                  </a:lnTo>
                  <a:lnTo>
                    <a:pt x="1785" y="2913"/>
                  </a:lnTo>
                  <a:lnTo>
                    <a:pt x="1785" y="1032"/>
                  </a:lnTo>
                  <a:lnTo>
                    <a:pt x="13"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79;p69">
              <a:extLst>
                <a:ext uri="{FF2B5EF4-FFF2-40B4-BE49-F238E27FC236}">
                  <a16:creationId xmlns:a16="http://schemas.microsoft.com/office/drawing/2014/main" id="{B99A5064-2DB7-7F9A-728D-5FD209A0E436}"/>
                </a:ext>
              </a:extLst>
            </p:cNvPr>
            <p:cNvSpPr/>
            <p:nvPr/>
          </p:nvSpPr>
          <p:spPr>
            <a:xfrm>
              <a:off x="1577152" y="976425"/>
              <a:ext cx="1800278" cy="1034397"/>
            </a:xfrm>
            <a:custGeom>
              <a:avLst/>
              <a:gdLst/>
              <a:ahLst/>
              <a:cxnLst/>
              <a:rect l="l" t="t" r="r" b="b"/>
              <a:pathLst>
                <a:path w="12209" h="7015" extrusionOk="0">
                  <a:moveTo>
                    <a:pt x="1615" y="1"/>
                  </a:moveTo>
                  <a:lnTo>
                    <a:pt x="1" y="935"/>
                  </a:lnTo>
                  <a:lnTo>
                    <a:pt x="10595" y="7014"/>
                  </a:lnTo>
                  <a:lnTo>
                    <a:pt x="12208" y="6081"/>
                  </a:lnTo>
                  <a:lnTo>
                    <a:pt x="1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80;p69">
              <a:extLst>
                <a:ext uri="{FF2B5EF4-FFF2-40B4-BE49-F238E27FC236}">
                  <a16:creationId xmlns:a16="http://schemas.microsoft.com/office/drawing/2014/main" id="{C6430D8D-0674-FFA1-7B8F-D8128126F961}"/>
                </a:ext>
              </a:extLst>
            </p:cNvPr>
            <p:cNvSpPr/>
            <p:nvPr/>
          </p:nvSpPr>
          <p:spPr>
            <a:xfrm>
              <a:off x="1799073" y="2374012"/>
              <a:ext cx="433075" cy="1020094"/>
            </a:xfrm>
            <a:custGeom>
              <a:avLst/>
              <a:gdLst/>
              <a:ahLst/>
              <a:cxnLst/>
              <a:rect l="l" t="t" r="r" b="b"/>
              <a:pathLst>
                <a:path w="2937" h="6918" extrusionOk="0">
                  <a:moveTo>
                    <a:pt x="2937" y="0"/>
                  </a:moveTo>
                  <a:lnTo>
                    <a:pt x="0" y="5121"/>
                  </a:lnTo>
                  <a:lnTo>
                    <a:pt x="256" y="6917"/>
                  </a:lnTo>
                  <a:lnTo>
                    <a:pt x="2925" y="5376"/>
                  </a:lnTo>
                  <a:lnTo>
                    <a:pt x="2937"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81;p69">
              <a:extLst>
                <a:ext uri="{FF2B5EF4-FFF2-40B4-BE49-F238E27FC236}">
                  <a16:creationId xmlns:a16="http://schemas.microsoft.com/office/drawing/2014/main" id="{16CA1233-AD67-BDDA-728E-1795627D0C65}"/>
                </a:ext>
              </a:extLst>
            </p:cNvPr>
            <p:cNvSpPr/>
            <p:nvPr/>
          </p:nvSpPr>
          <p:spPr>
            <a:xfrm>
              <a:off x="2743820" y="2896448"/>
              <a:ext cx="395622" cy="1020094"/>
            </a:xfrm>
            <a:custGeom>
              <a:avLst/>
              <a:gdLst/>
              <a:ahLst/>
              <a:cxnLst/>
              <a:rect l="l" t="t" r="r" b="b"/>
              <a:pathLst>
                <a:path w="2683" h="6918" extrusionOk="0">
                  <a:moveTo>
                    <a:pt x="2683" y="1"/>
                  </a:moveTo>
                  <a:lnTo>
                    <a:pt x="13" y="1541"/>
                  </a:lnTo>
                  <a:lnTo>
                    <a:pt x="0" y="6918"/>
                  </a:lnTo>
                  <a:lnTo>
                    <a:pt x="0" y="6918"/>
                  </a:lnTo>
                  <a:lnTo>
                    <a:pt x="2670" y="5376"/>
                  </a:lnTo>
                  <a:lnTo>
                    <a:pt x="2683"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82;p69">
              <a:extLst>
                <a:ext uri="{FF2B5EF4-FFF2-40B4-BE49-F238E27FC236}">
                  <a16:creationId xmlns:a16="http://schemas.microsoft.com/office/drawing/2014/main" id="{DC576A2A-B823-94CA-B19D-5C2A994393F8}"/>
                </a:ext>
              </a:extLst>
            </p:cNvPr>
            <p:cNvSpPr/>
            <p:nvPr/>
          </p:nvSpPr>
          <p:spPr>
            <a:xfrm>
              <a:off x="1185363" y="2225376"/>
              <a:ext cx="1560516" cy="1691161"/>
            </a:xfrm>
            <a:custGeom>
              <a:avLst/>
              <a:gdLst/>
              <a:ahLst/>
              <a:cxnLst/>
              <a:rect l="l" t="t" r="r" b="b"/>
              <a:pathLst>
                <a:path w="10583" h="11469" extrusionOk="0">
                  <a:moveTo>
                    <a:pt x="12" y="1"/>
                  </a:moveTo>
                  <a:lnTo>
                    <a:pt x="0" y="5377"/>
                  </a:lnTo>
                  <a:lnTo>
                    <a:pt x="4418" y="7925"/>
                  </a:lnTo>
                  <a:lnTo>
                    <a:pt x="4418" y="7003"/>
                  </a:lnTo>
                  <a:lnTo>
                    <a:pt x="6165" y="8010"/>
                  </a:lnTo>
                  <a:lnTo>
                    <a:pt x="6165" y="8932"/>
                  </a:lnTo>
                  <a:lnTo>
                    <a:pt x="10569" y="11469"/>
                  </a:lnTo>
                  <a:lnTo>
                    <a:pt x="10582" y="6092"/>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83;p69">
              <a:extLst>
                <a:ext uri="{FF2B5EF4-FFF2-40B4-BE49-F238E27FC236}">
                  <a16:creationId xmlns:a16="http://schemas.microsoft.com/office/drawing/2014/main" id="{2C9ACBC9-F0CE-76EA-EE5A-F1CF8EB64565}"/>
                </a:ext>
              </a:extLst>
            </p:cNvPr>
            <p:cNvSpPr/>
            <p:nvPr/>
          </p:nvSpPr>
          <p:spPr>
            <a:xfrm>
              <a:off x="2398479" y="2984037"/>
              <a:ext cx="587166" cy="410072"/>
            </a:xfrm>
            <a:custGeom>
              <a:avLst/>
              <a:gdLst/>
              <a:ahLst/>
              <a:cxnLst/>
              <a:rect l="l" t="t" r="r" b="b"/>
              <a:pathLst>
                <a:path w="3982" h="2781" extrusionOk="0">
                  <a:moveTo>
                    <a:pt x="3981" y="1"/>
                  </a:moveTo>
                  <a:lnTo>
                    <a:pt x="1" y="2319"/>
                  </a:lnTo>
                  <a:lnTo>
                    <a:pt x="1" y="2780"/>
                  </a:lnTo>
                  <a:lnTo>
                    <a:pt x="3981" y="475"/>
                  </a:lnTo>
                  <a:lnTo>
                    <a:pt x="3981"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84;p69">
              <a:extLst>
                <a:ext uri="{FF2B5EF4-FFF2-40B4-BE49-F238E27FC236}">
                  <a16:creationId xmlns:a16="http://schemas.microsoft.com/office/drawing/2014/main" id="{34F8554D-13B5-F0F1-10D9-CB76DEE0F3D8}"/>
                </a:ext>
              </a:extLst>
            </p:cNvPr>
            <p:cNvSpPr/>
            <p:nvPr/>
          </p:nvSpPr>
          <p:spPr>
            <a:xfrm>
              <a:off x="839875" y="2427686"/>
              <a:ext cx="1558747" cy="966420"/>
            </a:xfrm>
            <a:custGeom>
              <a:avLst/>
              <a:gdLst/>
              <a:ahLst/>
              <a:cxnLst/>
              <a:rect l="l" t="t" r="r" b="b"/>
              <a:pathLst>
                <a:path w="10571" h="6554" extrusionOk="0">
                  <a:moveTo>
                    <a:pt x="1" y="0"/>
                  </a:moveTo>
                  <a:lnTo>
                    <a:pt x="1" y="473"/>
                  </a:lnTo>
                  <a:lnTo>
                    <a:pt x="10571" y="6553"/>
                  </a:lnTo>
                  <a:lnTo>
                    <a:pt x="10571" y="609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85;p69">
              <a:extLst>
                <a:ext uri="{FF2B5EF4-FFF2-40B4-BE49-F238E27FC236}">
                  <a16:creationId xmlns:a16="http://schemas.microsoft.com/office/drawing/2014/main" id="{C16D6942-0CF6-8267-241F-DD99899A3CD8}"/>
                </a:ext>
              </a:extLst>
            </p:cNvPr>
            <p:cNvSpPr/>
            <p:nvPr/>
          </p:nvSpPr>
          <p:spPr>
            <a:xfrm>
              <a:off x="839875" y="1733463"/>
              <a:ext cx="2299561" cy="1592661"/>
            </a:xfrm>
            <a:custGeom>
              <a:avLst/>
              <a:gdLst/>
              <a:ahLst/>
              <a:cxnLst/>
              <a:rect l="l" t="t" r="r" b="b"/>
              <a:pathLst>
                <a:path w="15595" h="10801" extrusionOk="0">
                  <a:moveTo>
                    <a:pt x="6785" y="0"/>
                  </a:moveTo>
                  <a:lnTo>
                    <a:pt x="5025" y="1796"/>
                  </a:lnTo>
                  <a:lnTo>
                    <a:pt x="4989" y="1820"/>
                  </a:lnTo>
                  <a:lnTo>
                    <a:pt x="4806" y="1917"/>
                  </a:lnTo>
                  <a:lnTo>
                    <a:pt x="4431" y="2136"/>
                  </a:lnTo>
                  <a:lnTo>
                    <a:pt x="4261" y="2244"/>
                  </a:lnTo>
                  <a:lnTo>
                    <a:pt x="3872" y="2463"/>
                  </a:lnTo>
                  <a:lnTo>
                    <a:pt x="3703" y="2560"/>
                  </a:lnTo>
                  <a:lnTo>
                    <a:pt x="3314" y="2791"/>
                  </a:lnTo>
                  <a:lnTo>
                    <a:pt x="3144" y="2888"/>
                  </a:lnTo>
                  <a:lnTo>
                    <a:pt x="2768" y="3107"/>
                  </a:lnTo>
                  <a:lnTo>
                    <a:pt x="2586" y="3215"/>
                  </a:lnTo>
                  <a:lnTo>
                    <a:pt x="2210" y="3434"/>
                  </a:lnTo>
                  <a:lnTo>
                    <a:pt x="2028" y="3531"/>
                  </a:lnTo>
                  <a:lnTo>
                    <a:pt x="1651" y="3749"/>
                  </a:lnTo>
                  <a:lnTo>
                    <a:pt x="1470" y="3859"/>
                  </a:lnTo>
                  <a:lnTo>
                    <a:pt x="1093" y="4077"/>
                  </a:lnTo>
                  <a:lnTo>
                    <a:pt x="923" y="4174"/>
                  </a:lnTo>
                  <a:lnTo>
                    <a:pt x="535" y="4393"/>
                  </a:lnTo>
                  <a:lnTo>
                    <a:pt x="365" y="4502"/>
                  </a:lnTo>
                  <a:lnTo>
                    <a:pt x="1" y="4708"/>
                  </a:lnTo>
                  <a:lnTo>
                    <a:pt x="10571" y="10800"/>
                  </a:lnTo>
                  <a:lnTo>
                    <a:pt x="10644" y="10751"/>
                  </a:lnTo>
                  <a:lnTo>
                    <a:pt x="10814" y="10654"/>
                  </a:lnTo>
                  <a:lnTo>
                    <a:pt x="11202" y="10436"/>
                  </a:lnTo>
                  <a:lnTo>
                    <a:pt x="11372" y="10339"/>
                  </a:lnTo>
                  <a:lnTo>
                    <a:pt x="11760" y="10108"/>
                  </a:lnTo>
                  <a:lnTo>
                    <a:pt x="11930" y="10011"/>
                  </a:lnTo>
                  <a:lnTo>
                    <a:pt x="12306" y="9792"/>
                  </a:lnTo>
                  <a:lnTo>
                    <a:pt x="12488" y="9684"/>
                  </a:lnTo>
                  <a:lnTo>
                    <a:pt x="12864" y="9465"/>
                  </a:lnTo>
                  <a:lnTo>
                    <a:pt x="13046" y="9368"/>
                  </a:lnTo>
                  <a:lnTo>
                    <a:pt x="13422" y="9150"/>
                  </a:lnTo>
                  <a:lnTo>
                    <a:pt x="13605" y="9040"/>
                  </a:lnTo>
                  <a:lnTo>
                    <a:pt x="13980" y="8822"/>
                  </a:lnTo>
                  <a:lnTo>
                    <a:pt x="14150" y="8724"/>
                  </a:lnTo>
                  <a:lnTo>
                    <a:pt x="14538" y="8506"/>
                  </a:lnTo>
                  <a:lnTo>
                    <a:pt x="14708" y="8397"/>
                  </a:lnTo>
                  <a:lnTo>
                    <a:pt x="15097" y="8179"/>
                  </a:lnTo>
                  <a:lnTo>
                    <a:pt x="15267" y="8082"/>
                  </a:lnTo>
                  <a:lnTo>
                    <a:pt x="15595" y="7888"/>
                  </a:lnTo>
                  <a:lnTo>
                    <a:pt x="15595" y="7402"/>
                  </a:lnTo>
                  <a:lnTo>
                    <a:pt x="15595" y="7293"/>
                  </a:lnTo>
                  <a:lnTo>
                    <a:pt x="15595" y="7160"/>
                  </a:lnTo>
                  <a:lnTo>
                    <a:pt x="15595" y="7014"/>
                  </a:lnTo>
                  <a:lnTo>
                    <a:pt x="15595" y="6431"/>
                  </a:lnTo>
                  <a:lnTo>
                    <a:pt x="15595" y="6334"/>
                  </a:lnTo>
                  <a:lnTo>
                    <a:pt x="15595" y="6200"/>
                  </a:lnTo>
                  <a:lnTo>
                    <a:pt x="15582" y="6055"/>
                  </a:lnTo>
                  <a:lnTo>
                    <a:pt x="15582" y="5472"/>
                  </a:lnTo>
                  <a:lnTo>
                    <a:pt x="15582" y="5364"/>
                  </a:lnTo>
                  <a:lnTo>
                    <a:pt x="15582" y="5230"/>
                  </a:lnTo>
                  <a:lnTo>
                    <a:pt x="15582" y="5084"/>
                  </a:lnTo>
                  <a:lnTo>
                    <a:pt x="15582" y="4841"/>
                  </a:lnTo>
                  <a:lnTo>
                    <a:pt x="15461" y="4769"/>
                  </a:lnTo>
                  <a:lnTo>
                    <a:pt x="15279" y="4671"/>
                  </a:lnTo>
                  <a:lnTo>
                    <a:pt x="15109" y="4574"/>
                  </a:lnTo>
                  <a:lnTo>
                    <a:pt x="14939" y="4477"/>
                  </a:lnTo>
                  <a:lnTo>
                    <a:pt x="14770" y="4393"/>
                  </a:lnTo>
                  <a:lnTo>
                    <a:pt x="14600" y="4296"/>
                  </a:lnTo>
                  <a:lnTo>
                    <a:pt x="14417" y="4199"/>
                  </a:lnTo>
                  <a:lnTo>
                    <a:pt x="14260" y="4113"/>
                  </a:lnTo>
                  <a:lnTo>
                    <a:pt x="14077" y="4005"/>
                  </a:lnTo>
                  <a:lnTo>
                    <a:pt x="13920" y="3919"/>
                  </a:lnTo>
                  <a:lnTo>
                    <a:pt x="13726" y="3810"/>
                  </a:lnTo>
                  <a:lnTo>
                    <a:pt x="13592" y="3738"/>
                  </a:lnTo>
                  <a:lnTo>
                    <a:pt x="13374" y="3616"/>
                  </a:lnTo>
                  <a:lnTo>
                    <a:pt x="13252" y="3555"/>
                  </a:lnTo>
                  <a:lnTo>
                    <a:pt x="13022" y="3422"/>
                  </a:lnTo>
                  <a:lnTo>
                    <a:pt x="12925" y="3374"/>
                  </a:lnTo>
                  <a:lnTo>
                    <a:pt x="12670" y="3228"/>
                  </a:lnTo>
                  <a:lnTo>
                    <a:pt x="12658" y="3228"/>
                  </a:lnTo>
                  <a:lnTo>
                    <a:pt x="12585" y="3191"/>
                  </a:lnTo>
                  <a:lnTo>
                    <a:pt x="7683" y="485"/>
                  </a:lnTo>
                  <a:lnTo>
                    <a:pt x="7622" y="449"/>
                  </a:lnTo>
                  <a:lnTo>
                    <a:pt x="6785" y="0"/>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86;p69">
              <a:extLst>
                <a:ext uri="{FF2B5EF4-FFF2-40B4-BE49-F238E27FC236}">
                  <a16:creationId xmlns:a16="http://schemas.microsoft.com/office/drawing/2014/main" id="{97E8550E-2E59-9763-20EA-C1AC061B9F19}"/>
                </a:ext>
              </a:extLst>
            </p:cNvPr>
            <p:cNvSpPr/>
            <p:nvPr/>
          </p:nvSpPr>
          <p:spPr>
            <a:xfrm>
              <a:off x="2396710" y="2017463"/>
              <a:ext cx="41287" cy="21086"/>
            </a:xfrm>
            <a:custGeom>
              <a:avLst/>
              <a:gdLst/>
              <a:ahLst/>
              <a:cxnLst/>
              <a:rect l="l" t="t" r="r" b="b"/>
              <a:pathLst>
                <a:path w="280" h="143" extrusionOk="0">
                  <a:moveTo>
                    <a:pt x="140" y="0"/>
                  </a:moveTo>
                  <a:cubicBezTo>
                    <a:pt x="107" y="0"/>
                    <a:pt x="73" y="9"/>
                    <a:pt x="49" y="27"/>
                  </a:cubicBezTo>
                  <a:cubicBezTo>
                    <a:pt x="0" y="52"/>
                    <a:pt x="0" y="100"/>
                    <a:pt x="49" y="124"/>
                  </a:cubicBezTo>
                  <a:cubicBezTo>
                    <a:pt x="73" y="136"/>
                    <a:pt x="107" y="143"/>
                    <a:pt x="140" y="143"/>
                  </a:cubicBezTo>
                  <a:cubicBezTo>
                    <a:pt x="174" y="143"/>
                    <a:pt x="207" y="136"/>
                    <a:pt x="231" y="124"/>
                  </a:cubicBezTo>
                  <a:cubicBezTo>
                    <a:pt x="280" y="100"/>
                    <a:pt x="280" y="52"/>
                    <a:pt x="231" y="27"/>
                  </a:cubicBezTo>
                  <a:cubicBezTo>
                    <a:pt x="207" y="9"/>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87;p69">
              <a:extLst>
                <a:ext uri="{FF2B5EF4-FFF2-40B4-BE49-F238E27FC236}">
                  <a16:creationId xmlns:a16="http://schemas.microsoft.com/office/drawing/2014/main" id="{62FED35E-1BE2-3D0C-E578-98EE4807E0BD}"/>
                </a:ext>
              </a:extLst>
            </p:cNvPr>
            <p:cNvSpPr/>
            <p:nvPr/>
          </p:nvSpPr>
          <p:spPr>
            <a:xfrm>
              <a:off x="2298357" y="1960251"/>
              <a:ext cx="41140" cy="22413"/>
            </a:xfrm>
            <a:custGeom>
              <a:avLst/>
              <a:gdLst/>
              <a:ahLst/>
              <a:cxnLst/>
              <a:rect l="l" t="t" r="r" b="b"/>
              <a:pathLst>
                <a:path w="279" h="152" extrusionOk="0">
                  <a:moveTo>
                    <a:pt x="135" y="0"/>
                  </a:moveTo>
                  <a:cubicBezTo>
                    <a:pt x="103" y="0"/>
                    <a:pt x="73" y="9"/>
                    <a:pt x="49" y="27"/>
                  </a:cubicBezTo>
                  <a:cubicBezTo>
                    <a:pt x="0" y="51"/>
                    <a:pt x="0" y="100"/>
                    <a:pt x="49" y="124"/>
                  </a:cubicBezTo>
                  <a:cubicBezTo>
                    <a:pt x="73" y="142"/>
                    <a:pt x="103" y="152"/>
                    <a:pt x="135" y="152"/>
                  </a:cubicBezTo>
                  <a:cubicBezTo>
                    <a:pt x="167" y="152"/>
                    <a:pt x="200" y="142"/>
                    <a:pt x="230" y="124"/>
                  </a:cubicBezTo>
                  <a:cubicBezTo>
                    <a:pt x="279" y="100"/>
                    <a:pt x="279" y="51"/>
                    <a:pt x="230" y="27"/>
                  </a:cubicBezTo>
                  <a:cubicBezTo>
                    <a:pt x="200" y="9"/>
                    <a:pt x="167" y="0"/>
                    <a:pt x="13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88;p69">
              <a:extLst>
                <a:ext uri="{FF2B5EF4-FFF2-40B4-BE49-F238E27FC236}">
                  <a16:creationId xmlns:a16="http://schemas.microsoft.com/office/drawing/2014/main" id="{56AD082A-32AC-BD18-ABA0-F9D4CE472761}"/>
                </a:ext>
              </a:extLst>
            </p:cNvPr>
            <p:cNvSpPr/>
            <p:nvPr/>
          </p:nvSpPr>
          <p:spPr>
            <a:xfrm>
              <a:off x="2149722" y="1875611"/>
              <a:ext cx="41435" cy="21234"/>
            </a:xfrm>
            <a:custGeom>
              <a:avLst/>
              <a:gdLst/>
              <a:ahLst/>
              <a:cxnLst/>
              <a:rect l="l" t="t" r="r" b="b"/>
              <a:pathLst>
                <a:path w="281" h="144" extrusionOk="0">
                  <a:moveTo>
                    <a:pt x="140" y="0"/>
                  </a:moveTo>
                  <a:cubicBezTo>
                    <a:pt x="107" y="0"/>
                    <a:pt x="73" y="6"/>
                    <a:pt x="49" y="18"/>
                  </a:cubicBezTo>
                  <a:cubicBezTo>
                    <a:pt x="1" y="43"/>
                    <a:pt x="1" y="91"/>
                    <a:pt x="49" y="116"/>
                  </a:cubicBezTo>
                  <a:cubicBezTo>
                    <a:pt x="73" y="134"/>
                    <a:pt x="107" y="143"/>
                    <a:pt x="140" y="143"/>
                  </a:cubicBezTo>
                  <a:cubicBezTo>
                    <a:pt x="174" y="143"/>
                    <a:pt x="207" y="134"/>
                    <a:pt x="232" y="116"/>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89;p69">
              <a:extLst>
                <a:ext uri="{FF2B5EF4-FFF2-40B4-BE49-F238E27FC236}">
                  <a16:creationId xmlns:a16="http://schemas.microsoft.com/office/drawing/2014/main" id="{7EE20CF9-1852-AD04-A09B-60C6BB26E48D}"/>
                </a:ext>
              </a:extLst>
            </p:cNvPr>
            <p:cNvSpPr/>
            <p:nvPr/>
          </p:nvSpPr>
          <p:spPr>
            <a:xfrm>
              <a:off x="2099587" y="1847004"/>
              <a:ext cx="41435" cy="21234"/>
            </a:xfrm>
            <a:custGeom>
              <a:avLst/>
              <a:gdLst/>
              <a:ahLst/>
              <a:cxnLst/>
              <a:rect l="l" t="t" r="r" b="b"/>
              <a:pathLst>
                <a:path w="281" h="144" extrusionOk="0">
                  <a:moveTo>
                    <a:pt x="145" y="0"/>
                  </a:moveTo>
                  <a:cubicBezTo>
                    <a:pt x="113" y="0"/>
                    <a:pt x="80" y="6"/>
                    <a:pt x="49" y="18"/>
                  </a:cubicBezTo>
                  <a:cubicBezTo>
                    <a:pt x="1" y="43"/>
                    <a:pt x="1" y="91"/>
                    <a:pt x="49" y="115"/>
                  </a:cubicBezTo>
                  <a:cubicBezTo>
                    <a:pt x="80" y="134"/>
                    <a:pt x="113" y="143"/>
                    <a:pt x="145" y="143"/>
                  </a:cubicBezTo>
                  <a:cubicBezTo>
                    <a:pt x="177" y="143"/>
                    <a:pt x="208" y="134"/>
                    <a:pt x="232" y="115"/>
                  </a:cubicBezTo>
                  <a:cubicBezTo>
                    <a:pt x="280" y="91"/>
                    <a:pt x="280" y="43"/>
                    <a:pt x="232" y="18"/>
                  </a:cubicBezTo>
                  <a:cubicBezTo>
                    <a:pt x="208" y="6"/>
                    <a:pt x="177" y="0"/>
                    <a:pt x="14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90;p69">
              <a:extLst>
                <a:ext uri="{FF2B5EF4-FFF2-40B4-BE49-F238E27FC236}">
                  <a16:creationId xmlns:a16="http://schemas.microsoft.com/office/drawing/2014/main" id="{714EBFA1-E1E2-F131-EE2F-BBB09A69A455}"/>
                </a:ext>
              </a:extLst>
            </p:cNvPr>
            <p:cNvSpPr/>
            <p:nvPr/>
          </p:nvSpPr>
          <p:spPr>
            <a:xfrm>
              <a:off x="2051369" y="1818251"/>
              <a:ext cx="41287" cy="21823"/>
            </a:xfrm>
            <a:custGeom>
              <a:avLst/>
              <a:gdLst/>
              <a:ahLst/>
              <a:cxnLst/>
              <a:rect l="l" t="t" r="r" b="b"/>
              <a:pathLst>
                <a:path w="280" h="148" extrusionOk="0">
                  <a:moveTo>
                    <a:pt x="136" y="1"/>
                  </a:moveTo>
                  <a:cubicBezTo>
                    <a:pt x="104" y="1"/>
                    <a:pt x="74" y="7"/>
                    <a:pt x="49" y="19"/>
                  </a:cubicBezTo>
                  <a:cubicBezTo>
                    <a:pt x="1" y="43"/>
                    <a:pt x="1" y="92"/>
                    <a:pt x="49" y="129"/>
                  </a:cubicBezTo>
                  <a:cubicBezTo>
                    <a:pt x="74" y="141"/>
                    <a:pt x="104" y="147"/>
                    <a:pt x="136" y="147"/>
                  </a:cubicBezTo>
                  <a:cubicBezTo>
                    <a:pt x="167" y="147"/>
                    <a:pt x="201" y="141"/>
                    <a:pt x="231" y="129"/>
                  </a:cubicBezTo>
                  <a:cubicBezTo>
                    <a:pt x="279" y="92"/>
                    <a:pt x="279" y="43"/>
                    <a:pt x="231" y="19"/>
                  </a:cubicBezTo>
                  <a:cubicBezTo>
                    <a:pt x="201" y="7"/>
                    <a:pt x="167" y="1"/>
                    <a:pt x="13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91;p69">
              <a:extLst>
                <a:ext uri="{FF2B5EF4-FFF2-40B4-BE49-F238E27FC236}">
                  <a16:creationId xmlns:a16="http://schemas.microsoft.com/office/drawing/2014/main" id="{6247C1A3-B2BE-057E-3A2F-FE126E1A2F98}"/>
                </a:ext>
              </a:extLst>
            </p:cNvPr>
            <p:cNvSpPr/>
            <p:nvPr/>
          </p:nvSpPr>
          <p:spPr>
            <a:xfrm>
              <a:off x="2001234" y="1789644"/>
              <a:ext cx="41287" cy="21676"/>
            </a:xfrm>
            <a:custGeom>
              <a:avLst/>
              <a:gdLst/>
              <a:ahLst/>
              <a:cxnLst/>
              <a:rect l="l" t="t" r="r" b="b"/>
              <a:pathLst>
                <a:path w="280" h="147" extrusionOk="0">
                  <a:moveTo>
                    <a:pt x="140" y="1"/>
                  </a:moveTo>
                  <a:cubicBezTo>
                    <a:pt x="107" y="1"/>
                    <a:pt x="74" y="7"/>
                    <a:pt x="49" y="19"/>
                  </a:cubicBezTo>
                  <a:cubicBezTo>
                    <a:pt x="1" y="43"/>
                    <a:pt x="1" y="92"/>
                    <a:pt x="49" y="129"/>
                  </a:cubicBezTo>
                  <a:cubicBezTo>
                    <a:pt x="74" y="141"/>
                    <a:pt x="107" y="147"/>
                    <a:pt x="140" y="147"/>
                  </a:cubicBezTo>
                  <a:cubicBezTo>
                    <a:pt x="174" y="147"/>
                    <a:pt x="207" y="141"/>
                    <a:pt x="231" y="129"/>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92;p69">
              <a:extLst>
                <a:ext uri="{FF2B5EF4-FFF2-40B4-BE49-F238E27FC236}">
                  <a16:creationId xmlns:a16="http://schemas.microsoft.com/office/drawing/2014/main" id="{06D0C789-BD2B-8BD9-87F9-6CEA753AD0A0}"/>
                </a:ext>
              </a:extLst>
            </p:cNvPr>
            <p:cNvSpPr/>
            <p:nvPr/>
          </p:nvSpPr>
          <p:spPr>
            <a:xfrm>
              <a:off x="1952869" y="1761038"/>
              <a:ext cx="39518" cy="21676"/>
            </a:xfrm>
            <a:custGeom>
              <a:avLst/>
              <a:gdLst/>
              <a:ahLst/>
              <a:cxnLst/>
              <a:rect l="l" t="t" r="r" b="b"/>
              <a:pathLst>
                <a:path w="268" h="147"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93;p69">
              <a:extLst>
                <a:ext uri="{FF2B5EF4-FFF2-40B4-BE49-F238E27FC236}">
                  <a16:creationId xmlns:a16="http://schemas.microsoft.com/office/drawing/2014/main" id="{649EC67A-7A94-4A8E-095D-7AE4D722D885}"/>
                </a:ext>
              </a:extLst>
            </p:cNvPr>
            <p:cNvSpPr/>
            <p:nvPr/>
          </p:nvSpPr>
          <p:spPr>
            <a:xfrm>
              <a:off x="2940673" y="2331987"/>
              <a:ext cx="39518" cy="21086"/>
            </a:xfrm>
            <a:custGeom>
              <a:avLst/>
              <a:gdLst/>
              <a:ahLst/>
              <a:cxnLst/>
              <a:rect l="l" t="t" r="r" b="b"/>
              <a:pathLst>
                <a:path w="268" h="143" extrusionOk="0">
                  <a:moveTo>
                    <a:pt x="134" y="0"/>
                  </a:moveTo>
                  <a:cubicBezTo>
                    <a:pt x="103" y="0"/>
                    <a:pt x="73" y="6"/>
                    <a:pt x="49" y="18"/>
                  </a:cubicBezTo>
                  <a:cubicBezTo>
                    <a:pt x="0" y="43"/>
                    <a:pt x="0" y="91"/>
                    <a:pt x="49" y="115"/>
                  </a:cubicBezTo>
                  <a:cubicBezTo>
                    <a:pt x="73" y="133"/>
                    <a:pt x="103" y="142"/>
                    <a:pt x="134" y="142"/>
                  </a:cubicBezTo>
                  <a:cubicBezTo>
                    <a:pt x="164" y="142"/>
                    <a:pt x="194" y="133"/>
                    <a:pt x="219" y="115"/>
                  </a:cubicBezTo>
                  <a:cubicBezTo>
                    <a:pt x="267" y="91"/>
                    <a:pt x="267" y="43"/>
                    <a:pt x="219"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94;p69">
              <a:extLst>
                <a:ext uri="{FF2B5EF4-FFF2-40B4-BE49-F238E27FC236}">
                  <a16:creationId xmlns:a16="http://schemas.microsoft.com/office/drawing/2014/main" id="{38A3DD4C-5F06-CE40-4FCB-32B3EAEC6D71}"/>
                </a:ext>
              </a:extLst>
            </p:cNvPr>
            <p:cNvSpPr/>
            <p:nvPr/>
          </p:nvSpPr>
          <p:spPr>
            <a:xfrm>
              <a:off x="2840403" y="2274626"/>
              <a:ext cx="41435" cy="21528"/>
            </a:xfrm>
            <a:custGeom>
              <a:avLst/>
              <a:gdLst/>
              <a:ahLst/>
              <a:cxnLst/>
              <a:rect l="l" t="t" r="r" b="b"/>
              <a:pathLst>
                <a:path w="281" h="146" extrusionOk="0">
                  <a:moveTo>
                    <a:pt x="147" y="1"/>
                  </a:moveTo>
                  <a:cubicBezTo>
                    <a:pt x="116" y="1"/>
                    <a:pt x="86" y="7"/>
                    <a:pt x="62" y="19"/>
                  </a:cubicBezTo>
                  <a:cubicBezTo>
                    <a:pt x="1" y="43"/>
                    <a:pt x="1" y="92"/>
                    <a:pt x="62" y="128"/>
                  </a:cubicBezTo>
                  <a:cubicBezTo>
                    <a:pt x="86" y="140"/>
                    <a:pt x="116" y="146"/>
                    <a:pt x="147" y="146"/>
                  </a:cubicBezTo>
                  <a:cubicBezTo>
                    <a:pt x="177" y="146"/>
                    <a:pt x="207" y="140"/>
                    <a:pt x="232" y="128"/>
                  </a:cubicBezTo>
                  <a:cubicBezTo>
                    <a:pt x="280" y="92"/>
                    <a:pt x="280" y="43"/>
                    <a:pt x="232" y="19"/>
                  </a:cubicBezTo>
                  <a:cubicBezTo>
                    <a:pt x="207" y="7"/>
                    <a:pt x="177" y="1"/>
                    <a:pt x="147"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95;p69">
              <a:extLst>
                <a:ext uri="{FF2B5EF4-FFF2-40B4-BE49-F238E27FC236}">
                  <a16:creationId xmlns:a16="http://schemas.microsoft.com/office/drawing/2014/main" id="{AC9AE210-137E-8529-2DD8-8F917A7FDFE7}"/>
                </a:ext>
              </a:extLst>
            </p:cNvPr>
            <p:cNvSpPr/>
            <p:nvPr/>
          </p:nvSpPr>
          <p:spPr>
            <a:xfrm>
              <a:off x="2742051" y="2217414"/>
              <a:ext cx="41287" cy="21528"/>
            </a:xfrm>
            <a:custGeom>
              <a:avLst/>
              <a:gdLst/>
              <a:ahLst/>
              <a:cxnLst/>
              <a:rect l="l" t="t" r="r" b="b"/>
              <a:pathLst>
                <a:path w="280" h="146" extrusionOk="0">
                  <a:moveTo>
                    <a:pt x="140" y="1"/>
                  </a:moveTo>
                  <a:cubicBezTo>
                    <a:pt x="107" y="1"/>
                    <a:pt x="74" y="7"/>
                    <a:pt x="49" y="19"/>
                  </a:cubicBezTo>
                  <a:cubicBezTo>
                    <a:pt x="1" y="55"/>
                    <a:pt x="1" y="92"/>
                    <a:pt x="49" y="127"/>
                  </a:cubicBezTo>
                  <a:cubicBezTo>
                    <a:pt x="74" y="140"/>
                    <a:pt x="107" y="146"/>
                    <a:pt x="140" y="146"/>
                  </a:cubicBezTo>
                  <a:cubicBezTo>
                    <a:pt x="173" y="146"/>
                    <a:pt x="207" y="140"/>
                    <a:pt x="231" y="127"/>
                  </a:cubicBezTo>
                  <a:cubicBezTo>
                    <a:pt x="279" y="92"/>
                    <a:pt x="279" y="55"/>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96;p69">
              <a:extLst>
                <a:ext uri="{FF2B5EF4-FFF2-40B4-BE49-F238E27FC236}">
                  <a16:creationId xmlns:a16="http://schemas.microsoft.com/office/drawing/2014/main" id="{6C00E616-5791-8E2E-A2BA-5E379E20D877}"/>
                </a:ext>
              </a:extLst>
            </p:cNvPr>
            <p:cNvSpPr/>
            <p:nvPr/>
          </p:nvSpPr>
          <p:spPr>
            <a:xfrm>
              <a:off x="2643550" y="2160201"/>
              <a:ext cx="41435" cy="21528"/>
            </a:xfrm>
            <a:custGeom>
              <a:avLst/>
              <a:gdLst/>
              <a:ahLst/>
              <a:cxnLst/>
              <a:rect l="l" t="t" r="r" b="b"/>
              <a:pathLst>
                <a:path w="281" h="146" extrusionOk="0">
                  <a:moveTo>
                    <a:pt x="141" y="0"/>
                  </a:moveTo>
                  <a:cubicBezTo>
                    <a:pt x="107" y="0"/>
                    <a:pt x="74" y="6"/>
                    <a:pt x="49" y="18"/>
                  </a:cubicBezTo>
                  <a:cubicBezTo>
                    <a:pt x="1" y="54"/>
                    <a:pt x="1" y="91"/>
                    <a:pt x="49" y="127"/>
                  </a:cubicBezTo>
                  <a:cubicBezTo>
                    <a:pt x="74" y="139"/>
                    <a:pt x="107" y="145"/>
                    <a:pt x="141" y="145"/>
                  </a:cubicBezTo>
                  <a:cubicBezTo>
                    <a:pt x="174" y="145"/>
                    <a:pt x="208" y="139"/>
                    <a:pt x="232" y="127"/>
                  </a:cubicBezTo>
                  <a:cubicBezTo>
                    <a:pt x="280" y="91"/>
                    <a:pt x="280" y="54"/>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97;p69">
              <a:extLst>
                <a:ext uri="{FF2B5EF4-FFF2-40B4-BE49-F238E27FC236}">
                  <a16:creationId xmlns:a16="http://schemas.microsoft.com/office/drawing/2014/main" id="{85D995CC-800D-52BB-352A-CA608F3A8F0F}"/>
                </a:ext>
              </a:extLst>
            </p:cNvPr>
            <p:cNvSpPr/>
            <p:nvPr/>
          </p:nvSpPr>
          <p:spPr>
            <a:xfrm>
              <a:off x="2545197" y="2102840"/>
              <a:ext cx="41287" cy="21676"/>
            </a:xfrm>
            <a:custGeom>
              <a:avLst/>
              <a:gdLst/>
              <a:ahLst/>
              <a:cxnLst/>
              <a:rect l="l" t="t" r="r" b="b"/>
              <a:pathLst>
                <a:path w="280" h="147" extrusionOk="0">
                  <a:moveTo>
                    <a:pt x="140" y="1"/>
                  </a:moveTo>
                  <a:cubicBezTo>
                    <a:pt x="107" y="1"/>
                    <a:pt x="74" y="7"/>
                    <a:pt x="49" y="19"/>
                  </a:cubicBezTo>
                  <a:cubicBezTo>
                    <a:pt x="1" y="55"/>
                    <a:pt x="1" y="104"/>
                    <a:pt x="49" y="128"/>
                  </a:cubicBezTo>
                  <a:cubicBezTo>
                    <a:pt x="74" y="140"/>
                    <a:pt x="107" y="146"/>
                    <a:pt x="140" y="146"/>
                  </a:cubicBezTo>
                  <a:cubicBezTo>
                    <a:pt x="174" y="146"/>
                    <a:pt x="207" y="140"/>
                    <a:pt x="231" y="128"/>
                  </a:cubicBezTo>
                  <a:cubicBezTo>
                    <a:pt x="280" y="104"/>
                    <a:pt x="280" y="55"/>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98;p69">
              <a:extLst>
                <a:ext uri="{FF2B5EF4-FFF2-40B4-BE49-F238E27FC236}">
                  <a16:creationId xmlns:a16="http://schemas.microsoft.com/office/drawing/2014/main" id="{290D7573-648B-1D3E-0773-B1A820C8D311}"/>
                </a:ext>
              </a:extLst>
            </p:cNvPr>
            <p:cNvSpPr/>
            <p:nvPr/>
          </p:nvSpPr>
          <p:spPr>
            <a:xfrm>
              <a:off x="2446845" y="2046070"/>
              <a:ext cx="39370" cy="21086"/>
            </a:xfrm>
            <a:custGeom>
              <a:avLst/>
              <a:gdLst/>
              <a:ahLst/>
              <a:cxnLst/>
              <a:rect l="l" t="t" r="r" b="b"/>
              <a:pathLst>
                <a:path w="267" h="143" extrusionOk="0">
                  <a:moveTo>
                    <a:pt x="134" y="0"/>
                  </a:moveTo>
                  <a:cubicBezTo>
                    <a:pt x="103" y="0"/>
                    <a:pt x="73" y="9"/>
                    <a:pt x="49" y="27"/>
                  </a:cubicBezTo>
                  <a:cubicBezTo>
                    <a:pt x="0" y="52"/>
                    <a:pt x="0" y="100"/>
                    <a:pt x="49" y="124"/>
                  </a:cubicBezTo>
                  <a:cubicBezTo>
                    <a:pt x="73" y="137"/>
                    <a:pt x="103" y="143"/>
                    <a:pt x="134" y="143"/>
                  </a:cubicBezTo>
                  <a:cubicBezTo>
                    <a:pt x="164" y="143"/>
                    <a:pt x="194" y="137"/>
                    <a:pt x="218" y="124"/>
                  </a:cubicBezTo>
                  <a:cubicBezTo>
                    <a:pt x="267" y="100"/>
                    <a:pt x="267" y="52"/>
                    <a:pt x="218" y="27"/>
                  </a:cubicBezTo>
                  <a:cubicBezTo>
                    <a:pt x="194"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99;p69">
              <a:extLst>
                <a:ext uri="{FF2B5EF4-FFF2-40B4-BE49-F238E27FC236}">
                  <a16:creationId xmlns:a16="http://schemas.microsoft.com/office/drawing/2014/main" id="{8BD9FFF2-4E57-B177-6200-8B1D072BDA42}"/>
                </a:ext>
              </a:extLst>
            </p:cNvPr>
            <p:cNvSpPr/>
            <p:nvPr/>
          </p:nvSpPr>
          <p:spPr>
            <a:xfrm>
              <a:off x="2346575" y="1988857"/>
              <a:ext cx="41435" cy="21086"/>
            </a:xfrm>
            <a:custGeom>
              <a:avLst/>
              <a:gdLst/>
              <a:ahLst/>
              <a:cxnLst/>
              <a:rect l="l" t="t" r="r" b="b"/>
              <a:pathLst>
                <a:path w="281" h="143" extrusionOk="0">
                  <a:moveTo>
                    <a:pt x="145" y="0"/>
                  </a:moveTo>
                  <a:cubicBezTo>
                    <a:pt x="113" y="0"/>
                    <a:pt x="80" y="9"/>
                    <a:pt x="49" y="27"/>
                  </a:cubicBezTo>
                  <a:cubicBezTo>
                    <a:pt x="0" y="51"/>
                    <a:pt x="0" y="100"/>
                    <a:pt x="49" y="124"/>
                  </a:cubicBezTo>
                  <a:cubicBezTo>
                    <a:pt x="80" y="136"/>
                    <a:pt x="113" y="142"/>
                    <a:pt x="145" y="142"/>
                  </a:cubicBezTo>
                  <a:cubicBezTo>
                    <a:pt x="177" y="142"/>
                    <a:pt x="207" y="136"/>
                    <a:pt x="232" y="124"/>
                  </a:cubicBezTo>
                  <a:cubicBezTo>
                    <a:pt x="280" y="100"/>
                    <a:pt x="280" y="51"/>
                    <a:pt x="232" y="27"/>
                  </a:cubicBezTo>
                  <a:cubicBezTo>
                    <a:pt x="207" y="9"/>
                    <a:pt x="177" y="0"/>
                    <a:pt x="14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00;p69">
              <a:extLst>
                <a:ext uri="{FF2B5EF4-FFF2-40B4-BE49-F238E27FC236}">
                  <a16:creationId xmlns:a16="http://schemas.microsoft.com/office/drawing/2014/main" id="{686EBD30-E107-FE2C-6BE0-0580A50412A4}"/>
                </a:ext>
              </a:extLst>
            </p:cNvPr>
            <p:cNvSpPr/>
            <p:nvPr/>
          </p:nvSpPr>
          <p:spPr>
            <a:xfrm>
              <a:off x="2199857" y="1904217"/>
              <a:ext cx="39518" cy="21234"/>
            </a:xfrm>
            <a:custGeom>
              <a:avLst/>
              <a:gdLst/>
              <a:ahLst/>
              <a:cxnLst/>
              <a:rect l="l" t="t" r="r" b="b"/>
              <a:pathLst>
                <a:path w="268" h="144" extrusionOk="0">
                  <a:moveTo>
                    <a:pt x="134" y="0"/>
                  </a:moveTo>
                  <a:cubicBezTo>
                    <a:pt x="104" y="0"/>
                    <a:pt x="73" y="6"/>
                    <a:pt x="49" y="19"/>
                  </a:cubicBezTo>
                  <a:cubicBezTo>
                    <a:pt x="0" y="43"/>
                    <a:pt x="0" y="91"/>
                    <a:pt x="49" y="116"/>
                  </a:cubicBezTo>
                  <a:cubicBezTo>
                    <a:pt x="73" y="134"/>
                    <a:pt x="104" y="143"/>
                    <a:pt x="134" y="143"/>
                  </a:cubicBezTo>
                  <a:cubicBezTo>
                    <a:pt x="164" y="143"/>
                    <a:pt x="195" y="134"/>
                    <a:pt x="219" y="116"/>
                  </a:cubicBezTo>
                  <a:cubicBezTo>
                    <a:pt x="267" y="91"/>
                    <a:pt x="267" y="43"/>
                    <a:pt x="219" y="19"/>
                  </a:cubicBezTo>
                  <a:cubicBezTo>
                    <a:pt x="195" y="6"/>
                    <a:pt x="164" y="0"/>
                    <a:pt x="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01;p69">
              <a:extLst>
                <a:ext uri="{FF2B5EF4-FFF2-40B4-BE49-F238E27FC236}">
                  <a16:creationId xmlns:a16="http://schemas.microsoft.com/office/drawing/2014/main" id="{F6FFDDE4-35AE-B1D6-225F-CDBAD7DB0BB1}"/>
                </a:ext>
              </a:extLst>
            </p:cNvPr>
            <p:cNvSpPr/>
            <p:nvPr/>
          </p:nvSpPr>
          <p:spPr>
            <a:xfrm>
              <a:off x="3089161" y="2416479"/>
              <a:ext cx="39518" cy="22413"/>
            </a:xfrm>
            <a:custGeom>
              <a:avLst/>
              <a:gdLst/>
              <a:ahLst/>
              <a:cxnLst/>
              <a:rect l="l" t="t" r="r" b="b"/>
              <a:pathLst>
                <a:path w="268" h="152" extrusionOk="0">
                  <a:moveTo>
                    <a:pt x="134" y="0"/>
                  </a:moveTo>
                  <a:cubicBezTo>
                    <a:pt x="104" y="0"/>
                    <a:pt x="74" y="9"/>
                    <a:pt x="49" y="28"/>
                  </a:cubicBezTo>
                  <a:cubicBezTo>
                    <a:pt x="1" y="52"/>
                    <a:pt x="1" y="101"/>
                    <a:pt x="49" y="125"/>
                  </a:cubicBezTo>
                  <a:cubicBezTo>
                    <a:pt x="74" y="143"/>
                    <a:pt x="104" y="152"/>
                    <a:pt x="134" y="152"/>
                  </a:cubicBezTo>
                  <a:cubicBezTo>
                    <a:pt x="165" y="152"/>
                    <a:pt x="195" y="143"/>
                    <a:pt x="219" y="125"/>
                  </a:cubicBezTo>
                  <a:cubicBezTo>
                    <a:pt x="268" y="101"/>
                    <a:pt x="268" y="52"/>
                    <a:pt x="219" y="28"/>
                  </a:cubicBezTo>
                  <a:cubicBezTo>
                    <a:pt x="195" y="9"/>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02;p69">
              <a:extLst>
                <a:ext uri="{FF2B5EF4-FFF2-40B4-BE49-F238E27FC236}">
                  <a16:creationId xmlns:a16="http://schemas.microsoft.com/office/drawing/2014/main" id="{3EF11A15-4F97-90BD-3F34-2FF16DF2DE49}"/>
                </a:ext>
              </a:extLst>
            </p:cNvPr>
            <p:cNvSpPr/>
            <p:nvPr/>
          </p:nvSpPr>
          <p:spPr>
            <a:xfrm>
              <a:off x="3039173" y="2387725"/>
              <a:ext cx="41140" cy="22561"/>
            </a:xfrm>
            <a:custGeom>
              <a:avLst/>
              <a:gdLst/>
              <a:ahLst/>
              <a:cxnLst/>
              <a:rect l="l" t="t" r="r" b="b"/>
              <a:pathLst>
                <a:path w="279" h="153" extrusionOk="0">
                  <a:moveTo>
                    <a:pt x="139" y="1"/>
                  </a:moveTo>
                  <a:cubicBezTo>
                    <a:pt x="106" y="1"/>
                    <a:pt x="73" y="10"/>
                    <a:pt x="49" y="29"/>
                  </a:cubicBezTo>
                  <a:cubicBezTo>
                    <a:pt x="0" y="53"/>
                    <a:pt x="0" y="101"/>
                    <a:pt x="49" y="126"/>
                  </a:cubicBezTo>
                  <a:cubicBezTo>
                    <a:pt x="73" y="144"/>
                    <a:pt x="106" y="153"/>
                    <a:pt x="139" y="153"/>
                  </a:cubicBezTo>
                  <a:cubicBezTo>
                    <a:pt x="173" y="153"/>
                    <a:pt x="206" y="144"/>
                    <a:pt x="230" y="126"/>
                  </a:cubicBezTo>
                  <a:cubicBezTo>
                    <a:pt x="279" y="101"/>
                    <a:pt x="279" y="53"/>
                    <a:pt x="230" y="29"/>
                  </a:cubicBezTo>
                  <a:cubicBezTo>
                    <a:pt x="206" y="10"/>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03;p69">
              <a:extLst>
                <a:ext uri="{FF2B5EF4-FFF2-40B4-BE49-F238E27FC236}">
                  <a16:creationId xmlns:a16="http://schemas.microsoft.com/office/drawing/2014/main" id="{334DAE5F-D921-46F8-5494-4DCEA952D588}"/>
                </a:ext>
              </a:extLst>
            </p:cNvPr>
            <p:cNvSpPr/>
            <p:nvPr/>
          </p:nvSpPr>
          <p:spPr>
            <a:xfrm>
              <a:off x="2890538" y="2303233"/>
              <a:ext cx="41435" cy="21234"/>
            </a:xfrm>
            <a:custGeom>
              <a:avLst/>
              <a:gdLst/>
              <a:ahLst/>
              <a:cxnLst/>
              <a:rect l="l" t="t" r="r" b="b"/>
              <a:pathLst>
                <a:path w="281" h="144" extrusionOk="0">
                  <a:moveTo>
                    <a:pt x="140" y="1"/>
                  </a:moveTo>
                  <a:cubicBezTo>
                    <a:pt x="107" y="1"/>
                    <a:pt x="73" y="7"/>
                    <a:pt x="49" y="19"/>
                  </a:cubicBezTo>
                  <a:cubicBezTo>
                    <a:pt x="0" y="43"/>
                    <a:pt x="0"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04;p69">
              <a:extLst>
                <a:ext uri="{FF2B5EF4-FFF2-40B4-BE49-F238E27FC236}">
                  <a16:creationId xmlns:a16="http://schemas.microsoft.com/office/drawing/2014/main" id="{6C0E1179-B349-BCF6-18B6-0EE571AC1405}"/>
                </a:ext>
              </a:extLst>
            </p:cNvPr>
            <p:cNvSpPr/>
            <p:nvPr/>
          </p:nvSpPr>
          <p:spPr>
            <a:xfrm>
              <a:off x="2792185" y="2246020"/>
              <a:ext cx="41287" cy="21528"/>
            </a:xfrm>
            <a:custGeom>
              <a:avLst/>
              <a:gdLst/>
              <a:ahLst/>
              <a:cxnLst/>
              <a:rect l="l" t="t" r="r" b="b"/>
              <a:pathLst>
                <a:path w="280" h="146" extrusionOk="0">
                  <a:moveTo>
                    <a:pt x="140" y="1"/>
                  </a:moveTo>
                  <a:cubicBezTo>
                    <a:pt x="107" y="1"/>
                    <a:pt x="73" y="7"/>
                    <a:pt x="49" y="19"/>
                  </a:cubicBezTo>
                  <a:cubicBezTo>
                    <a:pt x="1" y="43"/>
                    <a:pt x="1" y="92"/>
                    <a:pt x="49" y="128"/>
                  </a:cubicBezTo>
                  <a:cubicBezTo>
                    <a:pt x="73" y="140"/>
                    <a:pt x="107" y="146"/>
                    <a:pt x="140" y="146"/>
                  </a:cubicBezTo>
                  <a:cubicBezTo>
                    <a:pt x="173" y="146"/>
                    <a:pt x="206" y="140"/>
                    <a:pt x="231" y="128"/>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05;p69">
              <a:extLst>
                <a:ext uri="{FF2B5EF4-FFF2-40B4-BE49-F238E27FC236}">
                  <a16:creationId xmlns:a16="http://schemas.microsoft.com/office/drawing/2014/main" id="{8CA7B641-0423-919E-7800-EF33D9075F28}"/>
                </a:ext>
              </a:extLst>
            </p:cNvPr>
            <p:cNvSpPr/>
            <p:nvPr/>
          </p:nvSpPr>
          <p:spPr>
            <a:xfrm>
              <a:off x="2693685" y="2188807"/>
              <a:ext cx="39518" cy="21528"/>
            </a:xfrm>
            <a:custGeom>
              <a:avLst/>
              <a:gdLst/>
              <a:ahLst/>
              <a:cxnLst/>
              <a:rect l="l" t="t" r="r" b="b"/>
              <a:pathLst>
                <a:path w="268" h="146" extrusionOk="0">
                  <a:moveTo>
                    <a:pt x="134" y="0"/>
                  </a:moveTo>
                  <a:cubicBezTo>
                    <a:pt x="104" y="0"/>
                    <a:pt x="73" y="6"/>
                    <a:pt x="49" y="19"/>
                  </a:cubicBezTo>
                  <a:cubicBezTo>
                    <a:pt x="1" y="54"/>
                    <a:pt x="1" y="91"/>
                    <a:pt x="49" y="127"/>
                  </a:cubicBezTo>
                  <a:cubicBezTo>
                    <a:pt x="73" y="139"/>
                    <a:pt x="104" y="145"/>
                    <a:pt x="134" y="145"/>
                  </a:cubicBezTo>
                  <a:cubicBezTo>
                    <a:pt x="164" y="145"/>
                    <a:pt x="195" y="139"/>
                    <a:pt x="219" y="127"/>
                  </a:cubicBezTo>
                  <a:cubicBezTo>
                    <a:pt x="268" y="91"/>
                    <a:pt x="268" y="54"/>
                    <a:pt x="219" y="19"/>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06;p69">
              <a:extLst>
                <a:ext uri="{FF2B5EF4-FFF2-40B4-BE49-F238E27FC236}">
                  <a16:creationId xmlns:a16="http://schemas.microsoft.com/office/drawing/2014/main" id="{F90D3C60-15D1-FBB7-8B10-626EBAAD971F}"/>
                </a:ext>
              </a:extLst>
            </p:cNvPr>
            <p:cNvSpPr/>
            <p:nvPr/>
          </p:nvSpPr>
          <p:spPr>
            <a:xfrm>
              <a:off x="2593563" y="2131594"/>
              <a:ext cx="41287" cy="21528"/>
            </a:xfrm>
            <a:custGeom>
              <a:avLst/>
              <a:gdLst/>
              <a:ahLst/>
              <a:cxnLst/>
              <a:rect l="l" t="t" r="r" b="b"/>
              <a:pathLst>
                <a:path w="280" h="146" extrusionOk="0">
                  <a:moveTo>
                    <a:pt x="146" y="0"/>
                  </a:moveTo>
                  <a:cubicBezTo>
                    <a:pt x="116" y="0"/>
                    <a:pt x="86" y="6"/>
                    <a:pt x="61" y="18"/>
                  </a:cubicBezTo>
                  <a:cubicBezTo>
                    <a:pt x="0" y="54"/>
                    <a:pt x="0" y="103"/>
                    <a:pt x="61" y="127"/>
                  </a:cubicBezTo>
                  <a:cubicBezTo>
                    <a:pt x="86" y="139"/>
                    <a:pt x="116" y="145"/>
                    <a:pt x="146" y="145"/>
                  </a:cubicBezTo>
                  <a:cubicBezTo>
                    <a:pt x="177" y="145"/>
                    <a:pt x="207" y="139"/>
                    <a:pt x="231" y="127"/>
                  </a:cubicBezTo>
                  <a:cubicBezTo>
                    <a:pt x="280" y="103"/>
                    <a:pt x="280" y="54"/>
                    <a:pt x="231" y="18"/>
                  </a:cubicBezTo>
                  <a:cubicBezTo>
                    <a:pt x="207" y="6"/>
                    <a:pt x="177" y="0"/>
                    <a:pt x="146"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07;p69">
              <a:extLst>
                <a:ext uri="{FF2B5EF4-FFF2-40B4-BE49-F238E27FC236}">
                  <a16:creationId xmlns:a16="http://schemas.microsoft.com/office/drawing/2014/main" id="{2EB6E095-9046-03C0-6086-0C5F8089496E}"/>
                </a:ext>
              </a:extLst>
            </p:cNvPr>
            <p:cNvSpPr/>
            <p:nvPr/>
          </p:nvSpPr>
          <p:spPr>
            <a:xfrm>
              <a:off x="2495210" y="2074676"/>
              <a:ext cx="41140" cy="21086"/>
            </a:xfrm>
            <a:custGeom>
              <a:avLst/>
              <a:gdLst/>
              <a:ahLst/>
              <a:cxnLst/>
              <a:rect l="l" t="t" r="r" b="b"/>
              <a:pathLst>
                <a:path w="279" h="143" extrusionOk="0">
                  <a:moveTo>
                    <a:pt x="139" y="1"/>
                  </a:moveTo>
                  <a:cubicBezTo>
                    <a:pt x="106" y="1"/>
                    <a:pt x="73" y="10"/>
                    <a:pt x="49" y="28"/>
                  </a:cubicBezTo>
                  <a:cubicBezTo>
                    <a:pt x="0" y="52"/>
                    <a:pt x="0" y="100"/>
                    <a:pt x="49" y="125"/>
                  </a:cubicBezTo>
                  <a:cubicBezTo>
                    <a:pt x="73" y="137"/>
                    <a:pt x="106" y="143"/>
                    <a:pt x="139" y="143"/>
                  </a:cubicBezTo>
                  <a:cubicBezTo>
                    <a:pt x="173" y="143"/>
                    <a:pt x="206" y="137"/>
                    <a:pt x="230" y="125"/>
                  </a:cubicBezTo>
                  <a:cubicBezTo>
                    <a:pt x="279" y="100"/>
                    <a:pt x="279" y="52"/>
                    <a:pt x="230" y="28"/>
                  </a:cubicBezTo>
                  <a:cubicBezTo>
                    <a:pt x="206" y="10"/>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08;p69">
              <a:extLst>
                <a:ext uri="{FF2B5EF4-FFF2-40B4-BE49-F238E27FC236}">
                  <a16:creationId xmlns:a16="http://schemas.microsoft.com/office/drawing/2014/main" id="{19423EAC-D1A3-8BBE-B067-E397F48744EB}"/>
                </a:ext>
              </a:extLst>
            </p:cNvPr>
            <p:cNvSpPr/>
            <p:nvPr/>
          </p:nvSpPr>
          <p:spPr>
            <a:xfrm>
              <a:off x="2989038" y="2360593"/>
              <a:ext cx="41140" cy="21086"/>
            </a:xfrm>
            <a:custGeom>
              <a:avLst/>
              <a:gdLst/>
              <a:ahLst/>
              <a:cxnLst/>
              <a:rect l="l" t="t" r="r" b="b"/>
              <a:pathLst>
                <a:path w="279" h="143" extrusionOk="0">
                  <a:moveTo>
                    <a:pt x="140" y="0"/>
                  </a:moveTo>
                  <a:cubicBezTo>
                    <a:pt x="106" y="0"/>
                    <a:pt x="73" y="6"/>
                    <a:pt x="49" y="18"/>
                  </a:cubicBezTo>
                  <a:cubicBezTo>
                    <a:pt x="0" y="43"/>
                    <a:pt x="0" y="91"/>
                    <a:pt x="49" y="116"/>
                  </a:cubicBezTo>
                  <a:cubicBezTo>
                    <a:pt x="73" y="134"/>
                    <a:pt x="106" y="143"/>
                    <a:pt x="140" y="143"/>
                  </a:cubicBezTo>
                  <a:cubicBezTo>
                    <a:pt x="173" y="143"/>
                    <a:pt x="206" y="134"/>
                    <a:pt x="230" y="116"/>
                  </a:cubicBezTo>
                  <a:cubicBezTo>
                    <a:pt x="279" y="91"/>
                    <a:pt x="279" y="43"/>
                    <a:pt x="230"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909;p69">
              <a:extLst>
                <a:ext uri="{FF2B5EF4-FFF2-40B4-BE49-F238E27FC236}">
                  <a16:creationId xmlns:a16="http://schemas.microsoft.com/office/drawing/2014/main" id="{71A3EA74-571E-7FC0-CF77-D15CD6EC44F2}"/>
                </a:ext>
              </a:extLst>
            </p:cNvPr>
            <p:cNvSpPr/>
            <p:nvPr/>
          </p:nvSpPr>
          <p:spPr>
            <a:xfrm>
              <a:off x="2380637" y="2056392"/>
              <a:ext cx="41287" cy="21086"/>
            </a:xfrm>
            <a:custGeom>
              <a:avLst/>
              <a:gdLst/>
              <a:ahLst/>
              <a:cxnLst/>
              <a:rect l="l" t="t" r="r" b="b"/>
              <a:pathLst>
                <a:path w="280" h="143" extrusionOk="0">
                  <a:moveTo>
                    <a:pt x="140" y="0"/>
                  </a:moveTo>
                  <a:cubicBezTo>
                    <a:pt x="107" y="0"/>
                    <a:pt x="73" y="6"/>
                    <a:pt x="49" y="19"/>
                  </a:cubicBezTo>
                  <a:cubicBezTo>
                    <a:pt x="1" y="43"/>
                    <a:pt x="1" y="91"/>
                    <a:pt x="49" y="116"/>
                  </a:cubicBezTo>
                  <a:cubicBezTo>
                    <a:pt x="73" y="134"/>
                    <a:pt x="107" y="143"/>
                    <a:pt x="140" y="143"/>
                  </a:cubicBezTo>
                  <a:cubicBezTo>
                    <a:pt x="173" y="143"/>
                    <a:pt x="206" y="134"/>
                    <a:pt x="231" y="116"/>
                  </a:cubicBezTo>
                  <a:cubicBezTo>
                    <a:pt x="279" y="91"/>
                    <a:pt x="279" y="43"/>
                    <a:pt x="231" y="19"/>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910;p69">
              <a:extLst>
                <a:ext uri="{FF2B5EF4-FFF2-40B4-BE49-F238E27FC236}">
                  <a16:creationId xmlns:a16="http://schemas.microsoft.com/office/drawing/2014/main" id="{D57B92FE-6B90-8C88-C85B-CDBA332BFEAC}"/>
                </a:ext>
              </a:extLst>
            </p:cNvPr>
            <p:cNvSpPr/>
            <p:nvPr/>
          </p:nvSpPr>
          <p:spPr>
            <a:xfrm>
              <a:off x="2282137" y="1999179"/>
              <a:ext cx="39518" cy="21086"/>
            </a:xfrm>
            <a:custGeom>
              <a:avLst/>
              <a:gdLst/>
              <a:ahLst/>
              <a:cxnLst/>
              <a:rect l="l" t="t" r="r" b="b"/>
              <a:pathLst>
                <a:path w="268" h="143" extrusionOk="0">
                  <a:moveTo>
                    <a:pt x="134" y="0"/>
                  </a:moveTo>
                  <a:cubicBezTo>
                    <a:pt x="104" y="0"/>
                    <a:pt x="73" y="6"/>
                    <a:pt x="49" y="18"/>
                  </a:cubicBezTo>
                  <a:cubicBezTo>
                    <a:pt x="1" y="43"/>
                    <a:pt x="1" y="91"/>
                    <a:pt x="49" y="115"/>
                  </a:cubicBezTo>
                  <a:cubicBezTo>
                    <a:pt x="73" y="133"/>
                    <a:pt x="104" y="142"/>
                    <a:pt x="134" y="142"/>
                  </a:cubicBezTo>
                  <a:cubicBezTo>
                    <a:pt x="164" y="142"/>
                    <a:pt x="195" y="133"/>
                    <a:pt x="219" y="115"/>
                  </a:cubicBezTo>
                  <a:cubicBezTo>
                    <a:pt x="268" y="91"/>
                    <a:pt x="268" y="43"/>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911;p69">
              <a:extLst>
                <a:ext uri="{FF2B5EF4-FFF2-40B4-BE49-F238E27FC236}">
                  <a16:creationId xmlns:a16="http://schemas.microsoft.com/office/drawing/2014/main" id="{9EDE292B-E6D0-AD95-E0CE-F35181E14441}"/>
                </a:ext>
              </a:extLst>
            </p:cNvPr>
            <p:cNvSpPr/>
            <p:nvPr/>
          </p:nvSpPr>
          <p:spPr>
            <a:xfrm>
              <a:off x="2232002" y="1970425"/>
              <a:ext cx="41435" cy="21676"/>
            </a:xfrm>
            <a:custGeom>
              <a:avLst/>
              <a:gdLst/>
              <a:ahLst/>
              <a:cxnLst/>
              <a:rect l="l" t="t" r="r" b="b"/>
              <a:pathLst>
                <a:path w="281" h="147" extrusionOk="0">
                  <a:moveTo>
                    <a:pt x="141" y="1"/>
                  </a:moveTo>
                  <a:cubicBezTo>
                    <a:pt x="107" y="1"/>
                    <a:pt x="74" y="7"/>
                    <a:pt x="49" y="19"/>
                  </a:cubicBezTo>
                  <a:cubicBezTo>
                    <a:pt x="1" y="43"/>
                    <a:pt x="1" y="92"/>
                    <a:pt x="49" y="128"/>
                  </a:cubicBezTo>
                  <a:cubicBezTo>
                    <a:pt x="74" y="140"/>
                    <a:pt x="107" y="146"/>
                    <a:pt x="141" y="146"/>
                  </a:cubicBezTo>
                  <a:cubicBezTo>
                    <a:pt x="174" y="146"/>
                    <a:pt x="208" y="140"/>
                    <a:pt x="232" y="128"/>
                  </a:cubicBezTo>
                  <a:cubicBezTo>
                    <a:pt x="280" y="92"/>
                    <a:pt x="280" y="43"/>
                    <a:pt x="232" y="19"/>
                  </a:cubicBezTo>
                  <a:cubicBezTo>
                    <a:pt x="208" y="7"/>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912;p69">
              <a:extLst>
                <a:ext uri="{FF2B5EF4-FFF2-40B4-BE49-F238E27FC236}">
                  <a16:creationId xmlns:a16="http://schemas.microsoft.com/office/drawing/2014/main" id="{796B5F32-36C9-EB41-E666-DC097DC77211}"/>
                </a:ext>
              </a:extLst>
            </p:cNvPr>
            <p:cNvSpPr/>
            <p:nvPr/>
          </p:nvSpPr>
          <p:spPr>
            <a:xfrm>
              <a:off x="2133649" y="1913212"/>
              <a:ext cx="41287" cy="21528"/>
            </a:xfrm>
            <a:custGeom>
              <a:avLst/>
              <a:gdLst/>
              <a:ahLst/>
              <a:cxnLst/>
              <a:rect l="l" t="t" r="r" b="b"/>
              <a:pathLst>
                <a:path w="280" h="146" extrusionOk="0">
                  <a:moveTo>
                    <a:pt x="140" y="1"/>
                  </a:moveTo>
                  <a:cubicBezTo>
                    <a:pt x="107" y="1"/>
                    <a:pt x="74" y="7"/>
                    <a:pt x="49" y="19"/>
                  </a:cubicBezTo>
                  <a:cubicBezTo>
                    <a:pt x="1" y="55"/>
                    <a:pt x="1" y="92"/>
                    <a:pt x="49" y="128"/>
                  </a:cubicBezTo>
                  <a:cubicBezTo>
                    <a:pt x="74" y="140"/>
                    <a:pt x="107" y="146"/>
                    <a:pt x="140" y="146"/>
                  </a:cubicBezTo>
                  <a:cubicBezTo>
                    <a:pt x="173" y="146"/>
                    <a:pt x="207" y="140"/>
                    <a:pt x="231" y="128"/>
                  </a:cubicBezTo>
                  <a:cubicBezTo>
                    <a:pt x="280" y="92"/>
                    <a:pt x="280" y="55"/>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913;p69">
              <a:extLst>
                <a:ext uri="{FF2B5EF4-FFF2-40B4-BE49-F238E27FC236}">
                  <a16:creationId xmlns:a16="http://schemas.microsoft.com/office/drawing/2014/main" id="{209E3A62-880B-A86F-A2C9-D8872E3F04DD}"/>
                </a:ext>
              </a:extLst>
            </p:cNvPr>
            <p:cNvSpPr/>
            <p:nvPr/>
          </p:nvSpPr>
          <p:spPr>
            <a:xfrm>
              <a:off x="2083662" y="1884606"/>
              <a:ext cx="41140" cy="21528"/>
            </a:xfrm>
            <a:custGeom>
              <a:avLst/>
              <a:gdLst/>
              <a:ahLst/>
              <a:cxnLst/>
              <a:rect l="l" t="t" r="r" b="b"/>
              <a:pathLst>
                <a:path w="279" h="146" extrusionOk="0">
                  <a:moveTo>
                    <a:pt x="139" y="0"/>
                  </a:moveTo>
                  <a:cubicBezTo>
                    <a:pt x="106" y="0"/>
                    <a:pt x="73" y="6"/>
                    <a:pt x="49" y="19"/>
                  </a:cubicBezTo>
                  <a:cubicBezTo>
                    <a:pt x="0" y="55"/>
                    <a:pt x="0" y="91"/>
                    <a:pt x="49" y="127"/>
                  </a:cubicBezTo>
                  <a:cubicBezTo>
                    <a:pt x="73" y="139"/>
                    <a:pt x="106" y="146"/>
                    <a:pt x="139" y="146"/>
                  </a:cubicBezTo>
                  <a:cubicBezTo>
                    <a:pt x="173" y="146"/>
                    <a:pt x="206" y="139"/>
                    <a:pt x="230" y="127"/>
                  </a:cubicBezTo>
                  <a:cubicBezTo>
                    <a:pt x="279" y="91"/>
                    <a:pt x="279" y="55"/>
                    <a:pt x="230" y="19"/>
                  </a:cubicBezTo>
                  <a:cubicBezTo>
                    <a:pt x="206" y="6"/>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914;p69">
              <a:extLst>
                <a:ext uri="{FF2B5EF4-FFF2-40B4-BE49-F238E27FC236}">
                  <a16:creationId xmlns:a16="http://schemas.microsoft.com/office/drawing/2014/main" id="{3C37F28E-D9FE-0C06-E82B-F5DEC60C73B2}"/>
                </a:ext>
              </a:extLst>
            </p:cNvPr>
            <p:cNvSpPr/>
            <p:nvPr/>
          </p:nvSpPr>
          <p:spPr>
            <a:xfrm>
              <a:off x="2035296" y="1855999"/>
              <a:ext cx="39370" cy="21528"/>
            </a:xfrm>
            <a:custGeom>
              <a:avLst/>
              <a:gdLst/>
              <a:ahLst/>
              <a:cxnLst/>
              <a:rect l="l" t="t" r="r" b="b"/>
              <a:pathLst>
                <a:path w="267" h="146" extrusionOk="0">
                  <a:moveTo>
                    <a:pt x="134" y="0"/>
                  </a:moveTo>
                  <a:cubicBezTo>
                    <a:pt x="103" y="0"/>
                    <a:pt x="73" y="6"/>
                    <a:pt x="49" y="18"/>
                  </a:cubicBezTo>
                  <a:cubicBezTo>
                    <a:pt x="0" y="54"/>
                    <a:pt x="0" y="91"/>
                    <a:pt x="49" y="127"/>
                  </a:cubicBezTo>
                  <a:cubicBezTo>
                    <a:pt x="73" y="139"/>
                    <a:pt x="103" y="145"/>
                    <a:pt x="134" y="145"/>
                  </a:cubicBezTo>
                  <a:cubicBezTo>
                    <a:pt x="164" y="145"/>
                    <a:pt x="194" y="139"/>
                    <a:pt x="218" y="127"/>
                  </a:cubicBezTo>
                  <a:cubicBezTo>
                    <a:pt x="267" y="91"/>
                    <a:pt x="267" y="54"/>
                    <a:pt x="218"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915;p69">
              <a:extLst>
                <a:ext uri="{FF2B5EF4-FFF2-40B4-BE49-F238E27FC236}">
                  <a16:creationId xmlns:a16="http://schemas.microsoft.com/office/drawing/2014/main" id="{80349AE0-3220-7B5B-6C46-B62DF6EF33B9}"/>
                </a:ext>
              </a:extLst>
            </p:cNvPr>
            <p:cNvSpPr/>
            <p:nvPr/>
          </p:nvSpPr>
          <p:spPr>
            <a:xfrm>
              <a:off x="1985162" y="1827393"/>
              <a:ext cx="41287" cy="21528"/>
            </a:xfrm>
            <a:custGeom>
              <a:avLst/>
              <a:gdLst/>
              <a:ahLst/>
              <a:cxnLst/>
              <a:rect l="l" t="t" r="r" b="b"/>
              <a:pathLst>
                <a:path w="280" h="146" extrusionOk="0">
                  <a:moveTo>
                    <a:pt x="140" y="0"/>
                  </a:moveTo>
                  <a:cubicBezTo>
                    <a:pt x="107" y="0"/>
                    <a:pt x="73" y="6"/>
                    <a:pt x="49" y="18"/>
                  </a:cubicBezTo>
                  <a:cubicBezTo>
                    <a:pt x="0" y="54"/>
                    <a:pt x="0" y="91"/>
                    <a:pt x="49" y="127"/>
                  </a:cubicBezTo>
                  <a:cubicBezTo>
                    <a:pt x="73" y="139"/>
                    <a:pt x="107" y="145"/>
                    <a:pt x="140" y="145"/>
                  </a:cubicBezTo>
                  <a:cubicBezTo>
                    <a:pt x="174" y="145"/>
                    <a:pt x="207" y="139"/>
                    <a:pt x="231" y="127"/>
                  </a:cubicBezTo>
                  <a:cubicBezTo>
                    <a:pt x="280" y="91"/>
                    <a:pt x="280" y="54"/>
                    <a:pt x="231"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916;p69">
              <a:extLst>
                <a:ext uri="{FF2B5EF4-FFF2-40B4-BE49-F238E27FC236}">
                  <a16:creationId xmlns:a16="http://schemas.microsoft.com/office/drawing/2014/main" id="{80A96A83-88B8-99E5-DEBB-6D33F5932999}"/>
                </a:ext>
              </a:extLst>
            </p:cNvPr>
            <p:cNvSpPr/>
            <p:nvPr/>
          </p:nvSpPr>
          <p:spPr>
            <a:xfrm>
              <a:off x="1935027" y="1798639"/>
              <a:ext cx="41435" cy="21676"/>
            </a:xfrm>
            <a:custGeom>
              <a:avLst/>
              <a:gdLst/>
              <a:ahLst/>
              <a:cxnLst/>
              <a:rect l="l" t="t" r="r" b="b"/>
              <a:pathLst>
                <a:path w="281" h="147" extrusionOk="0">
                  <a:moveTo>
                    <a:pt x="147" y="1"/>
                  </a:moveTo>
                  <a:cubicBezTo>
                    <a:pt x="116" y="1"/>
                    <a:pt x="86" y="7"/>
                    <a:pt x="62" y="19"/>
                  </a:cubicBezTo>
                  <a:cubicBezTo>
                    <a:pt x="0" y="55"/>
                    <a:pt x="0" y="104"/>
                    <a:pt x="62" y="128"/>
                  </a:cubicBezTo>
                  <a:cubicBezTo>
                    <a:pt x="86" y="140"/>
                    <a:pt x="116" y="146"/>
                    <a:pt x="147" y="146"/>
                  </a:cubicBezTo>
                  <a:cubicBezTo>
                    <a:pt x="177" y="146"/>
                    <a:pt x="207" y="140"/>
                    <a:pt x="232" y="128"/>
                  </a:cubicBezTo>
                  <a:cubicBezTo>
                    <a:pt x="280" y="104"/>
                    <a:pt x="280" y="55"/>
                    <a:pt x="232" y="19"/>
                  </a:cubicBezTo>
                  <a:cubicBezTo>
                    <a:pt x="207" y="7"/>
                    <a:pt x="177" y="1"/>
                    <a:pt x="147"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17;p69">
              <a:extLst>
                <a:ext uri="{FF2B5EF4-FFF2-40B4-BE49-F238E27FC236}">
                  <a16:creationId xmlns:a16="http://schemas.microsoft.com/office/drawing/2014/main" id="{CDCCF3B2-D3CF-67F1-32BA-2143C9D2D941}"/>
                </a:ext>
              </a:extLst>
            </p:cNvPr>
            <p:cNvSpPr/>
            <p:nvPr/>
          </p:nvSpPr>
          <p:spPr>
            <a:xfrm>
              <a:off x="2924600" y="2369441"/>
              <a:ext cx="39518" cy="21676"/>
            </a:xfrm>
            <a:custGeom>
              <a:avLst/>
              <a:gdLst/>
              <a:ahLst/>
              <a:cxnLst/>
              <a:rect l="l" t="t" r="r" b="b"/>
              <a:pathLst>
                <a:path w="268" h="147" extrusionOk="0">
                  <a:moveTo>
                    <a:pt x="134" y="0"/>
                  </a:moveTo>
                  <a:cubicBezTo>
                    <a:pt x="104" y="0"/>
                    <a:pt x="73" y="7"/>
                    <a:pt x="49" y="19"/>
                  </a:cubicBezTo>
                  <a:cubicBezTo>
                    <a:pt x="1" y="56"/>
                    <a:pt x="1" y="91"/>
                    <a:pt x="49" y="128"/>
                  </a:cubicBezTo>
                  <a:cubicBezTo>
                    <a:pt x="73" y="141"/>
                    <a:pt x="104" y="147"/>
                    <a:pt x="134" y="147"/>
                  </a:cubicBezTo>
                  <a:cubicBezTo>
                    <a:pt x="164" y="147"/>
                    <a:pt x="195" y="141"/>
                    <a:pt x="219" y="128"/>
                  </a:cubicBezTo>
                  <a:cubicBezTo>
                    <a:pt x="267" y="91"/>
                    <a:pt x="267" y="56"/>
                    <a:pt x="219" y="19"/>
                  </a:cubicBezTo>
                  <a:cubicBezTo>
                    <a:pt x="195" y="7"/>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18;p69">
              <a:extLst>
                <a:ext uri="{FF2B5EF4-FFF2-40B4-BE49-F238E27FC236}">
                  <a16:creationId xmlns:a16="http://schemas.microsoft.com/office/drawing/2014/main" id="{32F217AA-F384-9248-6412-209CB1C8FE44}"/>
                </a:ext>
              </a:extLst>
            </p:cNvPr>
            <p:cNvSpPr/>
            <p:nvPr/>
          </p:nvSpPr>
          <p:spPr>
            <a:xfrm>
              <a:off x="2824331" y="2312228"/>
              <a:ext cx="41287" cy="21676"/>
            </a:xfrm>
            <a:custGeom>
              <a:avLst/>
              <a:gdLst/>
              <a:ahLst/>
              <a:cxnLst/>
              <a:rect l="l" t="t" r="r" b="b"/>
              <a:pathLst>
                <a:path w="280" h="147" extrusionOk="0">
                  <a:moveTo>
                    <a:pt x="140" y="0"/>
                  </a:moveTo>
                  <a:cubicBezTo>
                    <a:pt x="107" y="0"/>
                    <a:pt x="74" y="6"/>
                    <a:pt x="50" y="18"/>
                  </a:cubicBezTo>
                  <a:cubicBezTo>
                    <a:pt x="1" y="55"/>
                    <a:pt x="1" y="91"/>
                    <a:pt x="50" y="128"/>
                  </a:cubicBezTo>
                  <a:cubicBezTo>
                    <a:pt x="74" y="140"/>
                    <a:pt x="107" y="146"/>
                    <a:pt x="140" y="146"/>
                  </a:cubicBezTo>
                  <a:cubicBezTo>
                    <a:pt x="174" y="146"/>
                    <a:pt x="207" y="140"/>
                    <a:pt x="231" y="128"/>
                  </a:cubicBezTo>
                  <a:cubicBezTo>
                    <a:pt x="280" y="91"/>
                    <a:pt x="280" y="55"/>
                    <a:pt x="231"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919;p69">
              <a:extLst>
                <a:ext uri="{FF2B5EF4-FFF2-40B4-BE49-F238E27FC236}">
                  <a16:creationId xmlns:a16="http://schemas.microsoft.com/office/drawing/2014/main" id="{EABE6A1F-4A0F-0BA8-2216-14EA4F64B8C0}"/>
                </a:ext>
              </a:extLst>
            </p:cNvPr>
            <p:cNvSpPr/>
            <p:nvPr/>
          </p:nvSpPr>
          <p:spPr>
            <a:xfrm>
              <a:off x="2725978" y="2254867"/>
              <a:ext cx="41287" cy="21676"/>
            </a:xfrm>
            <a:custGeom>
              <a:avLst/>
              <a:gdLst/>
              <a:ahLst/>
              <a:cxnLst/>
              <a:rect l="l" t="t" r="r" b="b"/>
              <a:pathLst>
                <a:path w="280" h="147" extrusionOk="0">
                  <a:moveTo>
                    <a:pt x="140" y="1"/>
                  </a:moveTo>
                  <a:cubicBezTo>
                    <a:pt x="106" y="1"/>
                    <a:pt x="73" y="7"/>
                    <a:pt x="49" y="19"/>
                  </a:cubicBezTo>
                  <a:cubicBezTo>
                    <a:pt x="0" y="56"/>
                    <a:pt x="0" y="104"/>
                    <a:pt x="49" y="129"/>
                  </a:cubicBezTo>
                  <a:cubicBezTo>
                    <a:pt x="73" y="141"/>
                    <a:pt x="106" y="147"/>
                    <a:pt x="140" y="147"/>
                  </a:cubicBezTo>
                  <a:cubicBezTo>
                    <a:pt x="173" y="147"/>
                    <a:pt x="207" y="141"/>
                    <a:pt x="231" y="129"/>
                  </a:cubicBezTo>
                  <a:cubicBezTo>
                    <a:pt x="280" y="104"/>
                    <a:pt x="280" y="56"/>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920;p69">
              <a:extLst>
                <a:ext uri="{FF2B5EF4-FFF2-40B4-BE49-F238E27FC236}">
                  <a16:creationId xmlns:a16="http://schemas.microsoft.com/office/drawing/2014/main" id="{B4EC6C64-4F3B-34C3-EE0D-4778BE4AAA2B}"/>
                </a:ext>
              </a:extLst>
            </p:cNvPr>
            <p:cNvSpPr/>
            <p:nvPr/>
          </p:nvSpPr>
          <p:spPr>
            <a:xfrm>
              <a:off x="2627625" y="2198097"/>
              <a:ext cx="41140" cy="21234"/>
            </a:xfrm>
            <a:custGeom>
              <a:avLst/>
              <a:gdLst/>
              <a:ahLst/>
              <a:cxnLst/>
              <a:rect l="l" t="t" r="r" b="b"/>
              <a:pathLst>
                <a:path w="279" h="144" extrusionOk="0">
                  <a:moveTo>
                    <a:pt x="139" y="1"/>
                  </a:moveTo>
                  <a:cubicBezTo>
                    <a:pt x="106" y="1"/>
                    <a:pt x="73" y="10"/>
                    <a:pt x="49" y="28"/>
                  </a:cubicBezTo>
                  <a:cubicBezTo>
                    <a:pt x="0" y="53"/>
                    <a:pt x="0" y="101"/>
                    <a:pt x="49" y="125"/>
                  </a:cubicBezTo>
                  <a:cubicBezTo>
                    <a:pt x="73" y="138"/>
                    <a:pt x="106" y="144"/>
                    <a:pt x="139" y="144"/>
                  </a:cubicBezTo>
                  <a:cubicBezTo>
                    <a:pt x="173" y="144"/>
                    <a:pt x="206" y="138"/>
                    <a:pt x="230" y="125"/>
                  </a:cubicBezTo>
                  <a:cubicBezTo>
                    <a:pt x="279" y="101"/>
                    <a:pt x="279" y="53"/>
                    <a:pt x="230" y="28"/>
                  </a:cubicBezTo>
                  <a:cubicBezTo>
                    <a:pt x="206" y="10"/>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921;p69">
              <a:extLst>
                <a:ext uri="{FF2B5EF4-FFF2-40B4-BE49-F238E27FC236}">
                  <a16:creationId xmlns:a16="http://schemas.microsoft.com/office/drawing/2014/main" id="{2AC27F0C-2B38-EDE6-2D75-18617D2D9C3A}"/>
                </a:ext>
              </a:extLst>
            </p:cNvPr>
            <p:cNvSpPr/>
            <p:nvPr/>
          </p:nvSpPr>
          <p:spPr>
            <a:xfrm>
              <a:off x="2529125" y="2140884"/>
              <a:ext cx="39518" cy="21234"/>
            </a:xfrm>
            <a:custGeom>
              <a:avLst/>
              <a:gdLst/>
              <a:ahLst/>
              <a:cxnLst/>
              <a:rect l="l" t="t" r="r" b="b"/>
              <a:pathLst>
                <a:path w="268" h="144" extrusionOk="0">
                  <a:moveTo>
                    <a:pt x="134" y="0"/>
                  </a:moveTo>
                  <a:cubicBezTo>
                    <a:pt x="103" y="0"/>
                    <a:pt x="73" y="10"/>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10"/>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922;p69">
              <a:extLst>
                <a:ext uri="{FF2B5EF4-FFF2-40B4-BE49-F238E27FC236}">
                  <a16:creationId xmlns:a16="http://schemas.microsoft.com/office/drawing/2014/main" id="{5E59BB10-808B-5770-ACF8-4A94AF8E45D4}"/>
                </a:ext>
              </a:extLst>
            </p:cNvPr>
            <p:cNvSpPr/>
            <p:nvPr/>
          </p:nvSpPr>
          <p:spPr>
            <a:xfrm>
              <a:off x="2430772" y="2083671"/>
              <a:ext cx="39518" cy="22413"/>
            </a:xfrm>
            <a:custGeom>
              <a:avLst/>
              <a:gdLst/>
              <a:ahLst/>
              <a:cxnLst/>
              <a:rect l="l" t="t" r="r" b="b"/>
              <a:pathLst>
                <a:path w="268" h="152" extrusionOk="0">
                  <a:moveTo>
                    <a:pt x="134" y="0"/>
                  </a:moveTo>
                  <a:cubicBezTo>
                    <a:pt x="103" y="0"/>
                    <a:pt x="73" y="9"/>
                    <a:pt x="49" y="28"/>
                  </a:cubicBezTo>
                  <a:cubicBezTo>
                    <a:pt x="0" y="52"/>
                    <a:pt x="0" y="101"/>
                    <a:pt x="49" y="125"/>
                  </a:cubicBezTo>
                  <a:cubicBezTo>
                    <a:pt x="73" y="143"/>
                    <a:pt x="103" y="152"/>
                    <a:pt x="134" y="152"/>
                  </a:cubicBezTo>
                  <a:cubicBezTo>
                    <a:pt x="164" y="152"/>
                    <a:pt x="194" y="143"/>
                    <a:pt x="219" y="125"/>
                  </a:cubicBezTo>
                  <a:cubicBezTo>
                    <a:pt x="267" y="101"/>
                    <a:pt x="267" y="52"/>
                    <a:pt x="219" y="28"/>
                  </a:cubicBezTo>
                  <a:cubicBezTo>
                    <a:pt x="194"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923;p69">
              <a:extLst>
                <a:ext uri="{FF2B5EF4-FFF2-40B4-BE49-F238E27FC236}">
                  <a16:creationId xmlns:a16="http://schemas.microsoft.com/office/drawing/2014/main" id="{0F9E4C4F-71AC-94DA-B8AF-C491AC144893}"/>
                </a:ext>
              </a:extLst>
            </p:cNvPr>
            <p:cNvSpPr/>
            <p:nvPr/>
          </p:nvSpPr>
          <p:spPr>
            <a:xfrm>
              <a:off x="2330502" y="2027785"/>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7" y="133"/>
                    <a:pt x="231" y="115"/>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24;p69">
              <a:extLst>
                <a:ext uri="{FF2B5EF4-FFF2-40B4-BE49-F238E27FC236}">
                  <a16:creationId xmlns:a16="http://schemas.microsoft.com/office/drawing/2014/main" id="{D2D99FB8-D99B-EEE0-5E36-9B25395A5004}"/>
                </a:ext>
              </a:extLst>
            </p:cNvPr>
            <p:cNvSpPr/>
            <p:nvPr/>
          </p:nvSpPr>
          <p:spPr>
            <a:xfrm>
              <a:off x="2182015" y="1941819"/>
              <a:ext cx="41287" cy="21528"/>
            </a:xfrm>
            <a:custGeom>
              <a:avLst/>
              <a:gdLst/>
              <a:ahLst/>
              <a:cxnLst/>
              <a:rect l="l" t="t" r="r" b="b"/>
              <a:pathLst>
                <a:path w="280" h="146" extrusionOk="0">
                  <a:moveTo>
                    <a:pt x="146" y="1"/>
                  </a:moveTo>
                  <a:cubicBezTo>
                    <a:pt x="116" y="1"/>
                    <a:pt x="86" y="7"/>
                    <a:pt x="61" y="19"/>
                  </a:cubicBezTo>
                  <a:cubicBezTo>
                    <a:pt x="0" y="43"/>
                    <a:pt x="0" y="92"/>
                    <a:pt x="61" y="128"/>
                  </a:cubicBezTo>
                  <a:cubicBezTo>
                    <a:pt x="86" y="140"/>
                    <a:pt x="116" y="146"/>
                    <a:pt x="146" y="146"/>
                  </a:cubicBezTo>
                  <a:cubicBezTo>
                    <a:pt x="177" y="146"/>
                    <a:pt x="207" y="140"/>
                    <a:pt x="231" y="128"/>
                  </a:cubicBezTo>
                  <a:cubicBezTo>
                    <a:pt x="280" y="92"/>
                    <a:pt x="280" y="43"/>
                    <a:pt x="231" y="19"/>
                  </a:cubicBezTo>
                  <a:cubicBezTo>
                    <a:pt x="207" y="7"/>
                    <a:pt x="177" y="1"/>
                    <a:pt x="14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25;p69">
              <a:extLst>
                <a:ext uri="{FF2B5EF4-FFF2-40B4-BE49-F238E27FC236}">
                  <a16:creationId xmlns:a16="http://schemas.microsoft.com/office/drawing/2014/main" id="{A9DB198C-1B39-19AA-E033-AFB1DA26A1A7}"/>
                </a:ext>
              </a:extLst>
            </p:cNvPr>
            <p:cNvSpPr/>
            <p:nvPr/>
          </p:nvSpPr>
          <p:spPr>
            <a:xfrm>
              <a:off x="3071319" y="2455260"/>
              <a:ext cx="41287" cy="21234"/>
            </a:xfrm>
            <a:custGeom>
              <a:avLst/>
              <a:gdLst/>
              <a:ahLst/>
              <a:cxnLst/>
              <a:rect l="l" t="t" r="r" b="b"/>
              <a:pathLst>
                <a:path w="280" h="144" extrusionOk="0">
                  <a:moveTo>
                    <a:pt x="140" y="1"/>
                  </a:moveTo>
                  <a:cubicBezTo>
                    <a:pt x="107" y="1"/>
                    <a:pt x="73" y="7"/>
                    <a:pt x="49" y="19"/>
                  </a:cubicBezTo>
                  <a:cubicBezTo>
                    <a:pt x="1" y="43"/>
                    <a:pt x="1" y="92"/>
                    <a:pt x="49" y="116"/>
                  </a:cubicBezTo>
                  <a:cubicBezTo>
                    <a:pt x="73" y="135"/>
                    <a:pt x="107" y="144"/>
                    <a:pt x="140" y="144"/>
                  </a:cubicBezTo>
                  <a:cubicBezTo>
                    <a:pt x="173" y="144"/>
                    <a:pt x="206" y="135"/>
                    <a:pt x="231" y="116"/>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26;p69">
              <a:extLst>
                <a:ext uri="{FF2B5EF4-FFF2-40B4-BE49-F238E27FC236}">
                  <a16:creationId xmlns:a16="http://schemas.microsoft.com/office/drawing/2014/main" id="{3574F0DB-BEE7-506D-3976-1F685EEFEF03}"/>
                </a:ext>
              </a:extLst>
            </p:cNvPr>
            <p:cNvSpPr/>
            <p:nvPr/>
          </p:nvSpPr>
          <p:spPr>
            <a:xfrm>
              <a:off x="3022953" y="2426653"/>
              <a:ext cx="39518" cy="21676"/>
            </a:xfrm>
            <a:custGeom>
              <a:avLst/>
              <a:gdLst/>
              <a:ahLst/>
              <a:cxnLst/>
              <a:rect l="l" t="t" r="r" b="b"/>
              <a:pathLst>
                <a:path w="268" h="147" extrusionOk="0">
                  <a:moveTo>
                    <a:pt x="134" y="1"/>
                  </a:moveTo>
                  <a:cubicBezTo>
                    <a:pt x="104" y="1"/>
                    <a:pt x="73" y="7"/>
                    <a:pt x="49" y="19"/>
                  </a:cubicBezTo>
                  <a:cubicBezTo>
                    <a:pt x="0" y="43"/>
                    <a:pt x="0" y="92"/>
                    <a:pt x="49" y="129"/>
                  </a:cubicBezTo>
                  <a:cubicBezTo>
                    <a:pt x="73" y="141"/>
                    <a:pt x="104" y="147"/>
                    <a:pt x="134" y="147"/>
                  </a:cubicBezTo>
                  <a:cubicBezTo>
                    <a:pt x="164" y="147"/>
                    <a:pt x="195" y="141"/>
                    <a:pt x="219" y="129"/>
                  </a:cubicBezTo>
                  <a:cubicBezTo>
                    <a:pt x="267" y="92"/>
                    <a:pt x="267" y="43"/>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27;p69">
              <a:extLst>
                <a:ext uri="{FF2B5EF4-FFF2-40B4-BE49-F238E27FC236}">
                  <a16:creationId xmlns:a16="http://schemas.microsoft.com/office/drawing/2014/main" id="{7BA1B782-0F47-8ACF-B616-57F4736B635C}"/>
                </a:ext>
              </a:extLst>
            </p:cNvPr>
            <p:cNvSpPr/>
            <p:nvPr/>
          </p:nvSpPr>
          <p:spPr>
            <a:xfrm>
              <a:off x="2874466" y="2340834"/>
              <a:ext cx="41287" cy="21676"/>
            </a:xfrm>
            <a:custGeom>
              <a:avLst/>
              <a:gdLst/>
              <a:ahLst/>
              <a:cxnLst/>
              <a:rect l="l" t="t" r="r" b="b"/>
              <a:pathLst>
                <a:path w="280" h="147" extrusionOk="0">
                  <a:moveTo>
                    <a:pt x="140" y="0"/>
                  </a:moveTo>
                  <a:cubicBezTo>
                    <a:pt x="107" y="0"/>
                    <a:pt x="74" y="6"/>
                    <a:pt x="49" y="19"/>
                  </a:cubicBezTo>
                  <a:cubicBezTo>
                    <a:pt x="1" y="55"/>
                    <a:pt x="1" y="91"/>
                    <a:pt x="49" y="128"/>
                  </a:cubicBezTo>
                  <a:cubicBezTo>
                    <a:pt x="74" y="140"/>
                    <a:pt x="107" y="146"/>
                    <a:pt x="140" y="146"/>
                  </a:cubicBezTo>
                  <a:cubicBezTo>
                    <a:pt x="173" y="146"/>
                    <a:pt x="207" y="140"/>
                    <a:pt x="231" y="128"/>
                  </a:cubicBezTo>
                  <a:cubicBezTo>
                    <a:pt x="279" y="91"/>
                    <a:pt x="279" y="55"/>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28;p69">
              <a:extLst>
                <a:ext uri="{FF2B5EF4-FFF2-40B4-BE49-F238E27FC236}">
                  <a16:creationId xmlns:a16="http://schemas.microsoft.com/office/drawing/2014/main" id="{E76E3DAA-AC48-9866-117B-FA049902292A}"/>
                </a:ext>
              </a:extLst>
            </p:cNvPr>
            <p:cNvSpPr/>
            <p:nvPr/>
          </p:nvSpPr>
          <p:spPr>
            <a:xfrm>
              <a:off x="2775965" y="2283621"/>
              <a:ext cx="39518" cy="21676"/>
            </a:xfrm>
            <a:custGeom>
              <a:avLst/>
              <a:gdLst/>
              <a:ahLst/>
              <a:cxnLst/>
              <a:rect l="l" t="t" r="r" b="b"/>
              <a:pathLst>
                <a:path w="268" h="147" extrusionOk="0">
                  <a:moveTo>
                    <a:pt x="134" y="0"/>
                  </a:moveTo>
                  <a:cubicBezTo>
                    <a:pt x="104" y="0"/>
                    <a:pt x="74" y="6"/>
                    <a:pt x="49" y="18"/>
                  </a:cubicBezTo>
                  <a:cubicBezTo>
                    <a:pt x="1" y="55"/>
                    <a:pt x="1" y="91"/>
                    <a:pt x="49" y="128"/>
                  </a:cubicBezTo>
                  <a:cubicBezTo>
                    <a:pt x="74" y="140"/>
                    <a:pt x="104" y="146"/>
                    <a:pt x="134" y="146"/>
                  </a:cubicBezTo>
                  <a:cubicBezTo>
                    <a:pt x="165" y="146"/>
                    <a:pt x="195" y="140"/>
                    <a:pt x="219" y="128"/>
                  </a:cubicBezTo>
                  <a:cubicBezTo>
                    <a:pt x="268" y="91"/>
                    <a:pt x="268" y="55"/>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29;p69">
              <a:extLst>
                <a:ext uri="{FF2B5EF4-FFF2-40B4-BE49-F238E27FC236}">
                  <a16:creationId xmlns:a16="http://schemas.microsoft.com/office/drawing/2014/main" id="{37CB9EBC-4174-00EC-64C1-DB4F035023E4}"/>
                </a:ext>
              </a:extLst>
            </p:cNvPr>
            <p:cNvSpPr/>
            <p:nvPr/>
          </p:nvSpPr>
          <p:spPr>
            <a:xfrm>
              <a:off x="2677612" y="2226261"/>
              <a:ext cx="39518" cy="21676"/>
            </a:xfrm>
            <a:custGeom>
              <a:avLst/>
              <a:gdLst/>
              <a:ahLst/>
              <a:cxnLst/>
              <a:rect l="l" t="t" r="r" b="b"/>
              <a:pathLst>
                <a:path w="268" h="147" extrusionOk="0">
                  <a:moveTo>
                    <a:pt x="134" y="1"/>
                  </a:moveTo>
                  <a:cubicBezTo>
                    <a:pt x="104" y="1"/>
                    <a:pt x="74" y="7"/>
                    <a:pt x="49" y="19"/>
                  </a:cubicBezTo>
                  <a:cubicBezTo>
                    <a:pt x="1" y="56"/>
                    <a:pt x="1" y="104"/>
                    <a:pt x="49" y="129"/>
                  </a:cubicBezTo>
                  <a:cubicBezTo>
                    <a:pt x="74" y="141"/>
                    <a:pt x="104" y="147"/>
                    <a:pt x="134" y="147"/>
                  </a:cubicBezTo>
                  <a:cubicBezTo>
                    <a:pt x="165" y="147"/>
                    <a:pt x="195" y="141"/>
                    <a:pt x="219" y="129"/>
                  </a:cubicBezTo>
                  <a:cubicBezTo>
                    <a:pt x="268" y="104"/>
                    <a:pt x="268" y="56"/>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30;p69">
              <a:extLst>
                <a:ext uri="{FF2B5EF4-FFF2-40B4-BE49-F238E27FC236}">
                  <a16:creationId xmlns:a16="http://schemas.microsoft.com/office/drawing/2014/main" id="{BB7EED8A-5F73-2A19-9390-52F2EF7FE088}"/>
                </a:ext>
              </a:extLst>
            </p:cNvPr>
            <p:cNvSpPr/>
            <p:nvPr/>
          </p:nvSpPr>
          <p:spPr>
            <a:xfrm>
              <a:off x="2577490" y="2169490"/>
              <a:ext cx="41140" cy="21234"/>
            </a:xfrm>
            <a:custGeom>
              <a:avLst/>
              <a:gdLst/>
              <a:ahLst/>
              <a:cxnLst/>
              <a:rect l="l" t="t" r="r" b="b"/>
              <a:pathLst>
                <a:path w="279" h="144" extrusionOk="0">
                  <a:moveTo>
                    <a:pt x="140" y="1"/>
                  </a:moveTo>
                  <a:cubicBezTo>
                    <a:pt x="106" y="1"/>
                    <a:pt x="73" y="10"/>
                    <a:pt x="49" y="28"/>
                  </a:cubicBezTo>
                  <a:cubicBezTo>
                    <a:pt x="0" y="52"/>
                    <a:pt x="0" y="101"/>
                    <a:pt x="49" y="125"/>
                  </a:cubicBezTo>
                  <a:cubicBezTo>
                    <a:pt x="73" y="137"/>
                    <a:pt x="106" y="143"/>
                    <a:pt x="140" y="143"/>
                  </a:cubicBezTo>
                  <a:cubicBezTo>
                    <a:pt x="173" y="143"/>
                    <a:pt x="206" y="137"/>
                    <a:pt x="230" y="125"/>
                  </a:cubicBezTo>
                  <a:cubicBezTo>
                    <a:pt x="279" y="101"/>
                    <a:pt x="279" y="52"/>
                    <a:pt x="230" y="28"/>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31;p69">
              <a:extLst>
                <a:ext uri="{FF2B5EF4-FFF2-40B4-BE49-F238E27FC236}">
                  <a16:creationId xmlns:a16="http://schemas.microsoft.com/office/drawing/2014/main" id="{A8496633-165A-AA31-FA73-6DFE2320738B}"/>
                </a:ext>
              </a:extLst>
            </p:cNvPr>
            <p:cNvSpPr/>
            <p:nvPr/>
          </p:nvSpPr>
          <p:spPr>
            <a:xfrm>
              <a:off x="2478990" y="2112278"/>
              <a:ext cx="41435" cy="22413"/>
            </a:xfrm>
            <a:custGeom>
              <a:avLst/>
              <a:gdLst/>
              <a:ahLst/>
              <a:cxnLst/>
              <a:rect l="l" t="t" r="r" b="b"/>
              <a:pathLst>
                <a:path w="281" h="152" extrusionOk="0">
                  <a:moveTo>
                    <a:pt x="140" y="0"/>
                  </a:moveTo>
                  <a:cubicBezTo>
                    <a:pt x="107" y="0"/>
                    <a:pt x="73" y="9"/>
                    <a:pt x="49" y="28"/>
                  </a:cubicBezTo>
                  <a:cubicBezTo>
                    <a:pt x="0" y="52"/>
                    <a:pt x="0" y="101"/>
                    <a:pt x="49" y="125"/>
                  </a:cubicBezTo>
                  <a:cubicBezTo>
                    <a:pt x="73" y="143"/>
                    <a:pt x="107" y="152"/>
                    <a:pt x="140" y="152"/>
                  </a:cubicBezTo>
                  <a:cubicBezTo>
                    <a:pt x="174" y="152"/>
                    <a:pt x="207" y="143"/>
                    <a:pt x="232" y="125"/>
                  </a:cubicBezTo>
                  <a:cubicBezTo>
                    <a:pt x="280" y="101"/>
                    <a:pt x="280" y="52"/>
                    <a:pt x="232" y="28"/>
                  </a:cubicBezTo>
                  <a:cubicBezTo>
                    <a:pt x="207" y="9"/>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32;p69">
              <a:extLst>
                <a:ext uri="{FF2B5EF4-FFF2-40B4-BE49-F238E27FC236}">
                  <a16:creationId xmlns:a16="http://schemas.microsoft.com/office/drawing/2014/main" id="{2A77B780-F5D1-C46F-DC6F-F30310EB5079}"/>
                </a:ext>
              </a:extLst>
            </p:cNvPr>
            <p:cNvSpPr/>
            <p:nvPr/>
          </p:nvSpPr>
          <p:spPr>
            <a:xfrm>
              <a:off x="2972818" y="2398047"/>
              <a:ext cx="41435" cy="21676"/>
            </a:xfrm>
            <a:custGeom>
              <a:avLst/>
              <a:gdLst/>
              <a:ahLst/>
              <a:cxnLst/>
              <a:rect l="l" t="t" r="r" b="b"/>
              <a:pathLst>
                <a:path w="281" h="147" extrusionOk="0">
                  <a:moveTo>
                    <a:pt x="140" y="1"/>
                  </a:moveTo>
                  <a:cubicBezTo>
                    <a:pt x="107" y="1"/>
                    <a:pt x="73" y="7"/>
                    <a:pt x="49" y="19"/>
                  </a:cubicBezTo>
                  <a:cubicBezTo>
                    <a:pt x="1" y="43"/>
                    <a:pt x="1" y="92"/>
                    <a:pt x="49" y="129"/>
                  </a:cubicBezTo>
                  <a:cubicBezTo>
                    <a:pt x="73" y="141"/>
                    <a:pt x="107" y="147"/>
                    <a:pt x="140" y="147"/>
                  </a:cubicBezTo>
                  <a:cubicBezTo>
                    <a:pt x="174" y="147"/>
                    <a:pt x="207" y="141"/>
                    <a:pt x="232" y="129"/>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33;p69">
              <a:extLst>
                <a:ext uri="{FF2B5EF4-FFF2-40B4-BE49-F238E27FC236}">
                  <a16:creationId xmlns:a16="http://schemas.microsoft.com/office/drawing/2014/main" id="{A377D804-67CF-1351-097B-13FABFFD0EE8}"/>
                </a:ext>
              </a:extLst>
            </p:cNvPr>
            <p:cNvSpPr/>
            <p:nvPr/>
          </p:nvSpPr>
          <p:spPr>
            <a:xfrm>
              <a:off x="2314430" y="2065239"/>
              <a:ext cx="41287" cy="21676"/>
            </a:xfrm>
            <a:custGeom>
              <a:avLst/>
              <a:gdLst/>
              <a:ahLst/>
              <a:cxnLst/>
              <a:rect l="l" t="t" r="r" b="b"/>
              <a:pathLst>
                <a:path w="280" h="147" extrusionOk="0">
                  <a:moveTo>
                    <a:pt x="140" y="1"/>
                  </a:moveTo>
                  <a:cubicBezTo>
                    <a:pt x="106" y="1"/>
                    <a:pt x="73" y="7"/>
                    <a:pt x="49" y="19"/>
                  </a:cubicBezTo>
                  <a:cubicBezTo>
                    <a:pt x="0" y="43"/>
                    <a:pt x="0" y="92"/>
                    <a:pt x="49" y="128"/>
                  </a:cubicBezTo>
                  <a:cubicBezTo>
                    <a:pt x="73" y="141"/>
                    <a:pt x="106" y="147"/>
                    <a:pt x="140" y="147"/>
                  </a:cubicBezTo>
                  <a:cubicBezTo>
                    <a:pt x="173" y="147"/>
                    <a:pt x="207" y="141"/>
                    <a:pt x="231" y="128"/>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34;p69">
              <a:extLst>
                <a:ext uri="{FF2B5EF4-FFF2-40B4-BE49-F238E27FC236}">
                  <a16:creationId xmlns:a16="http://schemas.microsoft.com/office/drawing/2014/main" id="{D199D959-9510-34D1-F92F-BE07A3F955A8}"/>
                </a:ext>
              </a:extLst>
            </p:cNvPr>
            <p:cNvSpPr/>
            <p:nvPr/>
          </p:nvSpPr>
          <p:spPr>
            <a:xfrm>
              <a:off x="2216077" y="2008026"/>
              <a:ext cx="41140" cy="21676"/>
            </a:xfrm>
            <a:custGeom>
              <a:avLst/>
              <a:gdLst/>
              <a:ahLst/>
              <a:cxnLst/>
              <a:rect l="l" t="t" r="r" b="b"/>
              <a:pathLst>
                <a:path w="279" h="147" extrusionOk="0">
                  <a:moveTo>
                    <a:pt x="139" y="0"/>
                  </a:moveTo>
                  <a:cubicBezTo>
                    <a:pt x="106" y="0"/>
                    <a:pt x="73" y="6"/>
                    <a:pt x="49" y="18"/>
                  </a:cubicBezTo>
                  <a:cubicBezTo>
                    <a:pt x="0" y="55"/>
                    <a:pt x="0" y="91"/>
                    <a:pt x="49" y="128"/>
                  </a:cubicBezTo>
                  <a:cubicBezTo>
                    <a:pt x="73" y="140"/>
                    <a:pt x="106" y="146"/>
                    <a:pt x="139" y="146"/>
                  </a:cubicBezTo>
                  <a:cubicBezTo>
                    <a:pt x="173" y="146"/>
                    <a:pt x="206" y="140"/>
                    <a:pt x="230" y="128"/>
                  </a:cubicBezTo>
                  <a:cubicBezTo>
                    <a:pt x="279" y="91"/>
                    <a:pt x="279" y="55"/>
                    <a:pt x="230" y="18"/>
                  </a:cubicBezTo>
                  <a:cubicBezTo>
                    <a:pt x="206" y="6"/>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35;p69">
              <a:extLst>
                <a:ext uri="{FF2B5EF4-FFF2-40B4-BE49-F238E27FC236}">
                  <a16:creationId xmlns:a16="http://schemas.microsoft.com/office/drawing/2014/main" id="{1951B0D0-371E-0CEB-917E-B33CF9D4B933}"/>
                </a:ext>
              </a:extLst>
            </p:cNvPr>
            <p:cNvSpPr/>
            <p:nvPr/>
          </p:nvSpPr>
          <p:spPr>
            <a:xfrm>
              <a:off x="2165942" y="1979420"/>
              <a:ext cx="41140" cy="21676"/>
            </a:xfrm>
            <a:custGeom>
              <a:avLst/>
              <a:gdLst/>
              <a:ahLst/>
              <a:cxnLst/>
              <a:rect l="l" t="t" r="r" b="b"/>
              <a:pathLst>
                <a:path w="279" h="147" extrusionOk="0">
                  <a:moveTo>
                    <a:pt x="140" y="0"/>
                  </a:moveTo>
                  <a:cubicBezTo>
                    <a:pt x="106" y="0"/>
                    <a:pt x="73" y="6"/>
                    <a:pt x="49" y="18"/>
                  </a:cubicBezTo>
                  <a:cubicBezTo>
                    <a:pt x="0" y="55"/>
                    <a:pt x="0" y="91"/>
                    <a:pt x="49" y="128"/>
                  </a:cubicBezTo>
                  <a:cubicBezTo>
                    <a:pt x="73" y="140"/>
                    <a:pt x="106" y="146"/>
                    <a:pt x="140" y="146"/>
                  </a:cubicBezTo>
                  <a:cubicBezTo>
                    <a:pt x="173" y="146"/>
                    <a:pt x="206" y="140"/>
                    <a:pt x="230" y="128"/>
                  </a:cubicBezTo>
                  <a:cubicBezTo>
                    <a:pt x="279" y="91"/>
                    <a:pt x="279" y="55"/>
                    <a:pt x="230"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36;p69">
              <a:extLst>
                <a:ext uri="{FF2B5EF4-FFF2-40B4-BE49-F238E27FC236}">
                  <a16:creationId xmlns:a16="http://schemas.microsoft.com/office/drawing/2014/main" id="{8BF894D9-2A06-70AA-371A-ADFA300D27BD}"/>
                </a:ext>
              </a:extLst>
            </p:cNvPr>
            <p:cNvSpPr/>
            <p:nvPr/>
          </p:nvSpPr>
          <p:spPr>
            <a:xfrm>
              <a:off x="2067442" y="1922059"/>
              <a:ext cx="41435" cy="21676"/>
            </a:xfrm>
            <a:custGeom>
              <a:avLst/>
              <a:gdLst/>
              <a:ahLst/>
              <a:cxnLst/>
              <a:rect l="l" t="t" r="r" b="b"/>
              <a:pathLst>
                <a:path w="281" h="147" extrusionOk="0">
                  <a:moveTo>
                    <a:pt x="140" y="1"/>
                  </a:moveTo>
                  <a:cubicBezTo>
                    <a:pt x="107" y="1"/>
                    <a:pt x="73" y="7"/>
                    <a:pt x="49" y="19"/>
                  </a:cubicBezTo>
                  <a:cubicBezTo>
                    <a:pt x="0" y="56"/>
                    <a:pt x="0" y="104"/>
                    <a:pt x="49" y="129"/>
                  </a:cubicBezTo>
                  <a:cubicBezTo>
                    <a:pt x="73" y="141"/>
                    <a:pt x="107" y="147"/>
                    <a:pt x="140" y="147"/>
                  </a:cubicBezTo>
                  <a:cubicBezTo>
                    <a:pt x="174" y="147"/>
                    <a:pt x="207" y="141"/>
                    <a:pt x="232" y="129"/>
                  </a:cubicBezTo>
                  <a:cubicBezTo>
                    <a:pt x="280" y="104"/>
                    <a:pt x="280" y="56"/>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37;p69">
              <a:extLst>
                <a:ext uri="{FF2B5EF4-FFF2-40B4-BE49-F238E27FC236}">
                  <a16:creationId xmlns:a16="http://schemas.microsoft.com/office/drawing/2014/main" id="{6AABC64C-E31E-CD6B-69D9-29EF1027F02F}"/>
                </a:ext>
              </a:extLst>
            </p:cNvPr>
            <p:cNvSpPr/>
            <p:nvPr/>
          </p:nvSpPr>
          <p:spPr>
            <a:xfrm>
              <a:off x="2019224" y="1893895"/>
              <a:ext cx="39518" cy="21234"/>
            </a:xfrm>
            <a:custGeom>
              <a:avLst/>
              <a:gdLst/>
              <a:ahLst/>
              <a:cxnLst/>
              <a:rect l="l" t="t" r="r" b="b"/>
              <a:pathLst>
                <a:path w="268" h="144" extrusionOk="0">
                  <a:moveTo>
                    <a:pt x="134" y="1"/>
                  </a:moveTo>
                  <a:cubicBezTo>
                    <a:pt x="103" y="1"/>
                    <a:pt x="73" y="10"/>
                    <a:pt x="49" y="28"/>
                  </a:cubicBezTo>
                  <a:cubicBezTo>
                    <a:pt x="0" y="53"/>
                    <a:pt x="0" y="101"/>
                    <a:pt x="49" y="126"/>
                  </a:cubicBezTo>
                  <a:cubicBezTo>
                    <a:pt x="73" y="138"/>
                    <a:pt x="103" y="144"/>
                    <a:pt x="134" y="144"/>
                  </a:cubicBezTo>
                  <a:cubicBezTo>
                    <a:pt x="164" y="144"/>
                    <a:pt x="194" y="138"/>
                    <a:pt x="219" y="126"/>
                  </a:cubicBezTo>
                  <a:cubicBezTo>
                    <a:pt x="267" y="101"/>
                    <a:pt x="267" y="53"/>
                    <a:pt x="219" y="28"/>
                  </a:cubicBezTo>
                  <a:cubicBezTo>
                    <a:pt x="194"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38;p69">
              <a:extLst>
                <a:ext uri="{FF2B5EF4-FFF2-40B4-BE49-F238E27FC236}">
                  <a16:creationId xmlns:a16="http://schemas.microsoft.com/office/drawing/2014/main" id="{EF376495-E065-129D-BA3F-4C72D0DE9B71}"/>
                </a:ext>
              </a:extLst>
            </p:cNvPr>
            <p:cNvSpPr/>
            <p:nvPr/>
          </p:nvSpPr>
          <p:spPr>
            <a:xfrm>
              <a:off x="1969089" y="1865289"/>
              <a:ext cx="41287" cy="21234"/>
            </a:xfrm>
            <a:custGeom>
              <a:avLst/>
              <a:gdLst/>
              <a:ahLst/>
              <a:cxnLst/>
              <a:rect l="l" t="t" r="r" b="b"/>
              <a:pathLst>
                <a:path w="280" h="144" extrusionOk="0">
                  <a:moveTo>
                    <a:pt x="140" y="1"/>
                  </a:moveTo>
                  <a:cubicBezTo>
                    <a:pt x="107" y="1"/>
                    <a:pt x="73" y="10"/>
                    <a:pt x="49" y="28"/>
                  </a:cubicBezTo>
                  <a:cubicBezTo>
                    <a:pt x="1" y="53"/>
                    <a:pt x="1" y="101"/>
                    <a:pt x="49" y="125"/>
                  </a:cubicBezTo>
                  <a:cubicBezTo>
                    <a:pt x="73" y="137"/>
                    <a:pt x="107" y="144"/>
                    <a:pt x="140" y="144"/>
                  </a:cubicBezTo>
                  <a:cubicBezTo>
                    <a:pt x="173" y="144"/>
                    <a:pt x="206" y="137"/>
                    <a:pt x="231" y="125"/>
                  </a:cubicBezTo>
                  <a:cubicBezTo>
                    <a:pt x="279" y="101"/>
                    <a:pt x="279" y="53"/>
                    <a:pt x="231" y="28"/>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39;p69">
              <a:extLst>
                <a:ext uri="{FF2B5EF4-FFF2-40B4-BE49-F238E27FC236}">
                  <a16:creationId xmlns:a16="http://schemas.microsoft.com/office/drawing/2014/main" id="{0BE24A10-D6CC-19E4-4D5F-FBFC157FF746}"/>
                </a:ext>
              </a:extLst>
            </p:cNvPr>
            <p:cNvSpPr/>
            <p:nvPr/>
          </p:nvSpPr>
          <p:spPr>
            <a:xfrm>
              <a:off x="1918954" y="1836683"/>
              <a:ext cx="41287" cy="21234"/>
            </a:xfrm>
            <a:custGeom>
              <a:avLst/>
              <a:gdLst/>
              <a:ahLst/>
              <a:cxnLst/>
              <a:rect l="l" t="t" r="r" b="b"/>
              <a:pathLst>
                <a:path w="280" h="144" extrusionOk="0">
                  <a:moveTo>
                    <a:pt x="140" y="0"/>
                  </a:moveTo>
                  <a:cubicBezTo>
                    <a:pt x="107" y="0"/>
                    <a:pt x="74" y="10"/>
                    <a:pt x="49" y="28"/>
                  </a:cubicBezTo>
                  <a:cubicBezTo>
                    <a:pt x="1" y="52"/>
                    <a:pt x="1" y="101"/>
                    <a:pt x="49" y="125"/>
                  </a:cubicBezTo>
                  <a:cubicBezTo>
                    <a:pt x="74" y="137"/>
                    <a:pt x="107" y="143"/>
                    <a:pt x="140" y="143"/>
                  </a:cubicBezTo>
                  <a:cubicBezTo>
                    <a:pt x="173" y="143"/>
                    <a:pt x="207" y="137"/>
                    <a:pt x="231" y="125"/>
                  </a:cubicBezTo>
                  <a:cubicBezTo>
                    <a:pt x="279" y="101"/>
                    <a:pt x="279" y="52"/>
                    <a:pt x="231" y="28"/>
                  </a:cubicBezTo>
                  <a:cubicBezTo>
                    <a:pt x="207" y="10"/>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40;p69">
              <a:extLst>
                <a:ext uri="{FF2B5EF4-FFF2-40B4-BE49-F238E27FC236}">
                  <a16:creationId xmlns:a16="http://schemas.microsoft.com/office/drawing/2014/main" id="{B4187B65-6B60-FEAD-C838-C839DA498FD8}"/>
                </a:ext>
              </a:extLst>
            </p:cNvPr>
            <p:cNvSpPr/>
            <p:nvPr/>
          </p:nvSpPr>
          <p:spPr>
            <a:xfrm>
              <a:off x="1870589" y="1808076"/>
              <a:ext cx="39518" cy="22413"/>
            </a:xfrm>
            <a:custGeom>
              <a:avLst/>
              <a:gdLst/>
              <a:ahLst/>
              <a:cxnLst/>
              <a:rect l="l" t="t" r="r" b="b"/>
              <a:pathLst>
                <a:path w="268" h="152" extrusionOk="0">
                  <a:moveTo>
                    <a:pt x="134" y="0"/>
                  </a:moveTo>
                  <a:cubicBezTo>
                    <a:pt x="104" y="0"/>
                    <a:pt x="73" y="10"/>
                    <a:pt x="49" y="28"/>
                  </a:cubicBezTo>
                  <a:cubicBezTo>
                    <a:pt x="1" y="52"/>
                    <a:pt x="1" y="101"/>
                    <a:pt x="49" y="125"/>
                  </a:cubicBezTo>
                  <a:cubicBezTo>
                    <a:pt x="73" y="143"/>
                    <a:pt x="104" y="152"/>
                    <a:pt x="134" y="152"/>
                  </a:cubicBezTo>
                  <a:cubicBezTo>
                    <a:pt x="164" y="152"/>
                    <a:pt x="195" y="143"/>
                    <a:pt x="219" y="125"/>
                  </a:cubicBezTo>
                  <a:cubicBezTo>
                    <a:pt x="268" y="101"/>
                    <a:pt x="268" y="52"/>
                    <a:pt x="219" y="28"/>
                  </a:cubicBezTo>
                  <a:cubicBezTo>
                    <a:pt x="195" y="10"/>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941;p69">
              <a:extLst>
                <a:ext uri="{FF2B5EF4-FFF2-40B4-BE49-F238E27FC236}">
                  <a16:creationId xmlns:a16="http://schemas.microsoft.com/office/drawing/2014/main" id="{AADD8D44-5D23-9168-DE32-D3CD0BCADC33}"/>
                </a:ext>
              </a:extLst>
            </p:cNvPr>
            <p:cNvSpPr/>
            <p:nvPr/>
          </p:nvSpPr>
          <p:spPr>
            <a:xfrm>
              <a:off x="2858393" y="2378435"/>
              <a:ext cx="39518" cy="21528"/>
            </a:xfrm>
            <a:custGeom>
              <a:avLst/>
              <a:gdLst/>
              <a:ahLst/>
              <a:cxnLst/>
              <a:rect l="l" t="t" r="r" b="b"/>
              <a:pathLst>
                <a:path w="268" h="146" extrusionOk="0">
                  <a:moveTo>
                    <a:pt x="134" y="1"/>
                  </a:moveTo>
                  <a:cubicBezTo>
                    <a:pt x="103" y="1"/>
                    <a:pt x="73" y="7"/>
                    <a:pt x="49" y="19"/>
                  </a:cubicBezTo>
                  <a:cubicBezTo>
                    <a:pt x="0" y="55"/>
                    <a:pt x="0" y="103"/>
                    <a:pt x="49" y="128"/>
                  </a:cubicBezTo>
                  <a:cubicBezTo>
                    <a:pt x="73" y="140"/>
                    <a:pt x="103" y="146"/>
                    <a:pt x="134" y="146"/>
                  </a:cubicBezTo>
                  <a:cubicBezTo>
                    <a:pt x="164" y="146"/>
                    <a:pt x="194" y="140"/>
                    <a:pt x="218" y="128"/>
                  </a:cubicBezTo>
                  <a:cubicBezTo>
                    <a:pt x="267" y="103"/>
                    <a:pt x="267" y="55"/>
                    <a:pt x="218"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942;p69">
              <a:extLst>
                <a:ext uri="{FF2B5EF4-FFF2-40B4-BE49-F238E27FC236}">
                  <a16:creationId xmlns:a16="http://schemas.microsoft.com/office/drawing/2014/main" id="{DB9B0A24-D5EB-2AEE-99CD-CA9ED32BCDCA}"/>
                </a:ext>
              </a:extLst>
            </p:cNvPr>
            <p:cNvSpPr/>
            <p:nvPr/>
          </p:nvSpPr>
          <p:spPr>
            <a:xfrm>
              <a:off x="2760040" y="2321665"/>
              <a:ext cx="39518" cy="21086"/>
            </a:xfrm>
            <a:custGeom>
              <a:avLst/>
              <a:gdLst/>
              <a:ahLst/>
              <a:cxnLst/>
              <a:rect l="l" t="t" r="r" b="b"/>
              <a:pathLst>
                <a:path w="268" h="143" extrusionOk="0">
                  <a:moveTo>
                    <a:pt x="134" y="0"/>
                  </a:moveTo>
                  <a:cubicBezTo>
                    <a:pt x="103" y="0"/>
                    <a:pt x="73" y="9"/>
                    <a:pt x="49" y="27"/>
                  </a:cubicBezTo>
                  <a:cubicBezTo>
                    <a:pt x="0" y="51"/>
                    <a:pt x="0" y="100"/>
                    <a:pt x="49" y="124"/>
                  </a:cubicBezTo>
                  <a:cubicBezTo>
                    <a:pt x="73" y="136"/>
                    <a:pt x="103" y="142"/>
                    <a:pt x="134" y="142"/>
                  </a:cubicBezTo>
                  <a:cubicBezTo>
                    <a:pt x="164" y="142"/>
                    <a:pt x="194" y="136"/>
                    <a:pt x="219" y="124"/>
                  </a:cubicBezTo>
                  <a:cubicBezTo>
                    <a:pt x="267" y="100"/>
                    <a:pt x="267" y="51"/>
                    <a:pt x="219" y="27"/>
                  </a:cubicBezTo>
                  <a:cubicBezTo>
                    <a:pt x="194"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943;p69">
              <a:extLst>
                <a:ext uri="{FF2B5EF4-FFF2-40B4-BE49-F238E27FC236}">
                  <a16:creationId xmlns:a16="http://schemas.microsoft.com/office/drawing/2014/main" id="{CBE85786-E5DA-C91D-FAF2-0328338B466B}"/>
                </a:ext>
              </a:extLst>
            </p:cNvPr>
            <p:cNvSpPr/>
            <p:nvPr/>
          </p:nvSpPr>
          <p:spPr>
            <a:xfrm>
              <a:off x="2659770" y="2264305"/>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44;p69">
              <a:extLst>
                <a:ext uri="{FF2B5EF4-FFF2-40B4-BE49-F238E27FC236}">
                  <a16:creationId xmlns:a16="http://schemas.microsoft.com/office/drawing/2014/main" id="{1FD8E6EE-016D-7943-388A-71106C620C30}"/>
                </a:ext>
              </a:extLst>
            </p:cNvPr>
            <p:cNvSpPr/>
            <p:nvPr/>
          </p:nvSpPr>
          <p:spPr>
            <a:xfrm>
              <a:off x="2561270" y="2208419"/>
              <a:ext cx="41435" cy="21234"/>
            </a:xfrm>
            <a:custGeom>
              <a:avLst/>
              <a:gdLst/>
              <a:ahLst/>
              <a:cxnLst/>
              <a:rect l="l" t="t" r="r" b="b"/>
              <a:pathLst>
                <a:path w="281" h="144" extrusionOk="0">
                  <a:moveTo>
                    <a:pt x="140" y="0"/>
                  </a:moveTo>
                  <a:cubicBezTo>
                    <a:pt x="107" y="0"/>
                    <a:pt x="73" y="6"/>
                    <a:pt x="49" y="19"/>
                  </a:cubicBezTo>
                  <a:cubicBezTo>
                    <a:pt x="1" y="43"/>
                    <a:pt x="1" y="91"/>
                    <a:pt x="49" y="116"/>
                  </a:cubicBezTo>
                  <a:cubicBezTo>
                    <a:pt x="73" y="134"/>
                    <a:pt x="107" y="143"/>
                    <a:pt x="140" y="143"/>
                  </a:cubicBezTo>
                  <a:cubicBezTo>
                    <a:pt x="174" y="143"/>
                    <a:pt x="207" y="134"/>
                    <a:pt x="232" y="116"/>
                  </a:cubicBezTo>
                  <a:cubicBezTo>
                    <a:pt x="280" y="91"/>
                    <a:pt x="280" y="43"/>
                    <a:pt x="232"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45;p69">
              <a:extLst>
                <a:ext uri="{FF2B5EF4-FFF2-40B4-BE49-F238E27FC236}">
                  <a16:creationId xmlns:a16="http://schemas.microsoft.com/office/drawing/2014/main" id="{646FB73E-2B56-51CD-4EA6-841FD3B47C15}"/>
                </a:ext>
              </a:extLst>
            </p:cNvPr>
            <p:cNvSpPr/>
            <p:nvPr/>
          </p:nvSpPr>
          <p:spPr>
            <a:xfrm>
              <a:off x="2462917" y="2151206"/>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4"/>
                    <a:pt x="107" y="143"/>
                    <a:pt x="140" y="143"/>
                  </a:cubicBezTo>
                  <a:cubicBezTo>
                    <a:pt x="173" y="143"/>
                    <a:pt x="207" y="134"/>
                    <a:pt x="231" y="115"/>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46;p69">
              <a:extLst>
                <a:ext uri="{FF2B5EF4-FFF2-40B4-BE49-F238E27FC236}">
                  <a16:creationId xmlns:a16="http://schemas.microsoft.com/office/drawing/2014/main" id="{6304B4D9-DAAE-E769-AF25-CB08709E9AA6}"/>
                </a:ext>
              </a:extLst>
            </p:cNvPr>
            <p:cNvSpPr/>
            <p:nvPr/>
          </p:nvSpPr>
          <p:spPr>
            <a:xfrm>
              <a:off x="2364417" y="2093846"/>
              <a:ext cx="39518" cy="21676"/>
            </a:xfrm>
            <a:custGeom>
              <a:avLst/>
              <a:gdLst/>
              <a:ahLst/>
              <a:cxnLst/>
              <a:rect l="l" t="t" r="r" b="b"/>
              <a:pathLst>
                <a:path w="268" h="147" extrusionOk="0">
                  <a:moveTo>
                    <a:pt x="134" y="1"/>
                  </a:moveTo>
                  <a:cubicBezTo>
                    <a:pt x="104" y="1"/>
                    <a:pt x="74" y="7"/>
                    <a:pt x="49" y="19"/>
                  </a:cubicBezTo>
                  <a:cubicBezTo>
                    <a:pt x="1" y="43"/>
                    <a:pt x="1" y="92"/>
                    <a:pt x="49" y="129"/>
                  </a:cubicBezTo>
                  <a:cubicBezTo>
                    <a:pt x="74" y="141"/>
                    <a:pt x="104" y="147"/>
                    <a:pt x="134" y="147"/>
                  </a:cubicBezTo>
                  <a:cubicBezTo>
                    <a:pt x="165" y="147"/>
                    <a:pt x="195" y="141"/>
                    <a:pt x="219" y="129"/>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47;p69">
              <a:extLst>
                <a:ext uri="{FF2B5EF4-FFF2-40B4-BE49-F238E27FC236}">
                  <a16:creationId xmlns:a16="http://schemas.microsoft.com/office/drawing/2014/main" id="{003961B1-DE5B-C56E-C3BD-C0EB53DE6182}"/>
                </a:ext>
              </a:extLst>
            </p:cNvPr>
            <p:cNvSpPr/>
            <p:nvPr/>
          </p:nvSpPr>
          <p:spPr>
            <a:xfrm>
              <a:off x="2266064" y="2036633"/>
              <a:ext cx="39518" cy="21676"/>
            </a:xfrm>
            <a:custGeom>
              <a:avLst/>
              <a:gdLst/>
              <a:ahLst/>
              <a:cxnLst/>
              <a:rect l="l" t="t" r="r" b="b"/>
              <a:pathLst>
                <a:path w="268" h="147" extrusionOk="0">
                  <a:moveTo>
                    <a:pt x="134" y="0"/>
                  </a:moveTo>
                  <a:cubicBezTo>
                    <a:pt x="104" y="0"/>
                    <a:pt x="74" y="6"/>
                    <a:pt x="49" y="19"/>
                  </a:cubicBezTo>
                  <a:cubicBezTo>
                    <a:pt x="1" y="55"/>
                    <a:pt x="1" y="91"/>
                    <a:pt x="49" y="128"/>
                  </a:cubicBezTo>
                  <a:cubicBezTo>
                    <a:pt x="74" y="140"/>
                    <a:pt x="104" y="147"/>
                    <a:pt x="134" y="147"/>
                  </a:cubicBezTo>
                  <a:cubicBezTo>
                    <a:pt x="165" y="147"/>
                    <a:pt x="195" y="140"/>
                    <a:pt x="219" y="128"/>
                  </a:cubicBezTo>
                  <a:cubicBezTo>
                    <a:pt x="268" y="91"/>
                    <a:pt x="268" y="55"/>
                    <a:pt x="219" y="19"/>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48;p69">
              <a:extLst>
                <a:ext uri="{FF2B5EF4-FFF2-40B4-BE49-F238E27FC236}">
                  <a16:creationId xmlns:a16="http://schemas.microsoft.com/office/drawing/2014/main" id="{BC58D257-75EC-09F8-FEBD-72FEE797381A}"/>
                </a:ext>
              </a:extLst>
            </p:cNvPr>
            <p:cNvSpPr/>
            <p:nvPr/>
          </p:nvSpPr>
          <p:spPr>
            <a:xfrm>
              <a:off x="2117577" y="1950666"/>
              <a:ext cx="39518" cy="21823"/>
            </a:xfrm>
            <a:custGeom>
              <a:avLst/>
              <a:gdLst/>
              <a:ahLst/>
              <a:cxnLst/>
              <a:rect l="l" t="t" r="r" b="b"/>
              <a:pathLst>
                <a:path w="268" h="148" extrusionOk="0">
                  <a:moveTo>
                    <a:pt x="134" y="1"/>
                  </a:moveTo>
                  <a:cubicBezTo>
                    <a:pt x="103" y="1"/>
                    <a:pt x="73" y="7"/>
                    <a:pt x="49" y="19"/>
                  </a:cubicBezTo>
                  <a:cubicBezTo>
                    <a:pt x="0" y="56"/>
                    <a:pt x="0" y="105"/>
                    <a:pt x="49" y="129"/>
                  </a:cubicBezTo>
                  <a:cubicBezTo>
                    <a:pt x="73" y="141"/>
                    <a:pt x="103" y="147"/>
                    <a:pt x="134" y="147"/>
                  </a:cubicBezTo>
                  <a:cubicBezTo>
                    <a:pt x="164" y="147"/>
                    <a:pt x="194" y="141"/>
                    <a:pt x="219" y="129"/>
                  </a:cubicBezTo>
                  <a:cubicBezTo>
                    <a:pt x="267" y="105"/>
                    <a:pt x="267" y="56"/>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49;p69">
              <a:extLst>
                <a:ext uri="{FF2B5EF4-FFF2-40B4-BE49-F238E27FC236}">
                  <a16:creationId xmlns:a16="http://schemas.microsoft.com/office/drawing/2014/main" id="{72079D07-ECD9-66FA-7ADB-B1745488F5F6}"/>
                </a:ext>
              </a:extLst>
            </p:cNvPr>
            <p:cNvSpPr/>
            <p:nvPr/>
          </p:nvSpPr>
          <p:spPr>
            <a:xfrm>
              <a:off x="3006881" y="2464402"/>
              <a:ext cx="39518" cy="21528"/>
            </a:xfrm>
            <a:custGeom>
              <a:avLst/>
              <a:gdLst/>
              <a:ahLst/>
              <a:cxnLst/>
              <a:rect l="l" t="t" r="r" b="b"/>
              <a:pathLst>
                <a:path w="268" h="146" extrusionOk="0">
                  <a:moveTo>
                    <a:pt x="134" y="0"/>
                  </a:moveTo>
                  <a:cubicBezTo>
                    <a:pt x="104" y="0"/>
                    <a:pt x="74" y="6"/>
                    <a:pt x="49" y="18"/>
                  </a:cubicBezTo>
                  <a:cubicBezTo>
                    <a:pt x="1" y="54"/>
                    <a:pt x="1" y="91"/>
                    <a:pt x="49" y="127"/>
                  </a:cubicBezTo>
                  <a:cubicBezTo>
                    <a:pt x="74" y="139"/>
                    <a:pt x="104" y="145"/>
                    <a:pt x="134" y="145"/>
                  </a:cubicBezTo>
                  <a:cubicBezTo>
                    <a:pt x="165" y="145"/>
                    <a:pt x="195" y="139"/>
                    <a:pt x="219" y="127"/>
                  </a:cubicBezTo>
                  <a:cubicBezTo>
                    <a:pt x="268" y="91"/>
                    <a:pt x="268" y="54"/>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50;p69">
              <a:extLst>
                <a:ext uri="{FF2B5EF4-FFF2-40B4-BE49-F238E27FC236}">
                  <a16:creationId xmlns:a16="http://schemas.microsoft.com/office/drawing/2014/main" id="{4FF0D255-C255-11B6-0D29-CBF343741BC1}"/>
                </a:ext>
              </a:extLst>
            </p:cNvPr>
            <p:cNvSpPr/>
            <p:nvPr/>
          </p:nvSpPr>
          <p:spPr>
            <a:xfrm>
              <a:off x="2956746" y="2435648"/>
              <a:ext cx="41287" cy="21676"/>
            </a:xfrm>
            <a:custGeom>
              <a:avLst/>
              <a:gdLst/>
              <a:ahLst/>
              <a:cxnLst/>
              <a:rect l="l" t="t" r="r" b="b"/>
              <a:pathLst>
                <a:path w="280" h="147" extrusionOk="0">
                  <a:moveTo>
                    <a:pt x="140" y="1"/>
                  </a:moveTo>
                  <a:cubicBezTo>
                    <a:pt x="107" y="1"/>
                    <a:pt x="74" y="7"/>
                    <a:pt x="49" y="19"/>
                  </a:cubicBezTo>
                  <a:cubicBezTo>
                    <a:pt x="1" y="55"/>
                    <a:pt x="1" y="92"/>
                    <a:pt x="49" y="128"/>
                  </a:cubicBezTo>
                  <a:cubicBezTo>
                    <a:pt x="74" y="140"/>
                    <a:pt x="107" y="146"/>
                    <a:pt x="140" y="146"/>
                  </a:cubicBezTo>
                  <a:cubicBezTo>
                    <a:pt x="174" y="146"/>
                    <a:pt x="207" y="140"/>
                    <a:pt x="231" y="128"/>
                  </a:cubicBezTo>
                  <a:cubicBezTo>
                    <a:pt x="280" y="92"/>
                    <a:pt x="280" y="55"/>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51;p69">
              <a:extLst>
                <a:ext uri="{FF2B5EF4-FFF2-40B4-BE49-F238E27FC236}">
                  <a16:creationId xmlns:a16="http://schemas.microsoft.com/office/drawing/2014/main" id="{B6D5738C-ED8A-4E1E-D626-9D0DB61BB95E}"/>
                </a:ext>
              </a:extLst>
            </p:cNvPr>
            <p:cNvSpPr/>
            <p:nvPr/>
          </p:nvSpPr>
          <p:spPr>
            <a:xfrm>
              <a:off x="2808258" y="2350271"/>
              <a:ext cx="41287" cy="21086"/>
            </a:xfrm>
            <a:custGeom>
              <a:avLst/>
              <a:gdLst/>
              <a:ahLst/>
              <a:cxnLst/>
              <a:rect l="l" t="t" r="r" b="b"/>
              <a:pathLst>
                <a:path w="280" h="143" extrusionOk="0">
                  <a:moveTo>
                    <a:pt x="140" y="0"/>
                  </a:moveTo>
                  <a:cubicBezTo>
                    <a:pt x="107" y="0"/>
                    <a:pt x="73" y="9"/>
                    <a:pt x="49" y="27"/>
                  </a:cubicBezTo>
                  <a:cubicBezTo>
                    <a:pt x="0" y="52"/>
                    <a:pt x="0" y="100"/>
                    <a:pt x="49" y="124"/>
                  </a:cubicBezTo>
                  <a:cubicBezTo>
                    <a:pt x="73" y="137"/>
                    <a:pt x="107" y="143"/>
                    <a:pt x="140" y="143"/>
                  </a:cubicBezTo>
                  <a:cubicBezTo>
                    <a:pt x="174" y="143"/>
                    <a:pt x="207" y="137"/>
                    <a:pt x="231" y="124"/>
                  </a:cubicBezTo>
                  <a:cubicBezTo>
                    <a:pt x="280" y="100"/>
                    <a:pt x="280" y="52"/>
                    <a:pt x="231" y="27"/>
                  </a:cubicBezTo>
                  <a:cubicBezTo>
                    <a:pt x="207" y="9"/>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52;p69">
              <a:extLst>
                <a:ext uri="{FF2B5EF4-FFF2-40B4-BE49-F238E27FC236}">
                  <a16:creationId xmlns:a16="http://schemas.microsoft.com/office/drawing/2014/main" id="{669DDAB8-7CC6-F46E-99A5-39081895005B}"/>
                </a:ext>
              </a:extLst>
            </p:cNvPr>
            <p:cNvSpPr/>
            <p:nvPr/>
          </p:nvSpPr>
          <p:spPr>
            <a:xfrm>
              <a:off x="2709905" y="2293058"/>
              <a:ext cx="41140" cy="21086"/>
            </a:xfrm>
            <a:custGeom>
              <a:avLst/>
              <a:gdLst/>
              <a:ahLst/>
              <a:cxnLst/>
              <a:rect l="l" t="t" r="r" b="b"/>
              <a:pathLst>
                <a:path w="279" h="143" extrusionOk="0">
                  <a:moveTo>
                    <a:pt x="140" y="0"/>
                  </a:moveTo>
                  <a:cubicBezTo>
                    <a:pt x="106" y="0"/>
                    <a:pt x="73" y="9"/>
                    <a:pt x="49" y="27"/>
                  </a:cubicBezTo>
                  <a:cubicBezTo>
                    <a:pt x="0" y="51"/>
                    <a:pt x="0" y="100"/>
                    <a:pt x="49" y="124"/>
                  </a:cubicBezTo>
                  <a:cubicBezTo>
                    <a:pt x="73" y="136"/>
                    <a:pt x="106" y="142"/>
                    <a:pt x="140" y="142"/>
                  </a:cubicBezTo>
                  <a:cubicBezTo>
                    <a:pt x="173" y="142"/>
                    <a:pt x="206" y="136"/>
                    <a:pt x="230" y="124"/>
                  </a:cubicBezTo>
                  <a:cubicBezTo>
                    <a:pt x="279" y="100"/>
                    <a:pt x="279" y="51"/>
                    <a:pt x="230" y="27"/>
                  </a:cubicBezTo>
                  <a:cubicBezTo>
                    <a:pt x="206"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53;p69">
              <a:extLst>
                <a:ext uri="{FF2B5EF4-FFF2-40B4-BE49-F238E27FC236}">
                  <a16:creationId xmlns:a16="http://schemas.microsoft.com/office/drawing/2014/main" id="{08DAF877-ABE3-FFC8-1F4E-87B2EAE07F41}"/>
                </a:ext>
              </a:extLst>
            </p:cNvPr>
            <p:cNvSpPr/>
            <p:nvPr/>
          </p:nvSpPr>
          <p:spPr>
            <a:xfrm>
              <a:off x="2611405" y="2235698"/>
              <a:ext cx="39518" cy="22561"/>
            </a:xfrm>
            <a:custGeom>
              <a:avLst/>
              <a:gdLst/>
              <a:ahLst/>
              <a:cxnLst/>
              <a:rect l="l" t="t" r="r" b="b"/>
              <a:pathLst>
                <a:path w="268" h="153" extrusionOk="0">
                  <a:moveTo>
                    <a:pt x="134" y="1"/>
                  </a:moveTo>
                  <a:cubicBezTo>
                    <a:pt x="104" y="1"/>
                    <a:pt x="73" y="10"/>
                    <a:pt x="49" y="28"/>
                  </a:cubicBezTo>
                  <a:cubicBezTo>
                    <a:pt x="0" y="52"/>
                    <a:pt x="0" y="101"/>
                    <a:pt x="49" y="125"/>
                  </a:cubicBezTo>
                  <a:cubicBezTo>
                    <a:pt x="73" y="143"/>
                    <a:pt x="104" y="152"/>
                    <a:pt x="134" y="152"/>
                  </a:cubicBezTo>
                  <a:cubicBezTo>
                    <a:pt x="164" y="152"/>
                    <a:pt x="195" y="143"/>
                    <a:pt x="219" y="125"/>
                  </a:cubicBezTo>
                  <a:cubicBezTo>
                    <a:pt x="267" y="101"/>
                    <a:pt x="267" y="52"/>
                    <a:pt x="219" y="28"/>
                  </a:cubicBezTo>
                  <a:cubicBezTo>
                    <a:pt x="195"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54;p69">
              <a:extLst>
                <a:ext uri="{FF2B5EF4-FFF2-40B4-BE49-F238E27FC236}">
                  <a16:creationId xmlns:a16="http://schemas.microsoft.com/office/drawing/2014/main" id="{1A09F9B1-B3E8-ADD3-6F32-446099939ADD}"/>
                </a:ext>
              </a:extLst>
            </p:cNvPr>
            <p:cNvSpPr/>
            <p:nvPr/>
          </p:nvSpPr>
          <p:spPr>
            <a:xfrm>
              <a:off x="2513052" y="2179812"/>
              <a:ext cx="39518" cy="21234"/>
            </a:xfrm>
            <a:custGeom>
              <a:avLst/>
              <a:gdLst/>
              <a:ahLst/>
              <a:cxnLst/>
              <a:rect l="l" t="t" r="r" b="b"/>
              <a:pathLst>
                <a:path w="268" h="144" extrusionOk="0">
                  <a:moveTo>
                    <a:pt x="134" y="0"/>
                  </a:moveTo>
                  <a:cubicBezTo>
                    <a:pt x="104" y="0"/>
                    <a:pt x="73" y="6"/>
                    <a:pt x="49" y="18"/>
                  </a:cubicBezTo>
                  <a:cubicBezTo>
                    <a:pt x="1" y="43"/>
                    <a:pt x="1" y="91"/>
                    <a:pt x="49" y="115"/>
                  </a:cubicBezTo>
                  <a:cubicBezTo>
                    <a:pt x="73" y="134"/>
                    <a:pt x="104" y="143"/>
                    <a:pt x="134" y="143"/>
                  </a:cubicBezTo>
                  <a:cubicBezTo>
                    <a:pt x="164" y="143"/>
                    <a:pt x="195" y="134"/>
                    <a:pt x="219" y="115"/>
                  </a:cubicBezTo>
                  <a:cubicBezTo>
                    <a:pt x="267" y="91"/>
                    <a:pt x="267" y="43"/>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55;p69">
              <a:extLst>
                <a:ext uri="{FF2B5EF4-FFF2-40B4-BE49-F238E27FC236}">
                  <a16:creationId xmlns:a16="http://schemas.microsoft.com/office/drawing/2014/main" id="{FB0D7E70-BA58-5A13-1452-41CE2480C00F}"/>
                </a:ext>
              </a:extLst>
            </p:cNvPr>
            <p:cNvSpPr/>
            <p:nvPr/>
          </p:nvSpPr>
          <p:spPr>
            <a:xfrm>
              <a:off x="2412782" y="2122452"/>
              <a:ext cx="41287" cy="21234"/>
            </a:xfrm>
            <a:custGeom>
              <a:avLst/>
              <a:gdLst/>
              <a:ahLst/>
              <a:cxnLst/>
              <a:rect l="l" t="t" r="r" b="b"/>
              <a:pathLst>
                <a:path w="280" h="144" extrusionOk="0">
                  <a:moveTo>
                    <a:pt x="140" y="1"/>
                  </a:moveTo>
                  <a:cubicBezTo>
                    <a:pt x="107" y="1"/>
                    <a:pt x="74" y="7"/>
                    <a:pt x="50" y="19"/>
                  </a:cubicBezTo>
                  <a:cubicBezTo>
                    <a:pt x="1" y="43"/>
                    <a:pt x="1" y="92"/>
                    <a:pt x="50" y="116"/>
                  </a:cubicBezTo>
                  <a:cubicBezTo>
                    <a:pt x="74" y="135"/>
                    <a:pt x="107" y="144"/>
                    <a:pt x="140" y="144"/>
                  </a:cubicBezTo>
                  <a:cubicBezTo>
                    <a:pt x="174" y="144"/>
                    <a:pt x="207" y="135"/>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56;p69">
              <a:extLst>
                <a:ext uri="{FF2B5EF4-FFF2-40B4-BE49-F238E27FC236}">
                  <a16:creationId xmlns:a16="http://schemas.microsoft.com/office/drawing/2014/main" id="{F1E9CF8F-4257-7887-457C-EBEFB8055E57}"/>
                </a:ext>
              </a:extLst>
            </p:cNvPr>
            <p:cNvSpPr/>
            <p:nvPr/>
          </p:nvSpPr>
          <p:spPr>
            <a:xfrm>
              <a:off x="3055098" y="2493009"/>
              <a:ext cx="41435" cy="21528"/>
            </a:xfrm>
            <a:custGeom>
              <a:avLst/>
              <a:gdLst/>
              <a:ahLst/>
              <a:cxnLst/>
              <a:rect l="l" t="t" r="r" b="b"/>
              <a:pathLst>
                <a:path w="281" h="146" extrusionOk="0">
                  <a:moveTo>
                    <a:pt x="141" y="0"/>
                  </a:moveTo>
                  <a:cubicBezTo>
                    <a:pt x="107" y="0"/>
                    <a:pt x="74" y="6"/>
                    <a:pt x="49" y="18"/>
                  </a:cubicBezTo>
                  <a:cubicBezTo>
                    <a:pt x="1" y="54"/>
                    <a:pt x="1" y="91"/>
                    <a:pt x="49" y="127"/>
                  </a:cubicBezTo>
                  <a:cubicBezTo>
                    <a:pt x="74" y="139"/>
                    <a:pt x="107" y="145"/>
                    <a:pt x="141" y="145"/>
                  </a:cubicBezTo>
                  <a:cubicBezTo>
                    <a:pt x="174" y="145"/>
                    <a:pt x="208" y="139"/>
                    <a:pt x="232" y="127"/>
                  </a:cubicBezTo>
                  <a:cubicBezTo>
                    <a:pt x="280" y="91"/>
                    <a:pt x="280" y="54"/>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57;p69">
              <a:extLst>
                <a:ext uri="{FF2B5EF4-FFF2-40B4-BE49-F238E27FC236}">
                  <a16:creationId xmlns:a16="http://schemas.microsoft.com/office/drawing/2014/main" id="{2669E9CC-5210-7B51-AC6D-666132E3E8A9}"/>
                </a:ext>
              </a:extLst>
            </p:cNvPr>
            <p:cNvSpPr/>
            <p:nvPr/>
          </p:nvSpPr>
          <p:spPr>
            <a:xfrm>
              <a:off x="2906758" y="2407042"/>
              <a:ext cx="41140" cy="21528"/>
            </a:xfrm>
            <a:custGeom>
              <a:avLst/>
              <a:gdLst/>
              <a:ahLst/>
              <a:cxnLst/>
              <a:rect l="l" t="t" r="r" b="b"/>
              <a:pathLst>
                <a:path w="279" h="146" extrusionOk="0">
                  <a:moveTo>
                    <a:pt x="139" y="1"/>
                  </a:moveTo>
                  <a:cubicBezTo>
                    <a:pt x="106" y="1"/>
                    <a:pt x="73" y="7"/>
                    <a:pt x="49" y="19"/>
                  </a:cubicBezTo>
                  <a:cubicBezTo>
                    <a:pt x="0" y="55"/>
                    <a:pt x="0" y="103"/>
                    <a:pt x="49" y="128"/>
                  </a:cubicBezTo>
                  <a:cubicBezTo>
                    <a:pt x="73" y="140"/>
                    <a:pt x="106" y="146"/>
                    <a:pt x="139" y="146"/>
                  </a:cubicBezTo>
                  <a:cubicBezTo>
                    <a:pt x="173" y="146"/>
                    <a:pt x="206" y="140"/>
                    <a:pt x="230" y="128"/>
                  </a:cubicBezTo>
                  <a:cubicBezTo>
                    <a:pt x="279" y="103"/>
                    <a:pt x="279" y="55"/>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58;p69">
              <a:extLst>
                <a:ext uri="{FF2B5EF4-FFF2-40B4-BE49-F238E27FC236}">
                  <a16:creationId xmlns:a16="http://schemas.microsoft.com/office/drawing/2014/main" id="{5B4A2CA0-30AC-7BF5-795F-35B78375DE10}"/>
                </a:ext>
              </a:extLst>
            </p:cNvPr>
            <p:cNvSpPr/>
            <p:nvPr/>
          </p:nvSpPr>
          <p:spPr>
            <a:xfrm>
              <a:off x="2298357" y="2102765"/>
              <a:ext cx="41140" cy="21676"/>
            </a:xfrm>
            <a:custGeom>
              <a:avLst/>
              <a:gdLst/>
              <a:ahLst/>
              <a:cxnLst/>
              <a:rect l="l" t="t" r="r" b="b"/>
              <a:pathLst>
                <a:path w="279" h="147" extrusionOk="0">
                  <a:moveTo>
                    <a:pt x="140" y="1"/>
                  </a:moveTo>
                  <a:cubicBezTo>
                    <a:pt x="106" y="1"/>
                    <a:pt x="73" y="7"/>
                    <a:pt x="49" y="19"/>
                  </a:cubicBezTo>
                  <a:cubicBezTo>
                    <a:pt x="0" y="55"/>
                    <a:pt x="0" y="92"/>
                    <a:pt x="49" y="128"/>
                  </a:cubicBezTo>
                  <a:cubicBezTo>
                    <a:pt x="73" y="140"/>
                    <a:pt x="106" y="146"/>
                    <a:pt x="140" y="146"/>
                  </a:cubicBezTo>
                  <a:cubicBezTo>
                    <a:pt x="173" y="146"/>
                    <a:pt x="206" y="140"/>
                    <a:pt x="230" y="128"/>
                  </a:cubicBezTo>
                  <a:cubicBezTo>
                    <a:pt x="279" y="92"/>
                    <a:pt x="279" y="55"/>
                    <a:pt x="230"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59;p69">
              <a:extLst>
                <a:ext uri="{FF2B5EF4-FFF2-40B4-BE49-F238E27FC236}">
                  <a16:creationId xmlns:a16="http://schemas.microsoft.com/office/drawing/2014/main" id="{7C626100-E986-41C3-96A6-3FE6E31F17BB}"/>
                </a:ext>
              </a:extLst>
            </p:cNvPr>
            <p:cNvSpPr/>
            <p:nvPr/>
          </p:nvSpPr>
          <p:spPr>
            <a:xfrm>
              <a:off x="2199857" y="2046070"/>
              <a:ext cx="39518" cy="21086"/>
            </a:xfrm>
            <a:custGeom>
              <a:avLst/>
              <a:gdLst/>
              <a:ahLst/>
              <a:cxnLst/>
              <a:rect l="l" t="t" r="r" b="b"/>
              <a:pathLst>
                <a:path w="268" h="143" extrusionOk="0">
                  <a:moveTo>
                    <a:pt x="134" y="0"/>
                  </a:moveTo>
                  <a:cubicBezTo>
                    <a:pt x="104" y="0"/>
                    <a:pt x="73" y="9"/>
                    <a:pt x="49" y="27"/>
                  </a:cubicBezTo>
                  <a:cubicBezTo>
                    <a:pt x="0" y="52"/>
                    <a:pt x="0" y="100"/>
                    <a:pt x="49" y="124"/>
                  </a:cubicBezTo>
                  <a:cubicBezTo>
                    <a:pt x="73" y="137"/>
                    <a:pt x="104" y="143"/>
                    <a:pt x="134" y="143"/>
                  </a:cubicBezTo>
                  <a:cubicBezTo>
                    <a:pt x="164" y="143"/>
                    <a:pt x="195" y="137"/>
                    <a:pt x="219" y="124"/>
                  </a:cubicBezTo>
                  <a:cubicBezTo>
                    <a:pt x="267" y="100"/>
                    <a:pt x="267" y="52"/>
                    <a:pt x="219" y="27"/>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60;p69">
              <a:extLst>
                <a:ext uri="{FF2B5EF4-FFF2-40B4-BE49-F238E27FC236}">
                  <a16:creationId xmlns:a16="http://schemas.microsoft.com/office/drawing/2014/main" id="{DC07E06E-DF02-B1EA-5A6E-CA22F155DEC0}"/>
                </a:ext>
              </a:extLst>
            </p:cNvPr>
            <p:cNvSpPr/>
            <p:nvPr/>
          </p:nvSpPr>
          <p:spPr>
            <a:xfrm>
              <a:off x="2149722" y="2017463"/>
              <a:ext cx="41435" cy="21086"/>
            </a:xfrm>
            <a:custGeom>
              <a:avLst/>
              <a:gdLst/>
              <a:ahLst/>
              <a:cxnLst/>
              <a:rect l="l" t="t" r="r" b="b"/>
              <a:pathLst>
                <a:path w="281" h="143" extrusionOk="0">
                  <a:moveTo>
                    <a:pt x="140" y="0"/>
                  </a:moveTo>
                  <a:cubicBezTo>
                    <a:pt x="107" y="0"/>
                    <a:pt x="73" y="9"/>
                    <a:pt x="49" y="27"/>
                  </a:cubicBezTo>
                  <a:cubicBezTo>
                    <a:pt x="1" y="52"/>
                    <a:pt x="1" y="100"/>
                    <a:pt x="49" y="124"/>
                  </a:cubicBezTo>
                  <a:cubicBezTo>
                    <a:pt x="73" y="136"/>
                    <a:pt x="107" y="143"/>
                    <a:pt x="140" y="143"/>
                  </a:cubicBezTo>
                  <a:cubicBezTo>
                    <a:pt x="174" y="143"/>
                    <a:pt x="207" y="136"/>
                    <a:pt x="232" y="124"/>
                  </a:cubicBezTo>
                  <a:cubicBezTo>
                    <a:pt x="280" y="100"/>
                    <a:pt x="280" y="52"/>
                    <a:pt x="232" y="27"/>
                  </a:cubicBezTo>
                  <a:cubicBezTo>
                    <a:pt x="207" y="9"/>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61;p69">
              <a:extLst>
                <a:ext uri="{FF2B5EF4-FFF2-40B4-BE49-F238E27FC236}">
                  <a16:creationId xmlns:a16="http://schemas.microsoft.com/office/drawing/2014/main" id="{EE9E3403-5E3E-E8EE-23E5-368BED71ACF6}"/>
                </a:ext>
              </a:extLst>
            </p:cNvPr>
            <p:cNvSpPr/>
            <p:nvPr/>
          </p:nvSpPr>
          <p:spPr>
            <a:xfrm>
              <a:off x="2051369" y="1960251"/>
              <a:ext cx="41287" cy="21086"/>
            </a:xfrm>
            <a:custGeom>
              <a:avLst/>
              <a:gdLst/>
              <a:ahLst/>
              <a:cxnLst/>
              <a:rect l="l" t="t" r="r" b="b"/>
              <a:pathLst>
                <a:path w="280" h="143" extrusionOk="0">
                  <a:moveTo>
                    <a:pt x="140" y="0"/>
                  </a:moveTo>
                  <a:cubicBezTo>
                    <a:pt x="107" y="0"/>
                    <a:pt x="74" y="9"/>
                    <a:pt x="49" y="27"/>
                  </a:cubicBezTo>
                  <a:cubicBezTo>
                    <a:pt x="1" y="51"/>
                    <a:pt x="1" y="100"/>
                    <a:pt x="49" y="124"/>
                  </a:cubicBezTo>
                  <a:cubicBezTo>
                    <a:pt x="74" y="136"/>
                    <a:pt x="107" y="142"/>
                    <a:pt x="140" y="142"/>
                  </a:cubicBezTo>
                  <a:cubicBezTo>
                    <a:pt x="173" y="142"/>
                    <a:pt x="207" y="136"/>
                    <a:pt x="231" y="124"/>
                  </a:cubicBezTo>
                  <a:cubicBezTo>
                    <a:pt x="279" y="100"/>
                    <a:pt x="279" y="51"/>
                    <a:pt x="231" y="27"/>
                  </a:cubicBezTo>
                  <a:cubicBezTo>
                    <a:pt x="207"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62;p69">
              <a:extLst>
                <a:ext uri="{FF2B5EF4-FFF2-40B4-BE49-F238E27FC236}">
                  <a16:creationId xmlns:a16="http://schemas.microsoft.com/office/drawing/2014/main" id="{8B296C64-D6BB-8902-6629-C19E749F394E}"/>
                </a:ext>
              </a:extLst>
            </p:cNvPr>
            <p:cNvSpPr/>
            <p:nvPr/>
          </p:nvSpPr>
          <p:spPr>
            <a:xfrm>
              <a:off x="2001234" y="1931497"/>
              <a:ext cx="41287" cy="22561"/>
            </a:xfrm>
            <a:custGeom>
              <a:avLst/>
              <a:gdLst/>
              <a:ahLst/>
              <a:cxnLst/>
              <a:rect l="l" t="t" r="r" b="b"/>
              <a:pathLst>
                <a:path w="280" h="153" extrusionOk="0">
                  <a:moveTo>
                    <a:pt x="140" y="1"/>
                  </a:moveTo>
                  <a:cubicBezTo>
                    <a:pt x="107" y="1"/>
                    <a:pt x="74" y="10"/>
                    <a:pt x="49" y="28"/>
                  </a:cubicBezTo>
                  <a:cubicBezTo>
                    <a:pt x="1" y="52"/>
                    <a:pt x="1" y="101"/>
                    <a:pt x="49" y="125"/>
                  </a:cubicBezTo>
                  <a:cubicBezTo>
                    <a:pt x="74" y="143"/>
                    <a:pt x="107" y="153"/>
                    <a:pt x="140" y="153"/>
                  </a:cubicBezTo>
                  <a:cubicBezTo>
                    <a:pt x="174" y="153"/>
                    <a:pt x="207" y="143"/>
                    <a:pt x="231" y="125"/>
                  </a:cubicBezTo>
                  <a:cubicBezTo>
                    <a:pt x="280" y="101"/>
                    <a:pt x="280" y="52"/>
                    <a:pt x="231"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63;p69">
              <a:extLst>
                <a:ext uri="{FF2B5EF4-FFF2-40B4-BE49-F238E27FC236}">
                  <a16:creationId xmlns:a16="http://schemas.microsoft.com/office/drawing/2014/main" id="{184C0EB8-AF76-BE2B-EA5A-A540E81E8242}"/>
                </a:ext>
              </a:extLst>
            </p:cNvPr>
            <p:cNvSpPr/>
            <p:nvPr/>
          </p:nvSpPr>
          <p:spPr>
            <a:xfrm>
              <a:off x="1952869" y="1902890"/>
              <a:ext cx="39518" cy="22561"/>
            </a:xfrm>
            <a:custGeom>
              <a:avLst/>
              <a:gdLst/>
              <a:ahLst/>
              <a:cxnLst/>
              <a:rect l="l" t="t" r="r" b="b"/>
              <a:pathLst>
                <a:path w="268" h="153" extrusionOk="0">
                  <a:moveTo>
                    <a:pt x="134" y="1"/>
                  </a:moveTo>
                  <a:cubicBezTo>
                    <a:pt x="104" y="1"/>
                    <a:pt x="74" y="10"/>
                    <a:pt x="49" y="28"/>
                  </a:cubicBezTo>
                  <a:cubicBezTo>
                    <a:pt x="1" y="52"/>
                    <a:pt x="1" y="100"/>
                    <a:pt x="49" y="125"/>
                  </a:cubicBezTo>
                  <a:cubicBezTo>
                    <a:pt x="74" y="143"/>
                    <a:pt x="104" y="152"/>
                    <a:pt x="134" y="152"/>
                  </a:cubicBezTo>
                  <a:cubicBezTo>
                    <a:pt x="165" y="152"/>
                    <a:pt x="195" y="143"/>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64;p69">
              <a:extLst>
                <a:ext uri="{FF2B5EF4-FFF2-40B4-BE49-F238E27FC236}">
                  <a16:creationId xmlns:a16="http://schemas.microsoft.com/office/drawing/2014/main" id="{33959F4E-A4DF-6B26-CA9F-40172C096A4B}"/>
                </a:ext>
              </a:extLst>
            </p:cNvPr>
            <p:cNvSpPr/>
            <p:nvPr/>
          </p:nvSpPr>
          <p:spPr>
            <a:xfrm>
              <a:off x="1902881" y="1875611"/>
              <a:ext cx="41287" cy="21234"/>
            </a:xfrm>
            <a:custGeom>
              <a:avLst/>
              <a:gdLst/>
              <a:ahLst/>
              <a:cxnLst/>
              <a:rect l="l" t="t" r="r" b="b"/>
              <a:pathLst>
                <a:path w="280" h="144" extrusionOk="0">
                  <a:moveTo>
                    <a:pt x="140" y="0"/>
                  </a:moveTo>
                  <a:cubicBezTo>
                    <a:pt x="106" y="0"/>
                    <a:pt x="73" y="6"/>
                    <a:pt x="49" y="18"/>
                  </a:cubicBezTo>
                  <a:cubicBezTo>
                    <a:pt x="0" y="43"/>
                    <a:pt x="0" y="91"/>
                    <a:pt x="49" y="116"/>
                  </a:cubicBezTo>
                  <a:cubicBezTo>
                    <a:pt x="73" y="134"/>
                    <a:pt x="106" y="143"/>
                    <a:pt x="140" y="143"/>
                  </a:cubicBezTo>
                  <a:cubicBezTo>
                    <a:pt x="173" y="143"/>
                    <a:pt x="207" y="134"/>
                    <a:pt x="231" y="116"/>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65;p69">
              <a:extLst>
                <a:ext uri="{FF2B5EF4-FFF2-40B4-BE49-F238E27FC236}">
                  <a16:creationId xmlns:a16="http://schemas.microsoft.com/office/drawing/2014/main" id="{C08DB568-552A-9BA4-4FE2-FA3690E2BDA6}"/>
                </a:ext>
              </a:extLst>
            </p:cNvPr>
            <p:cNvSpPr/>
            <p:nvPr/>
          </p:nvSpPr>
          <p:spPr>
            <a:xfrm>
              <a:off x="1854516" y="1847004"/>
              <a:ext cx="39518" cy="21234"/>
            </a:xfrm>
            <a:custGeom>
              <a:avLst/>
              <a:gdLst/>
              <a:ahLst/>
              <a:cxnLst/>
              <a:rect l="l" t="t" r="r" b="b"/>
              <a:pathLst>
                <a:path w="268" h="144" extrusionOk="0">
                  <a:moveTo>
                    <a:pt x="134" y="0"/>
                  </a:moveTo>
                  <a:cubicBezTo>
                    <a:pt x="104" y="0"/>
                    <a:pt x="74" y="6"/>
                    <a:pt x="49" y="18"/>
                  </a:cubicBezTo>
                  <a:cubicBezTo>
                    <a:pt x="1" y="43"/>
                    <a:pt x="1" y="91"/>
                    <a:pt x="49" y="115"/>
                  </a:cubicBezTo>
                  <a:cubicBezTo>
                    <a:pt x="74" y="134"/>
                    <a:pt x="104" y="143"/>
                    <a:pt x="134" y="143"/>
                  </a:cubicBezTo>
                  <a:cubicBezTo>
                    <a:pt x="165" y="143"/>
                    <a:pt x="195" y="134"/>
                    <a:pt x="219" y="115"/>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66;p69">
              <a:extLst>
                <a:ext uri="{FF2B5EF4-FFF2-40B4-BE49-F238E27FC236}">
                  <a16:creationId xmlns:a16="http://schemas.microsoft.com/office/drawing/2014/main" id="{6ACE0466-E650-C2DD-324A-F77B60B6033A}"/>
                </a:ext>
              </a:extLst>
            </p:cNvPr>
            <p:cNvSpPr/>
            <p:nvPr/>
          </p:nvSpPr>
          <p:spPr>
            <a:xfrm>
              <a:off x="2842320" y="2416479"/>
              <a:ext cx="39518" cy="21234"/>
            </a:xfrm>
            <a:custGeom>
              <a:avLst/>
              <a:gdLst/>
              <a:ahLst/>
              <a:cxnLst/>
              <a:rect l="l" t="t" r="r" b="b"/>
              <a:pathLst>
                <a:path w="268" h="144" extrusionOk="0">
                  <a:moveTo>
                    <a:pt x="134" y="0"/>
                  </a:moveTo>
                  <a:cubicBezTo>
                    <a:pt x="103" y="0"/>
                    <a:pt x="73" y="9"/>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67;p69">
              <a:extLst>
                <a:ext uri="{FF2B5EF4-FFF2-40B4-BE49-F238E27FC236}">
                  <a16:creationId xmlns:a16="http://schemas.microsoft.com/office/drawing/2014/main" id="{EDF589F9-562B-9117-71D2-E98609C4F06F}"/>
                </a:ext>
              </a:extLst>
            </p:cNvPr>
            <p:cNvSpPr/>
            <p:nvPr/>
          </p:nvSpPr>
          <p:spPr>
            <a:xfrm>
              <a:off x="2742051" y="2359119"/>
              <a:ext cx="41287" cy="22561"/>
            </a:xfrm>
            <a:custGeom>
              <a:avLst/>
              <a:gdLst/>
              <a:ahLst/>
              <a:cxnLst/>
              <a:rect l="l" t="t" r="r" b="b"/>
              <a:pathLst>
                <a:path w="280" h="153" extrusionOk="0">
                  <a:moveTo>
                    <a:pt x="140" y="1"/>
                  </a:moveTo>
                  <a:cubicBezTo>
                    <a:pt x="107" y="1"/>
                    <a:pt x="74" y="10"/>
                    <a:pt x="49" y="28"/>
                  </a:cubicBezTo>
                  <a:cubicBezTo>
                    <a:pt x="1" y="53"/>
                    <a:pt x="1" y="101"/>
                    <a:pt x="49" y="126"/>
                  </a:cubicBezTo>
                  <a:cubicBezTo>
                    <a:pt x="74" y="144"/>
                    <a:pt x="107" y="153"/>
                    <a:pt x="140" y="153"/>
                  </a:cubicBezTo>
                  <a:cubicBezTo>
                    <a:pt x="173" y="153"/>
                    <a:pt x="207" y="144"/>
                    <a:pt x="231" y="126"/>
                  </a:cubicBezTo>
                  <a:cubicBezTo>
                    <a:pt x="279" y="101"/>
                    <a:pt x="279" y="53"/>
                    <a:pt x="231" y="28"/>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68;p69">
              <a:extLst>
                <a:ext uri="{FF2B5EF4-FFF2-40B4-BE49-F238E27FC236}">
                  <a16:creationId xmlns:a16="http://schemas.microsoft.com/office/drawing/2014/main" id="{78BECC14-D011-A604-E424-AC91D58A0368}"/>
                </a:ext>
              </a:extLst>
            </p:cNvPr>
            <p:cNvSpPr/>
            <p:nvPr/>
          </p:nvSpPr>
          <p:spPr>
            <a:xfrm>
              <a:off x="2643550" y="2303233"/>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3"/>
                    <a:pt x="141" y="143"/>
                  </a:cubicBezTo>
                  <a:cubicBezTo>
                    <a:pt x="174" y="143"/>
                    <a:pt x="208" y="134"/>
                    <a:pt x="232" y="116"/>
                  </a:cubicBezTo>
                  <a:cubicBezTo>
                    <a:pt x="280" y="92"/>
                    <a:pt x="280" y="43"/>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969;p69">
              <a:extLst>
                <a:ext uri="{FF2B5EF4-FFF2-40B4-BE49-F238E27FC236}">
                  <a16:creationId xmlns:a16="http://schemas.microsoft.com/office/drawing/2014/main" id="{7DCFCFB2-553F-A747-B01A-21B7D99435FA}"/>
                </a:ext>
              </a:extLst>
            </p:cNvPr>
            <p:cNvSpPr/>
            <p:nvPr/>
          </p:nvSpPr>
          <p:spPr>
            <a:xfrm>
              <a:off x="2545197" y="2245945"/>
              <a:ext cx="41287" cy="21528"/>
            </a:xfrm>
            <a:custGeom>
              <a:avLst/>
              <a:gdLst/>
              <a:ahLst/>
              <a:cxnLst/>
              <a:rect l="l" t="t" r="r" b="b"/>
              <a:pathLst>
                <a:path w="280" h="146" extrusionOk="0">
                  <a:moveTo>
                    <a:pt x="140" y="1"/>
                  </a:moveTo>
                  <a:cubicBezTo>
                    <a:pt x="107" y="1"/>
                    <a:pt x="74" y="7"/>
                    <a:pt x="49" y="19"/>
                  </a:cubicBezTo>
                  <a:cubicBezTo>
                    <a:pt x="1" y="43"/>
                    <a:pt x="1" y="92"/>
                    <a:pt x="49" y="128"/>
                  </a:cubicBezTo>
                  <a:cubicBezTo>
                    <a:pt x="74" y="140"/>
                    <a:pt x="107" y="146"/>
                    <a:pt x="140" y="146"/>
                  </a:cubicBezTo>
                  <a:cubicBezTo>
                    <a:pt x="174" y="146"/>
                    <a:pt x="207" y="140"/>
                    <a:pt x="231" y="128"/>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970;p69">
              <a:extLst>
                <a:ext uri="{FF2B5EF4-FFF2-40B4-BE49-F238E27FC236}">
                  <a16:creationId xmlns:a16="http://schemas.microsoft.com/office/drawing/2014/main" id="{90C8A4E6-7F6B-BB7B-CC38-4B283648E509}"/>
                </a:ext>
              </a:extLst>
            </p:cNvPr>
            <p:cNvSpPr/>
            <p:nvPr/>
          </p:nvSpPr>
          <p:spPr>
            <a:xfrm>
              <a:off x="2446845" y="2188732"/>
              <a:ext cx="41287" cy="21528"/>
            </a:xfrm>
            <a:custGeom>
              <a:avLst/>
              <a:gdLst/>
              <a:ahLst/>
              <a:cxnLst/>
              <a:rect l="l" t="t" r="r" b="b"/>
              <a:pathLst>
                <a:path w="280" h="146" extrusionOk="0">
                  <a:moveTo>
                    <a:pt x="134" y="0"/>
                  </a:moveTo>
                  <a:cubicBezTo>
                    <a:pt x="103" y="0"/>
                    <a:pt x="73" y="6"/>
                    <a:pt x="49" y="19"/>
                  </a:cubicBezTo>
                  <a:cubicBezTo>
                    <a:pt x="0" y="54"/>
                    <a:pt x="0" y="91"/>
                    <a:pt x="49" y="127"/>
                  </a:cubicBezTo>
                  <a:cubicBezTo>
                    <a:pt x="73" y="139"/>
                    <a:pt x="103" y="145"/>
                    <a:pt x="134" y="145"/>
                  </a:cubicBezTo>
                  <a:cubicBezTo>
                    <a:pt x="164" y="145"/>
                    <a:pt x="194" y="139"/>
                    <a:pt x="218" y="127"/>
                  </a:cubicBezTo>
                  <a:cubicBezTo>
                    <a:pt x="280" y="91"/>
                    <a:pt x="280" y="54"/>
                    <a:pt x="218" y="19"/>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971;p69">
              <a:extLst>
                <a:ext uri="{FF2B5EF4-FFF2-40B4-BE49-F238E27FC236}">
                  <a16:creationId xmlns:a16="http://schemas.microsoft.com/office/drawing/2014/main" id="{34185AED-A3F2-A1AC-38F3-1FC449A43767}"/>
                </a:ext>
              </a:extLst>
            </p:cNvPr>
            <p:cNvSpPr/>
            <p:nvPr/>
          </p:nvSpPr>
          <p:spPr>
            <a:xfrm>
              <a:off x="2348492" y="2131519"/>
              <a:ext cx="39518" cy="21528"/>
            </a:xfrm>
            <a:custGeom>
              <a:avLst/>
              <a:gdLst/>
              <a:ahLst/>
              <a:cxnLst/>
              <a:rect l="l" t="t" r="r" b="b"/>
              <a:pathLst>
                <a:path w="268" h="146" extrusionOk="0">
                  <a:moveTo>
                    <a:pt x="134" y="0"/>
                  </a:moveTo>
                  <a:cubicBezTo>
                    <a:pt x="103" y="0"/>
                    <a:pt x="73" y="6"/>
                    <a:pt x="49" y="18"/>
                  </a:cubicBezTo>
                  <a:cubicBezTo>
                    <a:pt x="0" y="54"/>
                    <a:pt x="0" y="91"/>
                    <a:pt x="49" y="127"/>
                  </a:cubicBezTo>
                  <a:cubicBezTo>
                    <a:pt x="73" y="139"/>
                    <a:pt x="103" y="145"/>
                    <a:pt x="134" y="145"/>
                  </a:cubicBezTo>
                  <a:cubicBezTo>
                    <a:pt x="164" y="145"/>
                    <a:pt x="194" y="139"/>
                    <a:pt x="219" y="127"/>
                  </a:cubicBezTo>
                  <a:cubicBezTo>
                    <a:pt x="267" y="91"/>
                    <a:pt x="267" y="54"/>
                    <a:pt x="219" y="18"/>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972;p69">
              <a:extLst>
                <a:ext uri="{FF2B5EF4-FFF2-40B4-BE49-F238E27FC236}">
                  <a16:creationId xmlns:a16="http://schemas.microsoft.com/office/drawing/2014/main" id="{C1183894-DC62-C89C-B74D-0FDC3CDDBCD1}"/>
                </a:ext>
              </a:extLst>
            </p:cNvPr>
            <p:cNvSpPr/>
            <p:nvPr/>
          </p:nvSpPr>
          <p:spPr>
            <a:xfrm>
              <a:off x="2248222" y="2074159"/>
              <a:ext cx="41287" cy="21528"/>
            </a:xfrm>
            <a:custGeom>
              <a:avLst/>
              <a:gdLst/>
              <a:ahLst/>
              <a:cxnLst/>
              <a:rect l="l" t="t" r="r" b="b"/>
              <a:pathLst>
                <a:path w="280" h="146" extrusionOk="0">
                  <a:moveTo>
                    <a:pt x="140" y="1"/>
                  </a:moveTo>
                  <a:cubicBezTo>
                    <a:pt x="107" y="1"/>
                    <a:pt x="73" y="7"/>
                    <a:pt x="49" y="19"/>
                  </a:cubicBezTo>
                  <a:cubicBezTo>
                    <a:pt x="1" y="55"/>
                    <a:pt x="1" y="103"/>
                    <a:pt x="49" y="128"/>
                  </a:cubicBezTo>
                  <a:cubicBezTo>
                    <a:pt x="73" y="140"/>
                    <a:pt x="107" y="146"/>
                    <a:pt x="140" y="146"/>
                  </a:cubicBezTo>
                  <a:cubicBezTo>
                    <a:pt x="173" y="146"/>
                    <a:pt x="206" y="140"/>
                    <a:pt x="231" y="128"/>
                  </a:cubicBezTo>
                  <a:cubicBezTo>
                    <a:pt x="279" y="103"/>
                    <a:pt x="279" y="55"/>
                    <a:pt x="231"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973;p69">
              <a:extLst>
                <a:ext uri="{FF2B5EF4-FFF2-40B4-BE49-F238E27FC236}">
                  <a16:creationId xmlns:a16="http://schemas.microsoft.com/office/drawing/2014/main" id="{C2080415-DB00-57F4-CE3A-DED455D27E51}"/>
                </a:ext>
              </a:extLst>
            </p:cNvPr>
            <p:cNvSpPr/>
            <p:nvPr/>
          </p:nvSpPr>
          <p:spPr>
            <a:xfrm>
              <a:off x="2101504" y="1988857"/>
              <a:ext cx="39518" cy="21086"/>
            </a:xfrm>
            <a:custGeom>
              <a:avLst/>
              <a:gdLst/>
              <a:ahLst/>
              <a:cxnLst/>
              <a:rect l="l" t="t" r="r" b="b"/>
              <a:pathLst>
                <a:path w="268" h="143" extrusionOk="0">
                  <a:moveTo>
                    <a:pt x="134" y="0"/>
                  </a:moveTo>
                  <a:cubicBezTo>
                    <a:pt x="104" y="0"/>
                    <a:pt x="73" y="9"/>
                    <a:pt x="49" y="27"/>
                  </a:cubicBezTo>
                  <a:cubicBezTo>
                    <a:pt x="1" y="51"/>
                    <a:pt x="1" y="100"/>
                    <a:pt x="49" y="124"/>
                  </a:cubicBezTo>
                  <a:cubicBezTo>
                    <a:pt x="73" y="136"/>
                    <a:pt x="104" y="142"/>
                    <a:pt x="134" y="142"/>
                  </a:cubicBezTo>
                  <a:cubicBezTo>
                    <a:pt x="164" y="142"/>
                    <a:pt x="195" y="136"/>
                    <a:pt x="219" y="124"/>
                  </a:cubicBezTo>
                  <a:cubicBezTo>
                    <a:pt x="267" y="100"/>
                    <a:pt x="267" y="51"/>
                    <a:pt x="219" y="27"/>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74;p69">
              <a:extLst>
                <a:ext uri="{FF2B5EF4-FFF2-40B4-BE49-F238E27FC236}">
                  <a16:creationId xmlns:a16="http://schemas.microsoft.com/office/drawing/2014/main" id="{5D746DFA-7423-68C1-8344-71A0F1A0DD13}"/>
                </a:ext>
              </a:extLst>
            </p:cNvPr>
            <p:cNvSpPr/>
            <p:nvPr/>
          </p:nvSpPr>
          <p:spPr>
            <a:xfrm>
              <a:off x="3089161" y="2559069"/>
              <a:ext cx="39518" cy="21676"/>
            </a:xfrm>
            <a:custGeom>
              <a:avLst/>
              <a:gdLst/>
              <a:ahLst/>
              <a:cxnLst/>
              <a:rect l="l" t="t" r="r" b="b"/>
              <a:pathLst>
                <a:path w="268" h="147"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75;p69">
              <a:extLst>
                <a:ext uri="{FF2B5EF4-FFF2-40B4-BE49-F238E27FC236}">
                  <a16:creationId xmlns:a16="http://schemas.microsoft.com/office/drawing/2014/main" id="{D3344513-2238-1B12-6B7B-3EC499A7651C}"/>
                </a:ext>
              </a:extLst>
            </p:cNvPr>
            <p:cNvSpPr/>
            <p:nvPr/>
          </p:nvSpPr>
          <p:spPr>
            <a:xfrm>
              <a:off x="2989038" y="2502298"/>
              <a:ext cx="41140" cy="21234"/>
            </a:xfrm>
            <a:custGeom>
              <a:avLst/>
              <a:gdLst/>
              <a:ahLst/>
              <a:cxnLst/>
              <a:rect l="l" t="t" r="r" b="b"/>
              <a:pathLst>
                <a:path w="279" h="144" extrusionOk="0">
                  <a:moveTo>
                    <a:pt x="144" y="1"/>
                  </a:moveTo>
                  <a:cubicBezTo>
                    <a:pt x="112" y="1"/>
                    <a:pt x="79" y="10"/>
                    <a:pt x="49" y="28"/>
                  </a:cubicBezTo>
                  <a:cubicBezTo>
                    <a:pt x="0" y="53"/>
                    <a:pt x="0" y="101"/>
                    <a:pt x="49" y="125"/>
                  </a:cubicBezTo>
                  <a:cubicBezTo>
                    <a:pt x="79" y="137"/>
                    <a:pt x="112" y="144"/>
                    <a:pt x="144" y="144"/>
                  </a:cubicBezTo>
                  <a:cubicBezTo>
                    <a:pt x="176" y="144"/>
                    <a:pt x="206" y="137"/>
                    <a:pt x="230" y="125"/>
                  </a:cubicBezTo>
                  <a:cubicBezTo>
                    <a:pt x="279" y="101"/>
                    <a:pt x="279" y="53"/>
                    <a:pt x="230" y="28"/>
                  </a:cubicBezTo>
                  <a:cubicBezTo>
                    <a:pt x="206" y="10"/>
                    <a:pt x="176" y="1"/>
                    <a:pt x="14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76;p69">
              <a:extLst>
                <a:ext uri="{FF2B5EF4-FFF2-40B4-BE49-F238E27FC236}">
                  <a16:creationId xmlns:a16="http://schemas.microsoft.com/office/drawing/2014/main" id="{5851EC86-5FBB-E1D9-5583-F6262EDE1EBC}"/>
                </a:ext>
              </a:extLst>
            </p:cNvPr>
            <p:cNvSpPr/>
            <p:nvPr/>
          </p:nvSpPr>
          <p:spPr>
            <a:xfrm>
              <a:off x="2940673" y="2473692"/>
              <a:ext cx="41287" cy="21234"/>
            </a:xfrm>
            <a:custGeom>
              <a:avLst/>
              <a:gdLst/>
              <a:ahLst/>
              <a:cxnLst/>
              <a:rect l="l" t="t" r="r" b="b"/>
              <a:pathLst>
                <a:path w="280" h="144" extrusionOk="0">
                  <a:moveTo>
                    <a:pt x="134" y="0"/>
                  </a:moveTo>
                  <a:cubicBezTo>
                    <a:pt x="103" y="0"/>
                    <a:pt x="73" y="10"/>
                    <a:pt x="49" y="28"/>
                  </a:cubicBezTo>
                  <a:cubicBezTo>
                    <a:pt x="0" y="52"/>
                    <a:pt x="0" y="101"/>
                    <a:pt x="49" y="125"/>
                  </a:cubicBezTo>
                  <a:cubicBezTo>
                    <a:pt x="73" y="137"/>
                    <a:pt x="103" y="143"/>
                    <a:pt x="134" y="143"/>
                  </a:cubicBezTo>
                  <a:cubicBezTo>
                    <a:pt x="164" y="143"/>
                    <a:pt x="194" y="137"/>
                    <a:pt x="219" y="125"/>
                  </a:cubicBezTo>
                  <a:cubicBezTo>
                    <a:pt x="280" y="101"/>
                    <a:pt x="280" y="52"/>
                    <a:pt x="219" y="28"/>
                  </a:cubicBezTo>
                  <a:cubicBezTo>
                    <a:pt x="194" y="10"/>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77;p69">
              <a:extLst>
                <a:ext uri="{FF2B5EF4-FFF2-40B4-BE49-F238E27FC236}">
                  <a16:creationId xmlns:a16="http://schemas.microsoft.com/office/drawing/2014/main" id="{807D8A20-EC08-170B-1B80-5CADD07364A4}"/>
                </a:ext>
              </a:extLst>
            </p:cNvPr>
            <p:cNvSpPr/>
            <p:nvPr/>
          </p:nvSpPr>
          <p:spPr>
            <a:xfrm>
              <a:off x="2792185" y="2387725"/>
              <a:ext cx="41287" cy="22561"/>
            </a:xfrm>
            <a:custGeom>
              <a:avLst/>
              <a:gdLst/>
              <a:ahLst/>
              <a:cxnLst/>
              <a:rect l="l" t="t" r="r" b="b"/>
              <a:pathLst>
                <a:path w="280" h="153" extrusionOk="0">
                  <a:moveTo>
                    <a:pt x="140" y="1"/>
                  </a:moveTo>
                  <a:cubicBezTo>
                    <a:pt x="107" y="1"/>
                    <a:pt x="73" y="10"/>
                    <a:pt x="49" y="29"/>
                  </a:cubicBezTo>
                  <a:cubicBezTo>
                    <a:pt x="1" y="53"/>
                    <a:pt x="1" y="101"/>
                    <a:pt x="49" y="126"/>
                  </a:cubicBezTo>
                  <a:cubicBezTo>
                    <a:pt x="73" y="144"/>
                    <a:pt x="107" y="153"/>
                    <a:pt x="140" y="153"/>
                  </a:cubicBezTo>
                  <a:cubicBezTo>
                    <a:pt x="173" y="153"/>
                    <a:pt x="206" y="144"/>
                    <a:pt x="231" y="126"/>
                  </a:cubicBezTo>
                  <a:cubicBezTo>
                    <a:pt x="279" y="101"/>
                    <a:pt x="279" y="53"/>
                    <a:pt x="231" y="29"/>
                  </a:cubicBez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78;p69">
              <a:extLst>
                <a:ext uri="{FF2B5EF4-FFF2-40B4-BE49-F238E27FC236}">
                  <a16:creationId xmlns:a16="http://schemas.microsoft.com/office/drawing/2014/main" id="{2448A712-5D29-516B-43A1-D2DD474E2EA4}"/>
                </a:ext>
              </a:extLst>
            </p:cNvPr>
            <p:cNvSpPr/>
            <p:nvPr/>
          </p:nvSpPr>
          <p:spPr>
            <a:xfrm>
              <a:off x="2693685" y="2331987"/>
              <a:ext cx="41435" cy="21086"/>
            </a:xfrm>
            <a:custGeom>
              <a:avLst/>
              <a:gdLst/>
              <a:ahLst/>
              <a:cxnLst/>
              <a:rect l="l" t="t" r="r" b="b"/>
              <a:pathLst>
                <a:path w="281" h="143" extrusionOk="0">
                  <a:moveTo>
                    <a:pt x="134" y="0"/>
                  </a:moveTo>
                  <a:cubicBezTo>
                    <a:pt x="104" y="0"/>
                    <a:pt x="73" y="6"/>
                    <a:pt x="49" y="18"/>
                  </a:cubicBezTo>
                  <a:cubicBezTo>
                    <a:pt x="1" y="43"/>
                    <a:pt x="1" y="91"/>
                    <a:pt x="49" y="115"/>
                  </a:cubicBezTo>
                  <a:cubicBezTo>
                    <a:pt x="73" y="133"/>
                    <a:pt x="104" y="142"/>
                    <a:pt x="134" y="142"/>
                  </a:cubicBezTo>
                  <a:cubicBezTo>
                    <a:pt x="164" y="142"/>
                    <a:pt x="195" y="133"/>
                    <a:pt x="219" y="115"/>
                  </a:cubicBezTo>
                  <a:cubicBezTo>
                    <a:pt x="280" y="91"/>
                    <a:pt x="280" y="43"/>
                    <a:pt x="219" y="18"/>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79;p69">
              <a:extLst>
                <a:ext uri="{FF2B5EF4-FFF2-40B4-BE49-F238E27FC236}">
                  <a16:creationId xmlns:a16="http://schemas.microsoft.com/office/drawing/2014/main" id="{8482D862-F6A7-D851-176A-59555DF13763}"/>
                </a:ext>
              </a:extLst>
            </p:cNvPr>
            <p:cNvSpPr/>
            <p:nvPr/>
          </p:nvSpPr>
          <p:spPr>
            <a:xfrm>
              <a:off x="2595332" y="2274626"/>
              <a:ext cx="39518" cy="21234"/>
            </a:xfrm>
            <a:custGeom>
              <a:avLst/>
              <a:gdLst/>
              <a:ahLst/>
              <a:cxnLst/>
              <a:rect l="l" t="t" r="r" b="b"/>
              <a:pathLst>
                <a:path w="268" h="144" extrusionOk="0">
                  <a:moveTo>
                    <a:pt x="134" y="1"/>
                  </a:moveTo>
                  <a:cubicBezTo>
                    <a:pt x="104" y="1"/>
                    <a:pt x="74" y="7"/>
                    <a:pt x="49" y="19"/>
                  </a:cubicBezTo>
                  <a:cubicBezTo>
                    <a:pt x="1" y="43"/>
                    <a:pt x="1" y="92"/>
                    <a:pt x="49" y="116"/>
                  </a:cubicBezTo>
                  <a:cubicBezTo>
                    <a:pt x="74" y="134"/>
                    <a:pt x="104" y="143"/>
                    <a:pt x="134" y="143"/>
                  </a:cubicBezTo>
                  <a:cubicBezTo>
                    <a:pt x="165" y="143"/>
                    <a:pt x="195" y="134"/>
                    <a:pt x="219" y="116"/>
                  </a:cubicBezTo>
                  <a:cubicBezTo>
                    <a:pt x="268" y="92"/>
                    <a:pt x="268" y="43"/>
                    <a:pt x="219" y="19"/>
                  </a:cubicBezTo>
                  <a:cubicBezTo>
                    <a:pt x="195" y="7"/>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80;p69">
              <a:extLst>
                <a:ext uri="{FF2B5EF4-FFF2-40B4-BE49-F238E27FC236}">
                  <a16:creationId xmlns:a16="http://schemas.microsoft.com/office/drawing/2014/main" id="{E35D76BB-624D-F06A-AD8D-A9A0939F6527}"/>
                </a:ext>
              </a:extLst>
            </p:cNvPr>
            <p:cNvSpPr/>
            <p:nvPr/>
          </p:nvSpPr>
          <p:spPr>
            <a:xfrm>
              <a:off x="2495210" y="2217339"/>
              <a:ext cx="41140" cy="21528"/>
            </a:xfrm>
            <a:custGeom>
              <a:avLst/>
              <a:gdLst/>
              <a:ahLst/>
              <a:cxnLst/>
              <a:rect l="l" t="t" r="r" b="b"/>
              <a:pathLst>
                <a:path w="279" h="146" extrusionOk="0">
                  <a:moveTo>
                    <a:pt x="139" y="1"/>
                  </a:moveTo>
                  <a:cubicBezTo>
                    <a:pt x="106" y="1"/>
                    <a:pt x="73" y="7"/>
                    <a:pt x="49" y="19"/>
                  </a:cubicBezTo>
                  <a:cubicBezTo>
                    <a:pt x="0" y="43"/>
                    <a:pt x="0" y="92"/>
                    <a:pt x="49" y="127"/>
                  </a:cubicBezTo>
                  <a:cubicBezTo>
                    <a:pt x="73" y="140"/>
                    <a:pt x="106" y="146"/>
                    <a:pt x="139" y="146"/>
                  </a:cubicBezTo>
                  <a:cubicBezTo>
                    <a:pt x="173" y="146"/>
                    <a:pt x="206" y="140"/>
                    <a:pt x="230" y="127"/>
                  </a:cubicBezTo>
                  <a:cubicBezTo>
                    <a:pt x="279" y="92"/>
                    <a:pt x="279" y="43"/>
                    <a:pt x="230" y="19"/>
                  </a:cubicBezTo>
                  <a:cubicBezTo>
                    <a:pt x="206" y="7"/>
                    <a:pt x="173"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81;p69">
              <a:extLst>
                <a:ext uri="{FF2B5EF4-FFF2-40B4-BE49-F238E27FC236}">
                  <a16:creationId xmlns:a16="http://schemas.microsoft.com/office/drawing/2014/main" id="{8B5B6F6C-98F4-E7B0-69A9-815861ECA9A0}"/>
                </a:ext>
              </a:extLst>
            </p:cNvPr>
            <p:cNvSpPr/>
            <p:nvPr/>
          </p:nvSpPr>
          <p:spPr>
            <a:xfrm>
              <a:off x="2396710" y="2160126"/>
              <a:ext cx="41287" cy="21528"/>
            </a:xfrm>
            <a:custGeom>
              <a:avLst/>
              <a:gdLst/>
              <a:ahLst/>
              <a:cxnLst/>
              <a:rect l="l" t="t" r="r" b="b"/>
              <a:pathLst>
                <a:path w="280" h="146" extrusionOk="0">
                  <a:moveTo>
                    <a:pt x="140" y="0"/>
                  </a:moveTo>
                  <a:cubicBezTo>
                    <a:pt x="107" y="0"/>
                    <a:pt x="73" y="6"/>
                    <a:pt x="49" y="18"/>
                  </a:cubicBezTo>
                  <a:cubicBezTo>
                    <a:pt x="0" y="54"/>
                    <a:pt x="0" y="91"/>
                    <a:pt x="49" y="127"/>
                  </a:cubicBezTo>
                  <a:cubicBezTo>
                    <a:pt x="73" y="139"/>
                    <a:pt x="107" y="145"/>
                    <a:pt x="140" y="145"/>
                  </a:cubicBezTo>
                  <a:cubicBezTo>
                    <a:pt x="174" y="145"/>
                    <a:pt x="207" y="139"/>
                    <a:pt x="231" y="127"/>
                  </a:cubicBezTo>
                  <a:cubicBezTo>
                    <a:pt x="280" y="91"/>
                    <a:pt x="280" y="54"/>
                    <a:pt x="231"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82;p69">
              <a:extLst>
                <a:ext uri="{FF2B5EF4-FFF2-40B4-BE49-F238E27FC236}">
                  <a16:creationId xmlns:a16="http://schemas.microsoft.com/office/drawing/2014/main" id="{28E9EA90-CE7C-57EB-D51E-3179DC6D838E}"/>
                </a:ext>
              </a:extLst>
            </p:cNvPr>
            <p:cNvSpPr/>
            <p:nvPr/>
          </p:nvSpPr>
          <p:spPr>
            <a:xfrm>
              <a:off x="3039173" y="2530462"/>
              <a:ext cx="41140" cy="21676"/>
            </a:xfrm>
            <a:custGeom>
              <a:avLst/>
              <a:gdLst/>
              <a:ahLst/>
              <a:cxnLst/>
              <a:rect l="l" t="t" r="r" b="b"/>
              <a:pathLst>
                <a:path w="279" h="147" extrusionOk="0">
                  <a:moveTo>
                    <a:pt x="139" y="1"/>
                  </a:moveTo>
                  <a:cubicBezTo>
                    <a:pt x="106" y="1"/>
                    <a:pt x="73" y="7"/>
                    <a:pt x="49" y="19"/>
                  </a:cubicBezTo>
                  <a:cubicBezTo>
                    <a:pt x="0" y="56"/>
                    <a:pt x="0" y="104"/>
                    <a:pt x="49" y="129"/>
                  </a:cubicBezTo>
                  <a:cubicBezTo>
                    <a:pt x="73" y="141"/>
                    <a:pt x="106" y="147"/>
                    <a:pt x="139" y="147"/>
                  </a:cubicBezTo>
                  <a:cubicBezTo>
                    <a:pt x="173" y="147"/>
                    <a:pt x="206" y="141"/>
                    <a:pt x="230" y="129"/>
                  </a:cubicBezTo>
                  <a:cubicBezTo>
                    <a:pt x="279" y="104"/>
                    <a:pt x="279" y="56"/>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83;p69">
              <a:extLst>
                <a:ext uri="{FF2B5EF4-FFF2-40B4-BE49-F238E27FC236}">
                  <a16:creationId xmlns:a16="http://schemas.microsoft.com/office/drawing/2014/main" id="{FF96371A-E21B-0A8F-EDF5-48916968D009}"/>
                </a:ext>
              </a:extLst>
            </p:cNvPr>
            <p:cNvSpPr/>
            <p:nvPr/>
          </p:nvSpPr>
          <p:spPr>
            <a:xfrm>
              <a:off x="2890538" y="2445085"/>
              <a:ext cx="41435" cy="21234"/>
            </a:xfrm>
            <a:custGeom>
              <a:avLst/>
              <a:gdLst/>
              <a:ahLst/>
              <a:cxnLst/>
              <a:rect l="l" t="t" r="r" b="b"/>
              <a:pathLst>
                <a:path w="281" h="144" extrusionOk="0">
                  <a:moveTo>
                    <a:pt x="140" y="0"/>
                  </a:moveTo>
                  <a:cubicBezTo>
                    <a:pt x="107" y="0"/>
                    <a:pt x="73" y="10"/>
                    <a:pt x="49" y="28"/>
                  </a:cubicBezTo>
                  <a:cubicBezTo>
                    <a:pt x="0" y="52"/>
                    <a:pt x="0" y="101"/>
                    <a:pt x="49" y="125"/>
                  </a:cubicBezTo>
                  <a:cubicBezTo>
                    <a:pt x="73" y="137"/>
                    <a:pt x="107" y="143"/>
                    <a:pt x="140" y="143"/>
                  </a:cubicBezTo>
                  <a:cubicBezTo>
                    <a:pt x="174" y="143"/>
                    <a:pt x="207" y="137"/>
                    <a:pt x="232" y="125"/>
                  </a:cubicBezTo>
                  <a:cubicBezTo>
                    <a:pt x="280" y="101"/>
                    <a:pt x="280" y="52"/>
                    <a:pt x="232" y="28"/>
                  </a:cubicBezTo>
                  <a:cubicBezTo>
                    <a:pt x="207" y="10"/>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84;p69">
              <a:extLst>
                <a:ext uri="{FF2B5EF4-FFF2-40B4-BE49-F238E27FC236}">
                  <a16:creationId xmlns:a16="http://schemas.microsoft.com/office/drawing/2014/main" id="{58BE506B-7213-EA00-AE37-E461408A1D93}"/>
                </a:ext>
              </a:extLst>
            </p:cNvPr>
            <p:cNvSpPr/>
            <p:nvPr/>
          </p:nvSpPr>
          <p:spPr>
            <a:xfrm>
              <a:off x="2232002" y="2112203"/>
              <a:ext cx="41435" cy="21234"/>
            </a:xfrm>
            <a:custGeom>
              <a:avLst/>
              <a:gdLst/>
              <a:ahLst/>
              <a:cxnLst/>
              <a:rect l="l" t="t" r="r" b="b"/>
              <a:pathLst>
                <a:path w="281" h="144" extrusionOk="0">
                  <a:moveTo>
                    <a:pt x="141" y="0"/>
                  </a:moveTo>
                  <a:cubicBezTo>
                    <a:pt x="107" y="0"/>
                    <a:pt x="74" y="9"/>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9"/>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85;p69">
              <a:extLst>
                <a:ext uri="{FF2B5EF4-FFF2-40B4-BE49-F238E27FC236}">
                  <a16:creationId xmlns:a16="http://schemas.microsoft.com/office/drawing/2014/main" id="{D7D89F5F-DB95-4127-7030-67D80F1CC291}"/>
                </a:ext>
              </a:extLst>
            </p:cNvPr>
            <p:cNvSpPr/>
            <p:nvPr/>
          </p:nvSpPr>
          <p:spPr>
            <a:xfrm>
              <a:off x="2133649" y="2054917"/>
              <a:ext cx="41287" cy="22561"/>
            </a:xfrm>
            <a:custGeom>
              <a:avLst/>
              <a:gdLst/>
              <a:ahLst/>
              <a:cxnLst/>
              <a:rect l="l" t="t" r="r" b="b"/>
              <a:pathLst>
                <a:path w="280" h="153" extrusionOk="0">
                  <a:moveTo>
                    <a:pt x="140" y="1"/>
                  </a:moveTo>
                  <a:cubicBezTo>
                    <a:pt x="107" y="1"/>
                    <a:pt x="74" y="10"/>
                    <a:pt x="49" y="29"/>
                  </a:cubicBezTo>
                  <a:cubicBezTo>
                    <a:pt x="1" y="53"/>
                    <a:pt x="1" y="101"/>
                    <a:pt x="49" y="126"/>
                  </a:cubicBezTo>
                  <a:cubicBezTo>
                    <a:pt x="74" y="144"/>
                    <a:pt x="107" y="153"/>
                    <a:pt x="140" y="153"/>
                  </a:cubicBezTo>
                  <a:cubicBezTo>
                    <a:pt x="173" y="153"/>
                    <a:pt x="207" y="144"/>
                    <a:pt x="231" y="126"/>
                  </a:cubicBezTo>
                  <a:cubicBezTo>
                    <a:pt x="280" y="101"/>
                    <a:pt x="280" y="53"/>
                    <a:pt x="231" y="29"/>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86;p69">
              <a:extLst>
                <a:ext uri="{FF2B5EF4-FFF2-40B4-BE49-F238E27FC236}">
                  <a16:creationId xmlns:a16="http://schemas.microsoft.com/office/drawing/2014/main" id="{4CD9EDE3-DDE6-A43F-B60C-91CAE0CEB34A}"/>
                </a:ext>
              </a:extLst>
            </p:cNvPr>
            <p:cNvSpPr/>
            <p:nvPr/>
          </p:nvSpPr>
          <p:spPr>
            <a:xfrm>
              <a:off x="2083662" y="2027785"/>
              <a:ext cx="41140" cy="21086"/>
            </a:xfrm>
            <a:custGeom>
              <a:avLst/>
              <a:gdLst/>
              <a:ahLst/>
              <a:cxnLst/>
              <a:rect l="l" t="t" r="r" b="b"/>
              <a:pathLst>
                <a:path w="279" h="143" extrusionOk="0">
                  <a:moveTo>
                    <a:pt x="139" y="0"/>
                  </a:moveTo>
                  <a:cubicBezTo>
                    <a:pt x="106" y="0"/>
                    <a:pt x="73" y="6"/>
                    <a:pt x="49" y="18"/>
                  </a:cubicBezTo>
                  <a:cubicBezTo>
                    <a:pt x="0" y="43"/>
                    <a:pt x="0" y="91"/>
                    <a:pt x="49" y="115"/>
                  </a:cubicBezTo>
                  <a:cubicBezTo>
                    <a:pt x="73" y="133"/>
                    <a:pt x="106" y="142"/>
                    <a:pt x="139" y="142"/>
                  </a:cubicBezTo>
                  <a:cubicBezTo>
                    <a:pt x="173" y="142"/>
                    <a:pt x="206" y="133"/>
                    <a:pt x="230" y="115"/>
                  </a:cubicBezTo>
                  <a:cubicBezTo>
                    <a:pt x="279" y="91"/>
                    <a:pt x="279" y="43"/>
                    <a:pt x="230" y="18"/>
                  </a:cubicBezTo>
                  <a:cubicBezTo>
                    <a:pt x="206" y="6"/>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87;p69">
              <a:extLst>
                <a:ext uri="{FF2B5EF4-FFF2-40B4-BE49-F238E27FC236}">
                  <a16:creationId xmlns:a16="http://schemas.microsoft.com/office/drawing/2014/main" id="{7496741F-A82C-6195-8CC9-BCB7393ADA6D}"/>
                </a:ext>
              </a:extLst>
            </p:cNvPr>
            <p:cNvSpPr/>
            <p:nvPr/>
          </p:nvSpPr>
          <p:spPr>
            <a:xfrm>
              <a:off x="1985162" y="1970425"/>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988;p69">
              <a:extLst>
                <a:ext uri="{FF2B5EF4-FFF2-40B4-BE49-F238E27FC236}">
                  <a16:creationId xmlns:a16="http://schemas.microsoft.com/office/drawing/2014/main" id="{4F2858C0-F510-0972-8771-56B77CC02274}"/>
                </a:ext>
              </a:extLst>
            </p:cNvPr>
            <p:cNvSpPr/>
            <p:nvPr/>
          </p:nvSpPr>
          <p:spPr>
            <a:xfrm>
              <a:off x="1936944" y="1941819"/>
              <a:ext cx="39518" cy="21086"/>
            </a:xfrm>
            <a:custGeom>
              <a:avLst/>
              <a:gdLst/>
              <a:ahLst/>
              <a:cxnLst/>
              <a:rect l="l" t="t" r="r" b="b"/>
              <a:pathLst>
                <a:path w="268" h="143" extrusionOk="0">
                  <a:moveTo>
                    <a:pt x="134" y="1"/>
                  </a:moveTo>
                  <a:cubicBezTo>
                    <a:pt x="103" y="1"/>
                    <a:pt x="73" y="7"/>
                    <a:pt x="49" y="19"/>
                  </a:cubicBezTo>
                  <a:cubicBezTo>
                    <a:pt x="0" y="43"/>
                    <a:pt x="0" y="92"/>
                    <a:pt x="49" y="116"/>
                  </a:cubicBezTo>
                  <a:cubicBezTo>
                    <a:pt x="73" y="134"/>
                    <a:pt x="103" y="143"/>
                    <a:pt x="134" y="143"/>
                  </a:cubicBezTo>
                  <a:cubicBezTo>
                    <a:pt x="164" y="143"/>
                    <a:pt x="194" y="134"/>
                    <a:pt x="219" y="116"/>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989;p69">
              <a:extLst>
                <a:ext uri="{FF2B5EF4-FFF2-40B4-BE49-F238E27FC236}">
                  <a16:creationId xmlns:a16="http://schemas.microsoft.com/office/drawing/2014/main" id="{416FD31E-535F-3E82-0BF7-1CBBBC1BD4A1}"/>
                </a:ext>
              </a:extLst>
            </p:cNvPr>
            <p:cNvSpPr/>
            <p:nvPr/>
          </p:nvSpPr>
          <p:spPr>
            <a:xfrm>
              <a:off x="1886809" y="1913212"/>
              <a:ext cx="41140" cy="21528"/>
            </a:xfrm>
            <a:custGeom>
              <a:avLst/>
              <a:gdLst/>
              <a:ahLst/>
              <a:cxnLst/>
              <a:rect l="l" t="t" r="r" b="b"/>
              <a:pathLst>
                <a:path w="279" h="146" extrusionOk="0">
                  <a:moveTo>
                    <a:pt x="140" y="1"/>
                  </a:moveTo>
                  <a:cubicBezTo>
                    <a:pt x="106" y="1"/>
                    <a:pt x="73" y="7"/>
                    <a:pt x="49" y="19"/>
                  </a:cubicBezTo>
                  <a:cubicBezTo>
                    <a:pt x="0" y="43"/>
                    <a:pt x="0" y="92"/>
                    <a:pt x="49" y="128"/>
                  </a:cubicBezTo>
                  <a:cubicBezTo>
                    <a:pt x="73" y="140"/>
                    <a:pt x="106" y="146"/>
                    <a:pt x="140" y="146"/>
                  </a:cubicBezTo>
                  <a:cubicBezTo>
                    <a:pt x="173" y="146"/>
                    <a:pt x="206" y="140"/>
                    <a:pt x="230" y="128"/>
                  </a:cubicBezTo>
                  <a:cubicBezTo>
                    <a:pt x="279" y="92"/>
                    <a:pt x="279" y="43"/>
                    <a:pt x="230"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990;p69">
              <a:extLst>
                <a:ext uri="{FF2B5EF4-FFF2-40B4-BE49-F238E27FC236}">
                  <a16:creationId xmlns:a16="http://schemas.microsoft.com/office/drawing/2014/main" id="{4D86DA9C-78DB-E8AA-21CF-2635D6D4CA90}"/>
                </a:ext>
              </a:extLst>
            </p:cNvPr>
            <p:cNvSpPr/>
            <p:nvPr/>
          </p:nvSpPr>
          <p:spPr>
            <a:xfrm>
              <a:off x="1836674" y="1884606"/>
              <a:ext cx="41287" cy="21528"/>
            </a:xfrm>
            <a:custGeom>
              <a:avLst/>
              <a:gdLst/>
              <a:ahLst/>
              <a:cxnLst/>
              <a:rect l="l" t="t" r="r" b="b"/>
              <a:pathLst>
                <a:path w="280" h="146" extrusionOk="0">
                  <a:moveTo>
                    <a:pt x="140" y="0"/>
                  </a:moveTo>
                  <a:cubicBezTo>
                    <a:pt x="107" y="0"/>
                    <a:pt x="73" y="6"/>
                    <a:pt x="49" y="19"/>
                  </a:cubicBezTo>
                  <a:cubicBezTo>
                    <a:pt x="1" y="55"/>
                    <a:pt x="1" y="91"/>
                    <a:pt x="49" y="127"/>
                  </a:cubicBezTo>
                  <a:cubicBezTo>
                    <a:pt x="73" y="139"/>
                    <a:pt x="107" y="146"/>
                    <a:pt x="140" y="146"/>
                  </a:cubicBezTo>
                  <a:cubicBezTo>
                    <a:pt x="173" y="146"/>
                    <a:pt x="206" y="139"/>
                    <a:pt x="231" y="127"/>
                  </a:cubicBezTo>
                  <a:cubicBezTo>
                    <a:pt x="279" y="91"/>
                    <a:pt x="279" y="55"/>
                    <a:pt x="231" y="19"/>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991;p69">
              <a:extLst>
                <a:ext uri="{FF2B5EF4-FFF2-40B4-BE49-F238E27FC236}">
                  <a16:creationId xmlns:a16="http://schemas.microsoft.com/office/drawing/2014/main" id="{C2E3E50C-4F25-5478-2CFF-1A7C9346D1B3}"/>
                </a:ext>
              </a:extLst>
            </p:cNvPr>
            <p:cNvSpPr/>
            <p:nvPr/>
          </p:nvSpPr>
          <p:spPr>
            <a:xfrm>
              <a:off x="1788309" y="1855999"/>
              <a:ext cx="41287" cy="21528"/>
            </a:xfrm>
            <a:custGeom>
              <a:avLst/>
              <a:gdLst/>
              <a:ahLst/>
              <a:cxnLst/>
              <a:rect l="l" t="t" r="r" b="b"/>
              <a:pathLst>
                <a:path w="280" h="146" extrusionOk="0">
                  <a:moveTo>
                    <a:pt x="134" y="0"/>
                  </a:moveTo>
                  <a:cubicBezTo>
                    <a:pt x="104" y="0"/>
                    <a:pt x="73" y="6"/>
                    <a:pt x="49" y="18"/>
                  </a:cubicBezTo>
                  <a:cubicBezTo>
                    <a:pt x="0" y="54"/>
                    <a:pt x="0" y="91"/>
                    <a:pt x="49" y="127"/>
                  </a:cubicBezTo>
                  <a:cubicBezTo>
                    <a:pt x="73" y="139"/>
                    <a:pt x="104" y="145"/>
                    <a:pt x="134" y="145"/>
                  </a:cubicBezTo>
                  <a:cubicBezTo>
                    <a:pt x="164" y="145"/>
                    <a:pt x="195" y="139"/>
                    <a:pt x="219" y="127"/>
                  </a:cubicBezTo>
                  <a:cubicBezTo>
                    <a:pt x="280" y="91"/>
                    <a:pt x="280" y="54"/>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992;p69">
              <a:extLst>
                <a:ext uri="{FF2B5EF4-FFF2-40B4-BE49-F238E27FC236}">
                  <a16:creationId xmlns:a16="http://schemas.microsoft.com/office/drawing/2014/main" id="{BF2A82DC-82B3-7DC9-BBE6-A2F2C22B6353}"/>
                </a:ext>
              </a:extLst>
            </p:cNvPr>
            <p:cNvSpPr/>
            <p:nvPr/>
          </p:nvSpPr>
          <p:spPr>
            <a:xfrm>
              <a:off x="2775965" y="2426653"/>
              <a:ext cx="41435" cy="21234"/>
            </a:xfrm>
            <a:custGeom>
              <a:avLst/>
              <a:gdLst/>
              <a:ahLst/>
              <a:cxnLst/>
              <a:rect l="l" t="t" r="r" b="b"/>
              <a:pathLst>
                <a:path w="281" h="144" extrusionOk="0">
                  <a:moveTo>
                    <a:pt x="136" y="1"/>
                  </a:moveTo>
                  <a:cubicBezTo>
                    <a:pt x="104" y="1"/>
                    <a:pt x="74" y="7"/>
                    <a:pt x="49" y="19"/>
                  </a:cubicBezTo>
                  <a:cubicBezTo>
                    <a:pt x="1" y="43"/>
                    <a:pt x="1" y="92"/>
                    <a:pt x="49" y="116"/>
                  </a:cubicBezTo>
                  <a:cubicBezTo>
                    <a:pt x="74" y="135"/>
                    <a:pt x="104" y="144"/>
                    <a:pt x="136" y="144"/>
                  </a:cubicBezTo>
                  <a:cubicBezTo>
                    <a:pt x="168" y="144"/>
                    <a:pt x="201" y="135"/>
                    <a:pt x="232" y="116"/>
                  </a:cubicBezTo>
                  <a:cubicBezTo>
                    <a:pt x="280" y="92"/>
                    <a:pt x="280" y="43"/>
                    <a:pt x="232" y="19"/>
                  </a:cubicBezTo>
                  <a:cubicBezTo>
                    <a:pt x="201" y="7"/>
                    <a:pt x="168" y="1"/>
                    <a:pt x="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993;p69">
              <a:extLst>
                <a:ext uri="{FF2B5EF4-FFF2-40B4-BE49-F238E27FC236}">
                  <a16:creationId xmlns:a16="http://schemas.microsoft.com/office/drawing/2014/main" id="{6238A8ED-D90B-B1B8-6C53-AC9C204395B1}"/>
                </a:ext>
              </a:extLst>
            </p:cNvPr>
            <p:cNvSpPr/>
            <p:nvPr/>
          </p:nvSpPr>
          <p:spPr>
            <a:xfrm>
              <a:off x="2677612" y="2369441"/>
              <a:ext cx="39518" cy="21676"/>
            </a:xfrm>
            <a:custGeom>
              <a:avLst/>
              <a:gdLst/>
              <a:ahLst/>
              <a:cxnLst/>
              <a:rect l="l" t="t" r="r" b="b"/>
              <a:pathLst>
                <a:path w="268" h="147" extrusionOk="0">
                  <a:moveTo>
                    <a:pt x="134" y="0"/>
                  </a:moveTo>
                  <a:cubicBezTo>
                    <a:pt x="104" y="0"/>
                    <a:pt x="74" y="7"/>
                    <a:pt x="49" y="19"/>
                  </a:cubicBezTo>
                  <a:cubicBezTo>
                    <a:pt x="1" y="43"/>
                    <a:pt x="1" y="91"/>
                    <a:pt x="49" y="128"/>
                  </a:cubicBezTo>
                  <a:cubicBezTo>
                    <a:pt x="74" y="141"/>
                    <a:pt x="104" y="147"/>
                    <a:pt x="134" y="147"/>
                  </a:cubicBezTo>
                  <a:cubicBezTo>
                    <a:pt x="165" y="147"/>
                    <a:pt x="195" y="141"/>
                    <a:pt x="219" y="128"/>
                  </a:cubicBezTo>
                  <a:cubicBezTo>
                    <a:pt x="268" y="91"/>
                    <a:pt x="268" y="43"/>
                    <a:pt x="219" y="19"/>
                  </a:cubicBezTo>
                  <a:cubicBezTo>
                    <a:pt x="195" y="7"/>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994;p69">
              <a:extLst>
                <a:ext uri="{FF2B5EF4-FFF2-40B4-BE49-F238E27FC236}">
                  <a16:creationId xmlns:a16="http://schemas.microsoft.com/office/drawing/2014/main" id="{F893B995-5E02-9588-9316-B17665357EC9}"/>
                </a:ext>
              </a:extLst>
            </p:cNvPr>
            <p:cNvSpPr/>
            <p:nvPr/>
          </p:nvSpPr>
          <p:spPr>
            <a:xfrm>
              <a:off x="2577490" y="2312228"/>
              <a:ext cx="41140" cy="21676"/>
            </a:xfrm>
            <a:custGeom>
              <a:avLst/>
              <a:gdLst/>
              <a:ahLst/>
              <a:cxnLst/>
              <a:rect l="l" t="t" r="r" b="b"/>
              <a:pathLst>
                <a:path w="279" h="147" extrusionOk="0">
                  <a:moveTo>
                    <a:pt x="144" y="0"/>
                  </a:moveTo>
                  <a:cubicBezTo>
                    <a:pt x="112" y="0"/>
                    <a:pt x="79" y="6"/>
                    <a:pt x="49" y="18"/>
                  </a:cubicBezTo>
                  <a:cubicBezTo>
                    <a:pt x="0" y="55"/>
                    <a:pt x="0" y="91"/>
                    <a:pt x="49" y="128"/>
                  </a:cubicBezTo>
                  <a:cubicBezTo>
                    <a:pt x="79" y="140"/>
                    <a:pt x="112" y="146"/>
                    <a:pt x="144" y="146"/>
                  </a:cubicBezTo>
                  <a:cubicBezTo>
                    <a:pt x="176" y="146"/>
                    <a:pt x="206" y="140"/>
                    <a:pt x="230" y="128"/>
                  </a:cubicBezTo>
                  <a:cubicBezTo>
                    <a:pt x="279" y="91"/>
                    <a:pt x="279" y="55"/>
                    <a:pt x="230" y="18"/>
                  </a:cubicBezTo>
                  <a:cubicBezTo>
                    <a:pt x="206" y="6"/>
                    <a:pt x="176" y="0"/>
                    <a:pt x="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995;p69">
              <a:extLst>
                <a:ext uri="{FF2B5EF4-FFF2-40B4-BE49-F238E27FC236}">
                  <a16:creationId xmlns:a16="http://schemas.microsoft.com/office/drawing/2014/main" id="{44082530-F16D-1530-10C9-83606CE95DE6}"/>
                </a:ext>
              </a:extLst>
            </p:cNvPr>
            <p:cNvSpPr/>
            <p:nvPr/>
          </p:nvSpPr>
          <p:spPr>
            <a:xfrm>
              <a:off x="2478990" y="2254792"/>
              <a:ext cx="41435" cy="21676"/>
            </a:xfrm>
            <a:custGeom>
              <a:avLst/>
              <a:gdLst/>
              <a:ahLst/>
              <a:cxnLst/>
              <a:rect l="l" t="t" r="r" b="b"/>
              <a:pathLst>
                <a:path w="281" h="147" extrusionOk="0">
                  <a:moveTo>
                    <a:pt x="140" y="1"/>
                  </a:moveTo>
                  <a:cubicBezTo>
                    <a:pt x="107" y="1"/>
                    <a:pt x="73" y="7"/>
                    <a:pt x="49" y="19"/>
                  </a:cubicBezTo>
                  <a:cubicBezTo>
                    <a:pt x="0" y="56"/>
                    <a:pt x="0" y="92"/>
                    <a:pt x="49" y="129"/>
                  </a:cubicBezTo>
                  <a:cubicBezTo>
                    <a:pt x="73" y="141"/>
                    <a:pt x="107" y="147"/>
                    <a:pt x="140" y="147"/>
                  </a:cubicBezTo>
                  <a:cubicBezTo>
                    <a:pt x="174" y="147"/>
                    <a:pt x="207" y="141"/>
                    <a:pt x="232" y="129"/>
                  </a:cubicBezTo>
                  <a:cubicBezTo>
                    <a:pt x="280" y="92"/>
                    <a:pt x="280" y="56"/>
                    <a:pt x="232"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96;p69">
              <a:extLst>
                <a:ext uri="{FF2B5EF4-FFF2-40B4-BE49-F238E27FC236}">
                  <a16:creationId xmlns:a16="http://schemas.microsoft.com/office/drawing/2014/main" id="{C1482B8E-C460-6093-CA1C-F21BC9147054}"/>
                </a:ext>
              </a:extLst>
            </p:cNvPr>
            <p:cNvSpPr/>
            <p:nvPr/>
          </p:nvSpPr>
          <p:spPr>
            <a:xfrm>
              <a:off x="2380637" y="2197579"/>
              <a:ext cx="41287" cy="21676"/>
            </a:xfrm>
            <a:custGeom>
              <a:avLst/>
              <a:gdLst/>
              <a:ahLst/>
              <a:cxnLst/>
              <a:rect l="l" t="t" r="r" b="b"/>
              <a:pathLst>
                <a:path w="280" h="147" extrusionOk="0">
                  <a:moveTo>
                    <a:pt x="140" y="1"/>
                  </a:moveTo>
                  <a:cubicBezTo>
                    <a:pt x="107" y="1"/>
                    <a:pt x="73" y="7"/>
                    <a:pt x="49" y="19"/>
                  </a:cubicBezTo>
                  <a:cubicBezTo>
                    <a:pt x="1" y="56"/>
                    <a:pt x="1" y="104"/>
                    <a:pt x="49" y="128"/>
                  </a:cubicBezTo>
                  <a:cubicBezTo>
                    <a:pt x="73" y="141"/>
                    <a:pt x="107" y="147"/>
                    <a:pt x="140" y="147"/>
                  </a:cubicBezTo>
                  <a:cubicBezTo>
                    <a:pt x="173" y="147"/>
                    <a:pt x="206" y="141"/>
                    <a:pt x="231" y="128"/>
                  </a:cubicBezTo>
                  <a:cubicBezTo>
                    <a:pt x="279" y="104"/>
                    <a:pt x="279" y="56"/>
                    <a:pt x="231"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97;p69">
              <a:extLst>
                <a:ext uri="{FF2B5EF4-FFF2-40B4-BE49-F238E27FC236}">
                  <a16:creationId xmlns:a16="http://schemas.microsoft.com/office/drawing/2014/main" id="{2EFEC8A8-C5FA-84CE-4592-D6F6C64E14C0}"/>
                </a:ext>
              </a:extLst>
            </p:cNvPr>
            <p:cNvSpPr/>
            <p:nvPr/>
          </p:nvSpPr>
          <p:spPr>
            <a:xfrm>
              <a:off x="2282137" y="2140809"/>
              <a:ext cx="41435" cy="21234"/>
            </a:xfrm>
            <a:custGeom>
              <a:avLst/>
              <a:gdLst/>
              <a:ahLst/>
              <a:cxnLst/>
              <a:rect l="l" t="t" r="r" b="b"/>
              <a:pathLst>
                <a:path w="281" h="144" extrusionOk="0">
                  <a:moveTo>
                    <a:pt x="134" y="0"/>
                  </a:moveTo>
                  <a:cubicBezTo>
                    <a:pt x="104" y="0"/>
                    <a:pt x="73" y="10"/>
                    <a:pt x="49" y="28"/>
                  </a:cubicBezTo>
                  <a:cubicBezTo>
                    <a:pt x="1" y="52"/>
                    <a:pt x="1" y="101"/>
                    <a:pt x="49" y="125"/>
                  </a:cubicBezTo>
                  <a:cubicBezTo>
                    <a:pt x="73" y="137"/>
                    <a:pt x="104" y="143"/>
                    <a:pt x="134" y="143"/>
                  </a:cubicBezTo>
                  <a:cubicBezTo>
                    <a:pt x="164" y="143"/>
                    <a:pt x="195" y="137"/>
                    <a:pt x="219" y="125"/>
                  </a:cubicBezTo>
                  <a:cubicBezTo>
                    <a:pt x="280" y="101"/>
                    <a:pt x="280" y="52"/>
                    <a:pt x="219" y="28"/>
                  </a:cubicBezTo>
                  <a:cubicBezTo>
                    <a:pt x="195" y="10"/>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998;p69">
              <a:extLst>
                <a:ext uri="{FF2B5EF4-FFF2-40B4-BE49-F238E27FC236}">
                  <a16:creationId xmlns:a16="http://schemas.microsoft.com/office/drawing/2014/main" id="{DF9CDB25-A03E-F4F2-7514-94DC3915CD69}"/>
                </a:ext>
              </a:extLst>
            </p:cNvPr>
            <p:cNvSpPr/>
            <p:nvPr/>
          </p:nvSpPr>
          <p:spPr>
            <a:xfrm>
              <a:off x="2183784" y="2083671"/>
              <a:ext cx="39518" cy="22413"/>
            </a:xfrm>
            <a:custGeom>
              <a:avLst/>
              <a:gdLst/>
              <a:ahLst/>
              <a:cxnLst/>
              <a:rect l="l" t="t" r="r" b="b"/>
              <a:pathLst>
                <a:path w="268" h="152" extrusionOk="0">
                  <a:moveTo>
                    <a:pt x="134" y="0"/>
                  </a:moveTo>
                  <a:cubicBezTo>
                    <a:pt x="104" y="0"/>
                    <a:pt x="74" y="9"/>
                    <a:pt x="49" y="28"/>
                  </a:cubicBezTo>
                  <a:cubicBezTo>
                    <a:pt x="1" y="52"/>
                    <a:pt x="1" y="101"/>
                    <a:pt x="49" y="125"/>
                  </a:cubicBezTo>
                  <a:cubicBezTo>
                    <a:pt x="74" y="143"/>
                    <a:pt x="104" y="152"/>
                    <a:pt x="134" y="152"/>
                  </a:cubicBezTo>
                  <a:cubicBezTo>
                    <a:pt x="165" y="152"/>
                    <a:pt x="195" y="143"/>
                    <a:pt x="219" y="125"/>
                  </a:cubicBezTo>
                  <a:cubicBezTo>
                    <a:pt x="268" y="101"/>
                    <a:pt x="268" y="52"/>
                    <a:pt x="219" y="28"/>
                  </a:cubicBezTo>
                  <a:cubicBezTo>
                    <a:pt x="195" y="9"/>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99;p69">
              <a:extLst>
                <a:ext uri="{FF2B5EF4-FFF2-40B4-BE49-F238E27FC236}">
                  <a16:creationId xmlns:a16="http://schemas.microsoft.com/office/drawing/2014/main" id="{74C5D82E-4ED5-220D-1177-BAA9D048A496}"/>
                </a:ext>
              </a:extLst>
            </p:cNvPr>
            <p:cNvSpPr/>
            <p:nvPr/>
          </p:nvSpPr>
          <p:spPr>
            <a:xfrm>
              <a:off x="2035296" y="1999179"/>
              <a:ext cx="41287" cy="21086"/>
            </a:xfrm>
            <a:custGeom>
              <a:avLst/>
              <a:gdLst/>
              <a:ahLst/>
              <a:cxnLst/>
              <a:rect l="l" t="t" r="r" b="b"/>
              <a:pathLst>
                <a:path w="280" h="143" extrusionOk="0">
                  <a:moveTo>
                    <a:pt x="134" y="0"/>
                  </a:moveTo>
                  <a:cubicBezTo>
                    <a:pt x="103" y="0"/>
                    <a:pt x="73" y="6"/>
                    <a:pt x="49" y="18"/>
                  </a:cubicBezTo>
                  <a:cubicBezTo>
                    <a:pt x="0" y="43"/>
                    <a:pt x="0" y="91"/>
                    <a:pt x="49" y="115"/>
                  </a:cubicBezTo>
                  <a:cubicBezTo>
                    <a:pt x="73" y="133"/>
                    <a:pt x="103" y="142"/>
                    <a:pt x="134" y="142"/>
                  </a:cubicBezTo>
                  <a:cubicBezTo>
                    <a:pt x="164" y="142"/>
                    <a:pt x="194" y="133"/>
                    <a:pt x="218" y="115"/>
                  </a:cubicBezTo>
                  <a:cubicBezTo>
                    <a:pt x="280" y="91"/>
                    <a:pt x="280" y="43"/>
                    <a:pt x="218"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000;p69">
              <a:extLst>
                <a:ext uri="{FF2B5EF4-FFF2-40B4-BE49-F238E27FC236}">
                  <a16:creationId xmlns:a16="http://schemas.microsoft.com/office/drawing/2014/main" id="{79A5C48B-04C3-2501-B12E-B5EE062E09D6}"/>
                </a:ext>
              </a:extLst>
            </p:cNvPr>
            <p:cNvSpPr/>
            <p:nvPr/>
          </p:nvSpPr>
          <p:spPr>
            <a:xfrm>
              <a:off x="3022953" y="2568506"/>
              <a:ext cx="41435" cy="21234"/>
            </a:xfrm>
            <a:custGeom>
              <a:avLst/>
              <a:gdLst/>
              <a:ahLst/>
              <a:cxnLst/>
              <a:rect l="l" t="t" r="r" b="b"/>
              <a:pathLst>
                <a:path w="281" h="144" extrusionOk="0">
                  <a:moveTo>
                    <a:pt x="140" y="1"/>
                  </a:moveTo>
                  <a:cubicBezTo>
                    <a:pt x="107" y="1"/>
                    <a:pt x="73" y="10"/>
                    <a:pt x="49" y="28"/>
                  </a:cubicBezTo>
                  <a:cubicBezTo>
                    <a:pt x="0" y="52"/>
                    <a:pt x="0" y="101"/>
                    <a:pt x="49" y="125"/>
                  </a:cubicBezTo>
                  <a:cubicBezTo>
                    <a:pt x="73" y="137"/>
                    <a:pt x="107" y="143"/>
                    <a:pt x="140" y="143"/>
                  </a:cubicBezTo>
                  <a:cubicBezTo>
                    <a:pt x="174" y="143"/>
                    <a:pt x="207" y="137"/>
                    <a:pt x="232" y="125"/>
                  </a:cubicBezTo>
                  <a:cubicBezTo>
                    <a:pt x="280" y="101"/>
                    <a:pt x="280" y="52"/>
                    <a:pt x="232"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001;p69">
              <a:extLst>
                <a:ext uri="{FF2B5EF4-FFF2-40B4-BE49-F238E27FC236}">
                  <a16:creationId xmlns:a16="http://schemas.microsoft.com/office/drawing/2014/main" id="{79696D2F-7656-57CA-9630-A2E686EE17E6}"/>
                </a:ext>
              </a:extLst>
            </p:cNvPr>
            <p:cNvSpPr/>
            <p:nvPr/>
          </p:nvSpPr>
          <p:spPr>
            <a:xfrm>
              <a:off x="2924600" y="2511293"/>
              <a:ext cx="39518" cy="22561"/>
            </a:xfrm>
            <a:custGeom>
              <a:avLst/>
              <a:gdLst/>
              <a:ahLst/>
              <a:cxnLst/>
              <a:rect l="l" t="t" r="r" b="b"/>
              <a:pathLst>
                <a:path w="268" h="153" extrusionOk="0">
                  <a:moveTo>
                    <a:pt x="134" y="1"/>
                  </a:moveTo>
                  <a:cubicBezTo>
                    <a:pt x="104" y="1"/>
                    <a:pt x="73" y="10"/>
                    <a:pt x="49" y="27"/>
                  </a:cubicBezTo>
                  <a:cubicBezTo>
                    <a:pt x="1" y="52"/>
                    <a:pt x="1" y="100"/>
                    <a:pt x="49" y="125"/>
                  </a:cubicBezTo>
                  <a:cubicBezTo>
                    <a:pt x="73" y="143"/>
                    <a:pt x="104" y="152"/>
                    <a:pt x="134" y="152"/>
                  </a:cubicBezTo>
                  <a:cubicBezTo>
                    <a:pt x="164" y="152"/>
                    <a:pt x="195" y="143"/>
                    <a:pt x="219" y="125"/>
                  </a:cubicBezTo>
                  <a:cubicBezTo>
                    <a:pt x="267" y="100"/>
                    <a:pt x="267" y="52"/>
                    <a:pt x="219" y="27"/>
                  </a:cubicBezTo>
                  <a:cubicBezTo>
                    <a:pt x="195"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002;p69">
              <a:extLst>
                <a:ext uri="{FF2B5EF4-FFF2-40B4-BE49-F238E27FC236}">
                  <a16:creationId xmlns:a16="http://schemas.microsoft.com/office/drawing/2014/main" id="{82719F06-2709-530A-5BAB-3FDD31711D34}"/>
                </a:ext>
              </a:extLst>
            </p:cNvPr>
            <p:cNvSpPr/>
            <p:nvPr/>
          </p:nvSpPr>
          <p:spPr>
            <a:xfrm>
              <a:off x="2874466" y="2484014"/>
              <a:ext cx="41287" cy="21234"/>
            </a:xfrm>
            <a:custGeom>
              <a:avLst/>
              <a:gdLst/>
              <a:ahLst/>
              <a:cxnLst/>
              <a:rect l="l" t="t" r="r" b="b"/>
              <a:pathLst>
                <a:path w="280" h="144" extrusionOk="0">
                  <a:moveTo>
                    <a:pt x="140" y="0"/>
                  </a:moveTo>
                  <a:cubicBezTo>
                    <a:pt x="107" y="0"/>
                    <a:pt x="74" y="6"/>
                    <a:pt x="49" y="18"/>
                  </a:cubicBezTo>
                  <a:cubicBezTo>
                    <a:pt x="1" y="43"/>
                    <a:pt x="1" y="91"/>
                    <a:pt x="49" y="115"/>
                  </a:cubicBezTo>
                  <a:cubicBezTo>
                    <a:pt x="74" y="134"/>
                    <a:pt x="107" y="143"/>
                    <a:pt x="140" y="143"/>
                  </a:cubicBezTo>
                  <a:cubicBezTo>
                    <a:pt x="173" y="143"/>
                    <a:pt x="207" y="134"/>
                    <a:pt x="231" y="115"/>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003;p69">
              <a:extLst>
                <a:ext uri="{FF2B5EF4-FFF2-40B4-BE49-F238E27FC236}">
                  <a16:creationId xmlns:a16="http://schemas.microsoft.com/office/drawing/2014/main" id="{6BFBC130-A774-22A4-0F03-A53F09C8A1CF}"/>
                </a:ext>
              </a:extLst>
            </p:cNvPr>
            <p:cNvSpPr/>
            <p:nvPr/>
          </p:nvSpPr>
          <p:spPr>
            <a:xfrm>
              <a:off x="2725978" y="2398047"/>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4"/>
                    <a:pt x="140" y="144"/>
                  </a:cubicBezTo>
                  <a:cubicBezTo>
                    <a:pt x="173" y="144"/>
                    <a:pt x="207" y="134"/>
                    <a:pt x="231" y="116"/>
                  </a:cubicBezTo>
                  <a:cubicBezTo>
                    <a:pt x="280" y="92"/>
                    <a:pt x="280" y="43"/>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004;p69">
              <a:extLst>
                <a:ext uri="{FF2B5EF4-FFF2-40B4-BE49-F238E27FC236}">
                  <a16:creationId xmlns:a16="http://schemas.microsoft.com/office/drawing/2014/main" id="{639DCD9F-CED6-08A2-ECD4-4CF321C31F7B}"/>
                </a:ext>
              </a:extLst>
            </p:cNvPr>
            <p:cNvSpPr/>
            <p:nvPr/>
          </p:nvSpPr>
          <p:spPr>
            <a:xfrm>
              <a:off x="2627625" y="2340834"/>
              <a:ext cx="41140" cy="21676"/>
            </a:xfrm>
            <a:custGeom>
              <a:avLst/>
              <a:gdLst/>
              <a:ahLst/>
              <a:cxnLst/>
              <a:rect l="l" t="t" r="r" b="b"/>
              <a:pathLst>
                <a:path w="279" h="147" extrusionOk="0">
                  <a:moveTo>
                    <a:pt x="139" y="0"/>
                  </a:moveTo>
                  <a:cubicBezTo>
                    <a:pt x="106" y="0"/>
                    <a:pt x="73" y="6"/>
                    <a:pt x="49" y="19"/>
                  </a:cubicBezTo>
                  <a:cubicBezTo>
                    <a:pt x="0" y="43"/>
                    <a:pt x="0" y="91"/>
                    <a:pt x="49" y="128"/>
                  </a:cubicBezTo>
                  <a:cubicBezTo>
                    <a:pt x="73" y="140"/>
                    <a:pt x="106" y="146"/>
                    <a:pt x="139" y="146"/>
                  </a:cubicBezTo>
                  <a:cubicBezTo>
                    <a:pt x="173" y="146"/>
                    <a:pt x="206" y="140"/>
                    <a:pt x="230" y="128"/>
                  </a:cubicBezTo>
                  <a:cubicBezTo>
                    <a:pt x="279" y="91"/>
                    <a:pt x="279" y="43"/>
                    <a:pt x="230" y="19"/>
                  </a:cubicBezTo>
                  <a:cubicBezTo>
                    <a:pt x="206" y="6"/>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005;p69">
              <a:extLst>
                <a:ext uri="{FF2B5EF4-FFF2-40B4-BE49-F238E27FC236}">
                  <a16:creationId xmlns:a16="http://schemas.microsoft.com/office/drawing/2014/main" id="{F9F0184B-2F74-632C-4164-3E7A5B7FDEC8}"/>
                </a:ext>
              </a:extLst>
            </p:cNvPr>
            <p:cNvSpPr/>
            <p:nvPr/>
          </p:nvSpPr>
          <p:spPr>
            <a:xfrm>
              <a:off x="2529125" y="2283546"/>
              <a:ext cx="41287" cy="21676"/>
            </a:xfrm>
            <a:custGeom>
              <a:avLst/>
              <a:gdLst/>
              <a:ahLst/>
              <a:cxnLst/>
              <a:rect l="l" t="t" r="r" b="b"/>
              <a:pathLst>
                <a:path w="280" h="147" extrusionOk="0">
                  <a:moveTo>
                    <a:pt x="135" y="0"/>
                  </a:moveTo>
                  <a:cubicBezTo>
                    <a:pt x="103" y="0"/>
                    <a:pt x="73" y="6"/>
                    <a:pt x="49" y="18"/>
                  </a:cubicBezTo>
                  <a:cubicBezTo>
                    <a:pt x="0" y="55"/>
                    <a:pt x="0" y="91"/>
                    <a:pt x="49" y="128"/>
                  </a:cubicBezTo>
                  <a:cubicBezTo>
                    <a:pt x="73" y="140"/>
                    <a:pt x="103" y="146"/>
                    <a:pt x="135" y="146"/>
                  </a:cubicBezTo>
                  <a:cubicBezTo>
                    <a:pt x="167" y="146"/>
                    <a:pt x="201" y="140"/>
                    <a:pt x="231" y="128"/>
                  </a:cubicBezTo>
                  <a:cubicBezTo>
                    <a:pt x="280" y="91"/>
                    <a:pt x="280" y="55"/>
                    <a:pt x="231" y="18"/>
                  </a:cubicBezTo>
                  <a:cubicBezTo>
                    <a:pt x="201" y="6"/>
                    <a:pt x="167"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006;p69">
              <a:extLst>
                <a:ext uri="{FF2B5EF4-FFF2-40B4-BE49-F238E27FC236}">
                  <a16:creationId xmlns:a16="http://schemas.microsoft.com/office/drawing/2014/main" id="{73EF7D96-5C8D-2631-1700-3C2150889786}"/>
                </a:ext>
              </a:extLst>
            </p:cNvPr>
            <p:cNvSpPr/>
            <p:nvPr/>
          </p:nvSpPr>
          <p:spPr>
            <a:xfrm>
              <a:off x="2430772" y="2226186"/>
              <a:ext cx="39518" cy="21676"/>
            </a:xfrm>
            <a:custGeom>
              <a:avLst/>
              <a:gdLst/>
              <a:ahLst/>
              <a:cxnLst/>
              <a:rect l="l" t="t" r="r" b="b"/>
              <a:pathLst>
                <a:path w="268" h="147" extrusionOk="0">
                  <a:moveTo>
                    <a:pt x="134" y="1"/>
                  </a:moveTo>
                  <a:cubicBezTo>
                    <a:pt x="103" y="1"/>
                    <a:pt x="73" y="7"/>
                    <a:pt x="49" y="19"/>
                  </a:cubicBezTo>
                  <a:cubicBezTo>
                    <a:pt x="0" y="56"/>
                    <a:pt x="0" y="104"/>
                    <a:pt x="49" y="129"/>
                  </a:cubicBezTo>
                  <a:cubicBezTo>
                    <a:pt x="73" y="141"/>
                    <a:pt x="103" y="147"/>
                    <a:pt x="134" y="147"/>
                  </a:cubicBezTo>
                  <a:cubicBezTo>
                    <a:pt x="164" y="147"/>
                    <a:pt x="194" y="141"/>
                    <a:pt x="219" y="129"/>
                  </a:cubicBezTo>
                  <a:cubicBezTo>
                    <a:pt x="267" y="104"/>
                    <a:pt x="267" y="56"/>
                    <a:pt x="219"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007;p69">
              <a:extLst>
                <a:ext uri="{FF2B5EF4-FFF2-40B4-BE49-F238E27FC236}">
                  <a16:creationId xmlns:a16="http://schemas.microsoft.com/office/drawing/2014/main" id="{22F8A05D-C2E3-0634-7D73-DE2D120DB932}"/>
                </a:ext>
              </a:extLst>
            </p:cNvPr>
            <p:cNvSpPr/>
            <p:nvPr/>
          </p:nvSpPr>
          <p:spPr>
            <a:xfrm>
              <a:off x="2330502" y="2169415"/>
              <a:ext cx="41287" cy="21234"/>
            </a:xfrm>
            <a:custGeom>
              <a:avLst/>
              <a:gdLst/>
              <a:ahLst/>
              <a:cxnLst/>
              <a:rect l="l" t="t" r="r" b="b"/>
              <a:pathLst>
                <a:path w="280" h="144" extrusionOk="0">
                  <a:moveTo>
                    <a:pt x="144" y="1"/>
                  </a:moveTo>
                  <a:cubicBezTo>
                    <a:pt x="113" y="1"/>
                    <a:pt x="79" y="10"/>
                    <a:pt x="49" y="28"/>
                  </a:cubicBezTo>
                  <a:cubicBezTo>
                    <a:pt x="1" y="52"/>
                    <a:pt x="1" y="101"/>
                    <a:pt x="49" y="125"/>
                  </a:cubicBezTo>
                  <a:cubicBezTo>
                    <a:pt x="79" y="137"/>
                    <a:pt x="113" y="143"/>
                    <a:pt x="144" y="143"/>
                  </a:cubicBezTo>
                  <a:cubicBezTo>
                    <a:pt x="176" y="143"/>
                    <a:pt x="207" y="137"/>
                    <a:pt x="231" y="125"/>
                  </a:cubicBezTo>
                  <a:cubicBezTo>
                    <a:pt x="279" y="101"/>
                    <a:pt x="279" y="52"/>
                    <a:pt x="231" y="28"/>
                  </a:cubicBezTo>
                  <a:cubicBezTo>
                    <a:pt x="207" y="10"/>
                    <a:pt x="176" y="1"/>
                    <a:pt x="1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008;p69">
              <a:extLst>
                <a:ext uri="{FF2B5EF4-FFF2-40B4-BE49-F238E27FC236}">
                  <a16:creationId xmlns:a16="http://schemas.microsoft.com/office/drawing/2014/main" id="{4B9E9AD8-A765-209A-34D9-4343246D08F1}"/>
                </a:ext>
              </a:extLst>
            </p:cNvPr>
            <p:cNvSpPr/>
            <p:nvPr/>
          </p:nvSpPr>
          <p:spPr>
            <a:xfrm>
              <a:off x="3071319" y="2597260"/>
              <a:ext cx="41287" cy="21086"/>
            </a:xfrm>
            <a:custGeom>
              <a:avLst/>
              <a:gdLst/>
              <a:ahLst/>
              <a:cxnLst/>
              <a:rect l="l" t="t" r="r" b="b"/>
              <a:pathLst>
                <a:path w="280" h="143" extrusionOk="0">
                  <a:moveTo>
                    <a:pt x="146" y="0"/>
                  </a:moveTo>
                  <a:cubicBezTo>
                    <a:pt x="115" y="0"/>
                    <a:pt x="85" y="9"/>
                    <a:pt x="61" y="27"/>
                  </a:cubicBezTo>
                  <a:cubicBezTo>
                    <a:pt x="1" y="51"/>
                    <a:pt x="1" y="100"/>
                    <a:pt x="61" y="124"/>
                  </a:cubicBezTo>
                  <a:cubicBezTo>
                    <a:pt x="85" y="136"/>
                    <a:pt x="115" y="142"/>
                    <a:pt x="146" y="142"/>
                  </a:cubicBezTo>
                  <a:cubicBezTo>
                    <a:pt x="176" y="142"/>
                    <a:pt x="206" y="136"/>
                    <a:pt x="231" y="124"/>
                  </a:cubicBezTo>
                  <a:cubicBezTo>
                    <a:pt x="279" y="100"/>
                    <a:pt x="279" y="51"/>
                    <a:pt x="231" y="27"/>
                  </a:cubicBezTo>
                  <a:cubicBezTo>
                    <a:pt x="206" y="9"/>
                    <a:pt x="176" y="0"/>
                    <a:pt x="146"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009;p69">
              <a:extLst>
                <a:ext uri="{FF2B5EF4-FFF2-40B4-BE49-F238E27FC236}">
                  <a16:creationId xmlns:a16="http://schemas.microsoft.com/office/drawing/2014/main" id="{9CE9D6B6-F0B9-ADAF-EF36-051D420DC206}"/>
                </a:ext>
              </a:extLst>
            </p:cNvPr>
            <p:cNvSpPr/>
            <p:nvPr/>
          </p:nvSpPr>
          <p:spPr>
            <a:xfrm>
              <a:off x="2972818" y="2539900"/>
              <a:ext cx="41435" cy="22561"/>
            </a:xfrm>
            <a:custGeom>
              <a:avLst/>
              <a:gdLst/>
              <a:ahLst/>
              <a:cxnLst/>
              <a:rect l="l" t="t" r="r" b="b"/>
              <a:pathLst>
                <a:path w="281" h="153" extrusionOk="0">
                  <a:moveTo>
                    <a:pt x="140" y="1"/>
                  </a:moveTo>
                  <a:cubicBezTo>
                    <a:pt x="107" y="1"/>
                    <a:pt x="73" y="10"/>
                    <a:pt x="49" y="28"/>
                  </a:cubicBezTo>
                  <a:cubicBezTo>
                    <a:pt x="1" y="52"/>
                    <a:pt x="1" y="100"/>
                    <a:pt x="49" y="125"/>
                  </a:cubicBezTo>
                  <a:cubicBezTo>
                    <a:pt x="73" y="143"/>
                    <a:pt x="107" y="152"/>
                    <a:pt x="140" y="152"/>
                  </a:cubicBezTo>
                  <a:cubicBezTo>
                    <a:pt x="174" y="152"/>
                    <a:pt x="207" y="143"/>
                    <a:pt x="232" y="125"/>
                  </a:cubicBezTo>
                  <a:cubicBezTo>
                    <a:pt x="280" y="100"/>
                    <a:pt x="280" y="52"/>
                    <a:pt x="232"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010;p69">
              <a:extLst>
                <a:ext uri="{FF2B5EF4-FFF2-40B4-BE49-F238E27FC236}">
                  <a16:creationId xmlns:a16="http://schemas.microsoft.com/office/drawing/2014/main" id="{743DD56D-E35A-6512-42B2-15A10A9310E7}"/>
                </a:ext>
              </a:extLst>
            </p:cNvPr>
            <p:cNvSpPr/>
            <p:nvPr/>
          </p:nvSpPr>
          <p:spPr>
            <a:xfrm>
              <a:off x="2824331" y="2455260"/>
              <a:ext cx="41287" cy="21234"/>
            </a:xfrm>
            <a:custGeom>
              <a:avLst/>
              <a:gdLst/>
              <a:ahLst/>
              <a:cxnLst/>
              <a:rect l="l" t="t" r="r" b="b"/>
              <a:pathLst>
                <a:path w="280" h="144" extrusionOk="0">
                  <a:moveTo>
                    <a:pt x="145" y="1"/>
                  </a:moveTo>
                  <a:cubicBezTo>
                    <a:pt x="113" y="1"/>
                    <a:pt x="80" y="7"/>
                    <a:pt x="50" y="19"/>
                  </a:cubicBezTo>
                  <a:cubicBezTo>
                    <a:pt x="1" y="43"/>
                    <a:pt x="1" y="92"/>
                    <a:pt x="50" y="116"/>
                  </a:cubicBezTo>
                  <a:cubicBezTo>
                    <a:pt x="80" y="135"/>
                    <a:pt x="113" y="144"/>
                    <a:pt x="145" y="144"/>
                  </a:cubicBezTo>
                  <a:cubicBezTo>
                    <a:pt x="176" y="144"/>
                    <a:pt x="207" y="135"/>
                    <a:pt x="231" y="116"/>
                  </a:cubicBezTo>
                  <a:cubicBezTo>
                    <a:pt x="280" y="92"/>
                    <a:pt x="280" y="43"/>
                    <a:pt x="231" y="19"/>
                  </a:cubicBezTo>
                  <a:cubicBezTo>
                    <a:pt x="207" y="7"/>
                    <a:pt x="176" y="1"/>
                    <a:pt x="14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011;p69">
              <a:extLst>
                <a:ext uri="{FF2B5EF4-FFF2-40B4-BE49-F238E27FC236}">
                  <a16:creationId xmlns:a16="http://schemas.microsoft.com/office/drawing/2014/main" id="{8D79C813-FA6B-D7F0-7816-995CC9E3B746}"/>
                </a:ext>
              </a:extLst>
            </p:cNvPr>
            <p:cNvSpPr/>
            <p:nvPr/>
          </p:nvSpPr>
          <p:spPr>
            <a:xfrm>
              <a:off x="2216077" y="2151131"/>
              <a:ext cx="41140" cy="21086"/>
            </a:xfrm>
            <a:custGeom>
              <a:avLst/>
              <a:gdLst/>
              <a:ahLst/>
              <a:cxnLst/>
              <a:rect l="l" t="t" r="r" b="b"/>
              <a:pathLst>
                <a:path w="279" h="143" extrusionOk="0">
                  <a:moveTo>
                    <a:pt x="139" y="0"/>
                  </a:moveTo>
                  <a:cubicBezTo>
                    <a:pt x="106" y="0"/>
                    <a:pt x="73" y="6"/>
                    <a:pt x="49" y="18"/>
                  </a:cubicBezTo>
                  <a:cubicBezTo>
                    <a:pt x="0" y="43"/>
                    <a:pt x="0" y="91"/>
                    <a:pt x="49" y="115"/>
                  </a:cubicBezTo>
                  <a:cubicBezTo>
                    <a:pt x="73" y="134"/>
                    <a:pt x="106" y="143"/>
                    <a:pt x="139" y="143"/>
                  </a:cubicBezTo>
                  <a:cubicBezTo>
                    <a:pt x="173" y="143"/>
                    <a:pt x="206" y="134"/>
                    <a:pt x="230" y="115"/>
                  </a:cubicBezTo>
                  <a:cubicBezTo>
                    <a:pt x="279" y="91"/>
                    <a:pt x="279" y="43"/>
                    <a:pt x="230" y="18"/>
                  </a:cubicBezTo>
                  <a:cubicBezTo>
                    <a:pt x="206" y="6"/>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012;p69">
              <a:extLst>
                <a:ext uri="{FF2B5EF4-FFF2-40B4-BE49-F238E27FC236}">
                  <a16:creationId xmlns:a16="http://schemas.microsoft.com/office/drawing/2014/main" id="{F931EDB4-458B-5373-D0B3-22961D07170E}"/>
                </a:ext>
              </a:extLst>
            </p:cNvPr>
            <p:cNvSpPr/>
            <p:nvPr/>
          </p:nvSpPr>
          <p:spPr>
            <a:xfrm>
              <a:off x="2117577" y="2093846"/>
              <a:ext cx="41287" cy="21234"/>
            </a:xfrm>
            <a:custGeom>
              <a:avLst/>
              <a:gdLst/>
              <a:ahLst/>
              <a:cxnLst/>
              <a:rect l="l" t="t" r="r" b="b"/>
              <a:pathLst>
                <a:path w="280" h="144" extrusionOk="0">
                  <a:moveTo>
                    <a:pt x="135" y="1"/>
                  </a:moveTo>
                  <a:cubicBezTo>
                    <a:pt x="103" y="1"/>
                    <a:pt x="73" y="7"/>
                    <a:pt x="49" y="19"/>
                  </a:cubicBezTo>
                  <a:cubicBezTo>
                    <a:pt x="0" y="43"/>
                    <a:pt x="0" y="92"/>
                    <a:pt x="49" y="116"/>
                  </a:cubicBezTo>
                  <a:cubicBezTo>
                    <a:pt x="73" y="134"/>
                    <a:pt x="103" y="144"/>
                    <a:pt x="135" y="144"/>
                  </a:cubicBezTo>
                  <a:cubicBezTo>
                    <a:pt x="167" y="144"/>
                    <a:pt x="201" y="134"/>
                    <a:pt x="231" y="116"/>
                  </a:cubicBezTo>
                  <a:cubicBezTo>
                    <a:pt x="280" y="92"/>
                    <a:pt x="280" y="43"/>
                    <a:pt x="231" y="19"/>
                  </a:cubicBezTo>
                  <a:cubicBezTo>
                    <a:pt x="201" y="7"/>
                    <a:pt x="167"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013;p69">
              <a:extLst>
                <a:ext uri="{FF2B5EF4-FFF2-40B4-BE49-F238E27FC236}">
                  <a16:creationId xmlns:a16="http://schemas.microsoft.com/office/drawing/2014/main" id="{71AF5910-63EC-1DE0-D9EA-CFC57ABC0BF0}"/>
                </a:ext>
              </a:extLst>
            </p:cNvPr>
            <p:cNvSpPr/>
            <p:nvPr/>
          </p:nvSpPr>
          <p:spPr>
            <a:xfrm>
              <a:off x="2067442" y="2065239"/>
              <a:ext cx="41435" cy="21676"/>
            </a:xfrm>
            <a:custGeom>
              <a:avLst/>
              <a:gdLst/>
              <a:ahLst/>
              <a:cxnLst/>
              <a:rect l="l" t="t" r="r" b="b"/>
              <a:pathLst>
                <a:path w="281" h="147" extrusionOk="0">
                  <a:moveTo>
                    <a:pt x="140" y="1"/>
                  </a:moveTo>
                  <a:cubicBezTo>
                    <a:pt x="107" y="1"/>
                    <a:pt x="73" y="7"/>
                    <a:pt x="49" y="19"/>
                  </a:cubicBezTo>
                  <a:cubicBezTo>
                    <a:pt x="0" y="43"/>
                    <a:pt x="0" y="92"/>
                    <a:pt x="49" y="128"/>
                  </a:cubicBezTo>
                  <a:cubicBezTo>
                    <a:pt x="73" y="141"/>
                    <a:pt x="107" y="147"/>
                    <a:pt x="140" y="147"/>
                  </a:cubicBezTo>
                  <a:cubicBezTo>
                    <a:pt x="174" y="147"/>
                    <a:pt x="207" y="141"/>
                    <a:pt x="232" y="128"/>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014;p69">
              <a:extLst>
                <a:ext uri="{FF2B5EF4-FFF2-40B4-BE49-F238E27FC236}">
                  <a16:creationId xmlns:a16="http://schemas.microsoft.com/office/drawing/2014/main" id="{5EA0F3DD-622E-20CE-9C38-912BCA516A87}"/>
                </a:ext>
              </a:extLst>
            </p:cNvPr>
            <p:cNvSpPr/>
            <p:nvPr/>
          </p:nvSpPr>
          <p:spPr>
            <a:xfrm>
              <a:off x="1969089" y="2008026"/>
              <a:ext cx="41287" cy="21676"/>
            </a:xfrm>
            <a:custGeom>
              <a:avLst/>
              <a:gdLst/>
              <a:ahLst/>
              <a:cxnLst/>
              <a:rect l="l" t="t" r="r" b="b"/>
              <a:pathLst>
                <a:path w="280" h="147" extrusionOk="0">
                  <a:moveTo>
                    <a:pt x="140" y="0"/>
                  </a:moveTo>
                  <a:cubicBezTo>
                    <a:pt x="107" y="0"/>
                    <a:pt x="73" y="6"/>
                    <a:pt x="49" y="18"/>
                  </a:cubicBezTo>
                  <a:cubicBezTo>
                    <a:pt x="1" y="55"/>
                    <a:pt x="1" y="91"/>
                    <a:pt x="49" y="128"/>
                  </a:cubicBezTo>
                  <a:cubicBezTo>
                    <a:pt x="73" y="140"/>
                    <a:pt x="107" y="146"/>
                    <a:pt x="140" y="146"/>
                  </a:cubicBezTo>
                  <a:cubicBezTo>
                    <a:pt x="173" y="146"/>
                    <a:pt x="206" y="140"/>
                    <a:pt x="231" y="128"/>
                  </a:cubicBezTo>
                  <a:cubicBezTo>
                    <a:pt x="279" y="91"/>
                    <a:pt x="279" y="55"/>
                    <a:pt x="231"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015;p69">
              <a:extLst>
                <a:ext uri="{FF2B5EF4-FFF2-40B4-BE49-F238E27FC236}">
                  <a16:creationId xmlns:a16="http://schemas.microsoft.com/office/drawing/2014/main" id="{A31ECD42-DA49-497C-447B-700E85C72836}"/>
                </a:ext>
              </a:extLst>
            </p:cNvPr>
            <p:cNvSpPr/>
            <p:nvPr/>
          </p:nvSpPr>
          <p:spPr>
            <a:xfrm>
              <a:off x="1918954" y="1979420"/>
              <a:ext cx="41287" cy="21676"/>
            </a:xfrm>
            <a:custGeom>
              <a:avLst/>
              <a:gdLst/>
              <a:ahLst/>
              <a:cxnLst/>
              <a:rect l="l" t="t" r="r" b="b"/>
              <a:pathLst>
                <a:path w="280" h="147" extrusionOk="0">
                  <a:moveTo>
                    <a:pt x="144" y="0"/>
                  </a:moveTo>
                  <a:cubicBezTo>
                    <a:pt x="113" y="0"/>
                    <a:pt x="79" y="6"/>
                    <a:pt x="49" y="18"/>
                  </a:cubicBezTo>
                  <a:cubicBezTo>
                    <a:pt x="1" y="55"/>
                    <a:pt x="1" y="91"/>
                    <a:pt x="49" y="128"/>
                  </a:cubicBezTo>
                  <a:cubicBezTo>
                    <a:pt x="79" y="140"/>
                    <a:pt x="113" y="146"/>
                    <a:pt x="144" y="146"/>
                  </a:cubicBezTo>
                  <a:cubicBezTo>
                    <a:pt x="176" y="146"/>
                    <a:pt x="207" y="140"/>
                    <a:pt x="231" y="128"/>
                  </a:cubicBezTo>
                  <a:cubicBezTo>
                    <a:pt x="279" y="91"/>
                    <a:pt x="279" y="55"/>
                    <a:pt x="231" y="18"/>
                  </a:cubicBezTo>
                  <a:cubicBezTo>
                    <a:pt x="207" y="6"/>
                    <a:pt x="176" y="0"/>
                    <a:pt x="14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016;p69">
              <a:extLst>
                <a:ext uri="{FF2B5EF4-FFF2-40B4-BE49-F238E27FC236}">
                  <a16:creationId xmlns:a16="http://schemas.microsoft.com/office/drawing/2014/main" id="{FD6EB6B0-FDA8-D99C-A33F-50405A5751E5}"/>
                </a:ext>
              </a:extLst>
            </p:cNvPr>
            <p:cNvSpPr/>
            <p:nvPr/>
          </p:nvSpPr>
          <p:spPr>
            <a:xfrm>
              <a:off x="1870589" y="1950666"/>
              <a:ext cx="41435" cy="21823"/>
            </a:xfrm>
            <a:custGeom>
              <a:avLst/>
              <a:gdLst/>
              <a:ahLst/>
              <a:cxnLst/>
              <a:rect l="l" t="t" r="r" b="b"/>
              <a:pathLst>
                <a:path w="281" h="148" extrusionOk="0">
                  <a:moveTo>
                    <a:pt x="136" y="1"/>
                  </a:moveTo>
                  <a:cubicBezTo>
                    <a:pt x="104" y="1"/>
                    <a:pt x="73" y="7"/>
                    <a:pt x="49" y="19"/>
                  </a:cubicBezTo>
                  <a:cubicBezTo>
                    <a:pt x="1" y="56"/>
                    <a:pt x="1" y="92"/>
                    <a:pt x="49" y="129"/>
                  </a:cubicBezTo>
                  <a:cubicBezTo>
                    <a:pt x="73" y="141"/>
                    <a:pt x="104" y="147"/>
                    <a:pt x="136" y="147"/>
                  </a:cubicBezTo>
                  <a:cubicBezTo>
                    <a:pt x="168" y="147"/>
                    <a:pt x="201" y="141"/>
                    <a:pt x="232" y="129"/>
                  </a:cubicBezTo>
                  <a:cubicBezTo>
                    <a:pt x="280" y="92"/>
                    <a:pt x="280" y="56"/>
                    <a:pt x="232" y="19"/>
                  </a:cubicBezTo>
                  <a:cubicBezTo>
                    <a:pt x="201" y="7"/>
                    <a:pt x="168" y="1"/>
                    <a:pt x="13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017;p69">
              <a:extLst>
                <a:ext uri="{FF2B5EF4-FFF2-40B4-BE49-F238E27FC236}">
                  <a16:creationId xmlns:a16="http://schemas.microsoft.com/office/drawing/2014/main" id="{4F826C44-651B-922C-C71A-EBB3CC63E219}"/>
                </a:ext>
              </a:extLst>
            </p:cNvPr>
            <p:cNvSpPr/>
            <p:nvPr/>
          </p:nvSpPr>
          <p:spPr>
            <a:xfrm>
              <a:off x="1820454" y="1922059"/>
              <a:ext cx="41435" cy="21676"/>
            </a:xfrm>
            <a:custGeom>
              <a:avLst/>
              <a:gdLst/>
              <a:ahLst/>
              <a:cxnLst/>
              <a:rect l="l" t="t" r="r" b="b"/>
              <a:pathLst>
                <a:path w="281" h="147" extrusionOk="0">
                  <a:moveTo>
                    <a:pt x="141" y="1"/>
                  </a:moveTo>
                  <a:cubicBezTo>
                    <a:pt x="107" y="1"/>
                    <a:pt x="74" y="7"/>
                    <a:pt x="49" y="19"/>
                  </a:cubicBezTo>
                  <a:cubicBezTo>
                    <a:pt x="1" y="56"/>
                    <a:pt x="1" y="104"/>
                    <a:pt x="49" y="129"/>
                  </a:cubicBezTo>
                  <a:cubicBezTo>
                    <a:pt x="74" y="141"/>
                    <a:pt x="107" y="147"/>
                    <a:pt x="141" y="147"/>
                  </a:cubicBezTo>
                  <a:cubicBezTo>
                    <a:pt x="174" y="147"/>
                    <a:pt x="208" y="141"/>
                    <a:pt x="232" y="129"/>
                  </a:cubicBezTo>
                  <a:cubicBezTo>
                    <a:pt x="280" y="104"/>
                    <a:pt x="280" y="56"/>
                    <a:pt x="232" y="19"/>
                  </a:cubicBezTo>
                  <a:cubicBezTo>
                    <a:pt x="208" y="7"/>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018;p69">
              <a:extLst>
                <a:ext uri="{FF2B5EF4-FFF2-40B4-BE49-F238E27FC236}">
                  <a16:creationId xmlns:a16="http://schemas.microsoft.com/office/drawing/2014/main" id="{ACEBC34D-9A6F-6B90-8982-5CBE8A301866}"/>
                </a:ext>
              </a:extLst>
            </p:cNvPr>
            <p:cNvSpPr/>
            <p:nvPr/>
          </p:nvSpPr>
          <p:spPr>
            <a:xfrm>
              <a:off x="1772236" y="1893453"/>
              <a:ext cx="39518" cy="21676"/>
            </a:xfrm>
            <a:custGeom>
              <a:avLst/>
              <a:gdLst/>
              <a:ahLst/>
              <a:cxnLst/>
              <a:rect l="l" t="t" r="r" b="b"/>
              <a:pathLst>
                <a:path w="268" h="147" extrusionOk="0">
                  <a:moveTo>
                    <a:pt x="134" y="1"/>
                  </a:moveTo>
                  <a:cubicBezTo>
                    <a:pt x="104" y="1"/>
                    <a:pt x="74" y="7"/>
                    <a:pt x="49" y="19"/>
                  </a:cubicBezTo>
                  <a:cubicBezTo>
                    <a:pt x="1" y="56"/>
                    <a:pt x="1" y="104"/>
                    <a:pt x="49" y="129"/>
                  </a:cubicBezTo>
                  <a:cubicBezTo>
                    <a:pt x="74" y="141"/>
                    <a:pt x="104" y="147"/>
                    <a:pt x="134" y="147"/>
                  </a:cubicBezTo>
                  <a:cubicBezTo>
                    <a:pt x="165" y="147"/>
                    <a:pt x="195" y="141"/>
                    <a:pt x="219" y="129"/>
                  </a:cubicBezTo>
                  <a:cubicBezTo>
                    <a:pt x="268" y="104"/>
                    <a:pt x="268" y="56"/>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019;p69">
              <a:extLst>
                <a:ext uri="{FF2B5EF4-FFF2-40B4-BE49-F238E27FC236}">
                  <a16:creationId xmlns:a16="http://schemas.microsoft.com/office/drawing/2014/main" id="{C3BC95D7-E86E-F168-6508-9C59F5D1ECCC}"/>
                </a:ext>
              </a:extLst>
            </p:cNvPr>
            <p:cNvSpPr/>
            <p:nvPr/>
          </p:nvSpPr>
          <p:spPr>
            <a:xfrm>
              <a:off x="2760040" y="2464402"/>
              <a:ext cx="39518" cy="21528"/>
            </a:xfrm>
            <a:custGeom>
              <a:avLst/>
              <a:gdLst/>
              <a:ahLst/>
              <a:cxnLst/>
              <a:rect l="l" t="t" r="r" b="b"/>
              <a:pathLst>
                <a:path w="268" h="146" extrusionOk="0">
                  <a:moveTo>
                    <a:pt x="134" y="0"/>
                  </a:moveTo>
                  <a:cubicBezTo>
                    <a:pt x="103" y="0"/>
                    <a:pt x="73" y="6"/>
                    <a:pt x="49" y="18"/>
                  </a:cubicBezTo>
                  <a:cubicBezTo>
                    <a:pt x="0" y="54"/>
                    <a:pt x="0" y="91"/>
                    <a:pt x="49" y="127"/>
                  </a:cubicBezTo>
                  <a:cubicBezTo>
                    <a:pt x="73" y="139"/>
                    <a:pt x="103" y="145"/>
                    <a:pt x="134" y="145"/>
                  </a:cubicBezTo>
                  <a:cubicBezTo>
                    <a:pt x="164" y="145"/>
                    <a:pt x="194" y="139"/>
                    <a:pt x="219" y="127"/>
                  </a:cubicBezTo>
                  <a:cubicBezTo>
                    <a:pt x="267" y="91"/>
                    <a:pt x="267" y="54"/>
                    <a:pt x="219" y="18"/>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020;p69">
              <a:extLst>
                <a:ext uri="{FF2B5EF4-FFF2-40B4-BE49-F238E27FC236}">
                  <a16:creationId xmlns:a16="http://schemas.microsoft.com/office/drawing/2014/main" id="{00654E33-F5AE-466C-74B7-F5CB6938A3F8}"/>
                </a:ext>
              </a:extLst>
            </p:cNvPr>
            <p:cNvSpPr/>
            <p:nvPr/>
          </p:nvSpPr>
          <p:spPr>
            <a:xfrm>
              <a:off x="2659770" y="2407042"/>
              <a:ext cx="41287" cy="21528"/>
            </a:xfrm>
            <a:custGeom>
              <a:avLst/>
              <a:gdLst/>
              <a:ahLst/>
              <a:cxnLst/>
              <a:rect l="l" t="t" r="r" b="b"/>
              <a:pathLst>
                <a:path w="280" h="146" extrusionOk="0">
                  <a:moveTo>
                    <a:pt x="146" y="1"/>
                  </a:moveTo>
                  <a:cubicBezTo>
                    <a:pt x="115" y="1"/>
                    <a:pt x="85" y="7"/>
                    <a:pt x="61" y="19"/>
                  </a:cubicBezTo>
                  <a:cubicBezTo>
                    <a:pt x="1" y="55"/>
                    <a:pt x="1" y="92"/>
                    <a:pt x="61" y="128"/>
                  </a:cubicBezTo>
                  <a:cubicBezTo>
                    <a:pt x="85" y="140"/>
                    <a:pt x="115" y="146"/>
                    <a:pt x="146" y="146"/>
                  </a:cubicBezTo>
                  <a:cubicBezTo>
                    <a:pt x="176" y="146"/>
                    <a:pt x="206" y="140"/>
                    <a:pt x="231" y="128"/>
                  </a:cubicBezTo>
                  <a:cubicBezTo>
                    <a:pt x="279" y="92"/>
                    <a:pt x="279" y="55"/>
                    <a:pt x="231" y="19"/>
                  </a:cubicBezTo>
                  <a:cubicBezTo>
                    <a:pt x="206" y="7"/>
                    <a:pt x="176"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021;p69">
              <a:extLst>
                <a:ext uri="{FF2B5EF4-FFF2-40B4-BE49-F238E27FC236}">
                  <a16:creationId xmlns:a16="http://schemas.microsoft.com/office/drawing/2014/main" id="{708E06EC-B1F7-4290-1ACD-390DFB9EDAAE}"/>
                </a:ext>
              </a:extLst>
            </p:cNvPr>
            <p:cNvSpPr/>
            <p:nvPr/>
          </p:nvSpPr>
          <p:spPr>
            <a:xfrm>
              <a:off x="2561270" y="2349829"/>
              <a:ext cx="41435" cy="21528"/>
            </a:xfrm>
            <a:custGeom>
              <a:avLst/>
              <a:gdLst/>
              <a:ahLst/>
              <a:cxnLst/>
              <a:rect l="l" t="t" r="r" b="b"/>
              <a:pathLst>
                <a:path w="281" h="146" extrusionOk="0">
                  <a:moveTo>
                    <a:pt x="140" y="0"/>
                  </a:moveTo>
                  <a:cubicBezTo>
                    <a:pt x="107" y="0"/>
                    <a:pt x="73" y="7"/>
                    <a:pt x="49" y="19"/>
                  </a:cubicBezTo>
                  <a:cubicBezTo>
                    <a:pt x="1" y="55"/>
                    <a:pt x="1" y="103"/>
                    <a:pt x="49" y="127"/>
                  </a:cubicBezTo>
                  <a:cubicBezTo>
                    <a:pt x="73" y="140"/>
                    <a:pt x="107" y="146"/>
                    <a:pt x="140" y="146"/>
                  </a:cubicBezTo>
                  <a:cubicBezTo>
                    <a:pt x="174" y="146"/>
                    <a:pt x="207" y="140"/>
                    <a:pt x="232" y="127"/>
                  </a:cubicBezTo>
                  <a:cubicBezTo>
                    <a:pt x="280" y="103"/>
                    <a:pt x="280" y="55"/>
                    <a:pt x="232" y="19"/>
                  </a:cubicBezTo>
                  <a:cubicBezTo>
                    <a:pt x="207" y="7"/>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022;p69">
              <a:extLst>
                <a:ext uri="{FF2B5EF4-FFF2-40B4-BE49-F238E27FC236}">
                  <a16:creationId xmlns:a16="http://schemas.microsoft.com/office/drawing/2014/main" id="{21A93EB8-3B38-2600-3EF9-5683A928EEE4}"/>
                </a:ext>
              </a:extLst>
            </p:cNvPr>
            <p:cNvSpPr/>
            <p:nvPr/>
          </p:nvSpPr>
          <p:spPr>
            <a:xfrm>
              <a:off x="2462917" y="2292983"/>
              <a:ext cx="41287" cy="21086"/>
            </a:xfrm>
            <a:custGeom>
              <a:avLst/>
              <a:gdLst/>
              <a:ahLst/>
              <a:cxnLst/>
              <a:rect l="l" t="t" r="r" b="b"/>
              <a:pathLst>
                <a:path w="280" h="143" extrusionOk="0">
                  <a:moveTo>
                    <a:pt x="140" y="0"/>
                  </a:moveTo>
                  <a:cubicBezTo>
                    <a:pt x="107" y="0"/>
                    <a:pt x="74" y="9"/>
                    <a:pt x="49" y="27"/>
                  </a:cubicBezTo>
                  <a:cubicBezTo>
                    <a:pt x="1" y="51"/>
                    <a:pt x="1" y="100"/>
                    <a:pt x="49" y="124"/>
                  </a:cubicBezTo>
                  <a:cubicBezTo>
                    <a:pt x="74" y="136"/>
                    <a:pt x="107" y="142"/>
                    <a:pt x="140" y="142"/>
                  </a:cubicBezTo>
                  <a:cubicBezTo>
                    <a:pt x="173" y="142"/>
                    <a:pt x="207" y="136"/>
                    <a:pt x="231" y="124"/>
                  </a:cubicBezTo>
                  <a:cubicBezTo>
                    <a:pt x="279" y="100"/>
                    <a:pt x="279" y="51"/>
                    <a:pt x="231" y="27"/>
                  </a:cubicBezTo>
                  <a:cubicBezTo>
                    <a:pt x="207"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023;p69">
              <a:extLst>
                <a:ext uri="{FF2B5EF4-FFF2-40B4-BE49-F238E27FC236}">
                  <a16:creationId xmlns:a16="http://schemas.microsoft.com/office/drawing/2014/main" id="{25636718-02FD-CCEB-7E04-2E7374D0DAEE}"/>
                </a:ext>
              </a:extLst>
            </p:cNvPr>
            <p:cNvSpPr/>
            <p:nvPr/>
          </p:nvSpPr>
          <p:spPr>
            <a:xfrm>
              <a:off x="2364417" y="2235623"/>
              <a:ext cx="41435" cy="21086"/>
            </a:xfrm>
            <a:custGeom>
              <a:avLst/>
              <a:gdLst/>
              <a:ahLst/>
              <a:cxnLst/>
              <a:rect l="l" t="t" r="r" b="b"/>
              <a:pathLst>
                <a:path w="281" h="143" extrusionOk="0">
                  <a:moveTo>
                    <a:pt x="141" y="1"/>
                  </a:moveTo>
                  <a:cubicBezTo>
                    <a:pt x="107" y="1"/>
                    <a:pt x="74" y="10"/>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10"/>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024;p69">
              <a:extLst>
                <a:ext uri="{FF2B5EF4-FFF2-40B4-BE49-F238E27FC236}">
                  <a16:creationId xmlns:a16="http://schemas.microsoft.com/office/drawing/2014/main" id="{6675200F-E7CD-3639-CABF-DF9AA45DAD5A}"/>
                </a:ext>
              </a:extLst>
            </p:cNvPr>
            <p:cNvSpPr/>
            <p:nvPr/>
          </p:nvSpPr>
          <p:spPr>
            <a:xfrm>
              <a:off x="2266064" y="2178410"/>
              <a:ext cx="39518" cy="22561"/>
            </a:xfrm>
            <a:custGeom>
              <a:avLst/>
              <a:gdLst/>
              <a:ahLst/>
              <a:cxnLst/>
              <a:rect l="l" t="t" r="r" b="b"/>
              <a:pathLst>
                <a:path w="268" h="153" extrusionOk="0">
                  <a:moveTo>
                    <a:pt x="134" y="0"/>
                  </a:moveTo>
                  <a:cubicBezTo>
                    <a:pt x="104" y="0"/>
                    <a:pt x="74" y="9"/>
                    <a:pt x="49" y="27"/>
                  </a:cubicBezTo>
                  <a:cubicBezTo>
                    <a:pt x="1" y="52"/>
                    <a:pt x="1" y="100"/>
                    <a:pt x="49" y="124"/>
                  </a:cubicBezTo>
                  <a:cubicBezTo>
                    <a:pt x="74" y="143"/>
                    <a:pt x="104" y="152"/>
                    <a:pt x="134" y="152"/>
                  </a:cubicBezTo>
                  <a:cubicBezTo>
                    <a:pt x="165" y="152"/>
                    <a:pt x="195" y="143"/>
                    <a:pt x="219" y="124"/>
                  </a:cubicBezTo>
                  <a:cubicBezTo>
                    <a:pt x="268" y="100"/>
                    <a:pt x="268" y="52"/>
                    <a:pt x="219" y="27"/>
                  </a:cubicBezTo>
                  <a:cubicBezTo>
                    <a:pt x="195" y="9"/>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025;p69">
              <a:extLst>
                <a:ext uri="{FF2B5EF4-FFF2-40B4-BE49-F238E27FC236}">
                  <a16:creationId xmlns:a16="http://schemas.microsoft.com/office/drawing/2014/main" id="{33BFF792-1601-D031-AEDC-D006F19325C3}"/>
                </a:ext>
              </a:extLst>
            </p:cNvPr>
            <p:cNvSpPr/>
            <p:nvPr/>
          </p:nvSpPr>
          <p:spPr>
            <a:xfrm>
              <a:off x="2165942" y="2122452"/>
              <a:ext cx="41140" cy="21234"/>
            </a:xfrm>
            <a:custGeom>
              <a:avLst/>
              <a:gdLst/>
              <a:ahLst/>
              <a:cxnLst/>
              <a:rect l="l" t="t" r="r" b="b"/>
              <a:pathLst>
                <a:path w="279" h="144" extrusionOk="0">
                  <a:moveTo>
                    <a:pt x="144" y="1"/>
                  </a:moveTo>
                  <a:cubicBezTo>
                    <a:pt x="112" y="1"/>
                    <a:pt x="79" y="7"/>
                    <a:pt x="49" y="19"/>
                  </a:cubicBezTo>
                  <a:cubicBezTo>
                    <a:pt x="0" y="43"/>
                    <a:pt x="0" y="92"/>
                    <a:pt x="49" y="116"/>
                  </a:cubicBezTo>
                  <a:cubicBezTo>
                    <a:pt x="79" y="135"/>
                    <a:pt x="112" y="144"/>
                    <a:pt x="144" y="144"/>
                  </a:cubicBezTo>
                  <a:cubicBezTo>
                    <a:pt x="176" y="144"/>
                    <a:pt x="206" y="135"/>
                    <a:pt x="230" y="116"/>
                  </a:cubicBezTo>
                  <a:cubicBezTo>
                    <a:pt x="279" y="92"/>
                    <a:pt x="279" y="43"/>
                    <a:pt x="230" y="19"/>
                  </a:cubicBezTo>
                  <a:cubicBezTo>
                    <a:pt x="206" y="7"/>
                    <a:pt x="176" y="1"/>
                    <a:pt x="1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026;p69">
              <a:extLst>
                <a:ext uri="{FF2B5EF4-FFF2-40B4-BE49-F238E27FC236}">
                  <a16:creationId xmlns:a16="http://schemas.microsoft.com/office/drawing/2014/main" id="{B2DEF7E2-4DB0-BA67-D8DA-B4EA8D130ECB}"/>
                </a:ext>
              </a:extLst>
            </p:cNvPr>
            <p:cNvSpPr/>
            <p:nvPr/>
          </p:nvSpPr>
          <p:spPr>
            <a:xfrm>
              <a:off x="2019224" y="2036633"/>
              <a:ext cx="39518" cy="21676"/>
            </a:xfrm>
            <a:custGeom>
              <a:avLst/>
              <a:gdLst/>
              <a:ahLst/>
              <a:cxnLst/>
              <a:rect l="l" t="t" r="r" b="b"/>
              <a:pathLst>
                <a:path w="268" h="147" extrusionOk="0">
                  <a:moveTo>
                    <a:pt x="134" y="0"/>
                  </a:moveTo>
                  <a:cubicBezTo>
                    <a:pt x="103" y="0"/>
                    <a:pt x="73" y="6"/>
                    <a:pt x="49" y="19"/>
                  </a:cubicBezTo>
                  <a:cubicBezTo>
                    <a:pt x="0" y="43"/>
                    <a:pt x="0" y="91"/>
                    <a:pt x="49" y="128"/>
                  </a:cubicBezTo>
                  <a:cubicBezTo>
                    <a:pt x="73" y="140"/>
                    <a:pt x="103" y="147"/>
                    <a:pt x="134" y="147"/>
                  </a:cubicBezTo>
                  <a:cubicBezTo>
                    <a:pt x="164" y="147"/>
                    <a:pt x="194" y="140"/>
                    <a:pt x="219" y="128"/>
                  </a:cubicBezTo>
                  <a:cubicBezTo>
                    <a:pt x="267" y="91"/>
                    <a:pt x="267" y="43"/>
                    <a:pt x="219" y="19"/>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027;p69">
              <a:extLst>
                <a:ext uri="{FF2B5EF4-FFF2-40B4-BE49-F238E27FC236}">
                  <a16:creationId xmlns:a16="http://schemas.microsoft.com/office/drawing/2014/main" id="{40219FF7-0C51-35F5-8ACB-DEA5226321C4}"/>
                </a:ext>
              </a:extLst>
            </p:cNvPr>
            <p:cNvSpPr/>
            <p:nvPr/>
          </p:nvSpPr>
          <p:spPr>
            <a:xfrm>
              <a:off x="3006881" y="2607434"/>
              <a:ext cx="39518" cy="21234"/>
            </a:xfrm>
            <a:custGeom>
              <a:avLst/>
              <a:gdLst/>
              <a:ahLst/>
              <a:cxnLst/>
              <a:rect l="l" t="t" r="r" b="b"/>
              <a:pathLst>
                <a:path w="268" h="144" extrusionOk="0">
                  <a:moveTo>
                    <a:pt x="134" y="1"/>
                  </a:moveTo>
                  <a:cubicBezTo>
                    <a:pt x="104" y="1"/>
                    <a:pt x="74" y="7"/>
                    <a:pt x="49" y="19"/>
                  </a:cubicBezTo>
                  <a:cubicBezTo>
                    <a:pt x="1" y="43"/>
                    <a:pt x="1" y="92"/>
                    <a:pt x="49" y="116"/>
                  </a:cubicBezTo>
                  <a:cubicBezTo>
                    <a:pt x="74" y="134"/>
                    <a:pt x="104" y="143"/>
                    <a:pt x="134" y="143"/>
                  </a:cubicBezTo>
                  <a:cubicBezTo>
                    <a:pt x="165" y="143"/>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028;p69">
              <a:extLst>
                <a:ext uri="{FF2B5EF4-FFF2-40B4-BE49-F238E27FC236}">
                  <a16:creationId xmlns:a16="http://schemas.microsoft.com/office/drawing/2014/main" id="{BBB44034-B16F-243D-EA17-CB6F4D3E0C86}"/>
                </a:ext>
              </a:extLst>
            </p:cNvPr>
            <p:cNvSpPr/>
            <p:nvPr/>
          </p:nvSpPr>
          <p:spPr>
            <a:xfrm>
              <a:off x="2908380" y="2550221"/>
              <a:ext cx="39518" cy="21086"/>
            </a:xfrm>
            <a:custGeom>
              <a:avLst/>
              <a:gdLst/>
              <a:ahLst/>
              <a:cxnLst/>
              <a:rect l="l" t="t" r="r" b="b"/>
              <a:pathLst>
                <a:path w="268" h="143" extrusionOk="0">
                  <a:moveTo>
                    <a:pt x="134" y="1"/>
                  </a:moveTo>
                  <a:cubicBezTo>
                    <a:pt x="104" y="1"/>
                    <a:pt x="74" y="7"/>
                    <a:pt x="49" y="19"/>
                  </a:cubicBezTo>
                  <a:cubicBezTo>
                    <a:pt x="1" y="43"/>
                    <a:pt x="1" y="92"/>
                    <a:pt x="49" y="116"/>
                  </a:cubicBezTo>
                  <a:cubicBezTo>
                    <a:pt x="74" y="134"/>
                    <a:pt x="104" y="143"/>
                    <a:pt x="134" y="143"/>
                  </a:cubicBezTo>
                  <a:cubicBezTo>
                    <a:pt x="165" y="143"/>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029;p69">
              <a:extLst>
                <a:ext uri="{FF2B5EF4-FFF2-40B4-BE49-F238E27FC236}">
                  <a16:creationId xmlns:a16="http://schemas.microsoft.com/office/drawing/2014/main" id="{BEAFAD29-11DD-0600-BF4A-67C303B051D4}"/>
                </a:ext>
              </a:extLst>
            </p:cNvPr>
            <p:cNvSpPr/>
            <p:nvPr/>
          </p:nvSpPr>
          <p:spPr>
            <a:xfrm>
              <a:off x="2858393" y="2521615"/>
              <a:ext cx="41287" cy="21528"/>
            </a:xfrm>
            <a:custGeom>
              <a:avLst/>
              <a:gdLst/>
              <a:ahLst/>
              <a:cxnLst/>
              <a:rect l="l" t="t" r="r" b="b"/>
              <a:pathLst>
                <a:path w="280" h="146" extrusionOk="0">
                  <a:moveTo>
                    <a:pt x="140" y="0"/>
                  </a:moveTo>
                  <a:cubicBezTo>
                    <a:pt x="106" y="0"/>
                    <a:pt x="73" y="6"/>
                    <a:pt x="49" y="19"/>
                  </a:cubicBezTo>
                  <a:cubicBezTo>
                    <a:pt x="0" y="43"/>
                    <a:pt x="0" y="91"/>
                    <a:pt x="49" y="127"/>
                  </a:cubicBezTo>
                  <a:cubicBezTo>
                    <a:pt x="73" y="139"/>
                    <a:pt x="106" y="146"/>
                    <a:pt x="140" y="146"/>
                  </a:cubicBezTo>
                  <a:cubicBezTo>
                    <a:pt x="173" y="146"/>
                    <a:pt x="207" y="139"/>
                    <a:pt x="231" y="127"/>
                  </a:cubicBezTo>
                  <a:cubicBezTo>
                    <a:pt x="280" y="91"/>
                    <a:pt x="280" y="43"/>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030;p69">
              <a:extLst>
                <a:ext uri="{FF2B5EF4-FFF2-40B4-BE49-F238E27FC236}">
                  <a16:creationId xmlns:a16="http://schemas.microsoft.com/office/drawing/2014/main" id="{64021E5F-BC84-AB3B-E4FE-E6355CC26DC3}"/>
                </a:ext>
              </a:extLst>
            </p:cNvPr>
            <p:cNvSpPr/>
            <p:nvPr/>
          </p:nvSpPr>
          <p:spPr>
            <a:xfrm>
              <a:off x="2709905" y="2435648"/>
              <a:ext cx="41140" cy="21676"/>
            </a:xfrm>
            <a:custGeom>
              <a:avLst/>
              <a:gdLst/>
              <a:ahLst/>
              <a:cxnLst/>
              <a:rect l="l" t="t" r="r" b="b"/>
              <a:pathLst>
                <a:path w="279" h="147" extrusionOk="0">
                  <a:moveTo>
                    <a:pt x="140" y="1"/>
                  </a:moveTo>
                  <a:cubicBezTo>
                    <a:pt x="106" y="1"/>
                    <a:pt x="73" y="7"/>
                    <a:pt x="49" y="19"/>
                  </a:cubicBezTo>
                  <a:cubicBezTo>
                    <a:pt x="0" y="55"/>
                    <a:pt x="0" y="92"/>
                    <a:pt x="49" y="128"/>
                  </a:cubicBezTo>
                  <a:cubicBezTo>
                    <a:pt x="73" y="140"/>
                    <a:pt x="106" y="146"/>
                    <a:pt x="140" y="146"/>
                  </a:cubicBezTo>
                  <a:cubicBezTo>
                    <a:pt x="173" y="146"/>
                    <a:pt x="206" y="140"/>
                    <a:pt x="230" y="128"/>
                  </a:cubicBezTo>
                  <a:cubicBezTo>
                    <a:pt x="279" y="92"/>
                    <a:pt x="279" y="55"/>
                    <a:pt x="230"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031;p69">
              <a:extLst>
                <a:ext uri="{FF2B5EF4-FFF2-40B4-BE49-F238E27FC236}">
                  <a16:creationId xmlns:a16="http://schemas.microsoft.com/office/drawing/2014/main" id="{8E5144C1-A84D-4454-2CA7-1F386A3A798E}"/>
                </a:ext>
              </a:extLst>
            </p:cNvPr>
            <p:cNvSpPr/>
            <p:nvPr/>
          </p:nvSpPr>
          <p:spPr>
            <a:xfrm>
              <a:off x="2611405" y="2378435"/>
              <a:ext cx="41435" cy="21528"/>
            </a:xfrm>
            <a:custGeom>
              <a:avLst/>
              <a:gdLst/>
              <a:ahLst/>
              <a:cxnLst/>
              <a:rect l="l" t="t" r="r" b="b"/>
              <a:pathLst>
                <a:path w="281" h="146" extrusionOk="0">
                  <a:moveTo>
                    <a:pt x="140" y="1"/>
                  </a:moveTo>
                  <a:cubicBezTo>
                    <a:pt x="107" y="1"/>
                    <a:pt x="73" y="7"/>
                    <a:pt x="49" y="19"/>
                  </a:cubicBezTo>
                  <a:cubicBezTo>
                    <a:pt x="0" y="55"/>
                    <a:pt x="0" y="103"/>
                    <a:pt x="49" y="128"/>
                  </a:cubicBezTo>
                  <a:cubicBezTo>
                    <a:pt x="73" y="140"/>
                    <a:pt x="107" y="146"/>
                    <a:pt x="140" y="146"/>
                  </a:cubicBezTo>
                  <a:cubicBezTo>
                    <a:pt x="174" y="146"/>
                    <a:pt x="207" y="140"/>
                    <a:pt x="231" y="128"/>
                  </a:cubicBezTo>
                  <a:cubicBezTo>
                    <a:pt x="280" y="103"/>
                    <a:pt x="280" y="55"/>
                    <a:pt x="231"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032;p69">
              <a:extLst>
                <a:ext uri="{FF2B5EF4-FFF2-40B4-BE49-F238E27FC236}">
                  <a16:creationId xmlns:a16="http://schemas.microsoft.com/office/drawing/2014/main" id="{C9927259-9C66-A6A7-5BF1-DFD92ADB5A14}"/>
                </a:ext>
              </a:extLst>
            </p:cNvPr>
            <p:cNvSpPr/>
            <p:nvPr/>
          </p:nvSpPr>
          <p:spPr>
            <a:xfrm>
              <a:off x="2513052" y="2321590"/>
              <a:ext cx="39518" cy="21086"/>
            </a:xfrm>
            <a:custGeom>
              <a:avLst/>
              <a:gdLst/>
              <a:ahLst/>
              <a:cxnLst/>
              <a:rect l="l" t="t" r="r" b="b"/>
              <a:pathLst>
                <a:path w="268" h="143" extrusionOk="0">
                  <a:moveTo>
                    <a:pt x="134" y="0"/>
                  </a:moveTo>
                  <a:cubicBezTo>
                    <a:pt x="104" y="0"/>
                    <a:pt x="73" y="9"/>
                    <a:pt x="49" y="27"/>
                  </a:cubicBezTo>
                  <a:cubicBezTo>
                    <a:pt x="1" y="51"/>
                    <a:pt x="1" y="100"/>
                    <a:pt x="49" y="124"/>
                  </a:cubicBezTo>
                  <a:cubicBezTo>
                    <a:pt x="73" y="136"/>
                    <a:pt x="104" y="142"/>
                    <a:pt x="134" y="142"/>
                  </a:cubicBezTo>
                  <a:cubicBezTo>
                    <a:pt x="164" y="142"/>
                    <a:pt x="195" y="136"/>
                    <a:pt x="219" y="124"/>
                  </a:cubicBezTo>
                  <a:cubicBezTo>
                    <a:pt x="267" y="100"/>
                    <a:pt x="267" y="51"/>
                    <a:pt x="219" y="27"/>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033;p69">
              <a:extLst>
                <a:ext uri="{FF2B5EF4-FFF2-40B4-BE49-F238E27FC236}">
                  <a16:creationId xmlns:a16="http://schemas.microsoft.com/office/drawing/2014/main" id="{583C853D-D7E8-1F71-6A3E-52B82DAC38DF}"/>
                </a:ext>
              </a:extLst>
            </p:cNvPr>
            <p:cNvSpPr/>
            <p:nvPr/>
          </p:nvSpPr>
          <p:spPr>
            <a:xfrm>
              <a:off x="2412782" y="2264230"/>
              <a:ext cx="41287" cy="21234"/>
            </a:xfrm>
            <a:custGeom>
              <a:avLst/>
              <a:gdLst/>
              <a:ahLst/>
              <a:cxnLst/>
              <a:rect l="l" t="t" r="r" b="b"/>
              <a:pathLst>
                <a:path w="280" h="144" extrusionOk="0">
                  <a:moveTo>
                    <a:pt x="146" y="1"/>
                  </a:moveTo>
                  <a:cubicBezTo>
                    <a:pt x="116" y="1"/>
                    <a:pt x="85" y="10"/>
                    <a:pt x="61" y="28"/>
                  </a:cubicBezTo>
                  <a:cubicBezTo>
                    <a:pt x="1" y="52"/>
                    <a:pt x="1" y="101"/>
                    <a:pt x="61" y="125"/>
                  </a:cubicBezTo>
                  <a:cubicBezTo>
                    <a:pt x="85" y="137"/>
                    <a:pt x="116" y="143"/>
                    <a:pt x="146" y="143"/>
                  </a:cubicBezTo>
                  <a:cubicBezTo>
                    <a:pt x="176" y="143"/>
                    <a:pt x="207" y="137"/>
                    <a:pt x="231" y="125"/>
                  </a:cubicBezTo>
                  <a:cubicBezTo>
                    <a:pt x="280" y="101"/>
                    <a:pt x="280" y="52"/>
                    <a:pt x="231" y="28"/>
                  </a:cubicBezTo>
                  <a:cubicBezTo>
                    <a:pt x="207" y="10"/>
                    <a:pt x="176"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034;p69">
              <a:extLst>
                <a:ext uri="{FF2B5EF4-FFF2-40B4-BE49-F238E27FC236}">
                  <a16:creationId xmlns:a16="http://schemas.microsoft.com/office/drawing/2014/main" id="{AFBF0754-9FB6-F0F6-5C66-C38CD6F78360}"/>
                </a:ext>
              </a:extLst>
            </p:cNvPr>
            <p:cNvSpPr/>
            <p:nvPr/>
          </p:nvSpPr>
          <p:spPr>
            <a:xfrm>
              <a:off x="2314430" y="2207017"/>
              <a:ext cx="41287" cy="22561"/>
            </a:xfrm>
            <a:custGeom>
              <a:avLst/>
              <a:gdLst/>
              <a:ahLst/>
              <a:cxnLst/>
              <a:rect l="l" t="t" r="r" b="b"/>
              <a:pathLst>
                <a:path w="280" h="153" extrusionOk="0">
                  <a:moveTo>
                    <a:pt x="140" y="1"/>
                  </a:moveTo>
                  <a:cubicBezTo>
                    <a:pt x="106" y="1"/>
                    <a:pt x="73" y="10"/>
                    <a:pt x="49" y="28"/>
                  </a:cubicBezTo>
                  <a:cubicBezTo>
                    <a:pt x="0" y="52"/>
                    <a:pt x="0" y="100"/>
                    <a:pt x="49" y="125"/>
                  </a:cubicBezTo>
                  <a:cubicBezTo>
                    <a:pt x="73" y="143"/>
                    <a:pt x="106" y="152"/>
                    <a:pt x="140" y="152"/>
                  </a:cubicBezTo>
                  <a:cubicBezTo>
                    <a:pt x="173" y="152"/>
                    <a:pt x="207" y="143"/>
                    <a:pt x="231" y="125"/>
                  </a:cubicBezTo>
                  <a:cubicBezTo>
                    <a:pt x="280" y="100"/>
                    <a:pt x="280" y="52"/>
                    <a:pt x="231" y="28"/>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035;p69">
              <a:extLst>
                <a:ext uri="{FF2B5EF4-FFF2-40B4-BE49-F238E27FC236}">
                  <a16:creationId xmlns:a16="http://schemas.microsoft.com/office/drawing/2014/main" id="{A2E9F81C-F41F-A47A-27B5-C288438F620A}"/>
                </a:ext>
              </a:extLst>
            </p:cNvPr>
            <p:cNvSpPr/>
            <p:nvPr/>
          </p:nvSpPr>
          <p:spPr>
            <a:xfrm>
              <a:off x="3055098" y="2634714"/>
              <a:ext cx="41435" cy="22561"/>
            </a:xfrm>
            <a:custGeom>
              <a:avLst/>
              <a:gdLst/>
              <a:ahLst/>
              <a:cxnLst/>
              <a:rect l="l" t="t" r="r" b="b"/>
              <a:pathLst>
                <a:path w="281" h="153" extrusionOk="0">
                  <a:moveTo>
                    <a:pt x="141" y="1"/>
                  </a:moveTo>
                  <a:cubicBezTo>
                    <a:pt x="107" y="1"/>
                    <a:pt x="74" y="10"/>
                    <a:pt x="49" y="28"/>
                  </a:cubicBezTo>
                  <a:cubicBezTo>
                    <a:pt x="1" y="53"/>
                    <a:pt x="1" y="101"/>
                    <a:pt x="49" y="125"/>
                  </a:cubicBezTo>
                  <a:cubicBezTo>
                    <a:pt x="74" y="143"/>
                    <a:pt x="107" y="152"/>
                    <a:pt x="141" y="152"/>
                  </a:cubicBezTo>
                  <a:cubicBezTo>
                    <a:pt x="174" y="152"/>
                    <a:pt x="208" y="143"/>
                    <a:pt x="232" y="125"/>
                  </a:cubicBezTo>
                  <a:cubicBezTo>
                    <a:pt x="280" y="101"/>
                    <a:pt x="280" y="53"/>
                    <a:pt x="232" y="28"/>
                  </a:cubicBezTo>
                  <a:cubicBezTo>
                    <a:pt x="208" y="10"/>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036;p69">
              <a:extLst>
                <a:ext uri="{FF2B5EF4-FFF2-40B4-BE49-F238E27FC236}">
                  <a16:creationId xmlns:a16="http://schemas.microsoft.com/office/drawing/2014/main" id="{EF6BA735-2691-B3DA-31E9-324EB006038F}"/>
                </a:ext>
              </a:extLst>
            </p:cNvPr>
            <p:cNvSpPr/>
            <p:nvPr/>
          </p:nvSpPr>
          <p:spPr>
            <a:xfrm>
              <a:off x="2956746" y="2578828"/>
              <a:ext cx="41287" cy="21086"/>
            </a:xfrm>
            <a:custGeom>
              <a:avLst/>
              <a:gdLst/>
              <a:ahLst/>
              <a:cxnLst/>
              <a:rect l="l" t="t" r="r" b="b"/>
              <a:pathLst>
                <a:path w="280" h="143" extrusionOk="0">
                  <a:moveTo>
                    <a:pt x="140" y="1"/>
                  </a:moveTo>
                  <a:cubicBezTo>
                    <a:pt x="107" y="1"/>
                    <a:pt x="74" y="7"/>
                    <a:pt x="49" y="19"/>
                  </a:cubicBezTo>
                  <a:cubicBezTo>
                    <a:pt x="1" y="43"/>
                    <a:pt x="1" y="92"/>
                    <a:pt x="49" y="116"/>
                  </a:cubicBezTo>
                  <a:cubicBezTo>
                    <a:pt x="74"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037;p69">
              <a:extLst>
                <a:ext uri="{FF2B5EF4-FFF2-40B4-BE49-F238E27FC236}">
                  <a16:creationId xmlns:a16="http://schemas.microsoft.com/office/drawing/2014/main" id="{BC0B37E6-9D5A-E8E7-B970-A6E011FA3320}"/>
                </a:ext>
              </a:extLst>
            </p:cNvPr>
            <p:cNvSpPr/>
            <p:nvPr/>
          </p:nvSpPr>
          <p:spPr>
            <a:xfrm>
              <a:off x="2808258" y="2493009"/>
              <a:ext cx="41287" cy="21528"/>
            </a:xfrm>
            <a:custGeom>
              <a:avLst/>
              <a:gdLst/>
              <a:ahLst/>
              <a:cxnLst/>
              <a:rect l="l" t="t" r="r" b="b"/>
              <a:pathLst>
                <a:path w="280" h="146" extrusionOk="0">
                  <a:moveTo>
                    <a:pt x="140" y="0"/>
                  </a:moveTo>
                  <a:cubicBezTo>
                    <a:pt x="107" y="0"/>
                    <a:pt x="73" y="6"/>
                    <a:pt x="49" y="18"/>
                  </a:cubicBezTo>
                  <a:cubicBezTo>
                    <a:pt x="0" y="43"/>
                    <a:pt x="0" y="91"/>
                    <a:pt x="49" y="127"/>
                  </a:cubicBezTo>
                  <a:cubicBezTo>
                    <a:pt x="73" y="139"/>
                    <a:pt x="107" y="145"/>
                    <a:pt x="140" y="145"/>
                  </a:cubicBezTo>
                  <a:cubicBezTo>
                    <a:pt x="174" y="145"/>
                    <a:pt x="207" y="139"/>
                    <a:pt x="231" y="127"/>
                  </a:cubicBezTo>
                  <a:cubicBezTo>
                    <a:pt x="280" y="91"/>
                    <a:pt x="280" y="43"/>
                    <a:pt x="231"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038;p69">
              <a:extLst>
                <a:ext uri="{FF2B5EF4-FFF2-40B4-BE49-F238E27FC236}">
                  <a16:creationId xmlns:a16="http://schemas.microsoft.com/office/drawing/2014/main" id="{A63C4E98-EB4E-0305-B430-95470E9674CD}"/>
                </a:ext>
              </a:extLst>
            </p:cNvPr>
            <p:cNvSpPr/>
            <p:nvPr/>
          </p:nvSpPr>
          <p:spPr>
            <a:xfrm>
              <a:off x="2149722" y="2160201"/>
              <a:ext cx="41435" cy="21528"/>
            </a:xfrm>
            <a:custGeom>
              <a:avLst/>
              <a:gdLst/>
              <a:ahLst/>
              <a:cxnLst/>
              <a:rect l="l" t="t" r="r" b="b"/>
              <a:pathLst>
                <a:path w="281" h="146" extrusionOk="0">
                  <a:moveTo>
                    <a:pt x="140" y="0"/>
                  </a:moveTo>
                  <a:cubicBezTo>
                    <a:pt x="107" y="0"/>
                    <a:pt x="73" y="6"/>
                    <a:pt x="49" y="18"/>
                  </a:cubicBezTo>
                  <a:cubicBezTo>
                    <a:pt x="1" y="54"/>
                    <a:pt x="1" y="91"/>
                    <a:pt x="49" y="127"/>
                  </a:cubicBezTo>
                  <a:cubicBezTo>
                    <a:pt x="73" y="139"/>
                    <a:pt x="107" y="145"/>
                    <a:pt x="140" y="145"/>
                  </a:cubicBezTo>
                  <a:cubicBezTo>
                    <a:pt x="174" y="145"/>
                    <a:pt x="207" y="139"/>
                    <a:pt x="232" y="127"/>
                  </a:cubicBezTo>
                  <a:cubicBezTo>
                    <a:pt x="280" y="91"/>
                    <a:pt x="280" y="54"/>
                    <a:pt x="232"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039;p69">
              <a:extLst>
                <a:ext uri="{FF2B5EF4-FFF2-40B4-BE49-F238E27FC236}">
                  <a16:creationId xmlns:a16="http://schemas.microsoft.com/office/drawing/2014/main" id="{C758C28C-8841-F002-5275-6F072B139CE2}"/>
                </a:ext>
              </a:extLst>
            </p:cNvPr>
            <p:cNvSpPr/>
            <p:nvPr/>
          </p:nvSpPr>
          <p:spPr>
            <a:xfrm>
              <a:off x="2051369" y="2102840"/>
              <a:ext cx="41287" cy="21676"/>
            </a:xfrm>
            <a:custGeom>
              <a:avLst/>
              <a:gdLst/>
              <a:ahLst/>
              <a:cxnLst/>
              <a:rect l="l" t="t" r="r" b="b"/>
              <a:pathLst>
                <a:path w="280" h="147" extrusionOk="0">
                  <a:moveTo>
                    <a:pt x="140" y="1"/>
                  </a:moveTo>
                  <a:cubicBezTo>
                    <a:pt x="107" y="1"/>
                    <a:pt x="74" y="7"/>
                    <a:pt x="49" y="19"/>
                  </a:cubicBezTo>
                  <a:cubicBezTo>
                    <a:pt x="1" y="55"/>
                    <a:pt x="1" y="92"/>
                    <a:pt x="49" y="128"/>
                  </a:cubicBezTo>
                  <a:cubicBezTo>
                    <a:pt x="74" y="140"/>
                    <a:pt x="107" y="146"/>
                    <a:pt x="140" y="146"/>
                  </a:cubicBezTo>
                  <a:cubicBezTo>
                    <a:pt x="173" y="146"/>
                    <a:pt x="207" y="140"/>
                    <a:pt x="231" y="128"/>
                  </a:cubicBezTo>
                  <a:cubicBezTo>
                    <a:pt x="279" y="92"/>
                    <a:pt x="279" y="55"/>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040;p69">
              <a:extLst>
                <a:ext uri="{FF2B5EF4-FFF2-40B4-BE49-F238E27FC236}">
                  <a16:creationId xmlns:a16="http://schemas.microsoft.com/office/drawing/2014/main" id="{535A5373-8F0F-7804-15F5-6D1E38CB85E8}"/>
                </a:ext>
              </a:extLst>
            </p:cNvPr>
            <p:cNvSpPr/>
            <p:nvPr/>
          </p:nvSpPr>
          <p:spPr>
            <a:xfrm>
              <a:off x="2001234" y="2074234"/>
              <a:ext cx="41287" cy="21528"/>
            </a:xfrm>
            <a:custGeom>
              <a:avLst/>
              <a:gdLst/>
              <a:ahLst/>
              <a:cxnLst/>
              <a:rect l="l" t="t" r="r" b="b"/>
              <a:pathLst>
                <a:path w="280" h="146" extrusionOk="0">
                  <a:moveTo>
                    <a:pt x="146" y="1"/>
                  </a:moveTo>
                  <a:cubicBezTo>
                    <a:pt x="116" y="1"/>
                    <a:pt x="85" y="7"/>
                    <a:pt x="61" y="19"/>
                  </a:cubicBezTo>
                  <a:cubicBezTo>
                    <a:pt x="1" y="55"/>
                    <a:pt x="1" y="92"/>
                    <a:pt x="61" y="128"/>
                  </a:cubicBezTo>
                  <a:cubicBezTo>
                    <a:pt x="85" y="140"/>
                    <a:pt x="116" y="146"/>
                    <a:pt x="146" y="146"/>
                  </a:cubicBezTo>
                  <a:cubicBezTo>
                    <a:pt x="176" y="146"/>
                    <a:pt x="207" y="140"/>
                    <a:pt x="231" y="128"/>
                  </a:cubicBezTo>
                  <a:cubicBezTo>
                    <a:pt x="280" y="92"/>
                    <a:pt x="280" y="55"/>
                    <a:pt x="231" y="19"/>
                  </a:cubicBezTo>
                  <a:cubicBezTo>
                    <a:pt x="207" y="7"/>
                    <a:pt x="176"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041;p69">
              <a:extLst>
                <a:ext uri="{FF2B5EF4-FFF2-40B4-BE49-F238E27FC236}">
                  <a16:creationId xmlns:a16="http://schemas.microsoft.com/office/drawing/2014/main" id="{3689F6D5-A0D7-E55E-3339-407C4AC99DFE}"/>
                </a:ext>
              </a:extLst>
            </p:cNvPr>
            <p:cNvSpPr/>
            <p:nvPr/>
          </p:nvSpPr>
          <p:spPr>
            <a:xfrm>
              <a:off x="1902881" y="2017021"/>
              <a:ext cx="41287" cy="21528"/>
            </a:xfrm>
            <a:custGeom>
              <a:avLst/>
              <a:gdLst/>
              <a:ahLst/>
              <a:cxnLst/>
              <a:rect l="l" t="t" r="r" b="b"/>
              <a:pathLst>
                <a:path w="280" h="146" extrusionOk="0">
                  <a:moveTo>
                    <a:pt x="140" y="0"/>
                  </a:moveTo>
                  <a:cubicBezTo>
                    <a:pt x="106" y="0"/>
                    <a:pt x="73" y="6"/>
                    <a:pt x="49" y="19"/>
                  </a:cubicBezTo>
                  <a:cubicBezTo>
                    <a:pt x="0" y="55"/>
                    <a:pt x="0" y="103"/>
                    <a:pt x="49" y="127"/>
                  </a:cubicBezTo>
                  <a:cubicBezTo>
                    <a:pt x="73" y="139"/>
                    <a:pt x="106" y="146"/>
                    <a:pt x="140" y="146"/>
                  </a:cubicBezTo>
                  <a:cubicBezTo>
                    <a:pt x="173" y="146"/>
                    <a:pt x="207" y="139"/>
                    <a:pt x="231" y="127"/>
                  </a:cubicBezTo>
                  <a:cubicBezTo>
                    <a:pt x="280" y="103"/>
                    <a:pt x="280" y="55"/>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042;p69">
              <a:extLst>
                <a:ext uri="{FF2B5EF4-FFF2-40B4-BE49-F238E27FC236}">
                  <a16:creationId xmlns:a16="http://schemas.microsoft.com/office/drawing/2014/main" id="{B698295B-CC78-C9CC-ADFD-1899B42CAB39}"/>
                </a:ext>
              </a:extLst>
            </p:cNvPr>
            <p:cNvSpPr/>
            <p:nvPr/>
          </p:nvSpPr>
          <p:spPr>
            <a:xfrm>
              <a:off x="1854516" y="1988857"/>
              <a:ext cx="39518" cy="21086"/>
            </a:xfrm>
            <a:custGeom>
              <a:avLst/>
              <a:gdLst/>
              <a:ahLst/>
              <a:cxnLst/>
              <a:rect l="l" t="t" r="r" b="b"/>
              <a:pathLst>
                <a:path w="268" h="143" extrusionOk="0">
                  <a:moveTo>
                    <a:pt x="134" y="0"/>
                  </a:moveTo>
                  <a:cubicBezTo>
                    <a:pt x="104" y="0"/>
                    <a:pt x="74" y="9"/>
                    <a:pt x="49" y="27"/>
                  </a:cubicBezTo>
                  <a:cubicBezTo>
                    <a:pt x="1" y="51"/>
                    <a:pt x="1" y="100"/>
                    <a:pt x="49" y="124"/>
                  </a:cubicBezTo>
                  <a:cubicBezTo>
                    <a:pt x="74" y="136"/>
                    <a:pt x="104" y="142"/>
                    <a:pt x="134" y="142"/>
                  </a:cubicBezTo>
                  <a:cubicBezTo>
                    <a:pt x="165" y="142"/>
                    <a:pt x="195" y="136"/>
                    <a:pt x="219" y="124"/>
                  </a:cubicBezTo>
                  <a:cubicBezTo>
                    <a:pt x="268" y="100"/>
                    <a:pt x="268" y="51"/>
                    <a:pt x="219" y="27"/>
                  </a:cubicBezTo>
                  <a:cubicBezTo>
                    <a:pt x="195" y="9"/>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043;p69">
              <a:extLst>
                <a:ext uri="{FF2B5EF4-FFF2-40B4-BE49-F238E27FC236}">
                  <a16:creationId xmlns:a16="http://schemas.microsoft.com/office/drawing/2014/main" id="{56C7108F-039E-B009-8060-43C709BBF2ED}"/>
                </a:ext>
              </a:extLst>
            </p:cNvPr>
            <p:cNvSpPr/>
            <p:nvPr/>
          </p:nvSpPr>
          <p:spPr>
            <a:xfrm>
              <a:off x="1804529" y="1960251"/>
              <a:ext cx="41140" cy="21086"/>
            </a:xfrm>
            <a:custGeom>
              <a:avLst/>
              <a:gdLst/>
              <a:ahLst/>
              <a:cxnLst/>
              <a:rect l="l" t="t" r="r" b="b"/>
              <a:pathLst>
                <a:path w="279" h="143" extrusionOk="0">
                  <a:moveTo>
                    <a:pt x="139" y="0"/>
                  </a:moveTo>
                  <a:cubicBezTo>
                    <a:pt x="106" y="0"/>
                    <a:pt x="73" y="9"/>
                    <a:pt x="49" y="27"/>
                  </a:cubicBezTo>
                  <a:cubicBezTo>
                    <a:pt x="0" y="51"/>
                    <a:pt x="0" y="100"/>
                    <a:pt x="49" y="124"/>
                  </a:cubicBezTo>
                  <a:cubicBezTo>
                    <a:pt x="73" y="136"/>
                    <a:pt x="106" y="142"/>
                    <a:pt x="139" y="142"/>
                  </a:cubicBezTo>
                  <a:cubicBezTo>
                    <a:pt x="173" y="142"/>
                    <a:pt x="206" y="136"/>
                    <a:pt x="230" y="124"/>
                  </a:cubicBezTo>
                  <a:cubicBezTo>
                    <a:pt x="279" y="100"/>
                    <a:pt x="279" y="51"/>
                    <a:pt x="230" y="27"/>
                  </a:cubicBezTo>
                  <a:cubicBezTo>
                    <a:pt x="206" y="9"/>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044;p69">
              <a:extLst>
                <a:ext uri="{FF2B5EF4-FFF2-40B4-BE49-F238E27FC236}">
                  <a16:creationId xmlns:a16="http://schemas.microsoft.com/office/drawing/2014/main" id="{FA766C71-1A73-FF0D-EDA1-29088AFA69D2}"/>
                </a:ext>
              </a:extLst>
            </p:cNvPr>
            <p:cNvSpPr/>
            <p:nvPr/>
          </p:nvSpPr>
          <p:spPr>
            <a:xfrm>
              <a:off x="1754394" y="1931497"/>
              <a:ext cx="41140" cy="21234"/>
            </a:xfrm>
            <a:custGeom>
              <a:avLst/>
              <a:gdLst/>
              <a:ahLst/>
              <a:cxnLst/>
              <a:rect l="l" t="t" r="r" b="b"/>
              <a:pathLst>
                <a:path w="279" h="144" extrusionOk="0">
                  <a:moveTo>
                    <a:pt x="145" y="1"/>
                  </a:moveTo>
                  <a:cubicBezTo>
                    <a:pt x="115" y="1"/>
                    <a:pt x="85" y="10"/>
                    <a:pt x="61" y="28"/>
                  </a:cubicBezTo>
                  <a:cubicBezTo>
                    <a:pt x="0" y="52"/>
                    <a:pt x="0" y="101"/>
                    <a:pt x="61" y="125"/>
                  </a:cubicBezTo>
                  <a:cubicBezTo>
                    <a:pt x="85" y="137"/>
                    <a:pt x="115" y="143"/>
                    <a:pt x="145" y="143"/>
                  </a:cubicBezTo>
                  <a:cubicBezTo>
                    <a:pt x="176" y="143"/>
                    <a:pt x="206" y="137"/>
                    <a:pt x="230" y="125"/>
                  </a:cubicBezTo>
                  <a:cubicBezTo>
                    <a:pt x="279" y="101"/>
                    <a:pt x="279" y="52"/>
                    <a:pt x="230" y="28"/>
                  </a:cubicBezTo>
                  <a:cubicBezTo>
                    <a:pt x="206" y="10"/>
                    <a:pt x="176" y="1"/>
                    <a:pt x="14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045;p69">
              <a:extLst>
                <a:ext uri="{FF2B5EF4-FFF2-40B4-BE49-F238E27FC236}">
                  <a16:creationId xmlns:a16="http://schemas.microsoft.com/office/drawing/2014/main" id="{908A62C4-2FF2-6BD1-4D30-2F7670D245B2}"/>
                </a:ext>
              </a:extLst>
            </p:cNvPr>
            <p:cNvSpPr/>
            <p:nvPr/>
          </p:nvSpPr>
          <p:spPr>
            <a:xfrm>
              <a:off x="1706028" y="1902890"/>
              <a:ext cx="41287" cy="22561"/>
            </a:xfrm>
            <a:custGeom>
              <a:avLst/>
              <a:gdLst/>
              <a:ahLst/>
              <a:cxnLst/>
              <a:rect l="l" t="t" r="r" b="b"/>
              <a:pathLst>
                <a:path w="280" h="153" extrusionOk="0">
                  <a:moveTo>
                    <a:pt x="140" y="1"/>
                  </a:moveTo>
                  <a:cubicBezTo>
                    <a:pt x="107" y="1"/>
                    <a:pt x="73" y="10"/>
                    <a:pt x="49" y="28"/>
                  </a:cubicBezTo>
                  <a:cubicBezTo>
                    <a:pt x="0" y="52"/>
                    <a:pt x="0" y="100"/>
                    <a:pt x="49" y="125"/>
                  </a:cubicBezTo>
                  <a:cubicBezTo>
                    <a:pt x="73" y="143"/>
                    <a:pt x="107" y="152"/>
                    <a:pt x="140" y="152"/>
                  </a:cubicBezTo>
                  <a:cubicBezTo>
                    <a:pt x="174" y="152"/>
                    <a:pt x="207" y="143"/>
                    <a:pt x="231" y="125"/>
                  </a:cubicBezTo>
                  <a:cubicBezTo>
                    <a:pt x="280" y="100"/>
                    <a:pt x="280" y="52"/>
                    <a:pt x="231"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046;p69">
              <a:extLst>
                <a:ext uri="{FF2B5EF4-FFF2-40B4-BE49-F238E27FC236}">
                  <a16:creationId xmlns:a16="http://schemas.microsoft.com/office/drawing/2014/main" id="{9D8B9007-9063-8ACE-2709-E4788CA64ECB}"/>
                </a:ext>
              </a:extLst>
            </p:cNvPr>
            <p:cNvSpPr/>
            <p:nvPr/>
          </p:nvSpPr>
          <p:spPr>
            <a:xfrm>
              <a:off x="2693685" y="2473249"/>
              <a:ext cx="41435" cy="21676"/>
            </a:xfrm>
            <a:custGeom>
              <a:avLst/>
              <a:gdLst/>
              <a:ahLst/>
              <a:cxnLst/>
              <a:rect l="l" t="t" r="r" b="b"/>
              <a:pathLst>
                <a:path w="281" h="147" extrusionOk="0">
                  <a:moveTo>
                    <a:pt x="140" y="0"/>
                  </a:moveTo>
                  <a:cubicBezTo>
                    <a:pt x="107" y="0"/>
                    <a:pt x="73" y="6"/>
                    <a:pt x="49" y="19"/>
                  </a:cubicBezTo>
                  <a:cubicBezTo>
                    <a:pt x="1" y="55"/>
                    <a:pt x="1" y="104"/>
                    <a:pt x="49" y="128"/>
                  </a:cubicBezTo>
                  <a:cubicBezTo>
                    <a:pt x="73" y="140"/>
                    <a:pt x="107" y="146"/>
                    <a:pt x="140" y="146"/>
                  </a:cubicBezTo>
                  <a:cubicBezTo>
                    <a:pt x="174" y="146"/>
                    <a:pt x="207" y="140"/>
                    <a:pt x="232" y="128"/>
                  </a:cubicBezTo>
                  <a:cubicBezTo>
                    <a:pt x="280" y="104"/>
                    <a:pt x="280" y="55"/>
                    <a:pt x="232" y="19"/>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047;p69">
              <a:extLst>
                <a:ext uri="{FF2B5EF4-FFF2-40B4-BE49-F238E27FC236}">
                  <a16:creationId xmlns:a16="http://schemas.microsoft.com/office/drawing/2014/main" id="{C87B21D3-D903-6831-87CE-27B800673304}"/>
                </a:ext>
              </a:extLst>
            </p:cNvPr>
            <p:cNvSpPr/>
            <p:nvPr/>
          </p:nvSpPr>
          <p:spPr>
            <a:xfrm>
              <a:off x="2595332" y="2416479"/>
              <a:ext cx="39518" cy="21234"/>
            </a:xfrm>
            <a:custGeom>
              <a:avLst/>
              <a:gdLst/>
              <a:ahLst/>
              <a:cxnLst/>
              <a:rect l="l" t="t" r="r" b="b"/>
              <a:pathLst>
                <a:path w="268" h="144" extrusionOk="0">
                  <a:moveTo>
                    <a:pt x="134" y="0"/>
                  </a:moveTo>
                  <a:cubicBezTo>
                    <a:pt x="104" y="0"/>
                    <a:pt x="74" y="9"/>
                    <a:pt x="49" y="28"/>
                  </a:cubicBezTo>
                  <a:cubicBezTo>
                    <a:pt x="1" y="52"/>
                    <a:pt x="1" y="101"/>
                    <a:pt x="49" y="125"/>
                  </a:cubicBezTo>
                  <a:cubicBezTo>
                    <a:pt x="74" y="137"/>
                    <a:pt x="104" y="143"/>
                    <a:pt x="134" y="143"/>
                  </a:cubicBezTo>
                  <a:cubicBezTo>
                    <a:pt x="165" y="143"/>
                    <a:pt x="195" y="137"/>
                    <a:pt x="219" y="125"/>
                  </a:cubicBezTo>
                  <a:cubicBezTo>
                    <a:pt x="268" y="101"/>
                    <a:pt x="268" y="52"/>
                    <a:pt x="219" y="28"/>
                  </a:cubicBezTo>
                  <a:cubicBezTo>
                    <a:pt x="195" y="9"/>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048;p69">
              <a:extLst>
                <a:ext uri="{FF2B5EF4-FFF2-40B4-BE49-F238E27FC236}">
                  <a16:creationId xmlns:a16="http://schemas.microsoft.com/office/drawing/2014/main" id="{D2E5BEB4-9552-0345-08C0-4EC6347FC7FB}"/>
                </a:ext>
              </a:extLst>
            </p:cNvPr>
            <p:cNvSpPr/>
            <p:nvPr/>
          </p:nvSpPr>
          <p:spPr>
            <a:xfrm>
              <a:off x="2496832" y="2359044"/>
              <a:ext cx="39518" cy="22561"/>
            </a:xfrm>
            <a:custGeom>
              <a:avLst/>
              <a:gdLst/>
              <a:ahLst/>
              <a:cxnLst/>
              <a:rect l="l" t="t" r="r" b="b"/>
              <a:pathLst>
                <a:path w="268" h="153" extrusionOk="0">
                  <a:moveTo>
                    <a:pt x="134" y="1"/>
                  </a:moveTo>
                  <a:cubicBezTo>
                    <a:pt x="104" y="1"/>
                    <a:pt x="74" y="10"/>
                    <a:pt x="49" y="28"/>
                  </a:cubicBezTo>
                  <a:cubicBezTo>
                    <a:pt x="1" y="53"/>
                    <a:pt x="1" y="101"/>
                    <a:pt x="49" y="126"/>
                  </a:cubicBezTo>
                  <a:cubicBezTo>
                    <a:pt x="74" y="144"/>
                    <a:pt x="104" y="153"/>
                    <a:pt x="134" y="153"/>
                  </a:cubicBezTo>
                  <a:cubicBezTo>
                    <a:pt x="165" y="153"/>
                    <a:pt x="195" y="144"/>
                    <a:pt x="219" y="126"/>
                  </a:cubicBezTo>
                  <a:cubicBezTo>
                    <a:pt x="268" y="101"/>
                    <a:pt x="268" y="53"/>
                    <a:pt x="219" y="28"/>
                  </a:cubicBezTo>
                  <a:cubicBezTo>
                    <a:pt x="195" y="10"/>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049;p69">
              <a:extLst>
                <a:ext uri="{FF2B5EF4-FFF2-40B4-BE49-F238E27FC236}">
                  <a16:creationId xmlns:a16="http://schemas.microsoft.com/office/drawing/2014/main" id="{CC415C40-F66B-3054-339D-98DD46E10C6D}"/>
                </a:ext>
              </a:extLst>
            </p:cNvPr>
            <p:cNvSpPr/>
            <p:nvPr/>
          </p:nvSpPr>
          <p:spPr>
            <a:xfrm>
              <a:off x="2396710" y="2303158"/>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050;p69">
              <a:extLst>
                <a:ext uri="{FF2B5EF4-FFF2-40B4-BE49-F238E27FC236}">
                  <a16:creationId xmlns:a16="http://schemas.microsoft.com/office/drawing/2014/main" id="{AB59E903-5F12-3BD4-5DCE-E877CA409616}"/>
                </a:ext>
              </a:extLst>
            </p:cNvPr>
            <p:cNvSpPr/>
            <p:nvPr/>
          </p:nvSpPr>
          <p:spPr>
            <a:xfrm>
              <a:off x="2298357" y="2245945"/>
              <a:ext cx="41140" cy="21086"/>
            </a:xfrm>
            <a:custGeom>
              <a:avLst/>
              <a:gdLst/>
              <a:ahLst/>
              <a:cxnLst/>
              <a:rect l="l" t="t" r="r" b="b"/>
              <a:pathLst>
                <a:path w="279" h="143" extrusionOk="0">
                  <a:moveTo>
                    <a:pt x="140" y="1"/>
                  </a:moveTo>
                  <a:cubicBezTo>
                    <a:pt x="106" y="1"/>
                    <a:pt x="73" y="7"/>
                    <a:pt x="49" y="19"/>
                  </a:cubicBezTo>
                  <a:cubicBezTo>
                    <a:pt x="0" y="43"/>
                    <a:pt x="0" y="92"/>
                    <a:pt x="49" y="116"/>
                  </a:cubicBezTo>
                  <a:cubicBezTo>
                    <a:pt x="73" y="134"/>
                    <a:pt x="106" y="143"/>
                    <a:pt x="140" y="143"/>
                  </a:cubicBezTo>
                  <a:cubicBezTo>
                    <a:pt x="173" y="143"/>
                    <a:pt x="206" y="134"/>
                    <a:pt x="230" y="116"/>
                  </a:cubicBezTo>
                  <a:cubicBezTo>
                    <a:pt x="279" y="92"/>
                    <a:pt x="279" y="43"/>
                    <a:pt x="230"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051;p69">
              <a:extLst>
                <a:ext uri="{FF2B5EF4-FFF2-40B4-BE49-F238E27FC236}">
                  <a16:creationId xmlns:a16="http://schemas.microsoft.com/office/drawing/2014/main" id="{0FEC5F2D-FE24-00C2-ABE6-D19A5FE414A2}"/>
                </a:ext>
              </a:extLst>
            </p:cNvPr>
            <p:cNvSpPr/>
            <p:nvPr/>
          </p:nvSpPr>
          <p:spPr>
            <a:xfrm>
              <a:off x="2199857" y="2188732"/>
              <a:ext cx="41435" cy="21528"/>
            </a:xfrm>
            <a:custGeom>
              <a:avLst/>
              <a:gdLst/>
              <a:ahLst/>
              <a:cxnLst/>
              <a:rect l="l" t="t" r="r" b="b"/>
              <a:pathLst>
                <a:path w="281" h="146" extrusionOk="0">
                  <a:moveTo>
                    <a:pt x="140" y="0"/>
                  </a:moveTo>
                  <a:cubicBezTo>
                    <a:pt x="107" y="0"/>
                    <a:pt x="73" y="6"/>
                    <a:pt x="49" y="19"/>
                  </a:cubicBezTo>
                  <a:cubicBezTo>
                    <a:pt x="0" y="43"/>
                    <a:pt x="0" y="91"/>
                    <a:pt x="49" y="127"/>
                  </a:cubicBezTo>
                  <a:cubicBezTo>
                    <a:pt x="73" y="139"/>
                    <a:pt x="107" y="145"/>
                    <a:pt x="140" y="145"/>
                  </a:cubicBezTo>
                  <a:cubicBezTo>
                    <a:pt x="174" y="145"/>
                    <a:pt x="207" y="139"/>
                    <a:pt x="231" y="127"/>
                  </a:cubicBezTo>
                  <a:cubicBezTo>
                    <a:pt x="280" y="91"/>
                    <a:pt x="280" y="43"/>
                    <a:pt x="231" y="19"/>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052;p69">
              <a:extLst>
                <a:ext uri="{FF2B5EF4-FFF2-40B4-BE49-F238E27FC236}">
                  <a16:creationId xmlns:a16="http://schemas.microsoft.com/office/drawing/2014/main" id="{CE0169D9-6C68-3D71-4FB4-E7C50ADA6B4B}"/>
                </a:ext>
              </a:extLst>
            </p:cNvPr>
            <p:cNvSpPr/>
            <p:nvPr/>
          </p:nvSpPr>
          <p:spPr>
            <a:xfrm>
              <a:off x="2101504" y="2131594"/>
              <a:ext cx="39518" cy="21528"/>
            </a:xfrm>
            <a:custGeom>
              <a:avLst/>
              <a:gdLst/>
              <a:ahLst/>
              <a:cxnLst/>
              <a:rect l="l" t="t" r="r" b="b"/>
              <a:pathLst>
                <a:path w="268" h="146" extrusionOk="0">
                  <a:moveTo>
                    <a:pt x="134" y="0"/>
                  </a:moveTo>
                  <a:cubicBezTo>
                    <a:pt x="104" y="0"/>
                    <a:pt x="73" y="6"/>
                    <a:pt x="49" y="18"/>
                  </a:cubicBezTo>
                  <a:cubicBezTo>
                    <a:pt x="1" y="54"/>
                    <a:pt x="1" y="91"/>
                    <a:pt x="49" y="127"/>
                  </a:cubicBezTo>
                  <a:cubicBezTo>
                    <a:pt x="73" y="139"/>
                    <a:pt x="104" y="145"/>
                    <a:pt x="134" y="145"/>
                  </a:cubicBezTo>
                  <a:cubicBezTo>
                    <a:pt x="164" y="145"/>
                    <a:pt x="195" y="139"/>
                    <a:pt x="219" y="127"/>
                  </a:cubicBezTo>
                  <a:cubicBezTo>
                    <a:pt x="267" y="91"/>
                    <a:pt x="267" y="54"/>
                    <a:pt x="219" y="18"/>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053;p69">
              <a:extLst>
                <a:ext uri="{FF2B5EF4-FFF2-40B4-BE49-F238E27FC236}">
                  <a16:creationId xmlns:a16="http://schemas.microsoft.com/office/drawing/2014/main" id="{FA567864-5BC0-E802-3CD6-C58DE3630981}"/>
                </a:ext>
              </a:extLst>
            </p:cNvPr>
            <p:cNvSpPr/>
            <p:nvPr/>
          </p:nvSpPr>
          <p:spPr>
            <a:xfrm>
              <a:off x="1952869" y="2045627"/>
              <a:ext cx="41435" cy="21528"/>
            </a:xfrm>
            <a:custGeom>
              <a:avLst/>
              <a:gdLst/>
              <a:ahLst/>
              <a:cxnLst/>
              <a:rect l="l" t="t" r="r" b="b"/>
              <a:pathLst>
                <a:path w="281" h="146" extrusionOk="0">
                  <a:moveTo>
                    <a:pt x="141" y="1"/>
                  </a:moveTo>
                  <a:cubicBezTo>
                    <a:pt x="107" y="1"/>
                    <a:pt x="74" y="7"/>
                    <a:pt x="49" y="19"/>
                  </a:cubicBezTo>
                  <a:cubicBezTo>
                    <a:pt x="1" y="55"/>
                    <a:pt x="1" y="103"/>
                    <a:pt x="49" y="127"/>
                  </a:cubicBezTo>
                  <a:cubicBezTo>
                    <a:pt x="74" y="140"/>
                    <a:pt x="107" y="146"/>
                    <a:pt x="141" y="146"/>
                  </a:cubicBezTo>
                  <a:cubicBezTo>
                    <a:pt x="174" y="146"/>
                    <a:pt x="208" y="140"/>
                    <a:pt x="232" y="127"/>
                  </a:cubicBezTo>
                  <a:cubicBezTo>
                    <a:pt x="280" y="103"/>
                    <a:pt x="280" y="55"/>
                    <a:pt x="232" y="19"/>
                  </a:cubicBezTo>
                  <a:cubicBezTo>
                    <a:pt x="208" y="7"/>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054;p69">
              <a:extLst>
                <a:ext uri="{FF2B5EF4-FFF2-40B4-BE49-F238E27FC236}">
                  <a16:creationId xmlns:a16="http://schemas.microsoft.com/office/drawing/2014/main" id="{6EBAAD8F-6C06-78A1-795A-F7E7EC3BB850}"/>
                </a:ext>
              </a:extLst>
            </p:cNvPr>
            <p:cNvSpPr/>
            <p:nvPr/>
          </p:nvSpPr>
          <p:spPr>
            <a:xfrm>
              <a:off x="2940673" y="2616429"/>
              <a:ext cx="41287" cy="21676"/>
            </a:xfrm>
            <a:custGeom>
              <a:avLst/>
              <a:gdLst/>
              <a:ahLst/>
              <a:cxnLst/>
              <a:rect l="l" t="t" r="r" b="b"/>
              <a:pathLst>
                <a:path w="280" h="147" extrusionOk="0">
                  <a:moveTo>
                    <a:pt x="140" y="0"/>
                  </a:moveTo>
                  <a:cubicBezTo>
                    <a:pt x="107" y="0"/>
                    <a:pt x="73" y="6"/>
                    <a:pt x="49" y="18"/>
                  </a:cubicBezTo>
                  <a:cubicBezTo>
                    <a:pt x="0" y="55"/>
                    <a:pt x="0" y="91"/>
                    <a:pt x="49" y="128"/>
                  </a:cubicBezTo>
                  <a:cubicBezTo>
                    <a:pt x="73" y="140"/>
                    <a:pt x="107" y="146"/>
                    <a:pt x="140" y="146"/>
                  </a:cubicBezTo>
                  <a:cubicBezTo>
                    <a:pt x="174" y="146"/>
                    <a:pt x="207" y="140"/>
                    <a:pt x="231" y="128"/>
                  </a:cubicBezTo>
                  <a:cubicBezTo>
                    <a:pt x="280" y="91"/>
                    <a:pt x="280" y="55"/>
                    <a:pt x="231"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055;p69">
              <a:extLst>
                <a:ext uri="{FF2B5EF4-FFF2-40B4-BE49-F238E27FC236}">
                  <a16:creationId xmlns:a16="http://schemas.microsoft.com/office/drawing/2014/main" id="{28DF0460-DA1A-94C9-36E6-1AD34A23B209}"/>
                </a:ext>
              </a:extLst>
            </p:cNvPr>
            <p:cNvSpPr/>
            <p:nvPr/>
          </p:nvSpPr>
          <p:spPr>
            <a:xfrm>
              <a:off x="2842320" y="2559069"/>
              <a:ext cx="39518" cy="21676"/>
            </a:xfrm>
            <a:custGeom>
              <a:avLst/>
              <a:gdLst/>
              <a:ahLst/>
              <a:cxnLst/>
              <a:rect l="l" t="t" r="r" b="b"/>
              <a:pathLst>
                <a:path w="268" h="147" extrusionOk="0">
                  <a:moveTo>
                    <a:pt x="134" y="1"/>
                  </a:moveTo>
                  <a:cubicBezTo>
                    <a:pt x="103" y="1"/>
                    <a:pt x="73" y="7"/>
                    <a:pt x="49" y="19"/>
                  </a:cubicBezTo>
                  <a:cubicBezTo>
                    <a:pt x="0" y="56"/>
                    <a:pt x="0" y="92"/>
                    <a:pt x="49" y="129"/>
                  </a:cubicBezTo>
                  <a:cubicBezTo>
                    <a:pt x="73" y="141"/>
                    <a:pt x="103" y="147"/>
                    <a:pt x="134" y="147"/>
                  </a:cubicBezTo>
                  <a:cubicBezTo>
                    <a:pt x="164" y="147"/>
                    <a:pt x="194" y="141"/>
                    <a:pt x="219" y="129"/>
                  </a:cubicBezTo>
                  <a:cubicBezTo>
                    <a:pt x="267" y="92"/>
                    <a:pt x="267" y="56"/>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056;p69">
              <a:extLst>
                <a:ext uri="{FF2B5EF4-FFF2-40B4-BE49-F238E27FC236}">
                  <a16:creationId xmlns:a16="http://schemas.microsoft.com/office/drawing/2014/main" id="{FB4C781E-FBAC-300D-587F-3A979E47C962}"/>
                </a:ext>
              </a:extLst>
            </p:cNvPr>
            <p:cNvSpPr/>
            <p:nvPr/>
          </p:nvSpPr>
          <p:spPr>
            <a:xfrm>
              <a:off x="2792185" y="2530462"/>
              <a:ext cx="41287" cy="21676"/>
            </a:xfrm>
            <a:custGeom>
              <a:avLst/>
              <a:gdLst/>
              <a:ahLst/>
              <a:cxnLst/>
              <a:rect l="l" t="t" r="r" b="b"/>
              <a:pathLst>
                <a:path w="280" h="147" extrusionOk="0">
                  <a:moveTo>
                    <a:pt x="140" y="1"/>
                  </a:moveTo>
                  <a:cubicBezTo>
                    <a:pt x="107" y="1"/>
                    <a:pt x="73" y="7"/>
                    <a:pt x="49" y="19"/>
                  </a:cubicBezTo>
                  <a:cubicBezTo>
                    <a:pt x="1" y="56"/>
                    <a:pt x="1" y="92"/>
                    <a:pt x="49" y="129"/>
                  </a:cubicBezTo>
                  <a:cubicBezTo>
                    <a:pt x="73" y="141"/>
                    <a:pt x="107" y="147"/>
                    <a:pt x="140" y="147"/>
                  </a:cubicBezTo>
                  <a:cubicBezTo>
                    <a:pt x="173" y="147"/>
                    <a:pt x="206" y="141"/>
                    <a:pt x="231" y="129"/>
                  </a:cubicBezTo>
                  <a:cubicBezTo>
                    <a:pt x="279" y="92"/>
                    <a:pt x="279" y="56"/>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057;p69">
              <a:extLst>
                <a:ext uri="{FF2B5EF4-FFF2-40B4-BE49-F238E27FC236}">
                  <a16:creationId xmlns:a16="http://schemas.microsoft.com/office/drawing/2014/main" id="{B018E1DC-7C29-726F-C75F-91AE9F2787C0}"/>
                </a:ext>
              </a:extLst>
            </p:cNvPr>
            <p:cNvSpPr/>
            <p:nvPr/>
          </p:nvSpPr>
          <p:spPr>
            <a:xfrm>
              <a:off x="2643550" y="2445085"/>
              <a:ext cx="41435" cy="21234"/>
            </a:xfrm>
            <a:custGeom>
              <a:avLst/>
              <a:gdLst/>
              <a:ahLst/>
              <a:cxnLst/>
              <a:rect l="l" t="t" r="r" b="b"/>
              <a:pathLst>
                <a:path w="281" h="144" extrusionOk="0">
                  <a:moveTo>
                    <a:pt x="141" y="0"/>
                  </a:moveTo>
                  <a:cubicBezTo>
                    <a:pt x="107" y="0"/>
                    <a:pt x="74" y="10"/>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10"/>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058;p69">
              <a:extLst>
                <a:ext uri="{FF2B5EF4-FFF2-40B4-BE49-F238E27FC236}">
                  <a16:creationId xmlns:a16="http://schemas.microsoft.com/office/drawing/2014/main" id="{ACB3A28A-6B7F-AD4D-7A48-CA725E96C244}"/>
                </a:ext>
              </a:extLst>
            </p:cNvPr>
            <p:cNvSpPr/>
            <p:nvPr/>
          </p:nvSpPr>
          <p:spPr>
            <a:xfrm>
              <a:off x="2545197" y="2387650"/>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4" y="144"/>
                    <a:pt x="207" y="138"/>
                    <a:pt x="231" y="126"/>
                  </a:cubicBezTo>
                  <a:cubicBezTo>
                    <a:pt x="280" y="101"/>
                    <a:pt x="280" y="53"/>
                    <a:pt x="231" y="29"/>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059;p69">
              <a:extLst>
                <a:ext uri="{FF2B5EF4-FFF2-40B4-BE49-F238E27FC236}">
                  <a16:creationId xmlns:a16="http://schemas.microsoft.com/office/drawing/2014/main" id="{766D4093-7106-2126-7BC6-5AA00556BFEC}"/>
                </a:ext>
              </a:extLst>
            </p:cNvPr>
            <p:cNvSpPr/>
            <p:nvPr/>
          </p:nvSpPr>
          <p:spPr>
            <a:xfrm>
              <a:off x="2446845" y="2330437"/>
              <a:ext cx="41287" cy="22561"/>
            </a:xfrm>
            <a:custGeom>
              <a:avLst/>
              <a:gdLst/>
              <a:ahLst/>
              <a:cxnLst/>
              <a:rect l="l" t="t" r="r" b="b"/>
              <a:pathLst>
                <a:path w="280" h="153" extrusionOk="0">
                  <a:moveTo>
                    <a:pt x="140" y="1"/>
                  </a:moveTo>
                  <a:cubicBezTo>
                    <a:pt x="106" y="1"/>
                    <a:pt x="73" y="10"/>
                    <a:pt x="49" y="28"/>
                  </a:cubicBezTo>
                  <a:cubicBezTo>
                    <a:pt x="0" y="53"/>
                    <a:pt x="0" y="101"/>
                    <a:pt x="49" y="125"/>
                  </a:cubicBezTo>
                  <a:cubicBezTo>
                    <a:pt x="73" y="143"/>
                    <a:pt x="106" y="152"/>
                    <a:pt x="140" y="152"/>
                  </a:cubicBezTo>
                  <a:cubicBezTo>
                    <a:pt x="173" y="152"/>
                    <a:pt x="207" y="143"/>
                    <a:pt x="231" y="125"/>
                  </a:cubicBezTo>
                  <a:cubicBezTo>
                    <a:pt x="280" y="101"/>
                    <a:pt x="280" y="53"/>
                    <a:pt x="231" y="28"/>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060;p69">
              <a:extLst>
                <a:ext uri="{FF2B5EF4-FFF2-40B4-BE49-F238E27FC236}">
                  <a16:creationId xmlns:a16="http://schemas.microsoft.com/office/drawing/2014/main" id="{859E0428-BCE9-7FEF-FA87-9EF8666C38AA}"/>
                </a:ext>
              </a:extLst>
            </p:cNvPr>
            <p:cNvSpPr/>
            <p:nvPr/>
          </p:nvSpPr>
          <p:spPr>
            <a:xfrm>
              <a:off x="2348492" y="2274551"/>
              <a:ext cx="39518" cy="21234"/>
            </a:xfrm>
            <a:custGeom>
              <a:avLst/>
              <a:gdLst/>
              <a:ahLst/>
              <a:cxnLst/>
              <a:rect l="l" t="t" r="r" b="b"/>
              <a:pathLst>
                <a:path w="268" h="144" extrusionOk="0">
                  <a:moveTo>
                    <a:pt x="134" y="1"/>
                  </a:moveTo>
                  <a:cubicBezTo>
                    <a:pt x="103" y="1"/>
                    <a:pt x="73" y="7"/>
                    <a:pt x="49" y="19"/>
                  </a:cubicBezTo>
                  <a:cubicBezTo>
                    <a:pt x="0" y="43"/>
                    <a:pt x="0" y="92"/>
                    <a:pt x="49" y="116"/>
                  </a:cubicBezTo>
                  <a:cubicBezTo>
                    <a:pt x="73" y="134"/>
                    <a:pt x="103" y="143"/>
                    <a:pt x="134" y="143"/>
                  </a:cubicBezTo>
                  <a:cubicBezTo>
                    <a:pt x="164" y="143"/>
                    <a:pt x="194" y="134"/>
                    <a:pt x="219" y="116"/>
                  </a:cubicBezTo>
                  <a:cubicBezTo>
                    <a:pt x="267" y="92"/>
                    <a:pt x="267" y="43"/>
                    <a:pt x="219"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061;p69">
              <a:extLst>
                <a:ext uri="{FF2B5EF4-FFF2-40B4-BE49-F238E27FC236}">
                  <a16:creationId xmlns:a16="http://schemas.microsoft.com/office/drawing/2014/main" id="{0219C5CC-0842-5047-F1C7-9B62ACCCB13E}"/>
                </a:ext>
              </a:extLst>
            </p:cNvPr>
            <p:cNvSpPr/>
            <p:nvPr/>
          </p:nvSpPr>
          <p:spPr>
            <a:xfrm>
              <a:off x="2249992" y="2217339"/>
              <a:ext cx="39518" cy="21528"/>
            </a:xfrm>
            <a:custGeom>
              <a:avLst/>
              <a:gdLst/>
              <a:ahLst/>
              <a:cxnLst/>
              <a:rect l="l" t="t" r="r" b="b"/>
              <a:pathLst>
                <a:path w="268" h="146" extrusionOk="0">
                  <a:moveTo>
                    <a:pt x="134" y="1"/>
                  </a:moveTo>
                  <a:cubicBezTo>
                    <a:pt x="103" y="1"/>
                    <a:pt x="73" y="7"/>
                    <a:pt x="49" y="19"/>
                  </a:cubicBezTo>
                  <a:cubicBezTo>
                    <a:pt x="0" y="43"/>
                    <a:pt x="0" y="92"/>
                    <a:pt x="49" y="127"/>
                  </a:cubicBezTo>
                  <a:cubicBezTo>
                    <a:pt x="73" y="140"/>
                    <a:pt x="103" y="146"/>
                    <a:pt x="134" y="146"/>
                  </a:cubicBezTo>
                  <a:cubicBezTo>
                    <a:pt x="164" y="146"/>
                    <a:pt x="194" y="140"/>
                    <a:pt x="219" y="127"/>
                  </a:cubicBezTo>
                  <a:cubicBezTo>
                    <a:pt x="267" y="92"/>
                    <a:pt x="267" y="43"/>
                    <a:pt x="219"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062;p69">
              <a:extLst>
                <a:ext uri="{FF2B5EF4-FFF2-40B4-BE49-F238E27FC236}">
                  <a16:creationId xmlns:a16="http://schemas.microsoft.com/office/drawing/2014/main" id="{4A418966-DD39-7549-7968-E79BE2860DB7}"/>
                </a:ext>
              </a:extLst>
            </p:cNvPr>
            <p:cNvSpPr/>
            <p:nvPr/>
          </p:nvSpPr>
          <p:spPr>
            <a:xfrm>
              <a:off x="3089161" y="2702248"/>
              <a:ext cx="39518" cy="21234"/>
            </a:xfrm>
            <a:custGeom>
              <a:avLst/>
              <a:gdLst/>
              <a:ahLst/>
              <a:cxnLst/>
              <a:rect l="l" t="t" r="r" b="b"/>
              <a:pathLst>
                <a:path w="268" h="144" extrusionOk="0">
                  <a:moveTo>
                    <a:pt x="134" y="1"/>
                  </a:moveTo>
                  <a:cubicBezTo>
                    <a:pt x="104" y="1"/>
                    <a:pt x="74" y="7"/>
                    <a:pt x="49" y="19"/>
                  </a:cubicBezTo>
                  <a:cubicBezTo>
                    <a:pt x="1" y="43"/>
                    <a:pt x="1" y="92"/>
                    <a:pt x="49" y="116"/>
                  </a:cubicBezTo>
                  <a:cubicBezTo>
                    <a:pt x="74" y="134"/>
                    <a:pt x="104" y="144"/>
                    <a:pt x="134" y="144"/>
                  </a:cubicBezTo>
                  <a:cubicBezTo>
                    <a:pt x="165" y="144"/>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063;p69">
              <a:extLst>
                <a:ext uri="{FF2B5EF4-FFF2-40B4-BE49-F238E27FC236}">
                  <a16:creationId xmlns:a16="http://schemas.microsoft.com/office/drawing/2014/main" id="{E92B402C-B88D-8192-DEB8-A65DED10F0A0}"/>
                </a:ext>
              </a:extLst>
            </p:cNvPr>
            <p:cNvSpPr/>
            <p:nvPr/>
          </p:nvSpPr>
          <p:spPr>
            <a:xfrm>
              <a:off x="3039173" y="2673642"/>
              <a:ext cx="41140" cy="21234"/>
            </a:xfrm>
            <a:custGeom>
              <a:avLst/>
              <a:gdLst/>
              <a:ahLst/>
              <a:cxnLst/>
              <a:rect l="l" t="t" r="r" b="b"/>
              <a:pathLst>
                <a:path w="279" h="144" extrusionOk="0">
                  <a:moveTo>
                    <a:pt x="139" y="0"/>
                  </a:moveTo>
                  <a:cubicBezTo>
                    <a:pt x="106" y="0"/>
                    <a:pt x="73" y="6"/>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6"/>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064;p69">
              <a:extLst>
                <a:ext uri="{FF2B5EF4-FFF2-40B4-BE49-F238E27FC236}">
                  <a16:creationId xmlns:a16="http://schemas.microsoft.com/office/drawing/2014/main" id="{0A572458-BD88-8C15-BDC3-490B63D7FC34}"/>
                </a:ext>
              </a:extLst>
            </p:cNvPr>
            <p:cNvSpPr/>
            <p:nvPr/>
          </p:nvSpPr>
          <p:spPr>
            <a:xfrm>
              <a:off x="2990808" y="2645036"/>
              <a:ext cx="39370" cy="21676"/>
            </a:xfrm>
            <a:custGeom>
              <a:avLst/>
              <a:gdLst/>
              <a:ahLst/>
              <a:cxnLst/>
              <a:rect l="l" t="t" r="r" b="b"/>
              <a:pathLst>
                <a:path w="267" h="147" extrusionOk="0">
                  <a:moveTo>
                    <a:pt x="134" y="0"/>
                  </a:moveTo>
                  <a:cubicBezTo>
                    <a:pt x="103" y="0"/>
                    <a:pt x="73" y="6"/>
                    <a:pt x="49" y="18"/>
                  </a:cubicBezTo>
                  <a:cubicBezTo>
                    <a:pt x="0" y="43"/>
                    <a:pt x="0" y="91"/>
                    <a:pt x="49" y="128"/>
                  </a:cubicBezTo>
                  <a:cubicBezTo>
                    <a:pt x="73" y="140"/>
                    <a:pt x="103" y="146"/>
                    <a:pt x="134" y="146"/>
                  </a:cubicBezTo>
                  <a:cubicBezTo>
                    <a:pt x="164" y="146"/>
                    <a:pt x="194" y="140"/>
                    <a:pt x="218" y="128"/>
                  </a:cubicBezTo>
                  <a:cubicBezTo>
                    <a:pt x="267" y="91"/>
                    <a:pt x="267" y="43"/>
                    <a:pt x="218"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065;p69">
              <a:extLst>
                <a:ext uri="{FF2B5EF4-FFF2-40B4-BE49-F238E27FC236}">
                  <a16:creationId xmlns:a16="http://schemas.microsoft.com/office/drawing/2014/main" id="{D5771088-C6D5-BA13-3077-97F9255B80B7}"/>
                </a:ext>
              </a:extLst>
            </p:cNvPr>
            <p:cNvSpPr/>
            <p:nvPr/>
          </p:nvSpPr>
          <p:spPr>
            <a:xfrm>
              <a:off x="2890538" y="2587675"/>
              <a:ext cx="41435" cy="21823"/>
            </a:xfrm>
            <a:custGeom>
              <a:avLst/>
              <a:gdLst/>
              <a:ahLst/>
              <a:cxnLst/>
              <a:rect l="l" t="t" r="r" b="b"/>
              <a:pathLst>
                <a:path w="281" h="148" extrusionOk="0">
                  <a:moveTo>
                    <a:pt x="140" y="1"/>
                  </a:moveTo>
                  <a:cubicBezTo>
                    <a:pt x="107" y="1"/>
                    <a:pt x="73" y="7"/>
                    <a:pt x="49" y="19"/>
                  </a:cubicBezTo>
                  <a:cubicBezTo>
                    <a:pt x="0" y="56"/>
                    <a:pt x="0" y="92"/>
                    <a:pt x="49" y="129"/>
                  </a:cubicBezTo>
                  <a:cubicBezTo>
                    <a:pt x="73" y="141"/>
                    <a:pt x="107" y="147"/>
                    <a:pt x="140" y="147"/>
                  </a:cubicBezTo>
                  <a:cubicBezTo>
                    <a:pt x="174" y="147"/>
                    <a:pt x="207" y="141"/>
                    <a:pt x="232" y="129"/>
                  </a:cubicBezTo>
                  <a:cubicBezTo>
                    <a:pt x="280" y="92"/>
                    <a:pt x="280" y="56"/>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066;p69">
              <a:extLst>
                <a:ext uri="{FF2B5EF4-FFF2-40B4-BE49-F238E27FC236}">
                  <a16:creationId xmlns:a16="http://schemas.microsoft.com/office/drawing/2014/main" id="{2F6047BB-3D9F-3AB3-E892-8385F03558C0}"/>
                </a:ext>
              </a:extLst>
            </p:cNvPr>
            <p:cNvSpPr/>
            <p:nvPr/>
          </p:nvSpPr>
          <p:spPr>
            <a:xfrm>
              <a:off x="2743820" y="2501856"/>
              <a:ext cx="39518" cy="21676"/>
            </a:xfrm>
            <a:custGeom>
              <a:avLst/>
              <a:gdLst/>
              <a:ahLst/>
              <a:cxnLst/>
              <a:rect l="l" t="t" r="r" b="b"/>
              <a:pathLst>
                <a:path w="268" h="147" extrusionOk="0">
                  <a:moveTo>
                    <a:pt x="134" y="0"/>
                  </a:moveTo>
                  <a:cubicBezTo>
                    <a:pt x="104" y="0"/>
                    <a:pt x="73" y="7"/>
                    <a:pt x="49" y="19"/>
                  </a:cubicBezTo>
                  <a:cubicBezTo>
                    <a:pt x="0" y="56"/>
                    <a:pt x="0" y="104"/>
                    <a:pt x="49" y="128"/>
                  </a:cubicBezTo>
                  <a:cubicBezTo>
                    <a:pt x="73" y="140"/>
                    <a:pt x="104" y="147"/>
                    <a:pt x="134" y="147"/>
                  </a:cubicBezTo>
                  <a:cubicBezTo>
                    <a:pt x="164" y="147"/>
                    <a:pt x="195" y="140"/>
                    <a:pt x="219" y="128"/>
                  </a:cubicBezTo>
                  <a:cubicBezTo>
                    <a:pt x="267" y="104"/>
                    <a:pt x="267" y="56"/>
                    <a:pt x="219" y="19"/>
                  </a:cubicBezTo>
                  <a:cubicBezTo>
                    <a:pt x="195" y="7"/>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067;p69">
              <a:extLst>
                <a:ext uri="{FF2B5EF4-FFF2-40B4-BE49-F238E27FC236}">
                  <a16:creationId xmlns:a16="http://schemas.microsoft.com/office/drawing/2014/main" id="{A941DA25-1FDB-6245-1C6C-6A3314DE1C72}"/>
                </a:ext>
              </a:extLst>
            </p:cNvPr>
            <p:cNvSpPr/>
            <p:nvPr/>
          </p:nvSpPr>
          <p:spPr>
            <a:xfrm>
              <a:off x="2133649" y="2197654"/>
              <a:ext cx="41287" cy="21676"/>
            </a:xfrm>
            <a:custGeom>
              <a:avLst/>
              <a:gdLst/>
              <a:ahLst/>
              <a:cxnLst/>
              <a:rect l="l" t="t" r="r" b="b"/>
              <a:pathLst>
                <a:path w="280" h="147" extrusionOk="0">
                  <a:moveTo>
                    <a:pt x="140" y="1"/>
                  </a:moveTo>
                  <a:cubicBezTo>
                    <a:pt x="107" y="1"/>
                    <a:pt x="74" y="7"/>
                    <a:pt x="49" y="19"/>
                  </a:cubicBezTo>
                  <a:cubicBezTo>
                    <a:pt x="1" y="56"/>
                    <a:pt x="1" y="104"/>
                    <a:pt x="49" y="128"/>
                  </a:cubicBezTo>
                  <a:cubicBezTo>
                    <a:pt x="74" y="141"/>
                    <a:pt x="107" y="147"/>
                    <a:pt x="140" y="147"/>
                  </a:cubicBezTo>
                  <a:cubicBezTo>
                    <a:pt x="173" y="147"/>
                    <a:pt x="207" y="141"/>
                    <a:pt x="231" y="128"/>
                  </a:cubicBezTo>
                  <a:cubicBezTo>
                    <a:pt x="280" y="104"/>
                    <a:pt x="280" y="56"/>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068;p69">
              <a:extLst>
                <a:ext uri="{FF2B5EF4-FFF2-40B4-BE49-F238E27FC236}">
                  <a16:creationId xmlns:a16="http://schemas.microsoft.com/office/drawing/2014/main" id="{E2626501-DB1A-9B4A-2F4D-DBC16C43110D}"/>
                </a:ext>
              </a:extLst>
            </p:cNvPr>
            <p:cNvSpPr/>
            <p:nvPr/>
          </p:nvSpPr>
          <p:spPr>
            <a:xfrm>
              <a:off x="2035296" y="2140884"/>
              <a:ext cx="41287" cy="21234"/>
            </a:xfrm>
            <a:custGeom>
              <a:avLst/>
              <a:gdLst/>
              <a:ahLst/>
              <a:cxnLst/>
              <a:rect l="l" t="t" r="r" b="b"/>
              <a:pathLst>
                <a:path w="280" h="144" extrusionOk="0">
                  <a:moveTo>
                    <a:pt x="140" y="0"/>
                  </a:moveTo>
                  <a:cubicBezTo>
                    <a:pt x="106" y="0"/>
                    <a:pt x="73" y="10"/>
                    <a:pt x="49" y="28"/>
                  </a:cubicBezTo>
                  <a:cubicBezTo>
                    <a:pt x="0" y="52"/>
                    <a:pt x="0" y="101"/>
                    <a:pt x="49" y="125"/>
                  </a:cubicBezTo>
                  <a:cubicBezTo>
                    <a:pt x="73" y="137"/>
                    <a:pt x="106" y="143"/>
                    <a:pt x="140" y="143"/>
                  </a:cubicBezTo>
                  <a:cubicBezTo>
                    <a:pt x="173" y="143"/>
                    <a:pt x="207" y="137"/>
                    <a:pt x="231" y="125"/>
                  </a:cubicBezTo>
                  <a:cubicBezTo>
                    <a:pt x="280" y="101"/>
                    <a:pt x="280" y="52"/>
                    <a:pt x="231" y="28"/>
                  </a:cubicBezTo>
                  <a:cubicBezTo>
                    <a:pt x="207" y="10"/>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069;p69">
              <a:extLst>
                <a:ext uri="{FF2B5EF4-FFF2-40B4-BE49-F238E27FC236}">
                  <a16:creationId xmlns:a16="http://schemas.microsoft.com/office/drawing/2014/main" id="{E89615C6-BEEC-0FA0-FC03-F714C74B657C}"/>
                </a:ext>
              </a:extLst>
            </p:cNvPr>
            <p:cNvSpPr/>
            <p:nvPr/>
          </p:nvSpPr>
          <p:spPr>
            <a:xfrm>
              <a:off x="1985162" y="2112278"/>
              <a:ext cx="41287" cy="21234"/>
            </a:xfrm>
            <a:custGeom>
              <a:avLst/>
              <a:gdLst/>
              <a:ahLst/>
              <a:cxnLst/>
              <a:rect l="l" t="t" r="r" b="b"/>
              <a:pathLst>
                <a:path w="280" h="144" extrusionOk="0">
                  <a:moveTo>
                    <a:pt x="140" y="0"/>
                  </a:moveTo>
                  <a:cubicBezTo>
                    <a:pt x="107" y="0"/>
                    <a:pt x="73" y="9"/>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9"/>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070;p69">
              <a:extLst>
                <a:ext uri="{FF2B5EF4-FFF2-40B4-BE49-F238E27FC236}">
                  <a16:creationId xmlns:a16="http://schemas.microsoft.com/office/drawing/2014/main" id="{093DE89B-736D-69B4-BE23-1C19E809FA0E}"/>
                </a:ext>
              </a:extLst>
            </p:cNvPr>
            <p:cNvSpPr/>
            <p:nvPr/>
          </p:nvSpPr>
          <p:spPr>
            <a:xfrm>
              <a:off x="1886809" y="2054917"/>
              <a:ext cx="41140" cy="22561"/>
            </a:xfrm>
            <a:custGeom>
              <a:avLst/>
              <a:gdLst/>
              <a:ahLst/>
              <a:cxnLst/>
              <a:rect l="l" t="t" r="r" b="b"/>
              <a:pathLst>
                <a:path w="279" h="153" extrusionOk="0">
                  <a:moveTo>
                    <a:pt x="140" y="1"/>
                  </a:moveTo>
                  <a:cubicBezTo>
                    <a:pt x="106" y="1"/>
                    <a:pt x="73" y="10"/>
                    <a:pt x="49" y="29"/>
                  </a:cubicBezTo>
                  <a:cubicBezTo>
                    <a:pt x="0" y="53"/>
                    <a:pt x="0" y="101"/>
                    <a:pt x="49" y="126"/>
                  </a:cubicBezTo>
                  <a:cubicBezTo>
                    <a:pt x="73" y="144"/>
                    <a:pt x="106" y="153"/>
                    <a:pt x="140" y="153"/>
                  </a:cubicBezTo>
                  <a:cubicBezTo>
                    <a:pt x="173" y="153"/>
                    <a:pt x="206" y="144"/>
                    <a:pt x="230" y="126"/>
                  </a:cubicBezTo>
                  <a:cubicBezTo>
                    <a:pt x="279" y="101"/>
                    <a:pt x="279" y="53"/>
                    <a:pt x="230" y="29"/>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071;p69">
              <a:extLst>
                <a:ext uri="{FF2B5EF4-FFF2-40B4-BE49-F238E27FC236}">
                  <a16:creationId xmlns:a16="http://schemas.microsoft.com/office/drawing/2014/main" id="{CDB19849-E2BF-228B-AB42-392CCCF8BFCE}"/>
                </a:ext>
              </a:extLst>
            </p:cNvPr>
            <p:cNvSpPr/>
            <p:nvPr/>
          </p:nvSpPr>
          <p:spPr>
            <a:xfrm>
              <a:off x="1838443" y="2026311"/>
              <a:ext cx="39518" cy="22561"/>
            </a:xfrm>
            <a:custGeom>
              <a:avLst/>
              <a:gdLst/>
              <a:ahLst/>
              <a:cxnLst/>
              <a:rect l="l" t="t" r="r" b="b"/>
              <a:pathLst>
                <a:path w="268" h="153" extrusionOk="0">
                  <a:moveTo>
                    <a:pt x="134" y="1"/>
                  </a:moveTo>
                  <a:cubicBezTo>
                    <a:pt x="103" y="1"/>
                    <a:pt x="73" y="10"/>
                    <a:pt x="49" y="28"/>
                  </a:cubicBezTo>
                  <a:cubicBezTo>
                    <a:pt x="0" y="53"/>
                    <a:pt x="0" y="101"/>
                    <a:pt x="49" y="125"/>
                  </a:cubicBezTo>
                  <a:cubicBezTo>
                    <a:pt x="73" y="143"/>
                    <a:pt x="103" y="152"/>
                    <a:pt x="134" y="152"/>
                  </a:cubicBezTo>
                  <a:cubicBezTo>
                    <a:pt x="164" y="152"/>
                    <a:pt x="194" y="143"/>
                    <a:pt x="219" y="125"/>
                  </a:cubicBezTo>
                  <a:cubicBezTo>
                    <a:pt x="267" y="101"/>
                    <a:pt x="267" y="53"/>
                    <a:pt x="219" y="28"/>
                  </a:cubicBezTo>
                  <a:cubicBezTo>
                    <a:pt x="194"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072;p69">
              <a:extLst>
                <a:ext uri="{FF2B5EF4-FFF2-40B4-BE49-F238E27FC236}">
                  <a16:creationId xmlns:a16="http://schemas.microsoft.com/office/drawing/2014/main" id="{5B53C336-6F39-9D0B-8872-2605E2B98D6F}"/>
                </a:ext>
              </a:extLst>
            </p:cNvPr>
            <p:cNvSpPr/>
            <p:nvPr/>
          </p:nvSpPr>
          <p:spPr>
            <a:xfrm>
              <a:off x="1788309" y="1999179"/>
              <a:ext cx="41287" cy="21086"/>
            </a:xfrm>
            <a:custGeom>
              <a:avLst/>
              <a:gdLst/>
              <a:ahLst/>
              <a:cxnLst/>
              <a:rect l="l" t="t" r="r" b="b"/>
              <a:pathLst>
                <a:path w="280" h="143" extrusionOk="0">
                  <a:moveTo>
                    <a:pt x="140" y="0"/>
                  </a:moveTo>
                  <a:cubicBezTo>
                    <a:pt x="107" y="0"/>
                    <a:pt x="73" y="6"/>
                    <a:pt x="49" y="18"/>
                  </a:cubicBezTo>
                  <a:cubicBezTo>
                    <a:pt x="0" y="43"/>
                    <a:pt x="0" y="91"/>
                    <a:pt x="49" y="115"/>
                  </a:cubicBezTo>
                  <a:cubicBezTo>
                    <a:pt x="73" y="133"/>
                    <a:pt x="107" y="142"/>
                    <a:pt x="140" y="142"/>
                  </a:cubicBezTo>
                  <a:cubicBezTo>
                    <a:pt x="174" y="142"/>
                    <a:pt x="207" y="133"/>
                    <a:pt x="231" y="115"/>
                  </a:cubicBezTo>
                  <a:cubicBezTo>
                    <a:pt x="280" y="91"/>
                    <a:pt x="280" y="43"/>
                    <a:pt x="231"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073;p69">
              <a:extLst>
                <a:ext uri="{FF2B5EF4-FFF2-40B4-BE49-F238E27FC236}">
                  <a16:creationId xmlns:a16="http://schemas.microsoft.com/office/drawing/2014/main" id="{D0EB66AC-CF88-189D-53DB-B31854B8AC0D}"/>
                </a:ext>
              </a:extLst>
            </p:cNvPr>
            <p:cNvSpPr/>
            <p:nvPr/>
          </p:nvSpPr>
          <p:spPr>
            <a:xfrm>
              <a:off x="1738174" y="1970425"/>
              <a:ext cx="41435" cy="21234"/>
            </a:xfrm>
            <a:custGeom>
              <a:avLst/>
              <a:gdLst/>
              <a:ahLst/>
              <a:cxnLst/>
              <a:rect l="l" t="t" r="r" b="b"/>
              <a:pathLst>
                <a:path w="281" h="144" extrusionOk="0">
                  <a:moveTo>
                    <a:pt x="140" y="1"/>
                  </a:moveTo>
                  <a:cubicBezTo>
                    <a:pt x="107" y="1"/>
                    <a:pt x="73" y="7"/>
                    <a:pt x="49" y="19"/>
                  </a:cubicBezTo>
                  <a:cubicBezTo>
                    <a:pt x="1" y="43"/>
                    <a:pt x="1"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074;p69">
              <a:extLst>
                <a:ext uri="{FF2B5EF4-FFF2-40B4-BE49-F238E27FC236}">
                  <a16:creationId xmlns:a16="http://schemas.microsoft.com/office/drawing/2014/main" id="{98911C4C-4D77-E1A0-67B5-419DA0920CC0}"/>
                </a:ext>
              </a:extLst>
            </p:cNvPr>
            <p:cNvSpPr/>
            <p:nvPr/>
          </p:nvSpPr>
          <p:spPr>
            <a:xfrm>
              <a:off x="1689956" y="1941819"/>
              <a:ext cx="39518" cy="21086"/>
            </a:xfrm>
            <a:custGeom>
              <a:avLst/>
              <a:gdLst/>
              <a:ahLst/>
              <a:cxnLst/>
              <a:rect l="l" t="t" r="r" b="b"/>
              <a:pathLst>
                <a:path w="268" h="143" extrusionOk="0">
                  <a:moveTo>
                    <a:pt x="134" y="1"/>
                  </a:moveTo>
                  <a:cubicBezTo>
                    <a:pt x="104" y="1"/>
                    <a:pt x="73" y="7"/>
                    <a:pt x="49" y="19"/>
                  </a:cubicBezTo>
                  <a:cubicBezTo>
                    <a:pt x="0" y="43"/>
                    <a:pt x="0" y="92"/>
                    <a:pt x="49" y="116"/>
                  </a:cubicBezTo>
                  <a:cubicBezTo>
                    <a:pt x="73" y="134"/>
                    <a:pt x="104" y="143"/>
                    <a:pt x="134" y="143"/>
                  </a:cubicBezTo>
                  <a:cubicBezTo>
                    <a:pt x="164" y="143"/>
                    <a:pt x="195" y="134"/>
                    <a:pt x="219" y="116"/>
                  </a:cubicBezTo>
                  <a:cubicBezTo>
                    <a:pt x="267" y="92"/>
                    <a:pt x="267" y="43"/>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075;p69">
              <a:extLst>
                <a:ext uri="{FF2B5EF4-FFF2-40B4-BE49-F238E27FC236}">
                  <a16:creationId xmlns:a16="http://schemas.microsoft.com/office/drawing/2014/main" id="{765BA858-03A9-8B09-FC15-45A95464A637}"/>
                </a:ext>
              </a:extLst>
            </p:cNvPr>
            <p:cNvSpPr/>
            <p:nvPr/>
          </p:nvSpPr>
          <p:spPr>
            <a:xfrm>
              <a:off x="2677612" y="2511293"/>
              <a:ext cx="39518" cy="21086"/>
            </a:xfrm>
            <a:custGeom>
              <a:avLst/>
              <a:gdLst/>
              <a:ahLst/>
              <a:cxnLst/>
              <a:rect l="l" t="t" r="r" b="b"/>
              <a:pathLst>
                <a:path w="268" h="143" extrusionOk="0">
                  <a:moveTo>
                    <a:pt x="134" y="1"/>
                  </a:moveTo>
                  <a:cubicBezTo>
                    <a:pt x="104" y="1"/>
                    <a:pt x="74" y="10"/>
                    <a:pt x="49" y="27"/>
                  </a:cubicBezTo>
                  <a:cubicBezTo>
                    <a:pt x="1" y="52"/>
                    <a:pt x="1" y="100"/>
                    <a:pt x="49" y="125"/>
                  </a:cubicBezTo>
                  <a:cubicBezTo>
                    <a:pt x="74" y="137"/>
                    <a:pt x="104" y="143"/>
                    <a:pt x="134" y="143"/>
                  </a:cubicBezTo>
                  <a:cubicBezTo>
                    <a:pt x="165" y="143"/>
                    <a:pt x="195" y="137"/>
                    <a:pt x="219" y="125"/>
                  </a:cubicBezTo>
                  <a:cubicBezTo>
                    <a:pt x="268" y="100"/>
                    <a:pt x="268" y="52"/>
                    <a:pt x="219" y="27"/>
                  </a:cubicBezTo>
                  <a:cubicBezTo>
                    <a:pt x="195" y="10"/>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076;p69">
              <a:extLst>
                <a:ext uri="{FF2B5EF4-FFF2-40B4-BE49-F238E27FC236}">
                  <a16:creationId xmlns:a16="http://schemas.microsoft.com/office/drawing/2014/main" id="{DFE7A1DC-0E08-0544-CD4B-A2C2E0094C6F}"/>
                </a:ext>
              </a:extLst>
            </p:cNvPr>
            <p:cNvSpPr/>
            <p:nvPr/>
          </p:nvSpPr>
          <p:spPr>
            <a:xfrm>
              <a:off x="2579260" y="2455260"/>
              <a:ext cx="39370" cy="21234"/>
            </a:xfrm>
            <a:custGeom>
              <a:avLst/>
              <a:gdLst/>
              <a:ahLst/>
              <a:cxnLst/>
              <a:rect l="l" t="t" r="r" b="b"/>
              <a:pathLst>
                <a:path w="267" h="144" extrusionOk="0">
                  <a:moveTo>
                    <a:pt x="134" y="1"/>
                  </a:moveTo>
                  <a:cubicBezTo>
                    <a:pt x="103" y="1"/>
                    <a:pt x="73" y="7"/>
                    <a:pt x="49" y="19"/>
                  </a:cubicBezTo>
                  <a:cubicBezTo>
                    <a:pt x="0" y="43"/>
                    <a:pt x="0" y="92"/>
                    <a:pt x="49" y="116"/>
                  </a:cubicBezTo>
                  <a:cubicBezTo>
                    <a:pt x="73" y="135"/>
                    <a:pt x="103" y="144"/>
                    <a:pt x="134" y="144"/>
                  </a:cubicBezTo>
                  <a:cubicBezTo>
                    <a:pt x="164" y="144"/>
                    <a:pt x="194" y="135"/>
                    <a:pt x="218" y="116"/>
                  </a:cubicBezTo>
                  <a:cubicBezTo>
                    <a:pt x="267" y="92"/>
                    <a:pt x="267" y="43"/>
                    <a:pt x="218"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077;p69">
              <a:extLst>
                <a:ext uri="{FF2B5EF4-FFF2-40B4-BE49-F238E27FC236}">
                  <a16:creationId xmlns:a16="http://schemas.microsoft.com/office/drawing/2014/main" id="{8CD56E12-2C05-3DC7-52C4-E899E0F8E77C}"/>
                </a:ext>
              </a:extLst>
            </p:cNvPr>
            <p:cNvSpPr/>
            <p:nvPr/>
          </p:nvSpPr>
          <p:spPr>
            <a:xfrm>
              <a:off x="2478990" y="2397972"/>
              <a:ext cx="41435" cy="21234"/>
            </a:xfrm>
            <a:custGeom>
              <a:avLst/>
              <a:gdLst/>
              <a:ahLst/>
              <a:cxnLst/>
              <a:rect l="l" t="t" r="r" b="b"/>
              <a:pathLst>
                <a:path w="281" h="144" extrusionOk="0">
                  <a:moveTo>
                    <a:pt x="140" y="1"/>
                  </a:moveTo>
                  <a:cubicBezTo>
                    <a:pt x="107" y="1"/>
                    <a:pt x="73" y="7"/>
                    <a:pt x="49" y="19"/>
                  </a:cubicBezTo>
                  <a:cubicBezTo>
                    <a:pt x="0" y="43"/>
                    <a:pt x="0" y="92"/>
                    <a:pt x="49" y="116"/>
                  </a:cubicBezTo>
                  <a:cubicBezTo>
                    <a:pt x="73" y="134"/>
                    <a:pt x="107" y="144"/>
                    <a:pt x="140" y="144"/>
                  </a:cubicBezTo>
                  <a:cubicBezTo>
                    <a:pt x="174" y="144"/>
                    <a:pt x="207" y="134"/>
                    <a:pt x="232" y="116"/>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078;p69">
              <a:extLst>
                <a:ext uri="{FF2B5EF4-FFF2-40B4-BE49-F238E27FC236}">
                  <a16:creationId xmlns:a16="http://schemas.microsoft.com/office/drawing/2014/main" id="{F68AFA0D-D41E-0BB5-8E20-6FFD9F8394D4}"/>
                </a:ext>
              </a:extLst>
            </p:cNvPr>
            <p:cNvSpPr/>
            <p:nvPr/>
          </p:nvSpPr>
          <p:spPr>
            <a:xfrm>
              <a:off x="2380637" y="2340759"/>
              <a:ext cx="41287" cy="21676"/>
            </a:xfrm>
            <a:custGeom>
              <a:avLst/>
              <a:gdLst/>
              <a:ahLst/>
              <a:cxnLst/>
              <a:rect l="l" t="t" r="r" b="b"/>
              <a:pathLst>
                <a:path w="280" h="147" extrusionOk="0">
                  <a:moveTo>
                    <a:pt x="140" y="0"/>
                  </a:moveTo>
                  <a:cubicBezTo>
                    <a:pt x="107" y="0"/>
                    <a:pt x="73" y="6"/>
                    <a:pt x="49" y="19"/>
                  </a:cubicBezTo>
                  <a:cubicBezTo>
                    <a:pt x="1" y="43"/>
                    <a:pt x="1" y="91"/>
                    <a:pt x="49" y="128"/>
                  </a:cubicBezTo>
                  <a:cubicBezTo>
                    <a:pt x="73" y="140"/>
                    <a:pt x="107" y="146"/>
                    <a:pt x="140" y="146"/>
                  </a:cubicBezTo>
                  <a:cubicBezTo>
                    <a:pt x="173" y="146"/>
                    <a:pt x="206" y="140"/>
                    <a:pt x="231" y="128"/>
                  </a:cubicBezTo>
                  <a:cubicBezTo>
                    <a:pt x="279" y="91"/>
                    <a:pt x="279" y="43"/>
                    <a:pt x="231" y="19"/>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079;p69">
              <a:extLst>
                <a:ext uri="{FF2B5EF4-FFF2-40B4-BE49-F238E27FC236}">
                  <a16:creationId xmlns:a16="http://schemas.microsoft.com/office/drawing/2014/main" id="{352DD55B-DEF3-244C-56B7-CD26A5BB0952}"/>
                </a:ext>
              </a:extLst>
            </p:cNvPr>
            <p:cNvSpPr/>
            <p:nvPr/>
          </p:nvSpPr>
          <p:spPr>
            <a:xfrm>
              <a:off x="2282137" y="2283546"/>
              <a:ext cx="41435" cy="21676"/>
            </a:xfrm>
            <a:custGeom>
              <a:avLst/>
              <a:gdLst/>
              <a:ahLst/>
              <a:cxnLst/>
              <a:rect l="l" t="t" r="r" b="b"/>
              <a:pathLst>
                <a:path w="281" h="147" extrusionOk="0">
                  <a:moveTo>
                    <a:pt x="140" y="0"/>
                  </a:moveTo>
                  <a:cubicBezTo>
                    <a:pt x="107" y="0"/>
                    <a:pt x="73" y="6"/>
                    <a:pt x="49" y="18"/>
                  </a:cubicBezTo>
                  <a:cubicBezTo>
                    <a:pt x="1" y="55"/>
                    <a:pt x="1" y="91"/>
                    <a:pt x="49" y="128"/>
                  </a:cubicBezTo>
                  <a:cubicBezTo>
                    <a:pt x="73" y="140"/>
                    <a:pt x="107" y="146"/>
                    <a:pt x="140" y="146"/>
                  </a:cubicBezTo>
                  <a:cubicBezTo>
                    <a:pt x="174" y="146"/>
                    <a:pt x="207" y="140"/>
                    <a:pt x="232" y="128"/>
                  </a:cubicBezTo>
                  <a:cubicBezTo>
                    <a:pt x="280" y="91"/>
                    <a:pt x="280" y="55"/>
                    <a:pt x="232"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080;p69">
              <a:extLst>
                <a:ext uri="{FF2B5EF4-FFF2-40B4-BE49-F238E27FC236}">
                  <a16:creationId xmlns:a16="http://schemas.microsoft.com/office/drawing/2014/main" id="{A27A12C5-111E-478F-11EB-AF80F1EC7261}"/>
                </a:ext>
              </a:extLst>
            </p:cNvPr>
            <p:cNvSpPr/>
            <p:nvPr/>
          </p:nvSpPr>
          <p:spPr>
            <a:xfrm>
              <a:off x="2183784" y="2226186"/>
              <a:ext cx="39518" cy="21676"/>
            </a:xfrm>
            <a:custGeom>
              <a:avLst/>
              <a:gdLst/>
              <a:ahLst/>
              <a:cxnLst/>
              <a:rect l="l" t="t" r="r" b="b"/>
              <a:pathLst>
                <a:path w="268" h="147"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081;p69">
              <a:extLst>
                <a:ext uri="{FF2B5EF4-FFF2-40B4-BE49-F238E27FC236}">
                  <a16:creationId xmlns:a16="http://schemas.microsoft.com/office/drawing/2014/main" id="{5AA86C83-1DBE-226A-7D77-04A0060AB917}"/>
                </a:ext>
              </a:extLst>
            </p:cNvPr>
            <p:cNvSpPr/>
            <p:nvPr/>
          </p:nvSpPr>
          <p:spPr>
            <a:xfrm>
              <a:off x="2085284" y="2169048"/>
              <a:ext cx="39518" cy="21676"/>
            </a:xfrm>
            <a:custGeom>
              <a:avLst/>
              <a:gdLst/>
              <a:ahLst/>
              <a:cxnLst/>
              <a:rect l="l" t="t" r="r" b="b"/>
              <a:pathLst>
                <a:path w="268" h="147" extrusionOk="0">
                  <a:moveTo>
                    <a:pt x="134" y="0"/>
                  </a:moveTo>
                  <a:cubicBezTo>
                    <a:pt x="104" y="0"/>
                    <a:pt x="74" y="6"/>
                    <a:pt x="49" y="19"/>
                  </a:cubicBezTo>
                  <a:cubicBezTo>
                    <a:pt x="1" y="55"/>
                    <a:pt x="1" y="104"/>
                    <a:pt x="49" y="128"/>
                  </a:cubicBezTo>
                  <a:cubicBezTo>
                    <a:pt x="74" y="140"/>
                    <a:pt x="104" y="146"/>
                    <a:pt x="134" y="146"/>
                  </a:cubicBezTo>
                  <a:cubicBezTo>
                    <a:pt x="165" y="146"/>
                    <a:pt x="195" y="140"/>
                    <a:pt x="219" y="128"/>
                  </a:cubicBezTo>
                  <a:cubicBezTo>
                    <a:pt x="268" y="104"/>
                    <a:pt x="268" y="55"/>
                    <a:pt x="219" y="19"/>
                  </a:cubicBezTo>
                  <a:cubicBezTo>
                    <a:pt x="195" y="6"/>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082;p69">
              <a:extLst>
                <a:ext uri="{FF2B5EF4-FFF2-40B4-BE49-F238E27FC236}">
                  <a16:creationId xmlns:a16="http://schemas.microsoft.com/office/drawing/2014/main" id="{F8B95562-1F78-A329-5768-FF3B8F2A75D4}"/>
                </a:ext>
              </a:extLst>
            </p:cNvPr>
            <p:cNvSpPr/>
            <p:nvPr/>
          </p:nvSpPr>
          <p:spPr>
            <a:xfrm>
              <a:off x="1936944" y="2083671"/>
              <a:ext cx="39518" cy="21234"/>
            </a:xfrm>
            <a:custGeom>
              <a:avLst/>
              <a:gdLst/>
              <a:ahLst/>
              <a:cxnLst/>
              <a:rect l="l" t="t" r="r" b="b"/>
              <a:pathLst>
                <a:path w="268" h="144" extrusionOk="0">
                  <a:moveTo>
                    <a:pt x="134" y="0"/>
                  </a:moveTo>
                  <a:cubicBezTo>
                    <a:pt x="103" y="0"/>
                    <a:pt x="73" y="9"/>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083;p69">
              <a:extLst>
                <a:ext uri="{FF2B5EF4-FFF2-40B4-BE49-F238E27FC236}">
                  <a16:creationId xmlns:a16="http://schemas.microsoft.com/office/drawing/2014/main" id="{108C311E-1E68-2996-0E79-959E45392B9E}"/>
                </a:ext>
              </a:extLst>
            </p:cNvPr>
            <p:cNvSpPr/>
            <p:nvPr/>
          </p:nvSpPr>
          <p:spPr>
            <a:xfrm>
              <a:off x="2924600" y="2654030"/>
              <a:ext cx="41287" cy="21528"/>
            </a:xfrm>
            <a:custGeom>
              <a:avLst/>
              <a:gdLst/>
              <a:ahLst/>
              <a:cxnLst/>
              <a:rect l="l" t="t" r="r" b="b"/>
              <a:pathLst>
                <a:path w="280" h="146" extrusionOk="0">
                  <a:moveTo>
                    <a:pt x="134" y="0"/>
                  </a:moveTo>
                  <a:cubicBezTo>
                    <a:pt x="104" y="0"/>
                    <a:pt x="73" y="6"/>
                    <a:pt x="49" y="19"/>
                  </a:cubicBezTo>
                  <a:cubicBezTo>
                    <a:pt x="1" y="55"/>
                    <a:pt x="1" y="103"/>
                    <a:pt x="49" y="127"/>
                  </a:cubicBezTo>
                  <a:cubicBezTo>
                    <a:pt x="73" y="139"/>
                    <a:pt x="104" y="146"/>
                    <a:pt x="134" y="146"/>
                  </a:cubicBezTo>
                  <a:cubicBezTo>
                    <a:pt x="164" y="146"/>
                    <a:pt x="195" y="139"/>
                    <a:pt x="219" y="127"/>
                  </a:cubicBezTo>
                  <a:cubicBezTo>
                    <a:pt x="279" y="103"/>
                    <a:pt x="279" y="55"/>
                    <a:pt x="219" y="19"/>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084;p69">
              <a:extLst>
                <a:ext uri="{FF2B5EF4-FFF2-40B4-BE49-F238E27FC236}">
                  <a16:creationId xmlns:a16="http://schemas.microsoft.com/office/drawing/2014/main" id="{E2011A57-3D0F-F49B-A70C-6235CE4CEA80}"/>
                </a:ext>
              </a:extLst>
            </p:cNvPr>
            <p:cNvSpPr/>
            <p:nvPr/>
          </p:nvSpPr>
          <p:spPr>
            <a:xfrm>
              <a:off x="2826100" y="2597260"/>
              <a:ext cx="39518" cy="21086"/>
            </a:xfrm>
            <a:custGeom>
              <a:avLst/>
              <a:gdLst/>
              <a:ahLst/>
              <a:cxnLst/>
              <a:rect l="l" t="t" r="r" b="b"/>
              <a:pathLst>
                <a:path w="268" h="143" extrusionOk="0">
                  <a:moveTo>
                    <a:pt x="134" y="0"/>
                  </a:moveTo>
                  <a:cubicBezTo>
                    <a:pt x="104" y="0"/>
                    <a:pt x="73" y="9"/>
                    <a:pt x="49" y="27"/>
                  </a:cubicBezTo>
                  <a:cubicBezTo>
                    <a:pt x="1" y="51"/>
                    <a:pt x="1" y="100"/>
                    <a:pt x="49" y="124"/>
                  </a:cubicBezTo>
                  <a:cubicBezTo>
                    <a:pt x="73" y="136"/>
                    <a:pt x="104" y="142"/>
                    <a:pt x="134" y="142"/>
                  </a:cubicBezTo>
                  <a:cubicBezTo>
                    <a:pt x="164" y="142"/>
                    <a:pt x="195" y="136"/>
                    <a:pt x="219" y="124"/>
                  </a:cubicBezTo>
                  <a:cubicBezTo>
                    <a:pt x="268" y="100"/>
                    <a:pt x="268" y="51"/>
                    <a:pt x="219" y="27"/>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085;p69">
              <a:extLst>
                <a:ext uri="{FF2B5EF4-FFF2-40B4-BE49-F238E27FC236}">
                  <a16:creationId xmlns:a16="http://schemas.microsoft.com/office/drawing/2014/main" id="{7D2FC7CD-9405-BB4A-88B8-5D897ED06225}"/>
                </a:ext>
              </a:extLst>
            </p:cNvPr>
            <p:cNvSpPr/>
            <p:nvPr/>
          </p:nvSpPr>
          <p:spPr>
            <a:xfrm>
              <a:off x="2775965" y="2568506"/>
              <a:ext cx="41435" cy="21234"/>
            </a:xfrm>
            <a:custGeom>
              <a:avLst/>
              <a:gdLst/>
              <a:ahLst/>
              <a:cxnLst/>
              <a:rect l="l" t="t" r="r" b="b"/>
              <a:pathLst>
                <a:path w="281" h="144" extrusionOk="0">
                  <a:moveTo>
                    <a:pt x="141" y="1"/>
                  </a:moveTo>
                  <a:cubicBezTo>
                    <a:pt x="107" y="1"/>
                    <a:pt x="74" y="10"/>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10"/>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086;p69">
              <a:extLst>
                <a:ext uri="{FF2B5EF4-FFF2-40B4-BE49-F238E27FC236}">
                  <a16:creationId xmlns:a16="http://schemas.microsoft.com/office/drawing/2014/main" id="{58739625-CF97-1F1C-9A4A-0F518B8C3AC6}"/>
                </a:ext>
              </a:extLst>
            </p:cNvPr>
            <p:cNvSpPr/>
            <p:nvPr/>
          </p:nvSpPr>
          <p:spPr>
            <a:xfrm>
              <a:off x="2627625" y="2482687"/>
              <a:ext cx="41140" cy="22561"/>
            </a:xfrm>
            <a:custGeom>
              <a:avLst/>
              <a:gdLst/>
              <a:ahLst/>
              <a:cxnLst/>
              <a:rect l="l" t="t" r="r" b="b"/>
              <a:pathLst>
                <a:path w="279" h="153" extrusionOk="0">
                  <a:moveTo>
                    <a:pt x="139" y="0"/>
                  </a:moveTo>
                  <a:cubicBezTo>
                    <a:pt x="106" y="0"/>
                    <a:pt x="73" y="9"/>
                    <a:pt x="49" y="27"/>
                  </a:cubicBezTo>
                  <a:cubicBezTo>
                    <a:pt x="0" y="52"/>
                    <a:pt x="0" y="100"/>
                    <a:pt x="49" y="124"/>
                  </a:cubicBezTo>
                  <a:cubicBezTo>
                    <a:pt x="73" y="143"/>
                    <a:pt x="106" y="152"/>
                    <a:pt x="139" y="152"/>
                  </a:cubicBezTo>
                  <a:cubicBezTo>
                    <a:pt x="173" y="152"/>
                    <a:pt x="206" y="143"/>
                    <a:pt x="230" y="124"/>
                  </a:cubicBezTo>
                  <a:cubicBezTo>
                    <a:pt x="279" y="100"/>
                    <a:pt x="279" y="52"/>
                    <a:pt x="230" y="27"/>
                  </a:cubicBezTo>
                  <a:cubicBezTo>
                    <a:pt x="206" y="9"/>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087;p69">
              <a:extLst>
                <a:ext uri="{FF2B5EF4-FFF2-40B4-BE49-F238E27FC236}">
                  <a16:creationId xmlns:a16="http://schemas.microsoft.com/office/drawing/2014/main" id="{13068351-6654-B70B-868F-3906D52E2F0E}"/>
                </a:ext>
              </a:extLst>
            </p:cNvPr>
            <p:cNvSpPr/>
            <p:nvPr/>
          </p:nvSpPr>
          <p:spPr>
            <a:xfrm>
              <a:off x="2529125" y="2426578"/>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5"/>
                    <a:pt x="107" y="144"/>
                    <a:pt x="140" y="144"/>
                  </a:cubicBezTo>
                  <a:cubicBezTo>
                    <a:pt x="174" y="144"/>
                    <a:pt x="207" y="135"/>
                    <a:pt x="231" y="116"/>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088;p69">
              <a:extLst>
                <a:ext uri="{FF2B5EF4-FFF2-40B4-BE49-F238E27FC236}">
                  <a16:creationId xmlns:a16="http://schemas.microsoft.com/office/drawing/2014/main" id="{E08B4E99-9522-53DC-30E9-688AE29E685C}"/>
                </a:ext>
              </a:extLst>
            </p:cNvPr>
            <p:cNvSpPr/>
            <p:nvPr/>
          </p:nvSpPr>
          <p:spPr>
            <a:xfrm>
              <a:off x="2430772" y="2369366"/>
              <a:ext cx="39518" cy="21234"/>
            </a:xfrm>
            <a:custGeom>
              <a:avLst/>
              <a:gdLst/>
              <a:ahLst/>
              <a:cxnLst/>
              <a:rect l="l" t="t" r="r" b="b"/>
              <a:pathLst>
                <a:path w="268" h="144" extrusionOk="0">
                  <a:moveTo>
                    <a:pt x="134" y="0"/>
                  </a:moveTo>
                  <a:cubicBezTo>
                    <a:pt x="103" y="0"/>
                    <a:pt x="73" y="7"/>
                    <a:pt x="49" y="19"/>
                  </a:cubicBezTo>
                  <a:cubicBezTo>
                    <a:pt x="0" y="43"/>
                    <a:pt x="0" y="91"/>
                    <a:pt x="49" y="116"/>
                  </a:cubicBezTo>
                  <a:cubicBezTo>
                    <a:pt x="73" y="134"/>
                    <a:pt x="103" y="143"/>
                    <a:pt x="134" y="143"/>
                  </a:cubicBezTo>
                  <a:cubicBezTo>
                    <a:pt x="164" y="143"/>
                    <a:pt x="194" y="134"/>
                    <a:pt x="219" y="116"/>
                  </a:cubicBezTo>
                  <a:cubicBezTo>
                    <a:pt x="267" y="91"/>
                    <a:pt x="267" y="43"/>
                    <a:pt x="219" y="19"/>
                  </a:cubicBezTo>
                  <a:cubicBezTo>
                    <a:pt x="194" y="7"/>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089;p69">
              <a:extLst>
                <a:ext uri="{FF2B5EF4-FFF2-40B4-BE49-F238E27FC236}">
                  <a16:creationId xmlns:a16="http://schemas.microsoft.com/office/drawing/2014/main" id="{BCC4269F-C05D-121E-BD89-6C9AECB7EDA7}"/>
                </a:ext>
              </a:extLst>
            </p:cNvPr>
            <p:cNvSpPr/>
            <p:nvPr/>
          </p:nvSpPr>
          <p:spPr>
            <a:xfrm>
              <a:off x="2332272" y="2312153"/>
              <a:ext cx="39518" cy="21676"/>
            </a:xfrm>
            <a:custGeom>
              <a:avLst/>
              <a:gdLst/>
              <a:ahLst/>
              <a:cxnLst/>
              <a:rect l="l" t="t" r="r" b="b"/>
              <a:pathLst>
                <a:path w="268" h="147" extrusionOk="0">
                  <a:moveTo>
                    <a:pt x="134" y="0"/>
                  </a:moveTo>
                  <a:cubicBezTo>
                    <a:pt x="104" y="0"/>
                    <a:pt x="73" y="6"/>
                    <a:pt x="49" y="18"/>
                  </a:cubicBezTo>
                  <a:cubicBezTo>
                    <a:pt x="0" y="43"/>
                    <a:pt x="0" y="91"/>
                    <a:pt x="49" y="128"/>
                  </a:cubicBezTo>
                  <a:cubicBezTo>
                    <a:pt x="73" y="140"/>
                    <a:pt x="104" y="146"/>
                    <a:pt x="134" y="146"/>
                  </a:cubicBezTo>
                  <a:cubicBezTo>
                    <a:pt x="164" y="146"/>
                    <a:pt x="195" y="140"/>
                    <a:pt x="219" y="128"/>
                  </a:cubicBezTo>
                  <a:cubicBezTo>
                    <a:pt x="267" y="91"/>
                    <a:pt x="267" y="43"/>
                    <a:pt x="219" y="18"/>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090;p69">
              <a:extLst>
                <a:ext uri="{FF2B5EF4-FFF2-40B4-BE49-F238E27FC236}">
                  <a16:creationId xmlns:a16="http://schemas.microsoft.com/office/drawing/2014/main" id="{EB9F887A-A6F5-F82C-E3A5-FC3F5ADB87B9}"/>
                </a:ext>
              </a:extLst>
            </p:cNvPr>
            <p:cNvSpPr/>
            <p:nvPr/>
          </p:nvSpPr>
          <p:spPr>
            <a:xfrm>
              <a:off x="2232002" y="2254792"/>
              <a:ext cx="41435" cy="21676"/>
            </a:xfrm>
            <a:custGeom>
              <a:avLst/>
              <a:gdLst/>
              <a:ahLst/>
              <a:cxnLst/>
              <a:rect l="l" t="t" r="r" b="b"/>
              <a:pathLst>
                <a:path w="281" h="147" extrusionOk="0">
                  <a:moveTo>
                    <a:pt x="141" y="1"/>
                  </a:moveTo>
                  <a:cubicBezTo>
                    <a:pt x="107" y="1"/>
                    <a:pt x="74" y="7"/>
                    <a:pt x="49" y="19"/>
                  </a:cubicBezTo>
                  <a:cubicBezTo>
                    <a:pt x="1" y="56"/>
                    <a:pt x="1" y="92"/>
                    <a:pt x="49" y="129"/>
                  </a:cubicBezTo>
                  <a:cubicBezTo>
                    <a:pt x="74" y="141"/>
                    <a:pt x="107" y="147"/>
                    <a:pt x="141" y="147"/>
                  </a:cubicBezTo>
                  <a:cubicBezTo>
                    <a:pt x="174" y="147"/>
                    <a:pt x="208" y="141"/>
                    <a:pt x="232" y="129"/>
                  </a:cubicBezTo>
                  <a:cubicBezTo>
                    <a:pt x="280" y="92"/>
                    <a:pt x="280" y="56"/>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091;p69">
              <a:extLst>
                <a:ext uri="{FF2B5EF4-FFF2-40B4-BE49-F238E27FC236}">
                  <a16:creationId xmlns:a16="http://schemas.microsoft.com/office/drawing/2014/main" id="{E45ACCA1-E80E-0F09-7102-318415EBA793}"/>
                </a:ext>
              </a:extLst>
            </p:cNvPr>
            <p:cNvSpPr/>
            <p:nvPr/>
          </p:nvSpPr>
          <p:spPr>
            <a:xfrm>
              <a:off x="3121453" y="2767571"/>
              <a:ext cx="17990" cy="21676"/>
            </a:xfrm>
            <a:custGeom>
              <a:avLst/>
              <a:gdLst/>
              <a:ahLst/>
              <a:cxnLst/>
              <a:rect l="l" t="t" r="r" b="b"/>
              <a:pathLst>
                <a:path w="122" h="147" extrusionOk="0">
                  <a:moveTo>
                    <a:pt x="122" y="1"/>
                  </a:moveTo>
                  <a:cubicBezTo>
                    <a:pt x="97" y="13"/>
                    <a:pt x="73" y="13"/>
                    <a:pt x="49" y="25"/>
                  </a:cubicBezTo>
                  <a:cubicBezTo>
                    <a:pt x="0" y="50"/>
                    <a:pt x="0" y="98"/>
                    <a:pt x="49" y="134"/>
                  </a:cubicBezTo>
                  <a:cubicBezTo>
                    <a:pt x="73" y="147"/>
                    <a:pt x="97" y="147"/>
                    <a:pt x="122" y="147"/>
                  </a:cubicBezTo>
                  <a:lnTo>
                    <a:pt x="122"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092;p69">
              <a:extLst>
                <a:ext uri="{FF2B5EF4-FFF2-40B4-BE49-F238E27FC236}">
                  <a16:creationId xmlns:a16="http://schemas.microsoft.com/office/drawing/2014/main" id="{8BDF6DC0-1C37-08C1-54D8-D0F9BEB20823}"/>
                </a:ext>
              </a:extLst>
            </p:cNvPr>
            <p:cNvSpPr/>
            <p:nvPr/>
          </p:nvSpPr>
          <p:spPr>
            <a:xfrm>
              <a:off x="3073088" y="2739850"/>
              <a:ext cx="39518" cy="21676"/>
            </a:xfrm>
            <a:custGeom>
              <a:avLst/>
              <a:gdLst/>
              <a:ahLst/>
              <a:cxnLst/>
              <a:rect l="l" t="t" r="r" b="b"/>
              <a:pathLst>
                <a:path w="268" h="147" extrusionOk="0">
                  <a:moveTo>
                    <a:pt x="134" y="1"/>
                  </a:moveTo>
                  <a:cubicBezTo>
                    <a:pt x="103" y="1"/>
                    <a:pt x="73" y="7"/>
                    <a:pt x="49" y="19"/>
                  </a:cubicBezTo>
                  <a:cubicBezTo>
                    <a:pt x="0" y="55"/>
                    <a:pt x="0" y="92"/>
                    <a:pt x="49" y="128"/>
                  </a:cubicBezTo>
                  <a:cubicBezTo>
                    <a:pt x="73" y="140"/>
                    <a:pt x="103" y="146"/>
                    <a:pt x="134" y="146"/>
                  </a:cubicBezTo>
                  <a:cubicBezTo>
                    <a:pt x="164" y="146"/>
                    <a:pt x="194" y="140"/>
                    <a:pt x="219" y="128"/>
                  </a:cubicBezTo>
                  <a:cubicBezTo>
                    <a:pt x="267" y="92"/>
                    <a:pt x="267" y="55"/>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093;p69">
              <a:extLst>
                <a:ext uri="{FF2B5EF4-FFF2-40B4-BE49-F238E27FC236}">
                  <a16:creationId xmlns:a16="http://schemas.microsoft.com/office/drawing/2014/main" id="{ED219D2D-AEF9-FA7E-D3F5-21D331F3579E}"/>
                </a:ext>
              </a:extLst>
            </p:cNvPr>
            <p:cNvSpPr/>
            <p:nvPr/>
          </p:nvSpPr>
          <p:spPr>
            <a:xfrm>
              <a:off x="3022953" y="2711243"/>
              <a:ext cx="41435" cy="21528"/>
            </a:xfrm>
            <a:custGeom>
              <a:avLst/>
              <a:gdLst/>
              <a:ahLst/>
              <a:cxnLst/>
              <a:rect l="l" t="t" r="r" b="b"/>
              <a:pathLst>
                <a:path w="281" h="146" extrusionOk="0">
                  <a:moveTo>
                    <a:pt x="140" y="1"/>
                  </a:moveTo>
                  <a:cubicBezTo>
                    <a:pt x="107" y="1"/>
                    <a:pt x="73" y="7"/>
                    <a:pt x="49" y="19"/>
                  </a:cubicBezTo>
                  <a:cubicBezTo>
                    <a:pt x="0" y="55"/>
                    <a:pt x="0" y="92"/>
                    <a:pt x="49" y="128"/>
                  </a:cubicBezTo>
                  <a:cubicBezTo>
                    <a:pt x="73" y="140"/>
                    <a:pt x="107" y="146"/>
                    <a:pt x="140" y="146"/>
                  </a:cubicBezTo>
                  <a:cubicBezTo>
                    <a:pt x="174" y="146"/>
                    <a:pt x="207" y="140"/>
                    <a:pt x="232" y="128"/>
                  </a:cubicBezTo>
                  <a:cubicBezTo>
                    <a:pt x="280" y="92"/>
                    <a:pt x="280" y="55"/>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094;p69">
              <a:extLst>
                <a:ext uri="{FF2B5EF4-FFF2-40B4-BE49-F238E27FC236}">
                  <a16:creationId xmlns:a16="http://schemas.microsoft.com/office/drawing/2014/main" id="{352050B2-B4A2-DC32-C14E-E5C36F7C3A25}"/>
                </a:ext>
              </a:extLst>
            </p:cNvPr>
            <p:cNvSpPr/>
            <p:nvPr/>
          </p:nvSpPr>
          <p:spPr>
            <a:xfrm>
              <a:off x="2972818" y="2682637"/>
              <a:ext cx="41435" cy="21528"/>
            </a:xfrm>
            <a:custGeom>
              <a:avLst/>
              <a:gdLst/>
              <a:ahLst/>
              <a:cxnLst/>
              <a:rect l="l" t="t" r="r" b="b"/>
              <a:pathLst>
                <a:path w="281" h="146" extrusionOk="0">
                  <a:moveTo>
                    <a:pt x="140" y="1"/>
                  </a:moveTo>
                  <a:cubicBezTo>
                    <a:pt x="107" y="1"/>
                    <a:pt x="73" y="7"/>
                    <a:pt x="49" y="19"/>
                  </a:cubicBezTo>
                  <a:cubicBezTo>
                    <a:pt x="1" y="55"/>
                    <a:pt x="1" y="92"/>
                    <a:pt x="49" y="127"/>
                  </a:cubicBezTo>
                  <a:cubicBezTo>
                    <a:pt x="73" y="140"/>
                    <a:pt x="107" y="146"/>
                    <a:pt x="140" y="146"/>
                  </a:cubicBezTo>
                  <a:cubicBezTo>
                    <a:pt x="174" y="146"/>
                    <a:pt x="207" y="140"/>
                    <a:pt x="232" y="127"/>
                  </a:cubicBezTo>
                  <a:cubicBezTo>
                    <a:pt x="280" y="92"/>
                    <a:pt x="280" y="55"/>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095;p69">
              <a:extLst>
                <a:ext uri="{FF2B5EF4-FFF2-40B4-BE49-F238E27FC236}">
                  <a16:creationId xmlns:a16="http://schemas.microsoft.com/office/drawing/2014/main" id="{2358B4AE-BA62-41FD-12D7-6C85AD346177}"/>
                </a:ext>
              </a:extLst>
            </p:cNvPr>
            <p:cNvSpPr/>
            <p:nvPr/>
          </p:nvSpPr>
          <p:spPr>
            <a:xfrm>
              <a:off x="2874466" y="2625424"/>
              <a:ext cx="41287" cy="21528"/>
            </a:xfrm>
            <a:custGeom>
              <a:avLst/>
              <a:gdLst/>
              <a:ahLst/>
              <a:cxnLst/>
              <a:rect l="l" t="t" r="r" b="b"/>
              <a:pathLst>
                <a:path w="280" h="146" extrusionOk="0">
                  <a:moveTo>
                    <a:pt x="140" y="0"/>
                  </a:moveTo>
                  <a:cubicBezTo>
                    <a:pt x="107" y="0"/>
                    <a:pt x="74" y="6"/>
                    <a:pt x="49" y="18"/>
                  </a:cubicBezTo>
                  <a:cubicBezTo>
                    <a:pt x="1" y="54"/>
                    <a:pt x="1" y="103"/>
                    <a:pt x="49" y="127"/>
                  </a:cubicBezTo>
                  <a:cubicBezTo>
                    <a:pt x="74" y="139"/>
                    <a:pt x="107" y="145"/>
                    <a:pt x="140" y="145"/>
                  </a:cubicBezTo>
                  <a:cubicBezTo>
                    <a:pt x="173" y="145"/>
                    <a:pt x="207" y="139"/>
                    <a:pt x="231" y="127"/>
                  </a:cubicBezTo>
                  <a:cubicBezTo>
                    <a:pt x="279" y="103"/>
                    <a:pt x="279" y="54"/>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96;p69">
              <a:extLst>
                <a:ext uri="{FF2B5EF4-FFF2-40B4-BE49-F238E27FC236}">
                  <a16:creationId xmlns:a16="http://schemas.microsoft.com/office/drawing/2014/main" id="{54DF53B2-84F3-1D8E-07A7-DBEFF1921C5F}"/>
                </a:ext>
              </a:extLst>
            </p:cNvPr>
            <p:cNvSpPr/>
            <p:nvPr/>
          </p:nvSpPr>
          <p:spPr>
            <a:xfrm>
              <a:off x="2725978" y="2539900"/>
              <a:ext cx="41287" cy="21086"/>
            </a:xfrm>
            <a:custGeom>
              <a:avLst/>
              <a:gdLst/>
              <a:ahLst/>
              <a:cxnLst/>
              <a:rect l="l" t="t" r="r" b="b"/>
              <a:pathLst>
                <a:path w="280" h="143" extrusionOk="0">
                  <a:moveTo>
                    <a:pt x="140" y="1"/>
                  </a:moveTo>
                  <a:cubicBezTo>
                    <a:pt x="106" y="1"/>
                    <a:pt x="73" y="10"/>
                    <a:pt x="49" y="28"/>
                  </a:cubicBezTo>
                  <a:cubicBezTo>
                    <a:pt x="0" y="52"/>
                    <a:pt x="0" y="100"/>
                    <a:pt x="49" y="125"/>
                  </a:cubicBezTo>
                  <a:cubicBezTo>
                    <a:pt x="73" y="137"/>
                    <a:pt x="106" y="143"/>
                    <a:pt x="140" y="143"/>
                  </a:cubicBezTo>
                  <a:cubicBezTo>
                    <a:pt x="173" y="143"/>
                    <a:pt x="207" y="137"/>
                    <a:pt x="231" y="125"/>
                  </a:cubicBezTo>
                  <a:cubicBezTo>
                    <a:pt x="280" y="100"/>
                    <a:pt x="280" y="52"/>
                    <a:pt x="231" y="28"/>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97;p69">
              <a:extLst>
                <a:ext uri="{FF2B5EF4-FFF2-40B4-BE49-F238E27FC236}">
                  <a16:creationId xmlns:a16="http://schemas.microsoft.com/office/drawing/2014/main" id="{0645566E-A4E9-FB84-27DF-02B6217C4A4D}"/>
                </a:ext>
              </a:extLst>
            </p:cNvPr>
            <p:cNvSpPr/>
            <p:nvPr/>
          </p:nvSpPr>
          <p:spPr>
            <a:xfrm>
              <a:off x="2067442" y="2207092"/>
              <a:ext cx="41435" cy="21086"/>
            </a:xfrm>
            <a:custGeom>
              <a:avLst/>
              <a:gdLst/>
              <a:ahLst/>
              <a:cxnLst/>
              <a:rect l="l" t="t" r="r" b="b"/>
              <a:pathLst>
                <a:path w="281" h="143" extrusionOk="0">
                  <a:moveTo>
                    <a:pt x="140" y="1"/>
                  </a:moveTo>
                  <a:cubicBezTo>
                    <a:pt x="107" y="1"/>
                    <a:pt x="73" y="10"/>
                    <a:pt x="49" y="28"/>
                  </a:cubicBezTo>
                  <a:cubicBezTo>
                    <a:pt x="0" y="52"/>
                    <a:pt x="0" y="100"/>
                    <a:pt x="49" y="125"/>
                  </a:cubicBezTo>
                  <a:cubicBezTo>
                    <a:pt x="73" y="137"/>
                    <a:pt x="107" y="143"/>
                    <a:pt x="140" y="143"/>
                  </a:cubicBezTo>
                  <a:cubicBezTo>
                    <a:pt x="174" y="143"/>
                    <a:pt x="207" y="137"/>
                    <a:pt x="232" y="125"/>
                  </a:cubicBezTo>
                  <a:cubicBezTo>
                    <a:pt x="280" y="100"/>
                    <a:pt x="280" y="52"/>
                    <a:pt x="232" y="28"/>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98;p69">
              <a:extLst>
                <a:ext uri="{FF2B5EF4-FFF2-40B4-BE49-F238E27FC236}">
                  <a16:creationId xmlns:a16="http://schemas.microsoft.com/office/drawing/2014/main" id="{AF1FCC4E-54A1-CF6F-EE00-651CF08E311D}"/>
                </a:ext>
              </a:extLst>
            </p:cNvPr>
            <p:cNvSpPr/>
            <p:nvPr/>
          </p:nvSpPr>
          <p:spPr>
            <a:xfrm>
              <a:off x="1969089" y="2149879"/>
              <a:ext cx="41287" cy="22413"/>
            </a:xfrm>
            <a:custGeom>
              <a:avLst/>
              <a:gdLst/>
              <a:ahLst/>
              <a:cxnLst/>
              <a:rect l="l" t="t" r="r" b="b"/>
              <a:pathLst>
                <a:path w="280" h="152" extrusionOk="0">
                  <a:moveTo>
                    <a:pt x="140" y="0"/>
                  </a:moveTo>
                  <a:cubicBezTo>
                    <a:pt x="107" y="0"/>
                    <a:pt x="73" y="9"/>
                    <a:pt x="49" y="27"/>
                  </a:cubicBezTo>
                  <a:cubicBezTo>
                    <a:pt x="1" y="52"/>
                    <a:pt x="1" y="100"/>
                    <a:pt x="49" y="124"/>
                  </a:cubicBezTo>
                  <a:cubicBezTo>
                    <a:pt x="73" y="143"/>
                    <a:pt x="107" y="152"/>
                    <a:pt x="140" y="152"/>
                  </a:cubicBezTo>
                  <a:cubicBezTo>
                    <a:pt x="173" y="152"/>
                    <a:pt x="206" y="143"/>
                    <a:pt x="231" y="124"/>
                  </a:cubicBezTo>
                  <a:cubicBezTo>
                    <a:pt x="279" y="100"/>
                    <a:pt x="279" y="52"/>
                    <a:pt x="231" y="27"/>
                  </a:cubicBezTo>
                  <a:cubicBezTo>
                    <a:pt x="206"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99;p69">
              <a:extLst>
                <a:ext uri="{FF2B5EF4-FFF2-40B4-BE49-F238E27FC236}">
                  <a16:creationId xmlns:a16="http://schemas.microsoft.com/office/drawing/2014/main" id="{A07C8E51-4FFE-FEDE-DC77-F65965FEB936}"/>
                </a:ext>
              </a:extLst>
            </p:cNvPr>
            <p:cNvSpPr/>
            <p:nvPr/>
          </p:nvSpPr>
          <p:spPr>
            <a:xfrm>
              <a:off x="1920724" y="2122452"/>
              <a:ext cx="39518" cy="21234"/>
            </a:xfrm>
            <a:custGeom>
              <a:avLst/>
              <a:gdLst/>
              <a:ahLst/>
              <a:cxnLst/>
              <a:rect l="l" t="t" r="r" b="b"/>
              <a:pathLst>
                <a:path w="268" h="144" extrusionOk="0">
                  <a:moveTo>
                    <a:pt x="134" y="1"/>
                  </a:moveTo>
                  <a:cubicBezTo>
                    <a:pt x="104" y="1"/>
                    <a:pt x="73" y="7"/>
                    <a:pt x="49" y="19"/>
                  </a:cubicBezTo>
                  <a:cubicBezTo>
                    <a:pt x="0" y="43"/>
                    <a:pt x="0" y="92"/>
                    <a:pt x="49" y="116"/>
                  </a:cubicBezTo>
                  <a:cubicBezTo>
                    <a:pt x="73" y="135"/>
                    <a:pt x="104" y="144"/>
                    <a:pt x="134" y="144"/>
                  </a:cubicBezTo>
                  <a:cubicBezTo>
                    <a:pt x="164" y="144"/>
                    <a:pt x="195" y="135"/>
                    <a:pt x="219" y="116"/>
                  </a:cubicBezTo>
                  <a:cubicBezTo>
                    <a:pt x="267" y="92"/>
                    <a:pt x="267" y="43"/>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100;p69">
              <a:extLst>
                <a:ext uri="{FF2B5EF4-FFF2-40B4-BE49-F238E27FC236}">
                  <a16:creationId xmlns:a16="http://schemas.microsoft.com/office/drawing/2014/main" id="{EAF13529-53FB-15F3-B2A0-C6348D14EAD8}"/>
                </a:ext>
              </a:extLst>
            </p:cNvPr>
            <p:cNvSpPr/>
            <p:nvPr/>
          </p:nvSpPr>
          <p:spPr>
            <a:xfrm>
              <a:off x="1820454" y="2065239"/>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4"/>
                    <a:pt x="141" y="144"/>
                  </a:cubicBezTo>
                  <a:cubicBezTo>
                    <a:pt x="174" y="144"/>
                    <a:pt x="208" y="134"/>
                    <a:pt x="232" y="116"/>
                  </a:cubicBezTo>
                  <a:cubicBezTo>
                    <a:pt x="280" y="92"/>
                    <a:pt x="280" y="43"/>
                    <a:pt x="232" y="19"/>
                  </a:cubicBezTo>
                  <a:cubicBezTo>
                    <a:pt x="208" y="7"/>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101;p69">
              <a:extLst>
                <a:ext uri="{FF2B5EF4-FFF2-40B4-BE49-F238E27FC236}">
                  <a16:creationId xmlns:a16="http://schemas.microsoft.com/office/drawing/2014/main" id="{B229B6FE-6206-6B1F-C2A6-5E101B07B59D}"/>
                </a:ext>
              </a:extLst>
            </p:cNvPr>
            <p:cNvSpPr/>
            <p:nvPr/>
          </p:nvSpPr>
          <p:spPr>
            <a:xfrm>
              <a:off x="1772236" y="2036633"/>
              <a:ext cx="39518" cy="21676"/>
            </a:xfrm>
            <a:custGeom>
              <a:avLst/>
              <a:gdLst/>
              <a:ahLst/>
              <a:cxnLst/>
              <a:rect l="l" t="t" r="r" b="b"/>
              <a:pathLst>
                <a:path w="268" h="147" extrusionOk="0">
                  <a:moveTo>
                    <a:pt x="134" y="0"/>
                  </a:moveTo>
                  <a:cubicBezTo>
                    <a:pt x="104" y="0"/>
                    <a:pt x="74" y="6"/>
                    <a:pt x="49" y="19"/>
                  </a:cubicBezTo>
                  <a:cubicBezTo>
                    <a:pt x="1" y="43"/>
                    <a:pt x="1" y="91"/>
                    <a:pt x="49" y="128"/>
                  </a:cubicBezTo>
                  <a:cubicBezTo>
                    <a:pt x="74" y="140"/>
                    <a:pt x="104" y="147"/>
                    <a:pt x="134" y="147"/>
                  </a:cubicBezTo>
                  <a:cubicBezTo>
                    <a:pt x="165" y="147"/>
                    <a:pt x="195" y="140"/>
                    <a:pt x="219" y="128"/>
                  </a:cubicBezTo>
                  <a:cubicBezTo>
                    <a:pt x="268" y="91"/>
                    <a:pt x="268" y="43"/>
                    <a:pt x="219" y="19"/>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102;p69">
              <a:extLst>
                <a:ext uri="{FF2B5EF4-FFF2-40B4-BE49-F238E27FC236}">
                  <a16:creationId xmlns:a16="http://schemas.microsoft.com/office/drawing/2014/main" id="{F0778B87-3E95-81AF-DBC5-22D1A338D4B7}"/>
                </a:ext>
              </a:extLst>
            </p:cNvPr>
            <p:cNvSpPr/>
            <p:nvPr/>
          </p:nvSpPr>
          <p:spPr>
            <a:xfrm>
              <a:off x="1722101" y="2008026"/>
              <a:ext cx="41287" cy="21676"/>
            </a:xfrm>
            <a:custGeom>
              <a:avLst/>
              <a:gdLst/>
              <a:ahLst/>
              <a:cxnLst/>
              <a:rect l="l" t="t" r="r" b="b"/>
              <a:pathLst>
                <a:path w="280" h="147" extrusionOk="0">
                  <a:moveTo>
                    <a:pt x="140" y="0"/>
                  </a:moveTo>
                  <a:cubicBezTo>
                    <a:pt x="107" y="0"/>
                    <a:pt x="74" y="6"/>
                    <a:pt x="49" y="18"/>
                  </a:cubicBezTo>
                  <a:cubicBezTo>
                    <a:pt x="1" y="43"/>
                    <a:pt x="1" y="91"/>
                    <a:pt x="49" y="128"/>
                  </a:cubicBezTo>
                  <a:cubicBezTo>
                    <a:pt x="74" y="140"/>
                    <a:pt x="107" y="146"/>
                    <a:pt x="140" y="146"/>
                  </a:cubicBezTo>
                  <a:cubicBezTo>
                    <a:pt x="173" y="146"/>
                    <a:pt x="207" y="140"/>
                    <a:pt x="231" y="128"/>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103;p69">
              <a:extLst>
                <a:ext uri="{FF2B5EF4-FFF2-40B4-BE49-F238E27FC236}">
                  <a16:creationId xmlns:a16="http://schemas.microsoft.com/office/drawing/2014/main" id="{8ED61A22-24C4-90CD-EBF4-F3434909E56B}"/>
                </a:ext>
              </a:extLst>
            </p:cNvPr>
            <p:cNvSpPr/>
            <p:nvPr/>
          </p:nvSpPr>
          <p:spPr>
            <a:xfrm>
              <a:off x="1673736" y="1979420"/>
              <a:ext cx="39518" cy="21676"/>
            </a:xfrm>
            <a:custGeom>
              <a:avLst/>
              <a:gdLst/>
              <a:ahLst/>
              <a:cxnLst/>
              <a:rect l="l" t="t" r="r" b="b"/>
              <a:pathLst>
                <a:path w="268" h="147" extrusionOk="0">
                  <a:moveTo>
                    <a:pt x="134" y="0"/>
                  </a:moveTo>
                  <a:cubicBezTo>
                    <a:pt x="104" y="0"/>
                    <a:pt x="74" y="6"/>
                    <a:pt x="49" y="18"/>
                  </a:cubicBezTo>
                  <a:cubicBezTo>
                    <a:pt x="1" y="55"/>
                    <a:pt x="1" y="91"/>
                    <a:pt x="49" y="128"/>
                  </a:cubicBezTo>
                  <a:cubicBezTo>
                    <a:pt x="74" y="140"/>
                    <a:pt x="104" y="146"/>
                    <a:pt x="134" y="146"/>
                  </a:cubicBezTo>
                  <a:cubicBezTo>
                    <a:pt x="165" y="146"/>
                    <a:pt x="195" y="140"/>
                    <a:pt x="219" y="128"/>
                  </a:cubicBezTo>
                  <a:cubicBezTo>
                    <a:pt x="268" y="91"/>
                    <a:pt x="268" y="55"/>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104;p69">
              <a:extLst>
                <a:ext uri="{FF2B5EF4-FFF2-40B4-BE49-F238E27FC236}">
                  <a16:creationId xmlns:a16="http://schemas.microsoft.com/office/drawing/2014/main" id="{BF45F571-65F2-7BE6-0704-70173586566B}"/>
                </a:ext>
              </a:extLst>
            </p:cNvPr>
            <p:cNvSpPr/>
            <p:nvPr/>
          </p:nvSpPr>
          <p:spPr>
            <a:xfrm>
              <a:off x="1623748" y="1950666"/>
              <a:ext cx="41287" cy="21823"/>
            </a:xfrm>
            <a:custGeom>
              <a:avLst/>
              <a:gdLst/>
              <a:ahLst/>
              <a:cxnLst/>
              <a:rect l="l" t="t" r="r" b="b"/>
              <a:pathLst>
                <a:path w="280" h="148" extrusionOk="0">
                  <a:moveTo>
                    <a:pt x="140" y="1"/>
                  </a:moveTo>
                  <a:cubicBezTo>
                    <a:pt x="106" y="1"/>
                    <a:pt x="73" y="7"/>
                    <a:pt x="49" y="19"/>
                  </a:cubicBezTo>
                  <a:cubicBezTo>
                    <a:pt x="0" y="56"/>
                    <a:pt x="0" y="92"/>
                    <a:pt x="49" y="129"/>
                  </a:cubicBezTo>
                  <a:cubicBezTo>
                    <a:pt x="73" y="141"/>
                    <a:pt x="106" y="147"/>
                    <a:pt x="140" y="147"/>
                  </a:cubicBezTo>
                  <a:cubicBezTo>
                    <a:pt x="173" y="147"/>
                    <a:pt x="207" y="141"/>
                    <a:pt x="231" y="129"/>
                  </a:cubicBezTo>
                  <a:cubicBezTo>
                    <a:pt x="280" y="92"/>
                    <a:pt x="280" y="56"/>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105;p69">
              <a:extLst>
                <a:ext uri="{FF2B5EF4-FFF2-40B4-BE49-F238E27FC236}">
                  <a16:creationId xmlns:a16="http://schemas.microsoft.com/office/drawing/2014/main" id="{D84EF550-DC13-49D8-ACB7-B07EB5034CC8}"/>
                </a:ext>
              </a:extLst>
            </p:cNvPr>
            <p:cNvSpPr/>
            <p:nvPr/>
          </p:nvSpPr>
          <p:spPr>
            <a:xfrm>
              <a:off x="2611405" y="2521615"/>
              <a:ext cx="41435" cy="21086"/>
            </a:xfrm>
            <a:custGeom>
              <a:avLst/>
              <a:gdLst/>
              <a:ahLst/>
              <a:cxnLst/>
              <a:rect l="l" t="t" r="r" b="b"/>
              <a:pathLst>
                <a:path w="281" h="143" extrusionOk="0">
                  <a:moveTo>
                    <a:pt x="140" y="0"/>
                  </a:moveTo>
                  <a:cubicBezTo>
                    <a:pt x="107" y="0"/>
                    <a:pt x="73" y="6"/>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106;p69">
              <a:extLst>
                <a:ext uri="{FF2B5EF4-FFF2-40B4-BE49-F238E27FC236}">
                  <a16:creationId xmlns:a16="http://schemas.microsoft.com/office/drawing/2014/main" id="{AA678DEB-BD14-3537-387A-F2C83FCC6B13}"/>
                </a:ext>
              </a:extLst>
            </p:cNvPr>
            <p:cNvSpPr/>
            <p:nvPr/>
          </p:nvSpPr>
          <p:spPr>
            <a:xfrm>
              <a:off x="2513052" y="2464327"/>
              <a:ext cx="41287" cy="21528"/>
            </a:xfrm>
            <a:custGeom>
              <a:avLst/>
              <a:gdLst/>
              <a:ahLst/>
              <a:cxnLst/>
              <a:rect l="l" t="t" r="r" b="b"/>
              <a:pathLst>
                <a:path w="280" h="146" extrusionOk="0">
                  <a:moveTo>
                    <a:pt x="134" y="0"/>
                  </a:moveTo>
                  <a:cubicBezTo>
                    <a:pt x="104" y="0"/>
                    <a:pt x="73" y="6"/>
                    <a:pt x="49" y="18"/>
                  </a:cubicBezTo>
                  <a:cubicBezTo>
                    <a:pt x="1" y="43"/>
                    <a:pt x="1" y="91"/>
                    <a:pt x="49" y="127"/>
                  </a:cubicBezTo>
                  <a:cubicBezTo>
                    <a:pt x="73" y="139"/>
                    <a:pt x="104" y="145"/>
                    <a:pt x="134" y="145"/>
                  </a:cubicBezTo>
                  <a:cubicBezTo>
                    <a:pt x="164" y="145"/>
                    <a:pt x="195" y="139"/>
                    <a:pt x="219" y="127"/>
                  </a:cubicBezTo>
                  <a:cubicBezTo>
                    <a:pt x="279" y="91"/>
                    <a:pt x="279" y="43"/>
                    <a:pt x="219" y="18"/>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107;p69">
              <a:extLst>
                <a:ext uri="{FF2B5EF4-FFF2-40B4-BE49-F238E27FC236}">
                  <a16:creationId xmlns:a16="http://schemas.microsoft.com/office/drawing/2014/main" id="{A9F77CA7-0343-F3C4-D119-8BDB9E44B814}"/>
                </a:ext>
              </a:extLst>
            </p:cNvPr>
            <p:cNvSpPr/>
            <p:nvPr/>
          </p:nvSpPr>
          <p:spPr>
            <a:xfrm>
              <a:off x="2414552" y="2406967"/>
              <a:ext cx="39518" cy="21528"/>
            </a:xfrm>
            <a:custGeom>
              <a:avLst/>
              <a:gdLst/>
              <a:ahLst/>
              <a:cxnLst/>
              <a:rect l="l" t="t" r="r" b="b"/>
              <a:pathLst>
                <a:path w="268" h="146" extrusionOk="0">
                  <a:moveTo>
                    <a:pt x="134" y="1"/>
                  </a:moveTo>
                  <a:cubicBezTo>
                    <a:pt x="104" y="1"/>
                    <a:pt x="73" y="7"/>
                    <a:pt x="49" y="19"/>
                  </a:cubicBezTo>
                  <a:cubicBezTo>
                    <a:pt x="1" y="55"/>
                    <a:pt x="1" y="92"/>
                    <a:pt x="49" y="128"/>
                  </a:cubicBezTo>
                  <a:cubicBezTo>
                    <a:pt x="73" y="140"/>
                    <a:pt x="104" y="146"/>
                    <a:pt x="134" y="146"/>
                  </a:cubicBezTo>
                  <a:cubicBezTo>
                    <a:pt x="164" y="146"/>
                    <a:pt x="195" y="140"/>
                    <a:pt x="219" y="128"/>
                  </a:cubicBezTo>
                  <a:cubicBezTo>
                    <a:pt x="268" y="92"/>
                    <a:pt x="268" y="55"/>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108;p69">
              <a:extLst>
                <a:ext uri="{FF2B5EF4-FFF2-40B4-BE49-F238E27FC236}">
                  <a16:creationId xmlns:a16="http://schemas.microsoft.com/office/drawing/2014/main" id="{9BB02C86-EAFE-04CA-769A-B711D23C8BC3}"/>
                </a:ext>
              </a:extLst>
            </p:cNvPr>
            <p:cNvSpPr/>
            <p:nvPr/>
          </p:nvSpPr>
          <p:spPr>
            <a:xfrm>
              <a:off x="2314430" y="2349754"/>
              <a:ext cx="41287" cy="21528"/>
            </a:xfrm>
            <a:custGeom>
              <a:avLst/>
              <a:gdLst/>
              <a:ahLst/>
              <a:cxnLst/>
              <a:rect l="l" t="t" r="r" b="b"/>
              <a:pathLst>
                <a:path w="280" h="146" extrusionOk="0">
                  <a:moveTo>
                    <a:pt x="140" y="0"/>
                  </a:moveTo>
                  <a:cubicBezTo>
                    <a:pt x="106" y="0"/>
                    <a:pt x="73" y="7"/>
                    <a:pt x="49" y="19"/>
                  </a:cubicBezTo>
                  <a:cubicBezTo>
                    <a:pt x="0" y="55"/>
                    <a:pt x="0" y="91"/>
                    <a:pt x="49" y="127"/>
                  </a:cubicBezTo>
                  <a:cubicBezTo>
                    <a:pt x="73" y="140"/>
                    <a:pt x="106" y="146"/>
                    <a:pt x="140" y="146"/>
                  </a:cubicBezTo>
                  <a:cubicBezTo>
                    <a:pt x="173" y="146"/>
                    <a:pt x="207" y="140"/>
                    <a:pt x="231" y="127"/>
                  </a:cubicBezTo>
                  <a:cubicBezTo>
                    <a:pt x="280" y="91"/>
                    <a:pt x="280" y="55"/>
                    <a:pt x="231" y="19"/>
                  </a:cubicBezTo>
                  <a:cubicBezTo>
                    <a:pt x="207" y="7"/>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109;p69">
              <a:extLst>
                <a:ext uri="{FF2B5EF4-FFF2-40B4-BE49-F238E27FC236}">
                  <a16:creationId xmlns:a16="http://schemas.microsoft.com/office/drawing/2014/main" id="{887D1DAF-37E9-91E8-A67C-8EB96A0A2294}"/>
                </a:ext>
              </a:extLst>
            </p:cNvPr>
            <p:cNvSpPr/>
            <p:nvPr/>
          </p:nvSpPr>
          <p:spPr>
            <a:xfrm>
              <a:off x="2216077" y="2292983"/>
              <a:ext cx="41140" cy="21086"/>
            </a:xfrm>
            <a:custGeom>
              <a:avLst/>
              <a:gdLst/>
              <a:ahLst/>
              <a:cxnLst/>
              <a:rect l="l" t="t" r="r" b="b"/>
              <a:pathLst>
                <a:path w="279" h="143" extrusionOk="0">
                  <a:moveTo>
                    <a:pt x="139" y="0"/>
                  </a:moveTo>
                  <a:cubicBezTo>
                    <a:pt x="106" y="0"/>
                    <a:pt x="73" y="9"/>
                    <a:pt x="49" y="27"/>
                  </a:cubicBezTo>
                  <a:cubicBezTo>
                    <a:pt x="0" y="51"/>
                    <a:pt x="0" y="100"/>
                    <a:pt x="49" y="124"/>
                  </a:cubicBezTo>
                  <a:cubicBezTo>
                    <a:pt x="73" y="136"/>
                    <a:pt x="106" y="142"/>
                    <a:pt x="139" y="142"/>
                  </a:cubicBezTo>
                  <a:cubicBezTo>
                    <a:pt x="173" y="142"/>
                    <a:pt x="206" y="136"/>
                    <a:pt x="230" y="124"/>
                  </a:cubicBezTo>
                  <a:cubicBezTo>
                    <a:pt x="279" y="100"/>
                    <a:pt x="279" y="51"/>
                    <a:pt x="230" y="27"/>
                  </a:cubicBezTo>
                  <a:cubicBezTo>
                    <a:pt x="206" y="9"/>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110;p69">
              <a:extLst>
                <a:ext uri="{FF2B5EF4-FFF2-40B4-BE49-F238E27FC236}">
                  <a16:creationId xmlns:a16="http://schemas.microsoft.com/office/drawing/2014/main" id="{BB0DF0DF-443E-4C76-7DC3-9D7CC79E01C0}"/>
                </a:ext>
              </a:extLst>
            </p:cNvPr>
            <p:cNvSpPr/>
            <p:nvPr/>
          </p:nvSpPr>
          <p:spPr>
            <a:xfrm>
              <a:off x="2117577" y="2235698"/>
              <a:ext cx="41287" cy="21086"/>
            </a:xfrm>
            <a:custGeom>
              <a:avLst/>
              <a:gdLst/>
              <a:ahLst/>
              <a:cxnLst/>
              <a:rect l="l" t="t" r="r" b="b"/>
              <a:pathLst>
                <a:path w="280" h="143" extrusionOk="0">
                  <a:moveTo>
                    <a:pt x="140" y="1"/>
                  </a:moveTo>
                  <a:cubicBezTo>
                    <a:pt x="107" y="1"/>
                    <a:pt x="73" y="10"/>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111;p69">
              <a:extLst>
                <a:ext uri="{FF2B5EF4-FFF2-40B4-BE49-F238E27FC236}">
                  <a16:creationId xmlns:a16="http://schemas.microsoft.com/office/drawing/2014/main" id="{0D03E838-5F7F-AD40-EAAB-A253CC5AC82C}"/>
                </a:ext>
              </a:extLst>
            </p:cNvPr>
            <p:cNvSpPr/>
            <p:nvPr/>
          </p:nvSpPr>
          <p:spPr>
            <a:xfrm>
              <a:off x="2019224" y="2178485"/>
              <a:ext cx="39518" cy="22561"/>
            </a:xfrm>
            <a:custGeom>
              <a:avLst/>
              <a:gdLst/>
              <a:ahLst/>
              <a:cxnLst/>
              <a:rect l="l" t="t" r="r" b="b"/>
              <a:pathLst>
                <a:path w="268" h="153" extrusionOk="0">
                  <a:moveTo>
                    <a:pt x="134" y="0"/>
                  </a:moveTo>
                  <a:cubicBezTo>
                    <a:pt x="103" y="0"/>
                    <a:pt x="73" y="9"/>
                    <a:pt x="49" y="27"/>
                  </a:cubicBezTo>
                  <a:cubicBezTo>
                    <a:pt x="0" y="52"/>
                    <a:pt x="0" y="100"/>
                    <a:pt x="49" y="124"/>
                  </a:cubicBezTo>
                  <a:cubicBezTo>
                    <a:pt x="73" y="143"/>
                    <a:pt x="103" y="152"/>
                    <a:pt x="134" y="152"/>
                  </a:cubicBezTo>
                  <a:cubicBezTo>
                    <a:pt x="164" y="152"/>
                    <a:pt x="194" y="143"/>
                    <a:pt x="219" y="124"/>
                  </a:cubicBezTo>
                  <a:cubicBezTo>
                    <a:pt x="267" y="100"/>
                    <a:pt x="267" y="52"/>
                    <a:pt x="219" y="27"/>
                  </a:cubicBezTo>
                  <a:cubicBezTo>
                    <a:pt x="194"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112;p69">
              <a:extLst>
                <a:ext uri="{FF2B5EF4-FFF2-40B4-BE49-F238E27FC236}">
                  <a16:creationId xmlns:a16="http://schemas.microsoft.com/office/drawing/2014/main" id="{EFF1AF3B-47F5-F016-463E-9D53B63180EC}"/>
                </a:ext>
              </a:extLst>
            </p:cNvPr>
            <p:cNvSpPr/>
            <p:nvPr/>
          </p:nvSpPr>
          <p:spPr>
            <a:xfrm>
              <a:off x="1870589" y="2093846"/>
              <a:ext cx="41435" cy="21234"/>
            </a:xfrm>
            <a:custGeom>
              <a:avLst/>
              <a:gdLst/>
              <a:ahLst/>
              <a:cxnLst/>
              <a:rect l="l" t="t" r="r" b="b"/>
              <a:pathLst>
                <a:path w="281" h="144" extrusionOk="0">
                  <a:moveTo>
                    <a:pt x="140" y="1"/>
                  </a:moveTo>
                  <a:cubicBezTo>
                    <a:pt x="107" y="1"/>
                    <a:pt x="73" y="7"/>
                    <a:pt x="49" y="19"/>
                  </a:cubicBezTo>
                  <a:cubicBezTo>
                    <a:pt x="1" y="43"/>
                    <a:pt x="1" y="92"/>
                    <a:pt x="49" y="116"/>
                  </a:cubicBezTo>
                  <a:cubicBezTo>
                    <a:pt x="73" y="134"/>
                    <a:pt x="107" y="144"/>
                    <a:pt x="140" y="144"/>
                  </a:cubicBezTo>
                  <a:cubicBezTo>
                    <a:pt x="174" y="144"/>
                    <a:pt x="207" y="134"/>
                    <a:pt x="232" y="116"/>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113;p69">
              <a:extLst>
                <a:ext uri="{FF2B5EF4-FFF2-40B4-BE49-F238E27FC236}">
                  <a16:creationId xmlns:a16="http://schemas.microsoft.com/office/drawing/2014/main" id="{7D2ECC68-1C0E-2C72-876D-13187BD2B01E}"/>
                </a:ext>
              </a:extLst>
            </p:cNvPr>
            <p:cNvSpPr/>
            <p:nvPr/>
          </p:nvSpPr>
          <p:spPr>
            <a:xfrm>
              <a:off x="2858393" y="2663320"/>
              <a:ext cx="41287" cy="21234"/>
            </a:xfrm>
            <a:custGeom>
              <a:avLst/>
              <a:gdLst/>
              <a:ahLst/>
              <a:cxnLst/>
              <a:rect l="l" t="t" r="r" b="b"/>
              <a:pathLst>
                <a:path w="280" h="144" extrusionOk="0">
                  <a:moveTo>
                    <a:pt x="140" y="1"/>
                  </a:moveTo>
                  <a:cubicBezTo>
                    <a:pt x="106" y="1"/>
                    <a:pt x="73" y="10"/>
                    <a:pt x="49" y="28"/>
                  </a:cubicBezTo>
                  <a:cubicBezTo>
                    <a:pt x="0" y="53"/>
                    <a:pt x="0" y="101"/>
                    <a:pt x="49" y="125"/>
                  </a:cubicBezTo>
                  <a:cubicBezTo>
                    <a:pt x="73" y="138"/>
                    <a:pt x="106" y="144"/>
                    <a:pt x="140" y="144"/>
                  </a:cubicBezTo>
                  <a:cubicBezTo>
                    <a:pt x="173" y="144"/>
                    <a:pt x="207" y="138"/>
                    <a:pt x="231" y="125"/>
                  </a:cubicBezTo>
                  <a:cubicBezTo>
                    <a:pt x="280" y="101"/>
                    <a:pt x="280" y="53"/>
                    <a:pt x="231" y="28"/>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114;p69">
              <a:extLst>
                <a:ext uri="{FF2B5EF4-FFF2-40B4-BE49-F238E27FC236}">
                  <a16:creationId xmlns:a16="http://schemas.microsoft.com/office/drawing/2014/main" id="{D345B6D0-6295-473F-3D72-86414DF3B467}"/>
                </a:ext>
              </a:extLst>
            </p:cNvPr>
            <p:cNvSpPr/>
            <p:nvPr/>
          </p:nvSpPr>
          <p:spPr>
            <a:xfrm>
              <a:off x="2760040" y="2606107"/>
              <a:ext cx="41140" cy="22561"/>
            </a:xfrm>
            <a:custGeom>
              <a:avLst/>
              <a:gdLst/>
              <a:ahLst/>
              <a:cxnLst/>
              <a:rect l="l" t="t" r="r" b="b"/>
              <a:pathLst>
                <a:path w="279" h="153" extrusionOk="0">
                  <a:moveTo>
                    <a:pt x="135" y="0"/>
                  </a:moveTo>
                  <a:cubicBezTo>
                    <a:pt x="103" y="0"/>
                    <a:pt x="73" y="10"/>
                    <a:pt x="49" y="28"/>
                  </a:cubicBezTo>
                  <a:cubicBezTo>
                    <a:pt x="0" y="52"/>
                    <a:pt x="0" y="101"/>
                    <a:pt x="49" y="125"/>
                  </a:cubicBezTo>
                  <a:cubicBezTo>
                    <a:pt x="73" y="143"/>
                    <a:pt x="103" y="152"/>
                    <a:pt x="135" y="152"/>
                  </a:cubicBezTo>
                  <a:cubicBezTo>
                    <a:pt x="167" y="152"/>
                    <a:pt x="200" y="143"/>
                    <a:pt x="230" y="125"/>
                  </a:cubicBezTo>
                  <a:cubicBezTo>
                    <a:pt x="279" y="101"/>
                    <a:pt x="279" y="52"/>
                    <a:pt x="230" y="28"/>
                  </a:cubicBezTo>
                  <a:cubicBezTo>
                    <a:pt x="200" y="10"/>
                    <a:pt x="167"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115;p69">
              <a:extLst>
                <a:ext uri="{FF2B5EF4-FFF2-40B4-BE49-F238E27FC236}">
                  <a16:creationId xmlns:a16="http://schemas.microsoft.com/office/drawing/2014/main" id="{4BF8C240-EF9F-7200-02D3-2944BD8569B4}"/>
                </a:ext>
              </a:extLst>
            </p:cNvPr>
            <p:cNvSpPr/>
            <p:nvPr/>
          </p:nvSpPr>
          <p:spPr>
            <a:xfrm>
              <a:off x="2709905" y="2578828"/>
              <a:ext cx="41140" cy="21086"/>
            </a:xfrm>
            <a:custGeom>
              <a:avLst/>
              <a:gdLst/>
              <a:ahLst/>
              <a:cxnLst/>
              <a:rect l="l" t="t" r="r" b="b"/>
              <a:pathLst>
                <a:path w="279" h="143" extrusionOk="0">
                  <a:moveTo>
                    <a:pt x="140" y="1"/>
                  </a:moveTo>
                  <a:cubicBezTo>
                    <a:pt x="106" y="1"/>
                    <a:pt x="73" y="7"/>
                    <a:pt x="49" y="19"/>
                  </a:cubicBezTo>
                  <a:cubicBezTo>
                    <a:pt x="0" y="43"/>
                    <a:pt x="0" y="92"/>
                    <a:pt x="49" y="116"/>
                  </a:cubicBezTo>
                  <a:cubicBezTo>
                    <a:pt x="73" y="134"/>
                    <a:pt x="106" y="143"/>
                    <a:pt x="140" y="143"/>
                  </a:cubicBezTo>
                  <a:cubicBezTo>
                    <a:pt x="173" y="143"/>
                    <a:pt x="206" y="134"/>
                    <a:pt x="230" y="116"/>
                  </a:cubicBezTo>
                  <a:cubicBezTo>
                    <a:pt x="279" y="92"/>
                    <a:pt x="279" y="43"/>
                    <a:pt x="230"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116;p69">
              <a:extLst>
                <a:ext uri="{FF2B5EF4-FFF2-40B4-BE49-F238E27FC236}">
                  <a16:creationId xmlns:a16="http://schemas.microsoft.com/office/drawing/2014/main" id="{21C08EC0-2EE4-8DE6-74A5-98EBF8A9BBFD}"/>
                </a:ext>
              </a:extLst>
            </p:cNvPr>
            <p:cNvSpPr/>
            <p:nvPr/>
          </p:nvSpPr>
          <p:spPr>
            <a:xfrm>
              <a:off x="2561270" y="2493009"/>
              <a:ext cx="41435" cy="21528"/>
            </a:xfrm>
            <a:custGeom>
              <a:avLst/>
              <a:gdLst/>
              <a:ahLst/>
              <a:cxnLst/>
              <a:rect l="l" t="t" r="r" b="b"/>
              <a:pathLst>
                <a:path w="281" h="146" extrusionOk="0">
                  <a:moveTo>
                    <a:pt x="140" y="0"/>
                  </a:moveTo>
                  <a:cubicBezTo>
                    <a:pt x="107" y="0"/>
                    <a:pt x="73" y="6"/>
                    <a:pt x="49" y="18"/>
                  </a:cubicBezTo>
                  <a:cubicBezTo>
                    <a:pt x="1" y="43"/>
                    <a:pt x="1" y="91"/>
                    <a:pt x="49" y="127"/>
                  </a:cubicBezTo>
                  <a:cubicBezTo>
                    <a:pt x="73" y="139"/>
                    <a:pt x="107" y="145"/>
                    <a:pt x="140" y="145"/>
                  </a:cubicBezTo>
                  <a:cubicBezTo>
                    <a:pt x="174" y="145"/>
                    <a:pt x="207" y="139"/>
                    <a:pt x="232" y="127"/>
                  </a:cubicBezTo>
                  <a:cubicBezTo>
                    <a:pt x="280" y="91"/>
                    <a:pt x="280" y="43"/>
                    <a:pt x="232"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117;p69">
              <a:extLst>
                <a:ext uri="{FF2B5EF4-FFF2-40B4-BE49-F238E27FC236}">
                  <a16:creationId xmlns:a16="http://schemas.microsoft.com/office/drawing/2014/main" id="{659C904B-8DBF-9B86-9174-6AE3D3C9EEFE}"/>
                </a:ext>
              </a:extLst>
            </p:cNvPr>
            <p:cNvSpPr/>
            <p:nvPr/>
          </p:nvSpPr>
          <p:spPr>
            <a:xfrm>
              <a:off x="2462917" y="2435573"/>
              <a:ext cx="41287" cy="21676"/>
            </a:xfrm>
            <a:custGeom>
              <a:avLst/>
              <a:gdLst/>
              <a:ahLst/>
              <a:cxnLst/>
              <a:rect l="l" t="t" r="r" b="b"/>
              <a:pathLst>
                <a:path w="280" h="147" extrusionOk="0">
                  <a:moveTo>
                    <a:pt x="140" y="1"/>
                  </a:moveTo>
                  <a:cubicBezTo>
                    <a:pt x="107" y="1"/>
                    <a:pt x="74" y="7"/>
                    <a:pt x="49" y="19"/>
                  </a:cubicBezTo>
                  <a:cubicBezTo>
                    <a:pt x="1" y="55"/>
                    <a:pt x="1" y="92"/>
                    <a:pt x="49" y="128"/>
                  </a:cubicBezTo>
                  <a:cubicBezTo>
                    <a:pt x="74" y="140"/>
                    <a:pt x="107" y="146"/>
                    <a:pt x="140" y="146"/>
                  </a:cubicBezTo>
                  <a:cubicBezTo>
                    <a:pt x="173" y="146"/>
                    <a:pt x="207" y="140"/>
                    <a:pt x="231" y="128"/>
                  </a:cubicBezTo>
                  <a:cubicBezTo>
                    <a:pt x="279" y="92"/>
                    <a:pt x="279" y="55"/>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118;p69">
              <a:extLst>
                <a:ext uri="{FF2B5EF4-FFF2-40B4-BE49-F238E27FC236}">
                  <a16:creationId xmlns:a16="http://schemas.microsoft.com/office/drawing/2014/main" id="{CA0E598F-96BD-5EA1-2895-81541731339C}"/>
                </a:ext>
              </a:extLst>
            </p:cNvPr>
            <p:cNvSpPr/>
            <p:nvPr/>
          </p:nvSpPr>
          <p:spPr>
            <a:xfrm>
              <a:off x="2364417" y="2378360"/>
              <a:ext cx="41435" cy="21528"/>
            </a:xfrm>
            <a:custGeom>
              <a:avLst/>
              <a:gdLst/>
              <a:ahLst/>
              <a:cxnLst/>
              <a:rect l="l" t="t" r="r" b="b"/>
              <a:pathLst>
                <a:path w="281" h="146" extrusionOk="0">
                  <a:moveTo>
                    <a:pt x="141" y="1"/>
                  </a:moveTo>
                  <a:cubicBezTo>
                    <a:pt x="107" y="1"/>
                    <a:pt x="74" y="7"/>
                    <a:pt x="49" y="19"/>
                  </a:cubicBezTo>
                  <a:cubicBezTo>
                    <a:pt x="1" y="55"/>
                    <a:pt x="1" y="92"/>
                    <a:pt x="49" y="128"/>
                  </a:cubicBezTo>
                  <a:cubicBezTo>
                    <a:pt x="74" y="140"/>
                    <a:pt x="107" y="146"/>
                    <a:pt x="141" y="146"/>
                  </a:cubicBezTo>
                  <a:cubicBezTo>
                    <a:pt x="174" y="146"/>
                    <a:pt x="208" y="140"/>
                    <a:pt x="232" y="128"/>
                  </a:cubicBezTo>
                  <a:cubicBezTo>
                    <a:pt x="280" y="92"/>
                    <a:pt x="280" y="55"/>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119;p69">
              <a:extLst>
                <a:ext uri="{FF2B5EF4-FFF2-40B4-BE49-F238E27FC236}">
                  <a16:creationId xmlns:a16="http://schemas.microsoft.com/office/drawing/2014/main" id="{D42EFCF3-A078-8604-50B7-B46900AFFDD5}"/>
                </a:ext>
              </a:extLst>
            </p:cNvPr>
            <p:cNvSpPr/>
            <p:nvPr/>
          </p:nvSpPr>
          <p:spPr>
            <a:xfrm>
              <a:off x="2266064" y="2321147"/>
              <a:ext cx="41287" cy="21528"/>
            </a:xfrm>
            <a:custGeom>
              <a:avLst/>
              <a:gdLst/>
              <a:ahLst/>
              <a:cxnLst/>
              <a:rect l="l" t="t" r="r" b="b"/>
              <a:pathLst>
                <a:path w="280" h="146" extrusionOk="0">
                  <a:moveTo>
                    <a:pt x="134" y="0"/>
                  </a:moveTo>
                  <a:cubicBezTo>
                    <a:pt x="104" y="0"/>
                    <a:pt x="74" y="6"/>
                    <a:pt x="49" y="19"/>
                  </a:cubicBezTo>
                  <a:cubicBezTo>
                    <a:pt x="1" y="54"/>
                    <a:pt x="1" y="103"/>
                    <a:pt x="49" y="127"/>
                  </a:cubicBezTo>
                  <a:cubicBezTo>
                    <a:pt x="74" y="139"/>
                    <a:pt x="104" y="145"/>
                    <a:pt x="134" y="145"/>
                  </a:cubicBezTo>
                  <a:cubicBezTo>
                    <a:pt x="165" y="145"/>
                    <a:pt x="195" y="139"/>
                    <a:pt x="219" y="127"/>
                  </a:cubicBezTo>
                  <a:cubicBezTo>
                    <a:pt x="280" y="103"/>
                    <a:pt x="280" y="54"/>
                    <a:pt x="219" y="19"/>
                  </a:cubicBezTo>
                  <a:cubicBezTo>
                    <a:pt x="195" y="6"/>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120;p69">
              <a:extLst>
                <a:ext uri="{FF2B5EF4-FFF2-40B4-BE49-F238E27FC236}">
                  <a16:creationId xmlns:a16="http://schemas.microsoft.com/office/drawing/2014/main" id="{A64F2DC7-728F-BBE1-A1B6-8AD387C51B02}"/>
                </a:ext>
              </a:extLst>
            </p:cNvPr>
            <p:cNvSpPr/>
            <p:nvPr/>
          </p:nvSpPr>
          <p:spPr>
            <a:xfrm>
              <a:off x="2167711" y="2264230"/>
              <a:ext cx="39370" cy="21234"/>
            </a:xfrm>
            <a:custGeom>
              <a:avLst/>
              <a:gdLst/>
              <a:ahLst/>
              <a:cxnLst/>
              <a:rect l="l" t="t" r="r" b="b"/>
              <a:pathLst>
                <a:path w="267" h="144" extrusionOk="0">
                  <a:moveTo>
                    <a:pt x="133" y="1"/>
                  </a:moveTo>
                  <a:cubicBezTo>
                    <a:pt x="103" y="1"/>
                    <a:pt x="73" y="10"/>
                    <a:pt x="49" y="28"/>
                  </a:cubicBezTo>
                  <a:cubicBezTo>
                    <a:pt x="0" y="52"/>
                    <a:pt x="0" y="101"/>
                    <a:pt x="49" y="125"/>
                  </a:cubicBezTo>
                  <a:cubicBezTo>
                    <a:pt x="73" y="137"/>
                    <a:pt x="103" y="143"/>
                    <a:pt x="133" y="143"/>
                  </a:cubicBezTo>
                  <a:cubicBezTo>
                    <a:pt x="164" y="143"/>
                    <a:pt x="194" y="137"/>
                    <a:pt x="218" y="125"/>
                  </a:cubicBezTo>
                  <a:cubicBezTo>
                    <a:pt x="267" y="101"/>
                    <a:pt x="267" y="52"/>
                    <a:pt x="218" y="28"/>
                  </a:cubicBezTo>
                  <a:cubicBezTo>
                    <a:pt x="194" y="10"/>
                    <a:pt x="164"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121;p69">
              <a:extLst>
                <a:ext uri="{FF2B5EF4-FFF2-40B4-BE49-F238E27FC236}">
                  <a16:creationId xmlns:a16="http://schemas.microsoft.com/office/drawing/2014/main" id="{099E605F-2856-B910-1D2F-417D13A30C14}"/>
                </a:ext>
              </a:extLst>
            </p:cNvPr>
            <p:cNvSpPr/>
            <p:nvPr/>
          </p:nvSpPr>
          <p:spPr>
            <a:xfrm>
              <a:off x="3055098" y="2777451"/>
              <a:ext cx="41435" cy="21676"/>
            </a:xfrm>
            <a:custGeom>
              <a:avLst/>
              <a:gdLst/>
              <a:ahLst/>
              <a:cxnLst/>
              <a:rect l="l" t="t" r="r" b="b"/>
              <a:pathLst>
                <a:path w="281" h="147" extrusionOk="0">
                  <a:moveTo>
                    <a:pt x="145" y="0"/>
                  </a:moveTo>
                  <a:cubicBezTo>
                    <a:pt x="113" y="0"/>
                    <a:pt x="80" y="6"/>
                    <a:pt x="49" y="18"/>
                  </a:cubicBezTo>
                  <a:cubicBezTo>
                    <a:pt x="1" y="55"/>
                    <a:pt x="1" y="104"/>
                    <a:pt x="49" y="128"/>
                  </a:cubicBezTo>
                  <a:cubicBezTo>
                    <a:pt x="80" y="140"/>
                    <a:pt x="113" y="146"/>
                    <a:pt x="145" y="146"/>
                  </a:cubicBezTo>
                  <a:cubicBezTo>
                    <a:pt x="177" y="146"/>
                    <a:pt x="208" y="140"/>
                    <a:pt x="232" y="128"/>
                  </a:cubicBezTo>
                  <a:cubicBezTo>
                    <a:pt x="280" y="104"/>
                    <a:pt x="280" y="55"/>
                    <a:pt x="232" y="18"/>
                  </a:cubicBezTo>
                  <a:cubicBezTo>
                    <a:pt x="208" y="6"/>
                    <a:pt x="177" y="0"/>
                    <a:pt x="14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122;p69">
              <a:extLst>
                <a:ext uri="{FF2B5EF4-FFF2-40B4-BE49-F238E27FC236}">
                  <a16:creationId xmlns:a16="http://schemas.microsoft.com/office/drawing/2014/main" id="{6AE285E3-7DC4-CBDF-23FD-5E02F2B69DDC}"/>
                </a:ext>
              </a:extLst>
            </p:cNvPr>
            <p:cNvSpPr/>
            <p:nvPr/>
          </p:nvSpPr>
          <p:spPr>
            <a:xfrm>
              <a:off x="3006881" y="2748844"/>
              <a:ext cx="41287" cy="21676"/>
            </a:xfrm>
            <a:custGeom>
              <a:avLst/>
              <a:gdLst/>
              <a:ahLst/>
              <a:cxnLst/>
              <a:rect l="l" t="t" r="r" b="b"/>
              <a:pathLst>
                <a:path w="280" h="147" extrusionOk="0">
                  <a:moveTo>
                    <a:pt x="136" y="0"/>
                  </a:moveTo>
                  <a:cubicBezTo>
                    <a:pt x="104" y="0"/>
                    <a:pt x="74" y="6"/>
                    <a:pt x="49" y="18"/>
                  </a:cubicBezTo>
                  <a:cubicBezTo>
                    <a:pt x="1" y="55"/>
                    <a:pt x="1" y="104"/>
                    <a:pt x="49" y="128"/>
                  </a:cubicBezTo>
                  <a:cubicBezTo>
                    <a:pt x="74" y="140"/>
                    <a:pt x="104" y="146"/>
                    <a:pt x="136" y="146"/>
                  </a:cubicBezTo>
                  <a:cubicBezTo>
                    <a:pt x="167" y="146"/>
                    <a:pt x="201" y="140"/>
                    <a:pt x="231" y="128"/>
                  </a:cubicBezTo>
                  <a:cubicBezTo>
                    <a:pt x="279" y="104"/>
                    <a:pt x="279" y="55"/>
                    <a:pt x="231" y="18"/>
                  </a:cubicBezTo>
                  <a:cubicBezTo>
                    <a:pt x="201" y="6"/>
                    <a:pt x="167" y="0"/>
                    <a:pt x="136"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123;p69">
              <a:extLst>
                <a:ext uri="{FF2B5EF4-FFF2-40B4-BE49-F238E27FC236}">
                  <a16:creationId xmlns:a16="http://schemas.microsoft.com/office/drawing/2014/main" id="{33415CF4-0962-E131-1309-85F36A0FAF18}"/>
                </a:ext>
              </a:extLst>
            </p:cNvPr>
            <p:cNvSpPr/>
            <p:nvPr/>
          </p:nvSpPr>
          <p:spPr>
            <a:xfrm>
              <a:off x="2956746" y="2720680"/>
              <a:ext cx="41287" cy="21234"/>
            </a:xfrm>
            <a:custGeom>
              <a:avLst/>
              <a:gdLst/>
              <a:ahLst/>
              <a:cxnLst/>
              <a:rect l="l" t="t" r="r" b="b"/>
              <a:pathLst>
                <a:path w="280" h="144" extrusionOk="0">
                  <a:moveTo>
                    <a:pt x="140" y="0"/>
                  </a:moveTo>
                  <a:cubicBezTo>
                    <a:pt x="107" y="0"/>
                    <a:pt x="74" y="9"/>
                    <a:pt x="49" y="28"/>
                  </a:cubicBezTo>
                  <a:cubicBezTo>
                    <a:pt x="1" y="52"/>
                    <a:pt x="1" y="101"/>
                    <a:pt x="49" y="125"/>
                  </a:cubicBezTo>
                  <a:cubicBezTo>
                    <a:pt x="74" y="137"/>
                    <a:pt x="107" y="143"/>
                    <a:pt x="140" y="143"/>
                  </a:cubicBezTo>
                  <a:cubicBezTo>
                    <a:pt x="174" y="143"/>
                    <a:pt x="207" y="137"/>
                    <a:pt x="231" y="125"/>
                  </a:cubicBezTo>
                  <a:cubicBezTo>
                    <a:pt x="280" y="101"/>
                    <a:pt x="280" y="52"/>
                    <a:pt x="231" y="28"/>
                  </a:cubicBezTo>
                  <a:cubicBezTo>
                    <a:pt x="207" y="9"/>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124;p69">
              <a:extLst>
                <a:ext uri="{FF2B5EF4-FFF2-40B4-BE49-F238E27FC236}">
                  <a16:creationId xmlns:a16="http://schemas.microsoft.com/office/drawing/2014/main" id="{DAAC9E9A-0FE7-3969-EC2B-F64483E112CA}"/>
                </a:ext>
              </a:extLst>
            </p:cNvPr>
            <p:cNvSpPr/>
            <p:nvPr/>
          </p:nvSpPr>
          <p:spPr>
            <a:xfrm>
              <a:off x="2908380" y="2691927"/>
              <a:ext cx="39518" cy="21234"/>
            </a:xfrm>
            <a:custGeom>
              <a:avLst/>
              <a:gdLst/>
              <a:ahLst/>
              <a:cxnLst/>
              <a:rect l="l" t="t" r="r" b="b"/>
              <a:pathLst>
                <a:path w="268" h="144" extrusionOk="0">
                  <a:moveTo>
                    <a:pt x="134" y="1"/>
                  </a:moveTo>
                  <a:cubicBezTo>
                    <a:pt x="104" y="1"/>
                    <a:pt x="74" y="10"/>
                    <a:pt x="49" y="29"/>
                  </a:cubicBezTo>
                  <a:cubicBezTo>
                    <a:pt x="1" y="53"/>
                    <a:pt x="1" y="101"/>
                    <a:pt x="49" y="126"/>
                  </a:cubicBezTo>
                  <a:cubicBezTo>
                    <a:pt x="74" y="138"/>
                    <a:pt x="104" y="144"/>
                    <a:pt x="134" y="144"/>
                  </a:cubicBezTo>
                  <a:cubicBezTo>
                    <a:pt x="165" y="144"/>
                    <a:pt x="195" y="138"/>
                    <a:pt x="219" y="126"/>
                  </a:cubicBezTo>
                  <a:cubicBezTo>
                    <a:pt x="268" y="101"/>
                    <a:pt x="268" y="53"/>
                    <a:pt x="219" y="29"/>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125;p69">
              <a:extLst>
                <a:ext uri="{FF2B5EF4-FFF2-40B4-BE49-F238E27FC236}">
                  <a16:creationId xmlns:a16="http://schemas.microsoft.com/office/drawing/2014/main" id="{A5B1AAFE-C159-C531-8AC5-030772EEB202}"/>
                </a:ext>
              </a:extLst>
            </p:cNvPr>
            <p:cNvSpPr/>
            <p:nvPr/>
          </p:nvSpPr>
          <p:spPr>
            <a:xfrm>
              <a:off x="2808258" y="2634714"/>
              <a:ext cx="41287" cy="22561"/>
            </a:xfrm>
            <a:custGeom>
              <a:avLst/>
              <a:gdLst/>
              <a:ahLst/>
              <a:cxnLst/>
              <a:rect l="l" t="t" r="r" b="b"/>
              <a:pathLst>
                <a:path w="280" h="153" extrusionOk="0">
                  <a:moveTo>
                    <a:pt x="145" y="1"/>
                  </a:moveTo>
                  <a:cubicBezTo>
                    <a:pt x="113" y="1"/>
                    <a:pt x="79" y="10"/>
                    <a:pt x="49" y="28"/>
                  </a:cubicBezTo>
                  <a:cubicBezTo>
                    <a:pt x="0" y="53"/>
                    <a:pt x="0" y="101"/>
                    <a:pt x="49" y="125"/>
                  </a:cubicBezTo>
                  <a:cubicBezTo>
                    <a:pt x="79" y="143"/>
                    <a:pt x="113" y="152"/>
                    <a:pt x="145" y="152"/>
                  </a:cubicBezTo>
                  <a:cubicBezTo>
                    <a:pt x="177" y="152"/>
                    <a:pt x="207" y="143"/>
                    <a:pt x="231" y="125"/>
                  </a:cubicBezTo>
                  <a:cubicBezTo>
                    <a:pt x="280" y="101"/>
                    <a:pt x="280" y="53"/>
                    <a:pt x="231" y="28"/>
                  </a:cubicBezTo>
                  <a:cubicBezTo>
                    <a:pt x="207" y="10"/>
                    <a:pt x="177"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126;p69">
              <a:extLst>
                <a:ext uri="{FF2B5EF4-FFF2-40B4-BE49-F238E27FC236}">
                  <a16:creationId xmlns:a16="http://schemas.microsoft.com/office/drawing/2014/main" id="{0432159D-2F5E-1DAF-BEAB-DB23AE9415E9}"/>
                </a:ext>
              </a:extLst>
            </p:cNvPr>
            <p:cNvSpPr/>
            <p:nvPr/>
          </p:nvSpPr>
          <p:spPr>
            <a:xfrm>
              <a:off x="2661540" y="2550221"/>
              <a:ext cx="39518" cy="21086"/>
            </a:xfrm>
            <a:custGeom>
              <a:avLst/>
              <a:gdLst/>
              <a:ahLst/>
              <a:cxnLst/>
              <a:rect l="l" t="t" r="r" b="b"/>
              <a:pathLst>
                <a:path w="268" h="143" extrusionOk="0">
                  <a:moveTo>
                    <a:pt x="134" y="1"/>
                  </a:moveTo>
                  <a:cubicBezTo>
                    <a:pt x="103" y="1"/>
                    <a:pt x="73" y="7"/>
                    <a:pt x="49" y="19"/>
                  </a:cubicBezTo>
                  <a:cubicBezTo>
                    <a:pt x="0" y="43"/>
                    <a:pt x="0" y="92"/>
                    <a:pt x="49" y="116"/>
                  </a:cubicBezTo>
                  <a:cubicBezTo>
                    <a:pt x="73" y="134"/>
                    <a:pt x="103" y="143"/>
                    <a:pt x="134" y="143"/>
                  </a:cubicBezTo>
                  <a:cubicBezTo>
                    <a:pt x="164" y="143"/>
                    <a:pt x="194" y="134"/>
                    <a:pt x="219" y="116"/>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127;p69">
              <a:extLst>
                <a:ext uri="{FF2B5EF4-FFF2-40B4-BE49-F238E27FC236}">
                  <a16:creationId xmlns:a16="http://schemas.microsoft.com/office/drawing/2014/main" id="{3F15A2B3-F086-63AD-C85D-8A70D5D9DD55}"/>
                </a:ext>
              </a:extLst>
            </p:cNvPr>
            <p:cNvSpPr/>
            <p:nvPr/>
          </p:nvSpPr>
          <p:spPr>
            <a:xfrm>
              <a:off x="2051369" y="2246020"/>
              <a:ext cx="41287" cy="21086"/>
            </a:xfrm>
            <a:custGeom>
              <a:avLst/>
              <a:gdLst/>
              <a:ahLst/>
              <a:cxnLst/>
              <a:rect l="l" t="t" r="r" b="b"/>
              <a:pathLst>
                <a:path w="280" h="143" extrusionOk="0">
                  <a:moveTo>
                    <a:pt x="140" y="1"/>
                  </a:moveTo>
                  <a:cubicBezTo>
                    <a:pt x="107" y="1"/>
                    <a:pt x="74" y="7"/>
                    <a:pt x="49" y="19"/>
                  </a:cubicBezTo>
                  <a:cubicBezTo>
                    <a:pt x="1" y="43"/>
                    <a:pt x="1" y="92"/>
                    <a:pt x="49" y="116"/>
                  </a:cubicBezTo>
                  <a:cubicBezTo>
                    <a:pt x="74" y="134"/>
                    <a:pt x="107" y="143"/>
                    <a:pt x="140" y="143"/>
                  </a:cubicBezTo>
                  <a:cubicBezTo>
                    <a:pt x="173" y="143"/>
                    <a:pt x="207" y="134"/>
                    <a:pt x="231" y="116"/>
                  </a:cubicBezTo>
                  <a:cubicBezTo>
                    <a:pt x="279" y="92"/>
                    <a:pt x="279" y="43"/>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128;p69">
              <a:extLst>
                <a:ext uri="{FF2B5EF4-FFF2-40B4-BE49-F238E27FC236}">
                  <a16:creationId xmlns:a16="http://schemas.microsoft.com/office/drawing/2014/main" id="{CE730350-8C57-85D2-30FE-B9A3522B7BD8}"/>
                </a:ext>
              </a:extLst>
            </p:cNvPr>
            <p:cNvSpPr/>
            <p:nvPr/>
          </p:nvSpPr>
          <p:spPr>
            <a:xfrm>
              <a:off x="1952869" y="2188807"/>
              <a:ext cx="41435" cy="21086"/>
            </a:xfrm>
            <a:custGeom>
              <a:avLst/>
              <a:gdLst/>
              <a:ahLst/>
              <a:cxnLst/>
              <a:rect l="l" t="t" r="r" b="b"/>
              <a:pathLst>
                <a:path w="281" h="143" extrusionOk="0">
                  <a:moveTo>
                    <a:pt x="141" y="0"/>
                  </a:moveTo>
                  <a:cubicBezTo>
                    <a:pt x="107" y="0"/>
                    <a:pt x="74" y="6"/>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6"/>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129;p69">
              <a:extLst>
                <a:ext uri="{FF2B5EF4-FFF2-40B4-BE49-F238E27FC236}">
                  <a16:creationId xmlns:a16="http://schemas.microsoft.com/office/drawing/2014/main" id="{829B9F43-B5EC-FE4E-8FC3-531FFC821C3B}"/>
                </a:ext>
              </a:extLst>
            </p:cNvPr>
            <p:cNvSpPr/>
            <p:nvPr/>
          </p:nvSpPr>
          <p:spPr>
            <a:xfrm>
              <a:off x="1902881" y="2160201"/>
              <a:ext cx="41287" cy="21528"/>
            </a:xfrm>
            <a:custGeom>
              <a:avLst/>
              <a:gdLst/>
              <a:ahLst/>
              <a:cxnLst/>
              <a:rect l="l" t="t" r="r" b="b"/>
              <a:pathLst>
                <a:path w="280" h="146" extrusionOk="0">
                  <a:moveTo>
                    <a:pt x="140" y="0"/>
                  </a:moveTo>
                  <a:cubicBezTo>
                    <a:pt x="106" y="0"/>
                    <a:pt x="73" y="6"/>
                    <a:pt x="49" y="18"/>
                  </a:cubicBezTo>
                  <a:cubicBezTo>
                    <a:pt x="0" y="43"/>
                    <a:pt x="0" y="91"/>
                    <a:pt x="49" y="127"/>
                  </a:cubicBezTo>
                  <a:cubicBezTo>
                    <a:pt x="73" y="139"/>
                    <a:pt x="106" y="145"/>
                    <a:pt x="140" y="145"/>
                  </a:cubicBezTo>
                  <a:cubicBezTo>
                    <a:pt x="173" y="145"/>
                    <a:pt x="207" y="139"/>
                    <a:pt x="231" y="127"/>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130;p69">
              <a:extLst>
                <a:ext uri="{FF2B5EF4-FFF2-40B4-BE49-F238E27FC236}">
                  <a16:creationId xmlns:a16="http://schemas.microsoft.com/office/drawing/2014/main" id="{FEA4BC38-9EDF-ACD5-F629-1C3E19A33489}"/>
                </a:ext>
              </a:extLst>
            </p:cNvPr>
            <p:cNvSpPr/>
            <p:nvPr/>
          </p:nvSpPr>
          <p:spPr>
            <a:xfrm>
              <a:off x="1804529" y="2102840"/>
              <a:ext cx="41140" cy="21676"/>
            </a:xfrm>
            <a:custGeom>
              <a:avLst/>
              <a:gdLst/>
              <a:ahLst/>
              <a:cxnLst/>
              <a:rect l="l" t="t" r="r" b="b"/>
              <a:pathLst>
                <a:path w="279" h="147" extrusionOk="0">
                  <a:moveTo>
                    <a:pt x="139" y="1"/>
                  </a:moveTo>
                  <a:cubicBezTo>
                    <a:pt x="106" y="1"/>
                    <a:pt x="73" y="7"/>
                    <a:pt x="49" y="19"/>
                  </a:cubicBezTo>
                  <a:cubicBezTo>
                    <a:pt x="0" y="55"/>
                    <a:pt x="0" y="92"/>
                    <a:pt x="49" y="128"/>
                  </a:cubicBezTo>
                  <a:cubicBezTo>
                    <a:pt x="73" y="140"/>
                    <a:pt x="106" y="146"/>
                    <a:pt x="139" y="146"/>
                  </a:cubicBezTo>
                  <a:cubicBezTo>
                    <a:pt x="173" y="146"/>
                    <a:pt x="206" y="140"/>
                    <a:pt x="230" y="128"/>
                  </a:cubicBezTo>
                  <a:cubicBezTo>
                    <a:pt x="279" y="92"/>
                    <a:pt x="279" y="55"/>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131;p69">
              <a:extLst>
                <a:ext uri="{FF2B5EF4-FFF2-40B4-BE49-F238E27FC236}">
                  <a16:creationId xmlns:a16="http://schemas.microsoft.com/office/drawing/2014/main" id="{72A14BDA-D554-0A34-E385-101912C63A27}"/>
                </a:ext>
              </a:extLst>
            </p:cNvPr>
            <p:cNvSpPr/>
            <p:nvPr/>
          </p:nvSpPr>
          <p:spPr>
            <a:xfrm>
              <a:off x="1756163" y="2074234"/>
              <a:ext cx="39370" cy="21528"/>
            </a:xfrm>
            <a:custGeom>
              <a:avLst/>
              <a:gdLst/>
              <a:ahLst/>
              <a:cxnLst/>
              <a:rect l="l" t="t" r="r" b="b"/>
              <a:pathLst>
                <a:path w="267" h="146" extrusionOk="0">
                  <a:moveTo>
                    <a:pt x="133" y="1"/>
                  </a:moveTo>
                  <a:cubicBezTo>
                    <a:pt x="103" y="1"/>
                    <a:pt x="73" y="7"/>
                    <a:pt x="49" y="19"/>
                  </a:cubicBezTo>
                  <a:cubicBezTo>
                    <a:pt x="0" y="55"/>
                    <a:pt x="0" y="92"/>
                    <a:pt x="49" y="128"/>
                  </a:cubicBezTo>
                  <a:cubicBezTo>
                    <a:pt x="73" y="140"/>
                    <a:pt x="103" y="146"/>
                    <a:pt x="133" y="146"/>
                  </a:cubicBezTo>
                  <a:cubicBezTo>
                    <a:pt x="164" y="146"/>
                    <a:pt x="194" y="140"/>
                    <a:pt x="218" y="128"/>
                  </a:cubicBezTo>
                  <a:cubicBezTo>
                    <a:pt x="267" y="92"/>
                    <a:pt x="267" y="55"/>
                    <a:pt x="218" y="19"/>
                  </a:cubicBezTo>
                  <a:cubicBezTo>
                    <a:pt x="194" y="7"/>
                    <a:pt x="164" y="1"/>
                    <a:pt x="133"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132;p69">
              <a:extLst>
                <a:ext uri="{FF2B5EF4-FFF2-40B4-BE49-F238E27FC236}">
                  <a16:creationId xmlns:a16="http://schemas.microsoft.com/office/drawing/2014/main" id="{48D94D7E-2D4E-3E7C-D64F-F9FB3B021109}"/>
                </a:ext>
              </a:extLst>
            </p:cNvPr>
            <p:cNvSpPr/>
            <p:nvPr/>
          </p:nvSpPr>
          <p:spPr>
            <a:xfrm>
              <a:off x="1706028" y="2045627"/>
              <a:ext cx="41287" cy="21528"/>
            </a:xfrm>
            <a:custGeom>
              <a:avLst/>
              <a:gdLst/>
              <a:ahLst/>
              <a:cxnLst/>
              <a:rect l="l" t="t" r="r" b="b"/>
              <a:pathLst>
                <a:path w="280" h="146" extrusionOk="0">
                  <a:moveTo>
                    <a:pt x="140" y="1"/>
                  </a:moveTo>
                  <a:cubicBezTo>
                    <a:pt x="107" y="1"/>
                    <a:pt x="73" y="7"/>
                    <a:pt x="49" y="19"/>
                  </a:cubicBezTo>
                  <a:cubicBezTo>
                    <a:pt x="0" y="55"/>
                    <a:pt x="0" y="92"/>
                    <a:pt x="49" y="127"/>
                  </a:cubicBezTo>
                  <a:cubicBezTo>
                    <a:pt x="73" y="140"/>
                    <a:pt x="107" y="146"/>
                    <a:pt x="140" y="146"/>
                  </a:cubicBezTo>
                  <a:cubicBezTo>
                    <a:pt x="174" y="146"/>
                    <a:pt x="207" y="140"/>
                    <a:pt x="231" y="127"/>
                  </a:cubicBezTo>
                  <a:cubicBezTo>
                    <a:pt x="280" y="92"/>
                    <a:pt x="280" y="55"/>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133;p69">
              <a:extLst>
                <a:ext uri="{FF2B5EF4-FFF2-40B4-BE49-F238E27FC236}">
                  <a16:creationId xmlns:a16="http://schemas.microsoft.com/office/drawing/2014/main" id="{52C76161-1B64-2C28-9269-959EC093B46B}"/>
                </a:ext>
              </a:extLst>
            </p:cNvPr>
            <p:cNvSpPr/>
            <p:nvPr/>
          </p:nvSpPr>
          <p:spPr>
            <a:xfrm>
              <a:off x="1655894" y="2017021"/>
              <a:ext cx="41435" cy="21528"/>
            </a:xfrm>
            <a:custGeom>
              <a:avLst/>
              <a:gdLst/>
              <a:ahLst/>
              <a:cxnLst/>
              <a:rect l="l" t="t" r="r" b="b"/>
              <a:pathLst>
                <a:path w="281" h="146" extrusionOk="0">
                  <a:moveTo>
                    <a:pt x="140" y="0"/>
                  </a:moveTo>
                  <a:cubicBezTo>
                    <a:pt x="107" y="0"/>
                    <a:pt x="73" y="6"/>
                    <a:pt x="49" y="19"/>
                  </a:cubicBezTo>
                  <a:cubicBezTo>
                    <a:pt x="0" y="55"/>
                    <a:pt x="0" y="103"/>
                    <a:pt x="49" y="127"/>
                  </a:cubicBezTo>
                  <a:cubicBezTo>
                    <a:pt x="73" y="139"/>
                    <a:pt x="107" y="146"/>
                    <a:pt x="140" y="146"/>
                  </a:cubicBezTo>
                  <a:cubicBezTo>
                    <a:pt x="174" y="146"/>
                    <a:pt x="207" y="139"/>
                    <a:pt x="231" y="127"/>
                  </a:cubicBezTo>
                  <a:cubicBezTo>
                    <a:pt x="280" y="103"/>
                    <a:pt x="280" y="55"/>
                    <a:pt x="231"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134;p69">
              <a:extLst>
                <a:ext uri="{FF2B5EF4-FFF2-40B4-BE49-F238E27FC236}">
                  <a16:creationId xmlns:a16="http://schemas.microsoft.com/office/drawing/2014/main" id="{5C66A500-0C5A-635B-D386-F27837A56B8E}"/>
                </a:ext>
              </a:extLst>
            </p:cNvPr>
            <p:cNvSpPr/>
            <p:nvPr/>
          </p:nvSpPr>
          <p:spPr>
            <a:xfrm>
              <a:off x="1607676" y="1988415"/>
              <a:ext cx="41140" cy="21528"/>
            </a:xfrm>
            <a:custGeom>
              <a:avLst/>
              <a:gdLst/>
              <a:ahLst/>
              <a:cxnLst/>
              <a:rect l="l" t="t" r="r" b="b"/>
              <a:pathLst>
                <a:path w="279" h="146" extrusionOk="0">
                  <a:moveTo>
                    <a:pt x="134" y="0"/>
                  </a:moveTo>
                  <a:cubicBezTo>
                    <a:pt x="103" y="0"/>
                    <a:pt x="73" y="6"/>
                    <a:pt x="49" y="18"/>
                  </a:cubicBezTo>
                  <a:cubicBezTo>
                    <a:pt x="0" y="54"/>
                    <a:pt x="0" y="103"/>
                    <a:pt x="49" y="127"/>
                  </a:cubicBezTo>
                  <a:cubicBezTo>
                    <a:pt x="73" y="139"/>
                    <a:pt x="103" y="145"/>
                    <a:pt x="134" y="145"/>
                  </a:cubicBezTo>
                  <a:cubicBezTo>
                    <a:pt x="164" y="145"/>
                    <a:pt x="194" y="139"/>
                    <a:pt x="219" y="127"/>
                  </a:cubicBezTo>
                  <a:cubicBezTo>
                    <a:pt x="279" y="103"/>
                    <a:pt x="279" y="54"/>
                    <a:pt x="219"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135;p69">
              <a:extLst>
                <a:ext uri="{FF2B5EF4-FFF2-40B4-BE49-F238E27FC236}">
                  <a16:creationId xmlns:a16="http://schemas.microsoft.com/office/drawing/2014/main" id="{8066488F-DBE6-5B52-229F-2C2F1FC22C6D}"/>
                </a:ext>
              </a:extLst>
            </p:cNvPr>
            <p:cNvSpPr/>
            <p:nvPr/>
          </p:nvSpPr>
          <p:spPr>
            <a:xfrm>
              <a:off x="2595332" y="2559069"/>
              <a:ext cx="41287" cy="21676"/>
            </a:xfrm>
            <a:custGeom>
              <a:avLst/>
              <a:gdLst/>
              <a:ahLst/>
              <a:cxnLst/>
              <a:rect l="l" t="t" r="r" b="b"/>
              <a:pathLst>
                <a:path w="280" h="147" extrusionOk="0">
                  <a:moveTo>
                    <a:pt x="136" y="1"/>
                  </a:moveTo>
                  <a:cubicBezTo>
                    <a:pt x="104" y="1"/>
                    <a:pt x="74" y="7"/>
                    <a:pt x="49" y="19"/>
                  </a:cubicBezTo>
                  <a:cubicBezTo>
                    <a:pt x="1" y="56"/>
                    <a:pt x="1" y="92"/>
                    <a:pt x="49" y="129"/>
                  </a:cubicBezTo>
                  <a:cubicBezTo>
                    <a:pt x="74" y="141"/>
                    <a:pt x="104" y="147"/>
                    <a:pt x="136" y="147"/>
                  </a:cubicBezTo>
                  <a:cubicBezTo>
                    <a:pt x="167" y="147"/>
                    <a:pt x="201" y="141"/>
                    <a:pt x="231" y="129"/>
                  </a:cubicBezTo>
                  <a:cubicBezTo>
                    <a:pt x="279" y="92"/>
                    <a:pt x="279" y="56"/>
                    <a:pt x="231" y="19"/>
                  </a:cubicBezTo>
                  <a:cubicBezTo>
                    <a:pt x="201" y="7"/>
                    <a:pt x="167" y="1"/>
                    <a:pt x="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136;p69">
              <a:extLst>
                <a:ext uri="{FF2B5EF4-FFF2-40B4-BE49-F238E27FC236}">
                  <a16:creationId xmlns:a16="http://schemas.microsoft.com/office/drawing/2014/main" id="{2BED8228-6EC9-CD60-BB0F-6F2AA92F3FEC}"/>
                </a:ext>
              </a:extLst>
            </p:cNvPr>
            <p:cNvSpPr/>
            <p:nvPr/>
          </p:nvSpPr>
          <p:spPr>
            <a:xfrm>
              <a:off x="2496832" y="2501781"/>
              <a:ext cx="39518" cy="21676"/>
            </a:xfrm>
            <a:custGeom>
              <a:avLst/>
              <a:gdLst/>
              <a:ahLst/>
              <a:cxnLst/>
              <a:rect l="l" t="t" r="r" b="b"/>
              <a:pathLst>
                <a:path w="268" h="147" extrusionOk="0">
                  <a:moveTo>
                    <a:pt x="134" y="0"/>
                  </a:moveTo>
                  <a:cubicBezTo>
                    <a:pt x="104" y="0"/>
                    <a:pt x="74" y="7"/>
                    <a:pt x="49" y="19"/>
                  </a:cubicBezTo>
                  <a:cubicBezTo>
                    <a:pt x="1" y="56"/>
                    <a:pt x="1" y="91"/>
                    <a:pt x="49" y="128"/>
                  </a:cubicBezTo>
                  <a:cubicBezTo>
                    <a:pt x="74" y="140"/>
                    <a:pt x="104" y="147"/>
                    <a:pt x="134" y="147"/>
                  </a:cubicBezTo>
                  <a:cubicBezTo>
                    <a:pt x="165" y="147"/>
                    <a:pt x="195" y="140"/>
                    <a:pt x="219" y="128"/>
                  </a:cubicBezTo>
                  <a:cubicBezTo>
                    <a:pt x="268" y="91"/>
                    <a:pt x="268" y="56"/>
                    <a:pt x="219" y="19"/>
                  </a:cubicBezTo>
                  <a:cubicBezTo>
                    <a:pt x="195" y="7"/>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137;p69">
              <a:extLst>
                <a:ext uri="{FF2B5EF4-FFF2-40B4-BE49-F238E27FC236}">
                  <a16:creationId xmlns:a16="http://schemas.microsoft.com/office/drawing/2014/main" id="{F1031F1A-4614-5666-DDAE-D9FF05D5C499}"/>
                </a:ext>
              </a:extLst>
            </p:cNvPr>
            <p:cNvSpPr/>
            <p:nvPr/>
          </p:nvSpPr>
          <p:spPr>
            <a:xfrm>
              <a:off x="2396710" y="2444568"/>
              <a:ext cx="41287" cy="21676"/>
            </a:xfrm>
            <a:custGeom>
              <a:avLst/>
              <a:gdLst/>
              <a:ahLst/>
              <a:cxnLst/>
              <a:rect l="l" t="t" r="r" b="b"/>
              <a:pathLst>
                <a:path w="280" h="147" extrusionOk="0">
                  <a:moveTo>
                    <a:pt x="145" y="0"/>
                  </a:moveTo>
                  <a:cubicBezTo>
                    <a:pt x="113" y="0"/>
                    <a:pt x="79" y="6"/>
                    <a:pt x="49" y="18"/>
                  </a:cubicBezTo>
                  <a:cubicBezTo>
                    <a:pt x="0" y="55"/>
                    <a:pt x="0" y="104"/>
                    <a:pt x="49" y="128"/>
                  </a:cubicBezTo>
                  <a:cubicBezTo>
                    <a:pt x="79" y="140"/>
                    <a:pt x="113" y="146"/>
                    <a:pt x="145" y="146"/>
                  </a:cubicBezTo>
                  <a:cubicBezTo>
                    <a:pt x="177" y="146"/>
                    <a:pt x="207" y="140"/>
                    <a:pt x="231" y="128"/>
                  </a:cubicBezTo>
                  <a:cubicBezTo>
                    <a:pt x="280" y="104"/>
                    <a:pt x="280" y="55"/>
                    <a:pt x="231" y="18"/>
                  </a:cubicBezTo>
                  <a:cubicBezTo>
                    <a:pt x="207" y="6"/>
                    <a:pt x="177" y="0"/>
                    <a:pt x="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138;p69">
              <a:extLst>
                <a:ext uri="{FF2B5EF4-FFF2-40B4-BE49-F238E27FC236}">
                  <a16:creationId xmlns:a16="http://schemas.microsoft.com/office/drawing/2014/main" id="{871933EA-5E95-4BF4-E209-2A4F20B974FA}"/>
                </a:ext>
              </a:extLst>
            </p:cNvPr>
            <p:cNvSpPr/>
            <p:nvPr/>
          </p:nvSpPr>
          <p:spPr>
            <a:xfrm>
              <a:off x="2298357" y="2387650"/>
              <a:ext cx="41140" cy="21234"/>
            </a:xfrm>
            <a:custGeom>
              <a:avLst/>
              <a:gdLst/>
              <a:ahLst/>
              <a:cxnLst/>
              <a:rect l="l" t="t" r="r" b="b"/>
              <a:pathLst>
                <a:path w="279" h="144" extrusionOk="0">
                  <a:moveTo>
                    <a:pt x="140" y="1"/>
                  </a:moveTo>
                  <a:cubicBezTo>
                    <a:pt x="106" y="1"/>
                    <a:pt x="73" y="10"/>
                    <a:pt x="49" y="29"/>
                  </a:cubicBezTo>
                  <a:cubicBezTo>
                    <a:pt x="0" y="53"/>
                    <a:pt x="0" y="101"/>
                    <a:pt x="49" y="126"/>
                  </a:cubicBezTo>
                  <a:cubicBezTo>
                    <a:pt x="73" y="138"/>
                    <a:pt x="106" y="144"/>
                    <a:pt x="140" y="144"/>
                  </a:cubicBezTo>
                  <a:cubicBezTo>
                    <a:pt x="173" y="144"/>
                    <a:pt x="206" y="138"/>
                    <a:pt x="230" y="126"/>
                  </a:cubicBezTo>
                  <a:cubicBezTo>
                    <a:pt x="279" y="101"/>
                    <a:pt x="279" y="53"/>
                    <a:pt x="230" y="29"/>
                  </a:cubicBez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139;p69">
              <a:extLst>
                <a:ext uri="{FF2B5EF4-FFF2-40B4-BE49-F238E27FC236}">
                  <a16:creationId xmlns:a16="http://schemas.microsoft.com/office/drawing/2014/main" id="{4A90C8D4-BBDF-54DE-659C-536F5DE6A255}"/>
                </a:ext>
              </a:extLst>
            </p:cNvPr>
            <p:cNvSpPr/>
            <p:nvPr/>
          </p:nvSpPr>
          <p:spPr>
            <a:xfrm>
              <a:off x="2199857" y="2330437"/>
              <a:ext cx="41435" cy="22561"/>
            </a:xfrm>
            <a:custGeom>
              <a:avLst/>
              <a:gdLst/>
              <a:ahLst/>
              <a:cxnLst/>
              <a:rect l="l" t="t" r="r" b="b"/>
              <a:pathLst>
                <a:path w="281" h="153" extrusionOk="0">
                  <a:moveTo>
                    <a:pt x="140" y="1"/>
                  </a:moveTo>
                  <a:cubicBezTo>
                    <a:pt x="107" y="1"/>
                    <a:pt x="73" y="10"/>
                    <a:pt x="49" y="28"/>
                  </a:cubicBezTo>
                  <a:cubicBezTo>
                    <a:pt x="0" y="53"/>
                    <a:pt x="0" y="101"/>
                    <a:pt x="49" y="125"/>
                  </a:cubicBezTo>
                  <a:cubicBezTo>
                    <a:pt x="73" y="143"/>
                    <a:pt x="107" y="152"/>
                    <a:pt x="140" y="152"/>
                  </a:cubicBezTo>
                  <a:cubicBezTo>
                    <a:pt x="174" y="152"/>
                    <a:pt x="207" y="143"/>
                    <a:pt x="231" y="125"/>
                  </a:cubicBezTo>
                  <a:cubicBezTo>
                    <a:pt x="280" y="101"/>
                    <a:pt x="280" y="53"/>
                    <a:pt x="231" y="28"/>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140;p69">
              <a:extLst>
                <a:ext uri="{FF2B5EF4-FFF2-40B4-BE49-F238E27FC236}">
                  <a16:creationId xmlns:a16="http://schemas.microsoft.com/office/drawing/2014/main" id="{A91D4030-2816-B647-2F5C-E551D09A536C}"/>
                </a:ext>
              </a:extLst>
            </p:cNvPr>
            <p:cNvSpPr/>
            <p:nvPr/>
          </p:nvSpPr>
          <p:spPr>
            <a:xfrm>
              <a:off x="2101504" y="2274626"/>
              <a:ext cx="41287" cy="21234"/>
            </a:xfrm>
            <a:custGeom>
              <a:avLst/>
              <a:gdLst/>
              <a:ahLst/>
              <a:cxnLst/>
              <a:rect l="l" t="t" r="r" b="b"/>
              <a:pathLst>
                <a:path w="280" h="144" extrusionOk="0">
                  <a:moveTo>
                    <a:pt x="135" y="1"/>
                  </a:moveTo>
                  <a:cubicBezTo>
                    <a:pt x="104" y="1"/>
                    <a:pt x="73" y="7"/>
                    <a:pt x="49" y="19"/>
                  </a:cubicBezTo>
                  <a:cubicBezTo>
                    <a:pt x="1" y="43"/>
                    <a:pt x="1" y="92"/>
                    <a:pt x="49" y="116"/>
                  </a:cubicBezTo>
                  <a:cubicBezTo>
                    <a:pt x="73" y="134"/>
                    <a:pt x="104" y="143"/>
                    <a:pt x="135" y="143"/>
                  </a:cubicBezTo>
                  <a:cubicBezTo>
                    <a:pt x="167" y="143"/>
                    <a:pt x="200" y="134"/>
                    <a:pt x="231" y="116"/>
                  </a:cubicBezTo>
                  <a:cubicBezTo>
                    <a:pt x="279" y="92"/>
                    <a:pt x="279" y="43"/>
                    <a:pt x="231" y="19"/>
                  </a:cubicBezTo>
                  <a:cubicBezTo>
                    <a:pt x="200" y="7"/>
                    <a:pt x="167"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141;p69">
              <a:extLst>
                <a:ext uri="{FF2B5EF4-FFF2-40B4-BE49-F238E27FC236}">
                  <a16:creationId xmlns:a16="http://schemas.microsoft.com/office/drawing/2014/main" id="{07ED63E3-CF32-4C0F-F8F9-0B0FDC583FE1}"/>
                </a:ext>
              </a:extLst>
            </p:cNvPr>
            <p:cNvSpPr/>
            <p:nvPr/>
          </p:nvSpPr>
          <p:spPr>
            <a:xfrm>
              <a:off x="2003004" y="2217414"/>
              <a:ext cx="39518" cy="21086"/>
            </a:xfrm>
            <a:custGeom>
              <a:avLst/>
              <a:gdLst/>
              <a:ahLst/>
              <a:cxnLst/>
              <a:rect l="l" t="t" r="r" b="b"/>
              <a:pathLst>
                <a:path w="268" h="143" extrusionOk="0">
                  <a:moveTo>
                    <a:pt x="134" y="1"/>
                  </a:moveTo>
                  <a:cubicBezTo>
                    <a:pt x="104" y="1"/>
                    <a:pt x="73" y="7"/>
                    <a:pt x="49" y="19"/>
                  </a:cubicBezTo>
                  <a:cubicBezTo>
                    <a:pt x="1" y="43"/>
                    <a:pt x="1" y="92"/>
                    <a:pt x="49" y="116"/>
                  </a:cubicBezTo>
                  <a:cubicBezTo>
                    <a:pt x="73" y="134"/>
                    <a:pt x="104" y="143"/>
                    <a:pt x="134" y="143"/>
                  </a:cubicBezTo>
                  <a:cubicBezTo>
                    <a:pt x="164" y="143"/>
                    <a:pt x="195" y="134"/>
                    <a:pt x="219" y="116"/>
                  </a:cubicBezTo>
                  <a:cubicBezTo>
                    <a:pt x="268" y="92"/>
                    <a:pt x="268" y="43"/>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142;p69">
              <a:extLst>
                <a:ext uri="{FF2B5EF4-FFF2-40B4-BE49-F238E27FC236}">
                  <a16:creationId xmlns:a16="http://schemas.microsoft.com/office/drawing/2014/main" id="{FF785C84-6126-9EFD-4C95-BE233A97A294}"/>
                </a:ext>
              </a:extLst>
            </p:cNvPr>
            <p:cNvSpPr/>
            <p:nvPr/>
          </p:nvSpPr>
          <p:spPr>
            <a:xfrm>
              <a:off x="1854516" y="2131594"/>
              <a:ext cx="41287" cy="21528"/>
            </a:xfrm>
            <a:custGeom>
              <a:avLst/>
              <a:gdLst/>
              <a:ahLst/>
              <a:cxnLst/>
              <a:rect l="l" t="t" r="r" b="b"/>
              <a:pathLst>
                <a:path w="280" h="146" extrusionOk="0">
                  <a:moveTo>
                    <a:pt x="134" y="0"/>
                  </a:moveTo>
                  <a:cubicBezTo>
                    <a:pt x="104" y="0"/>
                    <a:pt x="74" y="6"/>
                    <a:pt x="49" y="18"/>
                  </a:cubicBezTo>
                  <a:cubicBezTo>
                    <a:pt x="1" y="54"/>
                    <a:pt x="1" y="91"/>
                    <a:pt x="49" y="127"/>
                  </a:cubicBezTo>
                  <a:cubicBezTo>
                    <a:pt x="74" y="139"/>
                    <a:pt x="104" y="145"/>
                    <a:pt x="134" y="145"/>
                  </a:cubicBezTo>
                  <a:cubicBezTo>
                    <a:pt x="165" y="145"/>
                    <a:pt x="195" y="139"/>
                    <a:pt x="219" y="127"/>
                  </a:cubicBezTo>
                  <a:cubicBezTo>
                    <a:pt x="280" y="91"/>
                    <a:pt x="280" y="54"/>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143;p69">
              <a:extLst>
                <a:ext uri="{FF2B5EF4-FFF2-40B4-BE49-F238E27FC236}">
                  <a16:creationId xmlns:a16="http://schemas.microsoft.com/office/drawing/2014/main" id="{B8F12E45-98CC-BBCB-A34B-0DECC06B8363}"/>
                </a:ext>
              </a:extLst>
            </p:cNvPr>
            <p:cNvSpPr/>
            <p:nvPr/>
          </p:nvSpPr>
          <p:spPr>
            <a:xfrm>
              <a:off x="2842320" y="2702248"/>
              <a:ext cx="41140" cy="21234"/>
            </a:xfrm>
            <a:custGeom>
              <a:avLst/>
              <a:gdLst/>
              <a:ahLst/>
              <a:cxnLst/>
              <a:rect l="l" t="t" r="r" b="b"/>
              <a:pathLst>
                <a:path w="279" h="144" extrusionOk="0">
                  <a:moveTo>
                    <a:pt x="140" y="1"/>
                  </a:moveTo>
                  <a:cubicBezTo>
                    <a:pt x="106" y="1"/>
                    <a:pt x="73" y="7"/>
                    <a:pt x="49" y="19"/>
                  </a:cubicBezTo>
                  <a:cubicBezTo>
                    <a:pt x="0" y="43"/>
                    <a:pt x="0" y="92"/>
                    <a:pt x="49" y="116"/>
                  </a:cubicBezTo>
                  <a:cubicBezTo>
                    <a:pt x="73" y="134"/>
                    <a:pt x="106" y="144"/>
                    <a:pt x="140" y="144"/>
                  </a:cubicBezTo>
                  <a:cubicBezTo>
                    <a:pt x="173" y="144"/>
                    <a:pt x="206" y="134"/>
                    <a:pt x="230" y="116"/>
                  </a:cubicBezTo>
                  <a:cubicBezTo>
                    <a:pt x="279" y="92"/>
                    <a:pt x="279" y="43"/>
                    <a:pt x="230"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144;p69">
              <a:extLst>
                <a:ext uri="{FF2B5EF4-FFF2-40B4-BE49-F238E27FC236}">
                  <a16:creationId xmlns:a16="http://schemas.microsoft.com/office/drawing/2014/main" id="{29897DB3-F007-A589-A966-13D0ED35D305}"/>
                </a:ext>
              </a:extLst>
            </p:cNvPr>
            <p:cNvSpPr/>
            <p:nvPr/>
          </p:nvSpPr>
          <p:spPr>
            <a:xfrm>
              <a:off x="2743820" y="2645036"/>
              <a:ext cx="39518" cy="21234"/>
            </a:xfrm>
            <a:custGeom>
              <a:avLst/>
              <a:gdLst/>
              <a:ahLst/>
              <a:cxnLst/>
              <a:rect l="l" t="t" r="r" b="b"/>
              <a:pathLst>
                <a:path w="268" h="144" extrusionOk="0">
                  <a:moveTo>
                    <a:pt x="134" y="0"/>
                  </a:moveTo>
                  <a:cubicBezTo>
                    <a:pt x="104" y="0"/>
                    <a:pt x="73" y="6"/>
                    <a:pt x="49" y="18"/>
                  </a:cubicBezTo>
                  <a:cubicBezTo>
                    <a:pt x="0" y="43"/>
                    <a:pt x="0" y="91"/>
                    <a:pt x="49" y="116"/>
                  </a:cubicBezTo>
                  <a:cubicBezTo>
                    <a:pt x="73" y="134"/>
                    <a:pt x="104" y="143"/>
                    <a:pt x="134" y="143"/>
                  </a:cubicBezTo>
                  <a:cubicBezTo>
                    <a:pt x="164" y="143"/>
                    <a:pt x="195" y="134"/>
                    <a:pt x="219" y="116"/>
                  </a:cubicBezTo>
                  <a:cubicBezTo>
                    <a:pt x="267" y="91"/>
                    <a:pt x="267" y="43"/>
                    <a:pt x="219" y="18"/>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145;p69">
              <a:extLst>
                <a:ext uri="{FF2B5EF4-FFF2-40B4-BE49-F238E27FC236}">
                  <a16:creationId xmlns:a16="http://schemas.microsoft.com/office/drawing/2014/main" id="{FD1F693A-25F5-BB4D-EA24-7B8BC2BF0720}"/>
                </a:ext>
              </a:extLst>
            </p:cNvPr>
            <p:cNvSpPr/>
            <p:nvPr/>
          </p:nvSpPr>
          <p:spPr>
            <a:xfrm>
              <a:off x="2693685" y="2616429"/>
              <a:ext cx="41435" cy="21676"/>
            </a:xfrm>
            <a:custGeom>
              <a:avLst/>
              <a:gdLst/>
              <a:ahLst/>
              <a:cxnLst/>
              <a:rect l="l" t="t" r="r" b="b"/>
              <a:pathLst>
                <a:path w="281" h="147" extrusionOk="0">
                  <a:moveTo>
                    <a:pt x="140" y="0"/>
                  </a:moveTo>
                  <a:cubicBezTo>
                    <a:pt x="107" y="0"/>
                    <a:pt x="73" y="6"/>
                    <a:pt x="49" y="18"/>
                  </a:cubicBezTo>
                  <a:cubicBezTo>
                    <a:pt x="1" y="43"/>
                    <a:pt x="1" y="91"/>
                    <a:pt x="49" y="128"/>
                  </a:cubicBezTo>
                  <a:cubicBezTo>
                    <a:pt x="73" y="140"/>
                    <a:pt x="107" y="146"/>
                    <a:pt x="140" y="146"/>
                  </a:cubicBezTo>
                  <a:cubicBezTo>
                    <a:pt x="174" y="146"/>
                    <a:pt x="207" y="140"/>
                    <a:pt x="232" y="128"/>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146;p69">
              <a:extLst>
                <a:ext uri="{FF2B5EF4-FFF2-40B4-BE49-F238E27FC236}">
                  <a16:creationId xmlns:a16="http://schemas.microsoft.com/office/drawing/2014/main" id="{77552E93-1907-FE63-BE38-7FCA78DA7154}"/>
                </a:ext>
              </a:extLst>
            </p:cNvPr>
            <p:cNvSpPr/>
            <p:nvPr/>
          </p:nvSpPr>
          <p:spPr>
            <a:xfrm>
              <a:off x="2545197" y="2530462"/>
              <a:ext cx="41287" cy="21676"/>
            </a:xfrm>
            <a:custGeom>
              <a:avLst/>
              <a:gdLst/>
              <a:ahLst/>
              <a:cxnLst/>
              <a:rect l="l" t="t" r="r" b="b"/>
              <a:pathLst>
                <a:path w="280" h="147" extrusionOk="0">
                  <a:moveTo>
                    <a:pt x="140" y="1"/>
                  </a:moveTo>
                  <a:cubicBezTo>
                    <a:pt x="107" y="1"/>
                    <a:pt x="74" y="7"/>
                    <a:pt x="49" y="19"/>
                  </a:cubicBezTo>
                  <a:cubicBezTo>
                    <a:pt x="1" y="56"/>
                    <a:pt x="1" y="92"/>
                    <a:pt x="49" y="129"/>
                  </a:cubicBezTo>
                  <a:cubicBezTo>
                    <a:pt x="74" y="141"/>
                    <a:pt x="107" y="147"/>
                    <a:pt x="140" y="147"/>
                  </a:cubicBezTo>
                  <a:cubicBezTo>
                    <a:pt x="174" y="147"/>
                    <a:pt x="207" y="141"/>
                    <a:pt x="231" y="129"/>
                  </a:cubicBezTo>
                  <a:cubicBezTo>
                    <a:pt x="280" y="92"/>
                    <a:pt x="280" y="56"/>
                    <a:pt x="231"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147;p69">
              <a:extLst>
                <a:ext uri="{FF2B5EF4-FFF2-40B4-BE49-F238E27FC236}">
                  <a16:creationId xmlns:a16="http://schemas.microsoft.com/office/drawing/2014/main" id="{CEA9F376-2EF6-2CFE-B3AA-02BEF392C4B7}"/>
                </a:ext>
              </a:extLst>
            </p:cNvPr>
            <p:cNvSpPr/>
            <p:nvPr/>
          </p:nvSpPr>
          <p:spPr>
            <a:xfrm>
              <a:off x="2446845" y="2473174"/>
              <a:ext cx="41287" cy="21676"/>
            </a:xfrm>
            <a:custGeom>
              <a:avLst/>
              <a:gdLst/>
              <a:ahLst/>
              <a:cxnLst/>
              <a:rect l="l" t="t" r="r" b="b"/>
              <a:pathLst>
                <a:path w="280" h="147" extrusionOk="0">
                  <a:moveTo>
                    <a:pt x="140" y="0"/>
                  </a:moveTo>
                  <a:cubicBezTo>
                    <a:pt x="106" y="0"/>
                    <a:pt x="73" y="6"/>
                    <a:pt x="49" y="19"/>
                  </a:cubicBezTo>
                  <a:cubicBezTo>
                    <a:pt x="0" y="55"/>
                    <a:pt x="0" y="104"/>
                    <a:pt x="49" y="128"/>
                  </a:cubicBezTo>
                  <a:cubicBezTo>
                    <a:pt x="73" y="140"/>
                    <a:pt x="106" y="146"/>
                    <a:pt x="140" y="146"/>
                  </a:cubicBezTo>
                  <a:cubicBezTo>
                    <a:pt x="173" y="146"/>
                    <a:pt x="207" y="140"/>
                    <a:pt x="231" y="128"/>
                  </a:cubicBezTo>
                  <a:cubicBezTo>
                    <a:pt x="280" y="104"/>
                    <a:pt x="280" y="55"/>
                    <a:pt x="231" y="19"/>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148;p69">
              <a:extLst>
                <a:ext uri="{FF2B5EF4-FFF2-40B4-BE49-F238E27FC236}">
                  <a16:creationId xmlns:a16="http://schemas.microsoft.com/office/drawing/2014/main" id="{B12D00E5-A5C2-7BA8-2AD5-623F116B20FE}"/>
                </a:ext>
              </a:extLst>
            </p:cNvPr>
            <p:cNvSpPr/>
            <p:nvPr/>
          </p:nvSpPr>
          <p:spPr>
            <a:xfrm>
              <a:off x="2348492" y="2416404"/>
              <a:ext cx="41140" cy="21234"/>
            </a:xfrm>
            <a:custGeom>
              <a:avLst/>
              <a:gdLst/>
              <a:ahLst/>
              <a:cxnLst/>
              <a:rect l="l" t="t" r="r" b="b"/>
              <a:pathLst>
                <a:path w="279" h="144" extrusionOk="0">
                  <a:moveTo>
                    <a:pt x="135" y="0"/>
                  </a:moveTo>
                  <a:cubicBezTo>
                    <a:pt x="103" y="0"/>
                    <a:pt x="73" y="9"/>
                    <a:pt x="49" y="28"/>
                  </a:cubicBezTo>
                  <a:cubicBezTo>
                    <a:pt x="0" y="52"/>
                    <a:pt x="0" y="101"/>
                    <a:pt x="49" y="125"/>
                  </a:cubicBezTo>
                  <a:cubicBezTo>
                    <a:pt x="73" y="137"/>
                    <a:pt x="103" y="143"/>
                    <a:pt x="135" y="143"/>
                  </a:cubicBezTo>
                  <a:cubicBezTo>
                    <a:pt x="167" y="143"/>
                    <a:pt x="200" y="137"/>
                    <a:pt x="230" y="125"/>
                  </a:cubicBezTo>
                  <a:cubicBezTo>
                    <a:pt x="279" y="101"/>
                    <a:pt x="279" y="52"/>
                    <a:pt x="230" y="28"/>
                  </a:cubicBezTo>
                  <a:cubicBezTo>
                    <a:pt x="200" y="9"/>
                    <a:pt x="167"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149;p69">
              <a:extLst>
                <a:ext uri="{FF2B5EF4-FFF2-40B4-BE49-F238E27FC236}">
                  <a16:creationId xmlns:a16="http://schemas.microsoft.com/office/drawing/2014/main" id="{0E18B41F-9963-3CD5-5A69-7E189A2E00BC}"/>
                </a:ext>
              </a:extLst>
            </p:cNvPr>
            <p:cNvSpPr/>
            <p:nvPr/>
          </p:nvSpPr>
          <p:spPr>
            <a:xfrm>
              <a:off x="2249992" y="2359044"/>
              <a:ext cx="39518" cy="21234"/>
            </a:xfrm>
            <a:custGeom>
              <a:avLst/>
              <a:gdLst/>
              <a:ahLst/>
              <a:cxnLst/>
              <a:rect l="l" t="t" r="r" b="b"/>
              <a:pathLst>
                <a:path w="268" h="144" extrusionOk="0">
                  <a:moveTo>
                    <a:pt x="134" y="1"/>
                  </a:moveTo>
                  <a:cubicBezTo>
                    <a:pt x="103" y="1"/>
                    <a:pt x="73" y="10"/>
                    <a:pt x="49" y="28"/>
                  </a:cubicBezTo>
                  <a:cubicBezTo>
                    <a:pt x="0" y="53"/>
                    <a:pt x="0" y="101"/>
                    <a:pt x="49" y="126"/>
                  </a:cubicBezTo>
                  <a:cubicBezTo>
                    <a:pt x="73" y="138"/>
                    <a:pt x="103" y="144"/>
                    <a:pt x="134" y="144"/>
                  </a:cubicBezTo>
                  <a:cubicBezTo>
                    <a:pt x="164" y="144"/>
                    <a:pt x="194" y="138"/>
                    <a:pt x="219" y="126"/>
                  </a:cubicBezTo>
                  <a:cubicBezTo>
                    <a:pt x="267" y="101"/>
                    <a:pt x="267" y="53"/>
                    <a:pt x="219" y="28"/>
                  </a:cubicBezTo>
                  <a:cubicBezTo>
                    <a:pt x="194"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150;p69">
              <a:extLst>
                <a:ext uri="{FF2B5EF4-FFF2-40B4-BE49-F238E27FC236}">
                  <a16:creationId xmlns:a16="http://schemas.microsoft.com/office/drawing/2014/main" id="{77E008D6-A1B7-2F66-F376-E522C28BC121}"/>
                </a:ext>
              </a:extLst>
            </p:cNvPr>
            <p:cNvSpPr/>
            <p:nvPr/>
          </p:nvSpPr>
          <p:spPr>
            <a:xfrm>
              <a:off x="2149722" y="2301831"/>
              <a:ext cx="41435" cy="22561"/>
            </a:xfrm>
            <a:custGeom>
              <a:avLst/>
              <a:gdLst/>
              <a:ahLst/>
              <a:cxnLst/>
              <a:rect l="l" t="t" r="r" b="b"/>
              <a:pathLst>
                <a:path w="281" h="153" extrusionOk="0">
                  <a:moveTo>
                    <a:pt x="145" y="1"/>
                  </a:moveTo>
                  <a:cubicBezTo>
                    <a:pt x="113" y="1"/>
                    <a:pt x="80" y="10"/>
                    <a:pt x="49" y="28"/>
                  </a:cubicBezTo>
                  <a:cubicBezTo>
                    <a:pt x="1" y="52"/>
                    <a:pt x="1" y="101"/>
                    <a:pt x="49" y="125"/>
                  </a:cubicBezTo>
                  <a:cubicBezTo>
                    <a:pt x="80" y="143"/>
                    <a:pt x="113" y="152"/>
                    <a:pt x="145" y="152"/>
                  </a:cubicBezTo>
                  <a:cubicBezTo>
                    <a:pt x="177" y="152"/>
                    <a:pt x="207" y="143"/>
                    <a:pt x="232" y="125"/>
                  </a:cubicBezTo>
                  <a:cubicBezTo>
                    <a:pt x="280" y="101"/>
                    <a:pt x="280" y="52"/>
                    <a:pt x="232" y="28"/>
                  </a:cubicBezTo>
                  <a:cubicBezTo>
                    <a:pt x="207" y="10"/>
                    <a:pt x="177"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151;p69">
              <a:extLst>
                <a:ext uri="{FF2B5EF4-FFF2-40B4-BE49-F238E27FC236}">
                  <a16:creationId xmlns:a16="http://schemas.microsoft.com/office/drawing/2014/main" id="{A833A9D2-8AFF-D406-BF0A-44936E207696}"/>
                </a:ext>
              </a:extLst>
            </p:cNvPr>
            <p:cNvSpPr/>
            <p:nvPr/>
          </p:nvSpPr>
          <p:spPr>
            <a:xfrm>
              <a:off x="3089161" y="2844101"/>
              <a:ext cx="41287" cy="21086"/>
            </a:xfrm>
            <a:custGeom>
              <a:avLst/>
              <a:gdLst/>
              <a:ahLst/>
              <a:cxnLst/>
              <a:rect l="l" t="t" r="r" b="b"/>
              <a:pathLst>
                <a:path w="280" h="143" extrusionOk="0">
                  <a:moveTo>
                    <a:pt x="140" y="1"/>
                  </a:moveTo>
                  <a:cubicBezTo>
                    <a:pt x="107" y="1"/>
                    <a:pt x="74" y="10"/>
                    <a:pt x="49" y="28"/>
                  </a:cubicBezTo>
                  <a:cubicBezTo>
                    <a:pt x="1" y="52"/>
                    <a:pt x="1" y="100"/>
                    <a:pt x="49" y="125"/>
                  </a:cubicBezTo>
                  <a:cubicBezTo>
                    <a:pt x="74" y="137"/>
                    <a:pt x="107" y="143"/>
                    <a:pt x="140" y="143"/>
                  </a:cubicBezTo>
                  <a:cubicBezTo>
                    <a:pt x="173" y="143"/>
                    <a:pt x="207" y="137"/>
                    <a:pt x="231" y="125"/>
                  </a:cubicBezTo>
                  <a:cubicBezTo>
                    <a:pt x="280" y="100"/>
                    <a:pt x="280" y="52"/>
                    <a:pt x="231" y="28"/>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152;p69">
              <a:extLst>
                <a:ext uri="{FF2B5EF4-FFF2-40B4-BE49-F238E27FC236}">
                  <a16:creationId xmlns:a16="http://schemas.microsoft.com/office/drawing/2014/main" id="{BA597E4C-1014-A2B5-9DD3-BAC2EE0F98F4}"/>
                </a:ext>
              </a:extLst>
            </p:cNvPr>
            <p:cNvSpPr/>
            <p:nvPr/>
          </p:nvSpPr>
          <p:spPr>
            <a:xfrm>
              <a:off x="3039173" y="2815495"/>
              <a:ext cx="41140" cy="21086"/>
            </a:xfrm>
            <a:custGeom>
              <a:avLst/>
              <a:gdLst/>
              <a:ahLst/>
              <a:cxnLst/>
              <a:rect l="l" t="t" r="r" b="b"/>
              <a:pathLst>
                <a:path w="279" h="143" extrusionOk="0">
                  <a:moveTo>
                    <a:pt x="139" y="0"/>
                  </a:moveTo>
                  <a:cubicBezTo>
                    <a:pt x="106" y="0"/>
                    <a:pt x="73" y="9"/>
                    <a:pt x="49" y="27"/>
                  </a:cubicBezTo>
                  <a:cubicBezTo>
                    <a:pt x="0" y="52"/>
                    <a:pt x="0" y="100"/>
                    <a:pt x="49" y="124"/>
                  </a:cubicBezTo>
                  <a:cubicBezTo>
                    <a:pt x="73" y="137"/>
                    <a:pt x="106" y="143"/>
                    <a:pt x="139" y="143"/>
                  </a:cubicBezTo>
                  <a:cubicBezTo>
                    <a:pt x="173" y="143"/>
                    <a:pt x="206" y="137"/>
                    <a:pt x="230" y="124"/>
                  </a:cubicBezTo>
                  <a:cubicBezTo>
                    <a:pt x="279" y="100"/>
                    <a:pt x="279" y="52"/>
                    <a:pt x="230" y="27"/>
                  </a:cubicBezTo>
                  <a:cubicBezTo>
                    <a:pt x="206" y="9"/>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153;p69">
              <a:extLst>
                <a:ext uri="{FF2B5EF4-FFF2-40B4-BE49-F238E27FC236}">
                  <a16:creationId xmlns:a16="http://schemas.microsoft.com/office/drawing/2014/main" id="{9610BFF3-4FCB-A124-FCAD-834D240E67EB}"/>
                </a:ext>
              </a:extLst>
            </p:cNvPr>
            <p:cNvSpPr/>
            <p:nvPr/>
          </p:nvSpPr>
          <p:spPr>
            <a:xfrm>
              <a:off x="2990808" y="2786888"/>
              <a:ext cx="39370" cy="22413"/>
            </a:xfrm>
            <a:custGeom>
              <a:avLst/>
              <a:gdLst/>
              <a:ahLst/>
              <a:cxnLst/>
              <a:rect l="l" t="t" r="r" b="b"/>
              <a:pathLst>
                <a:path w="267" h="152" extrusionOk="0">
                  <a:moveTo>
                    <a:pt x="134" y="0"/>
                  </a:moveTo>
                  <a:cubicBezTo>
                    <a:pt x="103" y="0"/>
                    <a:pt x="73" y="9"/>
                    <a:pt x="49" y="27"/>
                  </a:cubicBezTo>
                  <a:cubicBezTo>
                    <a:pt x="0" y="52"/>
                    <a:pt x="0" y="100"/>
                    <a:pt x="49" y="124"/>
                  </a:cubicBezTo>
                  <a:cubicBezTo>
                    <a:pt x="73" y="143"/>
                    <a:pt x="103" y="152"/>
                    <a:pt x="134" y="152"/>
                  </a:cubicBezTo>
                  <a:cubicBezTo>
                    <a:pt x="164" y="152"/>
                    <a:pt x="194" y="143"/>
                    <a:pt x="218" y="124"/>
                  </a:cubicBezTo>
                  <a:cubicBezTo>
                    <a:pt x="267" y="100"/>
                    <a:pt x="267" y="52"/>
                    <a:pt x="218" y="27"/>
                  </a:cubicBezTo>
                  <a:cubicBezTo>
                    <a:pt x="194"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154;p69">
              <a:extLst>
                <a:ext uri="{FF2B5EF4-FFF2-40B4-BE49-F238E27FC236}">
                  <a16:creationId xmlns:a16="http://schemas.microsoft.com/office/drawing/2014/main" id="{FF402278-5F84-9674-1F9F-97A4135608E4}"/>
                </a:ext>
              </a:extLst>
            </p:cNvPr>
            <p:cNvSpPr/>
            <p:nvPr/>
          </p:nvSpPr>
          <p:spPr>
            <a:xfrm>
              <a:off x="2940673" y="2758282"/>
              <a:ext cx="41287" cy="22413"/>
            </a:xfrm>
            <a:custGeom>
              <a:avLst/>
              <a:gdLst/>
              <a:ahLst/>
              <a:cxnLst/>
              <a:rect l="l" t="t" r="r" b="b"/>
              <a:pathLst>
                <a:path w="280" h="152" extrusionOk="0">
                  <a:moveTo>
                    <a:pt x="140" y="0"/>
                  </a:moveTo>
                  <a:cubicBezTo>
                    <a:pt x="107" y="0"/>
                    <a:pt x="73" y="9"/>
                    <a:pt x="49" y="27"/>
                  </a:cubicBezTo>
                  <a:cubicBezTo>
                    <a:pt x="0" y="51"/>
                    <a:pt x="0" y="100"/>
                    <a:pt x="49" y="124"/>
                  </a:cubicBezTo>
                  <a:cubicBezTo>
                    <a:pt x="73" y="143"/>
                    <a:pt x="107" y="152"/>
                    <a:pt x="140" y="152"/>
                  </a:cubicBezTo>
                  <a:cubicBezTo>
                    <a:pt x="174" y="152"/>
                    <a:pt x="207" y="143"/>
                    <a:pt x="231" y="124"/>
                  </a:cubicBezTo>
                  <a:cubicBezTo>
                    <a:pt x="280" y="100"/>
                    <a:pt x="280" y="51"/>
                    <a:pt x="231" y="27"/>
                  </a:cubicBezTo>
                  <a:cubicBezTo>
                    <a:pt x="207" y="9"/>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155;p69">
              <a:extLst>
                <a:ext uri="{FF2B5EF4-FFF2-40B4-BE49-F238E27FC236}">
                  <a16:creationId xmlns:a16="http://schemas.microsoft.com/office/drawing/2014/main" id="{16639715-59F6-90FF-273A-3158D2D226E7}"/>
                </a:ext>
              </a:extLst>
            </p:cNvPr>
            <p:cNvSpPr/>
            <p:nvPr/>
          </p:nvSpPr>
          <p:spPr>
            <a:xfrm>
              <a:off x="2890538" y="2730855"/>
              <a:ext cx="41435" cy="21234"/>
            </a:xfrm>
            <a:custGeom>
              <a:avLst/>
              <a:gdLst/>
              <a:ahLst/>
              <a:cxnLst/>
              <a:rect l="l" t="t" r="r" b="b"/>
              <a:pathLst>
                <a:path w="281" h="144" extrusionOk="0">
                  <a:moveTo>
                    <a:pt x="147" y="1"/>
                  </a:moveTo>
                  <a:cubicBezTo>
                    <a:pt x="116" y="1"/>
                    <a:pt x="86" y="7"/>
                    <a:pt x="62" y="19"/>
                  </a:cubicBezTo>
                  <a:cubicBezTo>
                    <a:pt x="0" y="43"/>
                    <a:pt x="0" y="92"/>
                    <a:pt x="62" y="116"/>
                  </a:cubicBezTo>
                  <a:cubicBezTo>
                    <a:pt x="86" y="134"/>
                    <a:pt x="116" y="144"/>
                    <a:pt x="147" y="144"/>
                  </a:cubicBezTo>
                  <a:cubicBezTo>
                    <a:pt x="177" y="144"/>
                    <a:pt x="207" y="134"/>
                    <a:pt x="232" y="116"/>
                  </a:cubicBezTo>
                  <a:cubicBezTo>
                    <a:pt x="280" y="92"/>
                    <a:pt x="280" y="43"/>
                    <a:pt x="232" y="19"/>
                  </a:cubicBezTo>
                  <a:cubicBezTo>
                    <a:pt x="207" y="7"/>
                    <a:pt x="177" y="1"/>
                    <a:pt x="147"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156;p69">
              <a:extLst>
                <a:ext uri="{FF2B5EF4-FFF2-40B4-BE49-F238E27FC236}">
                  <a16:creationId xmlns:a16="http://schemas.microsoft.com/office/drawing/2014/main" id="{9235B843-ACE7-8E47-1EDE-DBDF411A0213}"/>
                </a:ext>
              </a:extLst>
            </p:cNvPr>
            <p:cNvSpPr/>
            <p:nvPr/>
          </p:nvSpPr>
          <p:spPr>
            <a:xfrm>
              <a:off x="2792185" y="2673642"/>
              <a:ext cx="41287" cy="21234"/>
            </a:xfrm>
            <a:custGeom>
              <a:avLst/>
              <a:gdLst/>
              <a:ahLst/>
              <a:cxnLst/>
              <a:rect l="l" t="t" r="r" b="b"/>
              <a:pathLst>
                <a:path w="280" h="144" extrusionOk="0">
                  <a:moveTo>
                    <a:pt x="140" y="0"/>
                  </a:moveTo>
                  <a:cubicBezTo>
                    <a:pt x="107" y="0"/>
                    <a:pt x="73" y="6"/>
                    <a:pt x="49" y="19"/>
                  </a:cubicBezTo>
                  <a:cubicBezTo>
                    <a:pt x="1" y="43"/>
                    <a:pt x="1" y="91"/>
                    <a:pt x="49" y="116"/>
                  </a:cubicBezTo>
                  <a:cubicBezTo>
                    <a:pt x="73" y="134"/>
                    <a:pt x="107" y="143"/>
                    <a:pt x="140" y="143"/>
                  </a:cubicBezTo>
                  <a:cubicBezTo>
                    <a:pt x="173" y="143"/>
                    <a:pt x="206" y="134"/>
                    <a:pt x="231" y="116"/>
                  </a:cubicBezTo>
                  <a:cubicBezTo>
                    <a:pt x="279" y="91"/>
                    <a:pt x="279" y="43"/>
                    <a:pt x="231" y="19"/>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157;p69">
              <a:extLst>
                <a:ext uri="{FF2B5EF4-FFF2-40B4-BE49-F238E27FC236}">
                  <a16:creationId xmlns:a16="http://schemas.microsoft.com/office/drawing/2014/main" id="{44F2A90B-C36B-A0A8-C5B2-450132687B14}"/>
                </a:ext>
              </a:extLst>
            </p:cNvPr>
            <p:cNvSpPr/>
            <p:nvPr/>
          </p:nvSpPr>
          <p:spPr>
            <a:xfrm>
              <a:off x="2643550" y="2587675"/>
              <a:ext cx="41435" cy="21823"/>
            </a:xfrm>
            <a:custGeom>
              <a:avLst/>
              <a:gdLst/>
              <a:ahLst/>
              <a:cxnLst/>
              <a:rect l="l" t="t" r="r" b="b"/>
              <a:pathLst>
                <a:path w="281" h="148" extrusionOk="0">
                  <a:moveTo>
                    <a:pt x="147" y="1"/>
                  </a:moveTo>
                  <a:cubicBezTo>
                    <a:pt x="117" y="1"/>
                    <a:pt x="86" y="7"/>
                    <a:pt x="62" y="19"/>
                  </a:cubicBezTo>
                  <a:cubicBezTo>
                    <a:pt x="1" y="43"/>
                    <a:pt x="1" y="92"/>
                    <a:pt x="62" y="129"/>
                  </a:cubicBezTo>
                  <a:cubicBezTo>
                    <a:pt x="86" y="141"/>
                    <a:pt x="117" y="147"/>
                    <a:pt x="147" y="147"/>
                  </a:cubicBezTo>
                  <a:cubicBezTo>
                    <a:pt x="177" y="147"/>
                    <a:pt x="208" y="141"/>
                    <a:pt x="232" y="129"/>
                  </a:cubicBezTo>
                  <a:cubicBezTo>
                    <a:pt x="280" y="92"/>
                    <a:pt x="280" y="43"/>
                    <a:pt x="232" y="19"/>
                  </a:cubicBezTo>
                  <a:cubicBezTo>
                    <a:pt x="208" y="7"/>
                    <a:pt x="177" y="1"/>
                    <a:pt x="147"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158;p69">
              <a:extLst>
                <a:ext uri="{FF2B5EF4-FFF2-40B4-BE49-F238E27FC236}">
                  <a16:creationId xmlns:a16="http://schemas.microsoft.com/office/drawing/2014/main" id="{310AC98E-8721-794E-2FFE-BC89C7672662}"/>
                </a:ext>
              </a:extLst>
            </p:cNvPr>
            <p:cNvSpPr/>
            <p:nvPr/>
          </p:nvSpPr>
          <p:spPr>
            <a:xfrm>
              <a:off x="1985162" y="2254867"/>
              <a:ext cx="41287" cy="21676"/>
            </a:xfrm>
            <a:custGeom>
              <a:avLst/>
              <a:gdLst/>
              <a:ahLst/>
              <a:cxnLst/>
              <a:rect l="l" t="t" r="r" b="b"/>
              <a:pathLst>
                <a:path w="280" h="147" extrusionOk="0">
                  <a:moveTo>
                    <a:pt x="146" y="1"/>
                  </a:moveTo>
                  <a:cubicBezTo>
                    <a:pt x="116" y="1"/>
                    <a:pt x="86" y="7"/>
                    <a:pt x="61" y="19"/>
                  </a:cubicBezTo>
                  <a:cubicBezTo>
                    <a:pt x="0" y="56"/>
                    <a:pt x="0" y="92"/>
                    <a:pt x="61" y="129"/>
                  </a:cubicBezTo>
                  <a:cubicBezTo>
                    <a:pt x="86" y="141"/>
                    <a:pt x="116" y="147"/>
                    <a:pt x="146" y="147"/>
                  </a:cubicBezTo>
                  <a:cubicBezTo>
                    <a:pt x="177" y="147"/>
                    <a:pt x="207" y="141"/>
                    <a:pt x="231" y="129"/>
                  </a:cubicBezTo>
                  <a:cubicBezTo>
                    <a:pt x="280" y="92"/>
                    <a:pt x="280" y="56"/>
                    <a:pt x="231" y="19"/>
                  </a:cubicBezTo>
                  <a:cubicBezTo>
                    <a:pt x="207" y="7"/>
                    <a:pt x="177" y="1"/>
                    <a:pt x="14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159;p69">
              <a:extLst>
                <a:ext uri="{FF2B5EF4-FFF2-40B4-BE49-F238E27FC236}">
                  <a16:creationId xmlns:a16="http://schemas.microsoft.com/office/drawing/2014/main" id="{2241A222-1F0A-517C-3292-AD5AFD7F6F4C}"/>
                </a:ext>
              </a:extLst>
            </p:cNvPr>
            <p:cNvSpPr/>
            <p:nvPr/>
          </p:nvSpPr>
          <p:spPr>
            <a:xfrm>
              <a:off x="1886809" y="2197654"/>
              <a:ext cx="41140" cy="21676"/>
            </a:xfrm>
            <a:custGeom>
              <a:avLst/>
              <a:gdLst/>
              <a:ahLst/>
              <a:cxnLst/>
              <a:rect l="l" t="t" r="r" b="b"/>
              <a:pathLst>
                <a:path w="279" h="147" extrusionOk="0">
                  <a:moveTo>
                    <a:pt x="140" y="1"/>
                  </a:moveTo>
                  <a:cubicBezTo>
                    <a:pt x="106" y="1"/>
                    <a:pt x="73" y="7"/>
                    <a:pt x="49" y="19"/>
                  </a:cubicBezTo>
                  <a:cubicBezTo>
                    <a:pt x="0" y="56"/>
                    <a:pt x="0" y="92"/>
                    <a:pt x="49" y="128"/>
                  </a:cubicBezTo>
                  <a:cubicBezTo>
                    <a:pt x="73" y="141"/>
                    <a:pt x="106" y="147"/>
                    <a:pt x="140" y="147"/>
                  </a:cubicBezTo>
                  <a:cubicBezTo>
                    <a:pt x="173" y="147"/>
                    <a:pt x="206" y="141"/>
                    <a:pt x="230" y="128"/>
                  </a:cubicBezTo>
                  <a:cubicBezTo>
                    <a:pt x="279" y="92"/>
                    <a:pt x="279" y="56"/>
                    <a:pt x="230"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160;p69">
              <a:extLst>
                <a:ext uri="{FF2B5EF4-FFF2-40B4-BE49-F238E27FC236}">
                  <a16:creationId xmlns:a16="http://schemas.microsoft.com/office/drawing/2014/main" id="{92CE3283-51F2-20A0-30FB-01DDDCC3450E}"/>
                </a:ext>
              </a:extLst>
            </p:cNvPr>
            <p:cNvSpPr/>
            <p:nvPr/>
          </p:nvSpPr>
          <p:spPr>
            <a:xfrm>
              <a:off x="1838443" y="2169048"/>
              <a:ext cx="39518" cy="21676"/>
            </a:xfrm>
            <a:custGeom>
              <a:avLst/>
              <a:gdLst/>
              <a:ahLst/>
              <a:cxnLst/>
              <a:rect l="l" t="t" r="r" b="b"/>
              <a:pathLst>
                <a:path w="268" h="147" extrusionOk="0">
                  <a:moveTo>
                    <a:pt x="134" y="0"/>
                  </a:moveTo>
                  <a:cubicBezTo>
                    <a:pt x="103" y="0"/>
                    <a:pt x="73" y="6"/>
                    <a:pt x="49" y="19"/>
                  </a:cubicBezTo>
                  <a:cubicBezTo>
                    <a:pt x="0" y="55"/>
                    <a:pt x="0" y="104"/>
                    <a:pt x="49" y="128"/>
                  </a:cubicBezTo>
                  <a:cubicBezTo>
                    <a:pt x="73" y="140"/>
                    <a:pt x="103" y="146"/>
                    <a:pt x="134" y="146"/>
                  </a:cubicBezTo>
                  <a:cubicBezTo>
                    <a:pt x="164" y="146"/>
                    <a:pt x="194" y="140"/>
                    <a:pt x="219" y="128"/>
                  </a:cubicBezTo>
                  <a:cubicBezTo>
                    <a:pt x="267" y="104"/>
                    <a:pt x="267" y="55"/>
                    <a:pt x="219" y="19"/>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161;p69">
              <a:extLst>
                <a:ext uri="{FF2B5EF4-FFF2-40B4-BE49-F238E27FC236}">
                  <a16:creationId xmlns:a16="http://schemas.microsoft.com/office/drawing/2014/main" id="{5375FD4E-9438-B959-CCB0-1DEBDB12A342}"/>
                </a:ext>
              </a:extLst>
            </p:cNvPr>
            <p:cNvSpPr/>
            <p:nvPr/>
          </p:nvSpPr>
          <p:spPr>
            <a:xfrm>
              <a:off x="1738174" y="2112278"/>
              <a:ext cx="41435" cy="21234"/>
            </a:xfrm>
            <a:custGeom>
              <a:avLst/>
              <a:gdLst/>
              <a:ahLst/>
              <a:cxnLst/>
              <a:rect l="l" t="t" r="r" b="b"/>
              <a:pathLst>
                <a:path w="281" h="144" extrusionOk="0">
                  <a:moveTo>
                    <a:pt x="145" y="0"/>
                  </a:moveTo>
                  <a:cubicBezTo>
                    <a:pt x="113" y="0"/>
                    <a:pt x="80" y="9"/>
                    <a:pt x="49" y="28"/>
                  </a:cubicBezTo>
                  <a:cubicBezTo>
                    <a:pt x="1" y="52"/>
                    <a:pt x="1" y="101"/>
                    <a:pt x="49" y="125"/>
                  </a:cubicBezTo>
                  <a:cubicBezTo>
                    <a:pt x="80" y="137"/>
                    <a:pt x="113" y="143"/>
                    <a:pt x="145" y="143"/>
                  </a:cubicBezTo>
                  <a:cubicBezTo>
                    <a:pt x="177" y="143"/>
                    <a:pt x="207" y="137"/>
                    <a:pt x="232" y="125"/>
                  </a:cubicBezTo>
                  <a:cubicBezTo>
                    <a:pt x="280" y="101"/>
                    <a:pt x="280" y="52"/>
                    <a:pt x="232" y="28"/>
                  </a:cubicBezTo>
                  <a:cubicBezTo>
                    <a:pt x="207" y="9"/>
                    <a:pt x="177" y="0"/>
                    <a:pt x="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162;p69">
              <a:extLst>
                <a:ext uri="{FF2B5EF4-FFF2-40B4-BE49-F238E27FC236}">
                  <a16:creationId xmlns:a16="http://schemas.microsoft.com/office/drawing/2014/main" id="{ACFB0926-3E26-E372-5AF3-07AE09572DFC}"/>
                </a:ext>
              </a:extLst>
            </p:cNvPr>
            <p:cNvSpPr/>
            <p:nvPr/>
          </p:nvSpPr>
          <p:spPr>
            <a:xfrm>
              <a:off x="1689956" y="2083671"/>
              <a:ext cx="41287" cy="21234"/>
            </a:xfrm>
            <a:custGeom>
              <a:avLst/>
              <a:gdLst/>
              <a:ahLst/>
              <a:cxnLst/>
              <a:rect l="l" t="t" r="r" b="b"/>
              <a:pathLst>
                <a:path w="280" h="144" extrusionOk="0">
                  <a:moveTo>
                    <a:pt x="135" y="0"/>
                  </a:moveTo>
                  <a:cubicBezTo>
                    <a:pt x="104" y="0"/>
                    <a:pt x="73" y="9"/>
                    <a:pt x="49" y="28"/>
                  </a:cubicBezTo>
                  <a:cubicBezTo>
                    <a:pt x="0" y="52"/>
                    <a:pt x="0" y="101"/>
                    <a:pt x="49" y="125"/>
                  </a:cubicBezTo>
                  <a:cubicBezTo>
                    <a:pt x="73" y="137"/>
                    <a:pt x="104" y="143"/>
                    <a:pt x="135" y="143"/>
                  </a:cubicBezTo>
                  <a:cubicBezTo>
                    <a:pt x="167" y="143"/>
                    <a:pt x="200" y="137"/>
                    <a:pt x="231" y="125"/>
                  </a:cubicBezTo>
                  <a:cubicBezTo>
                    <a:pt x="279" y="101"/>
                    <a:pt x="279" y="52"/>
                    <a:pt x="231" y="28"/>
                  </a:cubicBezTo>
                  <a:cubicBezTo>
                    <a:pt x="200" y="9"/>
                    <a:pt x="167"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163;p69">
              <a:extLst>
                <a:ext uri="{FF2B5EF4-FFF2-40B4-BE49-F238E27FC236}">
                  <a16:creationId xmlns:a16="http://schemas.microsoft.com/office/drawing/2014/main" id="{AC5E42DD-529B-67D4-7825-8D5DBBBEC060}"/>
                </a:ext>
              </a:extLst>
            </p:cNvPr>
            <p:cNvSpPr/>
            <p:nvPr/>
          </p:nvSpPr>
          <p:spPr>
            <a:xfrm>
              <a:off x="1639821" y="2054917"/>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3" y="144"/>
                    <a:pt x="207" y="138"/>
                    <a:pt x="231" y="126"/>
                  </a:cubicBezTo>
                  <a:cubicBezTo>
                    <a:pt x="279" y="101"/>
                    <a:pt x="279" y="53"/>
                    <a:pt x="231" y="29"/>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164;p69">
              <a:extLst>
                <a:ext uri="{FF2B5EF4-FFF2-40B4-BE49-F238E27FC236}">
                  <a16:creationId xmlns:a16="http://schemas.microsoft.com/office/drawing/2014/main" id="{D6C6A9BA-C208-93AC-2791-C374AF651DD1}"/>
                </a:ext>
              </a:extLst>
            </p:cNvPr>
            <p:cNvSpPr/>
            <p:nvPr/>
          </p:nvSpPr>
          <p:spPr>
            <a:xfrm>
              <a:off x="1591456" y="2026311"/>
              <a:ext cx="39518" cy="21234"/>
            </a:xfrm>
            <a:custGeom>
              <a:avLst/>
              <a:gdLst/>
              <a:ahLst/>
              <a:cxnLst/>
              <a:rect l="l" t="t" r="r" b="b"/>
              <a:pathLst>
                <a:path w="268" h="144" extrusionOk="0">
                  <a:moveTo>
                    <a:pt x="134" y="1"/>
                  </a:moveTo>
                  <a:cubicBezTo>
                    <a:pt x="104" y="1"/>
                    <a:pt x="73" y="10"/>
                    <a:pt x="49" y="28"/>
                  </a:cubicBezTo>
                  <a:cubicBezTo>
                    <a:pt x="1" y="53"/>
                    <a:pt x="1" y="101"/>
                    <a:pt x="49" y="125"/>
                  </a:cubicBezTo>
                  <a:cubicBezTo>
                    <a:pt x="73" y="138"/>
                    <a:pt x="104" y="144"/>
                    <a:pt x="134" y="144"/>
                  </a:cubicBezTo>
                  <a:cubicBezTo>
                    <a:pt x="164" y="144"/>
                    <a:pt x="195" y="138"/>
                    <a:pt x="219" y="125"/>
                  </a:cubicBezTo>
                  <a:cubicBezTo>
                    <a:pt x="268" y="101"/>
                    <a:pt x="268" y="53"/>
                    <a:pt x="219" y="28"/>
                  </a:cubicBezTo>
                  <a:cubicBezTo>
                    <a:pt x="195"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165;p69">
              <a:extLst>
                <a:ext uri="{FF2B5EF4-FFF2-40B4-BE49-F238E27FC236}">
                  <a16:creationId xmlns:a16="http://schemas.microsoft.com/office/drawing/2014/main" id="{BBBB3461-A67F-F9EC-8672-6CC5C2E13C88}"/>
                </a:ext>
              </a:extLst>
            </p:cNvPr>
            <p:cNvSpPr/>
            <p:nvPr/>
          </p:nvSpPr>
          <p:spPr>
            <a:xfrm>
              <a:off x="1548546" y="2001833"/>
              <a:ext cx="34210" cy="18432"/>
            </a:xfrm>
            <a:custGeom>
              <a:avLst/>
              <a:gdLst/>
              <a:ahLst/>
              <a:cxnLst/>
              <a:rect l="l" t="t" r="r" b="b"/>
              <a:pathLst>
                <a:path w="232" h="125" extrusionOk="0">
                  <a:moveTo>
                    <a:pt x="183" y="0"/>
                  </a:moveTo>
                  <a:lnTo>
                    <a:pt x="0" y="97"/>
                  </a:lnTo>
                  <a:cubicBezTo>
                    <a:pt x="25" y="115"/>
                    <a:pt x="58" y="124"/>
                    <a:pt x="92" y="124"/>
                  </a:cubicBezTo>
                  <a:cubicBezTo>
                    <a:pt x="125" y="124"/>
                    <a:pt x="159" y="115"/>
                    <a:pt x="183" y="97"/>
                  </a:cubicBezTo>
                  <a:cubicBezTo>
                    <a:pt x="231" y="73"/>
                    <a:pt x="231" y="25"/>
                    <a:pt x="183"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166;p69">
              <a:extLst>
                <a:ext uri="{FF2B5EF4-FFF2-40B4-BE49-F238E27FC236}">
                  <a16:creationId xmlns:a16="http://schemas.microsoft.com/office/drawing/2014/main" id="{FB9E247B-09AE-392D-84FD-375F2A67746E}"/>
                </a:ext>
              </a:extLst>
            </p:cNvPr>
            <p:cNvSpPr/>
            <p:nvPr/>
          </p:nvSpPr>
          <p:spPr>
            <a:xfrm>
              <a:off x="2529125" y="2568506"/>
              <a:ext cx="41287" cy="21234"/>
            </a:xfrm>
            <a:custGeom>
              <a:avLst/>
              <a:gdLst/>
              <a:ahLst/>
              <a:cxnLst/>
              <a:rect l="l" t="t" r="r" b="b"/>
              <a:pathLst>
                <a:path w="280" h="144" extrusionOk="0">
                  <a:moveTo>
                    <a:pt x="140" y="1"/>
                  </a:moveTo>
                  <a:cubicBezTo>
                    <a:pt x="107" y="1"/>
                    <a:pt x="73" y="10"/>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167;p69">
              <a:extLst>
                <a:ext uri="{FF2B5EF4-FFF2-40B4-BE49-F238E27FC236}">
                  <a16:creationId xmlns:a16="http://schemas.microsoft.com/office/drawing/2014/main" id="{B4ADD5DA-1EBD-131C-FF4D-AE7D5FCF9582}"/>
                </a:ext>
              </a:extLst>
            </p:cNvPr>
            <p:cNvSpPr/>
            <p:nvPr/>
          </p:nvSpPr>
          <p:spPr>
            <a:xfrm>
              <a:off x="2430772" y="2511293"/>
              <a:ext cx="41140" cy="21086"/>
            </a:xfrm>
            <a:custGeom>
              <a:avLst/>
              <a:gdLst/>
              <a:ahLst/>
              <a:cxnLst/>
              <a:rect l="l" t="t" r="r" b="b"/>
              <a:pathLst>
                <a:path w="279" h="143" extrusionOk="0">
                  <a:moveTo>
                    <a:pt x="140" y="1"/>
                  </a:moveTo>
                  <a:cubicBezTo>
                    <a:pt x="106" y="1"/>
                    <a:pt x="73" y="10"/>
                    <a:pt x="49" y="27"/>
                  </a:cubicBezTo>
                  <a:cubicBezTo>
                    <a:pt x="0" y="52"/>
                    <a:pt x="0" y="100"/>
                    <a:pt x="49" y="125"/>
                  </a:cubicBezTo>
                  <a:cubicBezTo>
                    <a:pt x="73" y="137"/>
                    <a:pt x="106" y="143"/>
                    <a:pt x="140" y="143"/>
                  </a:cubicBezTo>
                  <a:cubicBezTo>
                    <a:pt x="173" y="143"/>
                    <a:pt x="206" y="137"/>
                    <a:pt x="230" y="125"/>
                  </a:cubicBezTo>
                  <a:cubicBezTo>
                    <a:pt x="279" y="100"/>
                    <a:pt x="279" y="52"/>
                    <a:pt x="230" y="27"/>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168;p69">
              <a:extLst>
                <a:ext uri="{FF2B5EF4-FFF2-40B4-BE49-F238E27FC236}">
                  <a16:creationId xmlns:a16="http://schemas.microsoft.com/office/drawing/2014/main" id="{A72B81A9-B770-CED5-98C8-0C7DDE7C4C08}"/>
                </a:ext>
              </a:extLst>
            </p:cNvPr>
            <p:cNvSpPr/>
            <p:nvPr/>
          </p:nvSpPr>
          <p:spPr>
            <a:xfrm>
              <a:off x="2332272" y="2454080"/>
              <a:ext cx="39518" cy="22413"/>
            </a:xfrm>
            <a:custGeom>
              <a:avLst/>
              <a:gdLst/>
              <a:ahLst/>
              <a:cxnLst/>
              <a:rect l="l" t="t" r="r" b="b"/>
              <a:pathLst>
                <a:path w="268" h="152" extrusionOk="0">
                  <a:moveTo>
                    <a:pt x="134" y="0"/>
                  </a:moveTo>
                  <a:cubicBezTo>
                    <a:pt x="104" y="0"/>
                    <a:pt x="73" y="9"/>
                    <a:pt x="49" y="27"/>
                  </a:cubicBezTo>
                  <a:cubicBezTo>
                    <a:pt x="0" y="51"/>
                    <a:pt x="0" y="100"/>
                    <a:pt x="49" y="124"/>
                  </a:cubicBezTo>
                  <a:cubicBezTo>
                    <a:pt x="73" y="143"/>
                    <a:pt x="104" y="152"/>
                    <a:pt x="134" y="152"/>
                  </a:cubicBezTo>
                  <a:cubicBezTo>
                    <a:pt x="164" y="152"/>
                    <a:pt x="195" y="143"/>
                    <a:pt x="219" y="124"/>
                  </a:cubicBezTo>
                  <a:cubicBezTo>
                    <a:pt x="267" y="100"/>
                    <a:pt x="267" y="51"/>
                    <a:pt x="219" y="27"/>
                  </a:cubicBezTo>
                  <a:cubicBezTo>
                    <a:pt x="195"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169;p69">
              <a:extLst>
                <a:ext uri="{FF2B5EF4-FFF2-40B4-BE49-F238E27FC236}">
                  <a16:creationId xmlns:a16="http://schemas.microsoft.com/office/drawing/2014/main" id="{5F647582-D7BF-7484-450B-8FE71FDCC8FF}"/>
                </a:ext>
              </a:extLst>
            </p:cNvPr>
            <p:cNvSpPr/>
            <p:nvPr/>
          </p:nvSpPr>
          <p:spPr>
            <a:xfrm>
              <a:off x="2232002" y="2398047"/>
              <a:ext cx="41435" cy="21234"/>
            </a:xfrm>
            <a:custGeom>
              <a:avLst/>
              <a:gdLst/>
              <a:ahLst/>
              <a:cxnLst/>
              <a:rect l="l" t="t" r="r" b="b"/>
              <a:pathLst>
                <a:path w="281" h="144" extrusionOk="0">
                  <a:moveTo>
                    <a:pt x="147" y="1"/>
                  </a:moveTo>
                  <a:cubicBezTo>
                    <a:pt x="117" y="1"/>
                    <a:pt x="86" y="7"/>
                    <a:pt x="62" y="19"/>
                  </a:cubicBezTo>
                  <a:cubicBezTo>
                    <a:pt x="1" y="43"/>
                    <a:pt x="1" y="92"/>
                    <a:pt x="62" y="116"/>
                  </a:cubicBezTo>
                  <a:cubicBezTo>
                    <a:pt x="86" y="134"/>
                    <a:pt x="117" y="144"/>
                    <a:pt x="147" y="144"/>
                  </a:cubicBezTo>
                  <a:cubicBezTo>
                    <a:pt x="177" y="144"/>
                    <a:pt x="208" y="134"/>
                    <a:pt x="232" y="116"/>
                  </a:cubicBezTo>
                  <a:cubicBezTo>
                    <a:pt x="280" y="92"/>
                    <a:pt x="280" y="43"/>
                    <a:pt x="232" y="19"/>
                  </a:cubicBezTo>
                  <a:cubicBezTo>
                    <a:pt x="208" y="7"/>
                    <a:pt x="177" y="1"/>
                    <a:pt x="147"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170;p69">
              <a:extLst>
                <a:ext uri="{FF2B5EF4-FFF2-40B4-BE49-F238E27FC236}">
                  <a16:creationId xmlns:a16="http://schemas.microsoft.com/office/drawing/2014/main" id="{2B763670-DD52-BA8B-7485-DAC70E863BD6}"/>
                </a:ext>
              </a:extLst>
            </p:cNvPr>
            <p:cNvSpPr/>
            <p:nvPr/>
          </p:nvSpPr>
          <p:spPr>
            <a:xfrm>
              <a:off x="2133649" y="2340834"/>
              <a:ext cx="41287" cy="21234"/>
            </a:xfrm>
            <a:custGeom>
              <a:avLst/>
              <a:gdLst/>
              <a:ahLst/>
              <a:cxnLst/>
              <a:rect l="l" t="t" r="r" b="b"/>
              <a:pathLst>
                <a:path w="280" h="144" extrusionOk="0">
                  <a:moveTo>
                    <a:pt x="140" y="0"/>
                  </a:moveTo>
                  <a:cubicBezTo>
                    <a:pt x="107" y="0"/>
                    <a:pt x="74" y="6"/>
                    <a:pt x="49" y="19"/>
                  </a:cubicBezTo>
                  <a:cubicBezTo>
                    <a:pt x="1" y="43"/>
                    <a:pt x="1" y="91"/>
                    <a:pt x="49" y="116"/>
                  </a:cubicBezTo>
                  <a:cubicBezTo>
                    <a:pt x="74" y="134"/>
                    <a:pt x="107" y="143"/>
                    <a:pt x="140" y="143"/>
                  </a:cubicBezTo>
                  <a:cubicBezTo>
                    <a:pt x="173" y="143"/>
                    <a:pt x="207" y="134"/>
                    <a:pt x="231" y="116"/>
                  </a:cubicBezTo>
                  <a:cubicBezTo>
                    <a:pt x="280" y="91"/>
                    <a:pt x="280" y="43"/>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171;p69">
              <a:extLst>
                <a:ext uri="{FF2B5EF4-FFF2-40B4-BE49-F238E27FC236}">
                  <a16:creationId xmlns:a16="http://schemas.microsoft.com/office/drawing/2014/main" id="{7658FBC1-3481-6388-F957-EF53F3D13814}"/>
                </a:ext>
              </a:extLst>
            </p:cNvPr>
            <p:cNvSpPr/>
            <p:nvPr/>
          </p:nvSpPr>
          <p:spPr>
            <a:xfrm>
              <a:off x="2035296" y="2283621"/>
              <a:ext cx="41287" cy="21676"/>
            </a:xfrm>
            <a:custGeom>
              <a:avLst/>
              <a:gdLst/>
              <a:ahLst/>
              <a:cxnLst/>
              <a:rect l="l" t="t" r="r" b="b"/>
              <a:pathLst>
                <a:path w="280" h="147" extrusionOk="0">
                  <a:moveTo>
                    <a:pt x="140" y="0"/>
                  </a:moveTo>
                  <a:cubicBezTo>
                    <a:pt x="106" y="0"/>
                    <a:pt x="73" y="6"/>
                    <a:pt x="49" y="18"/>
                  </a:cubicBezTo>
                  <a:cubicBezTo>
                    <a:pt x="0" y="42"/>
                    <a:pt x="0" y="91"/>
                    <a:pt x="49" y="128"/>
                  </a:cubicBezTo>
                  <a:cubicBezTo>
                    <a:pt x="73" y="140"/>
                    <a:pt x="106" y="146"/>
                    <a:pt x="140" y="146"/>
                  </a:cubicBezTo>
                  <a:cubicBezTo>
                    <a:pt x="173" y="146"/>
                    <a:pt x="207" y="140"/>
                    <a:pt x="231" y="128"/>
                  </a:cubicBezTo>
                  <a:cubicBezTo>
                    <a:pt x="280" y="91"/>
                    <a:pt x="280" y="42"/>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172;p69">
              <a:extLst>
                <a:ext uri="{FF2B5EF4-FFF2-40B4-BE49-F238E27FC236}">
                  <a16:creationId xmlns:a16="http://schemas.microsoft.com/office/drawing/2014/main" id="{172F4E47-B4FF-2D9F-7D56-DE6E240A9D18}"/>
                </a:ext>
              </a:extLst>
            </p:cNvPr>
            <p:cNvSpPr/>
            <p:nvPr/>
          </p:nvSpPr>
          <p:spPr>
            <a:xfrm>
              <a:off x="1936944" y="2226261"/>
              <a:ext cx="41140" cy="21676"/>
            </a:xfrm>
            <a:custGeom>
              <a:avLst/>
              <a:gdLst/>
              <a:ahLst/>
              <a:cxnLst/>
              <a:rect l="l" t="t" r="r" b="b"/>
              <a:pathLst>
                <a:path w="279" h="147" extrusionOk="0">
                  <a:moveTo>
                    <a:pt x="135" y="1"/>
                  </a:moveTo>
                  <a:cubicBezTo>
                    <a:pt x="103" y="1"/>
                    <a:pt x="73" y="7"/>
                    <a:pt x="49" y="19"/>
                  </a:cubicBezTo>
                  <a:cubicBezTo>
                    <a:pt x="0" y="56"/>
                    <a:pt x="0" y="92"/>
                    <a:pt x="49" y="129"/>
                  </a:cubicBezTo>
                  <a:cubicBezTo>
                    <a:pt x="73" y="141"/>
                    <a:pt x="103" y="147"/>
                    <a:pt x="135" y="147"/>
                  </a:cubicBezTo>
                  <a:cubicBezTo>
                    <a:pt x="167" y="147"/>
                    <a:pt x="200" y="141"/>
                    <a:pt x="230" y="129"/>
                  </a:cubicBezTo>
                  <a:cubicBezTo>
                    <a:pt x="279" y="92"/>
                    <a:pt x="279" y="56"/>
                    <a:pt x="230" y="19"/>
                  </a:cubicBezTo>
                  <a:cubicBezTo>
                    <a:pt x="200" y="7"/>
                    <a:pt x="167" y="1"/>
                    <a:pt x="13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173;p69">
              <a:extLst>
                <a:ext uri="{FF2B5EF4-FFF2-40B4-BE49-F238E27FC236}">
                  <a16:creationId xmlns:a16="http://schemas.microsoft.com/office/drawing/2014/main" id="{D70A0E3C-DC6E-4513-0483-AD74862602D9}"/>
                </a:ext>
              </a:extLst>
            </p:cNvPr>
            <p:cNvSpPr/>
            <p:nvPr/>
          </p:nvSpPr>
          <p:spPr>
            <a:xfrm>
              <a:off x="1788309" y="2140442"/>
              <a:ext cx="41287" cy="21676"/>
            </a:xfrm>
            <a:custGeom>
              <a:avLst/>
              <a:gdLst/>
              <a:ahLst/>
              <a:cxnLst/>
              <a:rect l="l" t="t" r="r" b="b"/>
              <a:pathLst>
                <a:path w="280" h="147" extrusionOk="0">
                  <a:moveTo>
                    <a:pt x="140" y="0"/>
                  </a:moveTo>
                  <a:cubicBezTo>
                    <a:pt x="107" y="0"/>
                    <a:pt x="73" y="6"/>
                    <a:pt x="49" y="18"/>
                  </a:cubicBezTo>
                  <a:cubicBezTo>
                    <a:pt x="0" y="55"/>
                    <a:pt x="0" y="104"/>
                    <a:pt x="49" y="128"/>
                  </a:cubicBezTo>
                  <a:cubicBezTo>
                    <a:pt x="73" y="140"/>
                    <a:pt x="107" y="146"/>
                    <a:pt x="140" y="146"/>
                  </a:cubicBezTo>
                  <a:cubicBezTo>
                    <a:pt x="174" y="146"/>
                    <a:pt x="207" y="140"/>
                    <a:pt x="231" y="128"/>
                  </a:cubicBezTo>
                  <a:cubicBezTo>
                    <a:pt x="280" y="104"/>
                    <a:pt x="280" y="55"/>
                    <a:pt x="231"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174;p69">
              <a:extLst>
                <a:ext uri="{FF2B5EF4-FFF2-40B4-BE49-F238E27FC236}">
                  <a16:creationId xmlns:a16="http://schemas.microsoft.com/office/drawing/2014/main" id="{2DDF6C2E-3E2D-4A67-6E2A-9F73E1805764}"/>
                </a:ext>
              </a:extLst>
            </p:cNvPr>
            <p:cNvSpPr/>
            <p:nvPr/>
          </p:nvSpPr>
          <p:spPr>
            <a:xfrm>
              <a:off x="2775965" y="2711243"/>
              <a:ext cx="41435" cy="21528"/>
            </a:xfrm>
            <a:custGeom>
              <a:avLst/>
              <a:gdLst/>
              <a:ahLst/>
              <a:cxnLst/>
              <a:rect l="l" t="t" r="r" b="b"/>
              <a:pathLst>
                <a:path w="281" h="146" extrusionOk="0">
                  <a:moveTo>
                    <a:pt x="141" y="1"/>
                  </a:moveTo>
                  <a:cubicBezTo>
                    <a:pt x="107" y="1"/>
                    <a:pt x="74" y="7"/>
                    <a:pt x="49" y="19"/>
                  </a:cubicBezTo>
                  <a:cubicBezTo>
                    <a:pt x="1" y="55"/>
                    <a:pt x="1" y="92"/>
                    <a:pt x="49" y="128"/>
                  </a:cubicBezTo>
                  <a:cubicBezTo>
                    <a:pt x="74" y="140"/>
                    <a:pt x="107" y="146"/>
                    <a:pt x="141" y="146"/>
                  </a:cubicBezTo>
                  <a:cubicBezTo>
                    <a:pt x="174" y="146"/>
                    <a:pt x="208" y="140"/>
                    <a:pt x="232" y="128"/>
                  </a:cubicBezTo>
                  <a:cubicBezTo>
                    <a:pt x="280" y="92"/>
                    <a:pt x="280" y="55"/>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175;p69">
              <a:extLst>
                <a:ext uri="{FF2B5EF4-FFF2-40B4-BE49-F238E27FC236}">
                  <a16:creationId xmlns:a16="http://schemas.microsoft.com/office/drawing/2014/main" id="{7887039A-8D37-60A5-A537-89C8C667A80B}"/>
                </a:ext>
              </a:extLst>
            </p:cNvPr>
            <p:cNvSpPr/>
            <p:nvPr/>
          </p:nvSpPr>
          <p:spPr>
            <a:xfrm>
              <a:off x="2677612" y="2654030"/>
              <a:ext cx="41287" cy="21528"/>
            </a:xfrm>
            <a:custGeom>
              <a:avLst/>
              <a:gdLst/>
              <a:ahLst/>
              <a:cxnLst/>
              <a:rect l="l" t="t" r="r" b="b"/>
              <a:pathLst>
                <a:path w="280" h="146" extrusionOk="0">
                  <a:moveTo>
                    <a:pt x="140" y="0"/>
                  </a:moveTo>
                  <a:cubicBezTo>
                    <a:pt x="107" y="0"/>
                    <a:pt x="74" y="6"/>
                    <a:pt x="49" y="19"/>
                  </a:cubicBezTo>
                  <a:cubicBezTo>
                    <a:pt x="1" y="55"/>
                    <a:pt x="1" y="91"/>
                    <a:pt x="49" y="127"/>
                  </a:cubicBezTo>
                  <a:cubicBezTo>
                    <a:pt x="74" y="139"/>
                    <a:pt x="107" y="146"/>
                    <a:pt x="140" y="146"/>
                  </a:cubicBezTo>
                  <a:cubicBezTo>
                    <a:pt x="173" y="146"/>
                    <a:pt x="207" y="139"/>
                    <a:pt x="231" y="127"/>
                  </a:cubicBezTo>
                  <a:cubicBezTo>
                    <a:pt x="280" y="91"/>
                    <a:pt x="280" y="55"/>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176;p69">
              <a:extLst>
                <a:ext uri="{FF2B5EF4-FFF2-40B4-BE49-F238E27FC236}">
                  <a16:creationId xmlns:a16="http://schemas.microsoft.com/office/drawing/2014/main" id="{79573989-33F3-19CD-5090-D1F22EB1FCD2}"/>
                </a:ext>
              </a:extLst>
            </p:cNvPr>
            <p:cNvSpPr/>
            <p:nvPr/>
          </p:nvSpPr>
          <p:spPr>
            <a:xfrm>
              <a:off x="2627625" y="2625424"/>
              <a:ext cx="41140" cy="21528"/>
            </a:xfrm>
            <a:custGeom>
              <a:avLst/>
              <a:gdLst/>
              <a:ahLst/>
              <a:cxnLst/>
              <a:rect l="l" t="t" r="r" b="b"/>
              <a:pathLst>
                <a:path w="279" h="146" extrusionOk="0">
                  <a:moveTo>
                    <a:pt x="139" y="0"/>
                  </a:moveTo>
                  <a:cubicBezTo>
                    <a:pt x="106" y="0"/>
                    <a:pt x="73" y="6"/>
                    <a:pt x="49" y="18"/>
                  </a:cubicBezTo>
                  <a:cubicBezTo>
                    <a:pt x="0" y="54"/>
                    <a:pt x="0" y="103"/>
                    <a:pt x="49" y="127"/>
                  </a:cubicBezTo>
                  <a:cubicBezTo>
                    <a:pt x="73" y="139"/>
                    <a:pt x="106" y="145"/>
                    <a:pt x="139" y="145"/>
                  </a:cubicBezTo>
                  <a:cubicBezTo>
                    <a:pt x="173" y="145"/>
                    <a:pt x="206" y="139"/>
                    <a:pt x="230" y="127"/>
                  </a:cubicBezTo>
                  <a:cubicBezTo>
                    <a:pt x="279" y="103"/>
                    <a:pt x="279" y="54"/>
                    <a:pt x="230" y="18"/>
                  </a:cubicBezTo>
                  <a:cubicBezTo>
                    <a:pt x="206" y="6"/>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177;p69">
              <a:extLst>
                <a:ext uri="{FF2B5EF4-FFF2-40B4-BE49-F238E27FC236}">
                  <a16:creationId xmlns:a16="http://schemas.microsoft.com/office/drawing/2014/main" id="{4184091A-E06D-95F5-A71E-6D4D5A7565D0}"/>
                </a:ext>
              </a:extLst>
            </p:cNvPr>
            <p:cNvSpPr/>
            <p:nvPr/>
          </p:nvSpPr>
          <p:spPr>
            <a:xfrm>
              <a:off x="2478990" y="2539900"/>
              <a:ext cx="41435" cy="21086"/>
            </a:xfrm>
            <a:custGeom>
              <a:avLst/>
              <a:gdLst/>
              <a:ahLst/>
              <a:cxnLst/>
              <a:rect l="l" t="t" r="r" b="b"/>
              <a:pathLst>
                <a:path w="281" h="143" extrusionOk="0">
                  <a:moveTo>
                    <a:pt x="147" y="1"/>
                  </a:moveTo>
                  <a:cubicBezTo>
                    <a:pt x="116" y="1"/>
                    <a:pt x="86" y="10"/>
                    <a:pt x="62" y="28"/>
                  </a:cubicBezTo>
                  <a:cubicBezTo>
                    <a:pt x="0" y="52"/>
                    <a:pt x="0" y="100"/>
                    <a:pt x="62" y="125"/>
                  </a:cubicBezTo>
                  <a:cubicBezTo>
                    <a:pt x="86" y="137"/>
                    <a:pt x="116" y="143"/>
                    <a:pt x="147" y="143"/>
                  </a:cubicBezTo>
                  <a:cubicBezTo>
                    <a:pt x="177" y="143"/>
                    <a:pt x="207" y="137"/>
                    <a:pt x="232" y="125"/>
                  </a:cubicBezTo>
                  <a:cubicBezTo>
                    <a:pt x="280" y="100"/>
                    <a:pt x="280" y="52"/>
                    <a:pt x="232" y="28"/>
                  </a:cubicBezTo>
                  <a:cubicBezTo>
                    <a:pt x="207" y="10"/>
                    <a:pt x="177" y="1"/>
                    <a:pt x="147"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178;p69">
              <a:extLst>
                <a:ext uri="{FF2B5EF4-FFF2-40B4-BE49-F238E27FC236}">
                  <a16:creationId xmlns:a16="http://schemas.microsoft.com/office/drawing/2014/main" id="{5755CD86-DB8F-8502-B978-1B3B04436E1F}"/>
                </a:ext>
              </a:extLst>
            </p:cNvPr>
            <p:cNvSpPr/>
            <p:nvPr/>
          </p:nvSpPr>
          <p:spPr>
            <a:xfrm>
              <a:off x="2380637" y="2482687"/>
              <a:ext cx="41287" cy="21086"/>
            </a:xfrm>
            <a:custGeom>
              <a:avLst/>
              <a:gdLst/>
              <a:ahLst/>
              <a:cxnLst/>
              <a:rect l="l" t="t" r="r" b="b"/>
              <a:pathLst>
                <a:path w="280" h="143" extrusionOk="0">
                  <a:moveTo>
                    <a:pt x="140" y="0"/>
                  </a:moveTo>
                  <a:cubicBezTo>
                    <a:pt x="107" y="0"/>
                    <a:pt x="73" y="9"/>
                    <a:pt x="49" y="27"/>
                  </a:cubicBezTo>
                  <a:cubicBezTo>
                    <a:pt x="1" y="52"/>
                    <a:pt x="1" y="100"/>
                    <a:pt x="49" y="124"/>
                  </a:cubicBezTo>
                  <a:cubicBezTo>
                    <a:pt x="73" y="137"/>
                    <a:pt x="107" y="143"/>
                    <a:pt x="140" y="143"/>
                  </a:cubicBezTo>
                  <a:cubicBezTo>
                    <a:pt x="173" y="143"/>
                    <a:pt x="206" y="137"/>
                    <a:pt x="231" y="124"/>
                  </a:cubicBezTo>
                  <a:cubicBezTo>
                    <a:pt x="279" y="100"/>
                    <a:pt x="279" y="52"/>
                    <a:pt x="231" y="27"/>
                  </a:cubicBezTo>
                  <a:cubicBezTo>
                    <a:pt x="206"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179;p69">
              <a:extLst>
                <a:ext uri="{FF2B5EF4-FFF2-40B4-BE49-F238E27FC236}">
                  <a16:creationId xmlns:a16="http://schemas.microsoft.com/office/drawing/2014/main" id="{5B964AB4-F39F-D3BB-6DA3-7DE95816BB74}"/>
                </a:ext>
              </a:extLst>
            </p:cNvPr>
            <p:cNvSpPr/>
            <p:nvPr/>
          </p:nvSpPr>
          <p:spPr>
            <a:xfrm>
              <a:off x="2282137" y="2425474"/>
              <a:ext cx="41435" cy="22413"/>
            </a:xfrm>
            <a:custGeom>
              <a:avLst/>
              <a:gdLst/>
              <a:ahLst/>
              <a:cxnLst/>
              <a:rect l="l" t="t" r="r" b="b"/>
              <a:pathLst>
                <a:path w="281" h="152" extrusionOk="0">
                  <a:moveTo>
                    <a:pt x="140" y="0"/>
                  </a:moveTo>
                  <a:cubicBezTo>
                    <a:pt x="107" y="0"/>
                    <a:pt x="73" y="9"/>
                    <a:pt x="49" y="27"/>
                  </a:cubicBezTo>
                  <a:cubicBezTo>
                    <a:pt x="1" y="51"/>
                    <a:pt x="1" y="100"/>
                    <a:pt x="49" y="124"/>
                  </a:cubicBezTo>
                  <a:cubicBezTo>
                    <a:pt x="73" y="143"/>
                    <a:pt x="107" y="152"/>
                    <a:pt x="140" y="152"/>
                  </a:cubicBezTo>
                  <a:cubicBezTo>
                    <a:pt x="174" y="152"/>
                    <a:pt x="207" y="143"/>
                    <a:pt x="232" y="124"/>
                  </a:cubicBezTo>
                  <a:cubicBezTo>
                    <a:pt x="280" y="100"/>
                    <a:pt x="280" y="51"/>
                    <a:pt x="232" y="27"/>
                  </a:cubicBezTo>
                  <a:cubicBezTo>
                    <a:pt x="207" y="9"/>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180;p69">
              <a:extLst>
                <a:ext uri="{FF2B5EF4-FFF2-40B4-BE49-F238E27FC236}">
                  <a16:creationId xmlns:a16="http://schemas.microsoft.com/office/drawing/2014/main" id="{76FB08BE-856C-08CB-986B-7793D8311D83}"/>
                </a:ext>
              </a:extLst>
            </p:cNvPr>
            <p:cNvSpPr/>
            <p:nvPr/>
          </p:nvSpPr>
          <p:spPr>
            <a:xfrm>
              <a:off x="2183784" y="2369441"/>
              <a:ext cx="41287" cy="21234"/>
            </a:xfrm>
            <a:custGeom>
              <a:avLst/>
              <a:gdLst/>
              <a:ahLst/>
              <a:cxnLst/>
              <a:rect l="l" t="t" r="r" b="b"/>
              <a:pathLst>
                <a:path w="280" h="144" extrusionOk="0">
                  <a:moveTo>
                    <a:pt x="140" y="0"/>
                  </a:moveTo>
                  <a:cubicBezTo>
                    <a:pt x="107" y="0"/>
                    <a:pt x="74" y="7"/>
                    <a:pt x="49" y="19"/>
                  </a:cubicBezTo>
                  <a:cubicBezTo>
                    <a:pt x="1" y="43"/>
                    <a:pt x="1" y="91"/>
                    <a:pt x="49" y="116"/>
                  </a:cubicBezTo>
                  <a:cubicBezTo>
                    <a:pt x="74" y="134"/>
                    <a:pt x="107" y="143"/>
                    <a:pt x="140" y="143"/>
                  </a:cubicBezTo>
                  <a:cubicBezTo>
                    <a:pt x="173" y="143"/>
                    <a:pt x="207" y="134"/>
                    <a:pt x="231" y="116"/>
                  </a:cubicBezTo>
                  <a:cubicBezTo>
                    <a:pt x="279" y="91"/>
                    <a:pt x="279" y="43"/>
                    <a:pt x="231" y="19"/>
                  </a:cubicBezTo>
                  <a:cubicBezTo>
                    <a:pt x="207" y="7"/>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181;p69">
              <a:extLst>
                <a:ext uri="{FF2B5EF4-FFF2-40B4-BE49-F238E27FC236}">
                  <a16:creationId xmlns:a16="http://schemas.microsoft.com/office/drawing/2014/main" id="{A230A5C9-F82F-32E3-CA8E-BC03F7F6CDDA}"/>
                </a:ext>
              </a:extLst>
            </p:cNvPr>
            <p:cNvSpPr/>
            <p:nvPr/>
          </p:nvSpPr>
          <p:spPr>
            <a:xfrm>
              <a:off x="2085284" y="2312228"/>
              <a:ext cx="39518" cy="21676"/>
            </a:xfrm>
            <a:custGeom>
              <a:avLst/>
              <a:gdLst/>
              <a:ahLst/>
              <a:cxnLst/>
              <a:rect l="l" t="t" r="r" b="b"/>
              <a:pathLst>
                <a:path w="268" h="147" extrusionOk="0">
                  <a:moveTo>
                    <a:pt x="134" y="0"/>
                  </a:moveTo>
                  <a:cubicBezTo>
                    <a:pt x="104" y="0"/>
                    <a:pt x="74" y="6"/>
                    <a:pt x="49" y="18"/>
                  </a:cubicBezTo>
                  <a:cubicBezTo>
                    <a:pt x="1" y="43"/>
                    <a:pt x="1" y="91"/>
                    <a:pt x="49" y="128"/>
                  </a:cubicBezTo>
                  <a:cubicBezTo>
                    <a:pt x="74" y="140"/>
                    <a:pt x="104" y="146"/>
                    <a:pt x="134" y="146"/>
                  </a:cubicBezTo>
                  <a:cubicBezTo>
                    <a:pt x="165" y="146"/>
                    <a:pt x="195" y="140"/>
                    <a:pt x="219" y="128"/>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182;p69">
              <a:extLst>
                <a:ext uri="{FF2B5EF4-FFF2-40B4-BE49-F238E27FC236}">
                  <a16:creationId xmlns:a16="http://schemas.microsoft.com/office/drawing/2014/main" id="{5F6A2627-6CFC-73B2-37BB-07820DD0C4D2}"/>
                </a:ext>
              </a:extLst>
            </p:cNvPr>
            <p:cNvSpPr/>
            <p:nvPr/>
          </p:nvSpPr>
          <p:spPr>
            <a:xfrm>
              <a:off x="3073088" y="2881702"/>
              <a:ext cx="39518" cy="22413"/>
            </a:xfrm>
            <a:custGeom>
              <a:avLst/>
              <a:gdLst/>
              <a:ahLst/>
              <a:cxnLst/>
              <a:rect l="l" t="t" r="r" b="b"/>
              <a:pathLst>
                <a:path w="268" h="152" extrusionOk="0">
                  <a:moveTo>
                    <a:pt x="134" y="0"/>
                  </a:moveTo>
                  <a:cubicBezTo>
                    <a:pt x="103" y="0"/>
                    <a:pt x="73" y="9"/>
                    <a:pt x="49" y="28"/>
                  </a:cubicBezTo>
                  <a:cubicBezTo>
                    <a:pt x="0" y="52"/>
                    <a:pt x="0" y="101"/>
                    <a:pt x="49" y="125"/>
                  </a:cubicBezTo>
                  <a:cubicBezTo>
                    <a:pt x="73" y="143"/>
                    <a:pt x="103" y="152"/>
                    <a:pt x="134" y="152"/>
                  </a:cubicBezTo>
                  <a:cubicBezTo>
                    <a:pt x="164" y="152"/>
                    <a:pt x="194" y="143"/>
                    <a:pt x="219" y="125"/>
                  </a:cubicBezTo>
                  <a:cubicBezTo>
                    <a:pt x="267" y="101"/>
                    <a:pt x="267" y="52"/>
                    <a:pt x="219" y="28"/>
                  </a:cubicBezTo>
                  <a:cubicBezTo>
                    <a:pt x="194"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183;p69">
              <a:extLst>
                <a:ext uri="{FF2B5EF4-FFF2-40B4-BE49-F238E27FC236}">
                  <a16:creationId xmlns:a16="http://schemas.microsoft.com/office/drawing/2014/main" id="{3416B8EF-E735-DCE1-AC3F-3D315AE07110}"/>
                </a:ext>
              </a:extLst>
            </p:cNvPr>
            <p:cNvSpPr/>
            <p:nvPr/>
          </p:nvSpPr>
          <p:spPr>
            <a:xfrm>
              <a:off x="3022953" y="2854423"/>
              <a:ext cx="41435" cy="21086"/>
            </a:xfrm>
            <a:custGeom>
              <a:avLst/>
              <a:gdLst/>
              <a:ahLst/>
              <a:cxnLst/>
              <a:rect l="l" t="t" r="r" b="b"/>
              <a:pathLst>
                <a:path w="281" h="143" extrusionOk="0">
                  <a:moveTo>
                    <a:pt x="140" y="1"/>
                  </a:moveTo>
                  <a:cubicBezTo>
                    <a:pt x="107" y="1"/>
                    <a:pt x="73" y="7"/>
                    <a:pt x="49" y="19"/>
                  </a:cubicBezTo>
                  <a:cubicBezTo>
                    <a:pt x="0" y="43"/>
                    <a:pt x="0"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184;p69">
              <a:extLst>
                <a:ext uri="{FF2B5EF4-FFF2-40B4-BE49-F238E27FC236}">
                  <a16:creationId xmlns:a16="http://schemas.microsoft.com/office/drawing/2014/main" id="{50F3B082-CD31-1427-952E-AF595766FF32}"/>
                </a:ext>
              </a:extLst>
            </p:cNvPr>
            <p:cNvSpPr/>
            <p:nvPr/>
          </p:nvSpPr>
          <p:spPr>
            <a:xfrm>
              <a:off x="2974735" y="2825816"/>
              <a:ext cx="39518" cy="21086"/>
            </a:xfrm>
            <a:custGeom>
              <a:avLst/>
              <a:gdLst/>
              <a:ahLst/>
              <a:cxnLst/>
              <a:rect l="l" t="t" r="r" b="b"/>
              <a:pathLst>
                <a:path w="268" h="143" extrusionOk="0">
                  <a:moveTo>
                    <a:pt x="134" y="0"/>
                  </a:moveTo>
                  <a:cubicBezTo>
                    <a:pt x="103" y="0"/>
                    <a:pt x="73" y="6"/>
                    <a:pt x="49" y="19"/>
                  </a:cubicBezTo>
                  <a:cubicBezTo>
                    <a:pt x="0" y="43"/>
                    <a:pt x="0" y="91"/>
                    <a:pt x="49" y="116"/>
                  </a:cubicBezTo>
                  <a:cubicBezTo>
                    <a:pt x="73" y="134"/>
                    <a:pt x="103" y="143"/>
                    <a:pt x="134" y="143"/>
                  </a:cubicBezTo>
                  <a:cubicBezTo>
                    <a:pt x="164" y="143"/>
                    <a:pt x="194" y="134"/>
                    <a:pt x="219" y="116"/>
                  </a:cubicBezTo>
                  <a:cubicBezTo>
                    <a:pt x="267" y="91"/>
                    <a:pt x="267" y="43"/>
                    <a:pt x="219" y="19"/>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185;p69">
              <a:extLst>
                <a:ext uri="{FF2B5EF4-FFF2-40B4-BE49-F238E27FC236}">
                  <a16:creationId xmlns:a16="http://schemas.microsoft.com/office/drawing/2014/main" id="{8E5522B7-22BE-C75D-9605-5CD24E9F46C3}"/>
                </a:ext>
              </a:extLst>
            </p:cNvPr>
            <p:cNvSpPr/>
            <p:nvPr/>
          </p:nvSpPr>
          <p:spPr>
            <a:xfrm>
              <a:off x="2924600" y="2797210"/>
              <a:ext cx="41287" cy="21086"/>
            </a:xfrm>
            <a:custGeom>
              <a:avLst/>
              <a:gdLst/>
              <a:ahLst/>
              <a:cxnLst/>
              <a:rect l="l" t="t" r="r" b="b"/>
              <a:pathLst>
                <a:path w="280" h="143" extrusionOk="0">
                  <a:moveTo>
                    <a:pt x="140" y="0"/>
                  </a:moveTo>
                  <a:cubicBezTo>
                    <a:pt x="107" y="0"/>
                    <a:pt x="73" y="6"/>
                    <a:pt x="49" y="18"/>
                  </a:cubicBezTo>
                  <a:cubicBezTo>
                    <a:pt x="1" y="43"/>
                    <a:pt x="1" y="91"/>
                    <a:pt x="49" y="115"/>
                  </a:cubicBezTo>
                  <a:cubicBezTo>
                    <a:pt x="73" y="133"/>
                    <a:pt x="107" y="142"/>
                    <a:pt x="140" y="142"/>
                  </a:cubicBezTo>
                  <a:cubicBezTo>
                    <a:pt x="173" y="142"/>
                    <a:pt x="206" y="133"/>
                    <a:pt x="231" y="115"/>
                  </a:cubicBezTo>
                  <a:cubicBezTo>
                    <a:pt x="279" y="91"/>
                    <a:pt x="279" y="43"/>
                    <a:pt x="231" y="18"/>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186;p69">
              <a:extLst>
                <a:ext uri="{FF2B5EF4-FFF2-40B4-BE49-F238E27FC236}">
                  <a16:creationId xmlns:a16="http://schemas.microsoft.com/office/drawing/2014/main" id="{B53E7D5A-FD36-F196-FF5C-2A8B1DC2DCF6}"/>
                </a:ext>
              </a:extLst>
            </p:cNvPr>
            <p:cNvSpPr/>
            <p:nvPr/>
          </p:nvSpPr>
          <p:spPr>
            <a:xfrm>
              <a:off x="2874466" y="2768604"/>
              <a:ext cx="41287" cy="21528"/>
            </a:xfrm>
            <a:custGeom>
              <a:avLst/>
              <a:gdLst/>
              <a:ahLst/>
              <a:cxnLst/>
              <a:rect l="l" t="t" r="r" b="b"/>
              <a:pathLst>
                <a:path w="280" h="146" extrusionOk="0">
                  <a:moveTo>
                    <a:pt x="140" y="0"/>
                  </a:moveTo>
                  <a:cubicBezTo>
                    <a:pt x="107" y="0"/>
                    <a:pt x="74" y="6"/>
                    <a:pt x="49" y="18"/>
                  </a:cubicBezTo>
                  <a:cubicBezTo>
                    <a:pt x="1" y="43"/>
                    <a:pt x="1" y="91"/>
                    <a:pt x="49" y="127"/>
                  </a:cubicBezTo>
                  <a:cubicBezTo>
                    <a:pt x="74" y="139"/>
                    <a:pt x="107" y="145"/>
                    <a:pt x="140" y="145"/>
                  </a:cubicBezTo>
                  <a:cubicBezTo>
                    <a:pt x="173" y="145"/>
                    <a:pt x="207" y="139"/>
                    <a:pt x="231" y="127"/>
                  </a:cubicBezTo>
                  <a:cubicBezTo>
                    <a:pt x="279" y="91"/>
                    <a:pt x="279" y="43"/>
                    <a:pt x="231" y="18"/>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187;p69">
              <a:extLst>
                <a:ext uri="{FF2B5EF4-FFF2-40B4-BE49-F238E27FC236}">
                  <a16:creationId xmlns:a16="http://schemas.microsoft.com/office/drawing/2014/main" id="{B8982EF5-5DC1-1ED1-74AF-3179F7930966}"/>
                </a:ext>
              </a:extLst>
            </p:cNvPr>
            <p:cNvSpPr/>
            <p:nvPr/>
          </p:nvSpPr>
          <p:spPr>
            <a:xfrm>
              <a:off x="2826100" y="2739850"/>
              <a:ext cx="39518" cy="21676"/>
            </a:xfrm>
            <a:custGeom>
              <a:avLst/>
              <a:gdLst/>
              <a:ahLst/>
              <a:cxnLst/>
              <a:rect l="l" t="t" r="r" b="b"/>
              <a:pathLst>
                <a:path w="268" h="147" extrusionOk="0">
                  <a:moveTo>
                    <a:pt x="134" y="1"/>
                  </a:moveTo>
                  <a:cubicBezTo>
                    <a:pt x="104" y="1"/>
                    <a:pt x="73" y="7"/>
                    <a:pt x="49" y="19"/>
                  </a:cubicBezTo>
                  <a:cubicBezTo>
                    <a:pt x="1" y="43"/>
                    <a:pt x="1" y="92"/>
                    <a:pt x="49" y="128"/>
                  </a:cubicBezTo>
                  <a:cubicBezTo>
                    <a:pt x="73" y="140"/>
                    <a:pt x="104" y="146"/>
                    <a:pt x="134" y="146"/>
                  </a:cubicBezTo>
                  <a:cubicBezTo>
                    <a:pt x="164" y="146"/>
                    <a:pt x="195" y="140"/>
                    <a:pt x="219" y="128"/>
                  </a:cubicBezTo>
                  <a:cubicBezTo>
                    <a:pt x="268" y="92"/>
                    <a:pt x="268" y="43"/>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188;p69">
              <a:extLst>
                <a:ext uri="{FF2B5EF4-FFF2-40B4-BE49-F238E27FC236}">
                  <a16:creationId xmlns:a16="http://schemas.microsoft.com/office/drawing/2014/main" id="{7CE78D90-30BF-EE90-4CAF-4EC592196C80}"/>
                </a:ext>
              </a:extLst>
            </p:cNvPr>
            <p:cNvSpPr/>
            <p:nvPr/>
          </p:nvSpPr>
          <p:spPr>
            <a:xfrm>
              <a:off x="2727747" y="2682637"/>
              <a:ext cx="39518" cy="21528"/>
            </a:xfrm>
            <a:custGeom>
              <a:avLst/>
              <a:gdLst/>
              <a:ahLst/>
              <a:cxnLst/>
              <a:rect l="l" t="t" r="r" b="b"/>
              <a:pathLst>
                <a:path w="268" h="146" extrusionOk="0">
                  <a:moveTo>
                    <a:pt x="134" y="1"/>
                  </a:moveTo>
                  <a:cubicBezTo>
                    <a:pt x="104" y="1"/>
                    <a:pt x="74" y="7"/>
                    <a:pt x="49" y="19"/>
                  </a:cubicBezTo>
                  <a:cubicBezTo>
                    <a:pt x="1" y="55"/>
                    <a:pt x="1" y="92"/>
                    <a:pt x="49" y="127"/>
                  </a:cubicBezTo>
                  <a:cubicBezTo>
                    <a:pt x="74" y="140"/>
                    <a:pt x="104" y="146"/>
                    <a:pt x="134" y="146"/>
                  </a:cubicBezTo>
                  <a:cubicBezTo>
                    <a:pt x="165" y="146"/>
                    <a:pt x="195" y="140"/>
                    <a:pt x="219" y="127"/>
                  </a:cubicBezTo>
                  <a:cubicBezTo>
                    <a:pt x="268" y="92"/>
                    <a:pt x="268" y="55"/>
                    <a:pt x="219" y="19"/>
                  </a:cubicBezTo>
                  <a:cubicBezTo>
                    <a:pt x="195" y="7"/>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189;p69">
              <a:extLst>
                <a:ext uri="{FF2B5EF4-FFF2-40B4-BE49-F238E27FC236}">
                  <a16:creationId xmlns:a16="http://schemas.microsoft.com/office/drawing/2014/main" id="{187636C7-DAD7-0755-12DD-5371DD4F650E}"/>
                </a:ext>
              </a:extLst>
            </p:cNvPr>
            <p:cNvSpPr/>
            <p:nvPr/>
          </p:nvSpPr>
          <p:spPr>
            <a:xfrm>
              <a:off x="2579260" y="2596817"/>
              <a:ext cx="39370" cy="21528"/>
            </a:xfrm>
            <a:custGeom>
              <a:avLst/>
              <a:gdLst/>
              <a:ahLst/>
              <a:cxnLst/>
              <a:rect l="l" t="t" r="r" b="b"/>
              <a:pathLst>
                <a:path w="267" h="146" extrusionOk="0">
                  <a:moveTo>
                    <a:pt x="134" y="0"/>
                  </a:moveTo>
                  <a:cubicBezTo>
                    <a:pt x="103" y="0"/>
                    <a:pt x="73" y="6"/>
                    <a:pt x="49" y="18"/>
                  </a:cubicBezTo>
                  <a:cubicBezTo>
                    <a:pt x="0" y="54"/>
                    <a:pt x="0" y="103"/>
                    <a:pt x="49" y="127"/>
                  </a:cubicBezTo>
                  <a:cubicBezTo>
                    <a:pt x="73" y="139"/>
                    <a:pt x="103" y="145"/>
                    <a:pt x="134" y="145"/>
                  </a:cubicBezTo>
                  <a:cubicBezTo>
                    <a:pt x="164" y="145"/>
                    <a:pt x="194" y="139"/>
                    <a:pt x="218" y="127"/>
                  </a:cubicBezTo>
                  <a:cubicBezTo>
                    <a:pt x="267" y="103"/>
                    <a:pt x="267" y="54"/>
                    <a:pt x="218"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190;p69">
              <a:extLst>
                <a:ext uri="{FF2B5EF4-FFF2-40B4-BE49-F238E27FC236}">
                  <a16:creationId xmlns:a16="http://schemas.microsoft.com/office/drawing/2014/main" id="{15650494-4BBD-36E8-BD8B-AB6B4F4AA1EE}"/>
                </a:ext>
              </a:extLst>
            </p:cNvPr>
            <p:cNvSpPr/>
            <p:nvPr/>
          </p:nvSpPr>
          <p:spPr>
            <a:xfrm>
              <a:off x="1969089" y="2292616"/>
              <a:ext cx="41287" cy="21528"/>
            </a:xfrm>
            <a:custGeom>
              <a:avLst/>
              <a:gdLst/>
              <a:ahLst/>
              <a:cxnLst/>
              <a:rect l="l" t="t" r="r" b="b"/>
              <a:pathLst>
                <a:path w="280" h="146" extrusionOk="0">
                  <a:moveTo>
                    <a:pt x="140" y="0"/>
                  </a:moveTo>
                  <a:cubicBezTo>
                    <a:pt x="107" y="0"/>
                    <a:pt x="73" y="6"/>
                    <a:pt x="49" y="18"/>
                  </a:cubicBezTo>
                  <a:cubicBezTo>
                    <a:pt x="1" y="54"/>
                    <a:pt x="1" y="103"/>
                    <a:pt x="49" y="127"/>
                  </a:cubicBezTo>
                  <a:cubicBezTo>
                    <a:pt x="73" y="139"/>
                    <a:pt x="107" y="145"/>
                    <a:pt x="140" y="145"/>
                  </a:cubicBezTo>
                  <a:cubicBezTo>
                    <a:pt x="173" y="145"/>
                    <a:pt x="206" y="139"/>
                    <a:pt x="231" y="127"/>
                  </a:cubicBezTo>
                  <a:cubicBezTo>
                    <a:pt x="279" y="103"/>
                    <a:pt x="279" y="54"/>
                    <a:pt x="231"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191;p69">
              <a:extLst>
                <a:ext uri="{FF2B5EF4-FFF2-40B4-BE49-F238E27FC236}">
                  <a16:creationId xmlns:a16="http://schemas.microsoft.com/office/drawing/2014/main" id="{98AFF009-A894-B777-3AB6-53B6502A0479}"/>
                </a:ext>
              </a:extLst>
            </p:cNvPr>
            <p:cNvSpPr/>
            <p:nvPr/>
          </p:nvSpPr>
          <p:spPr>
            <a:xfrm>
              <a:off x="1870589" y="2235698"/>
              <a:ext cx="41435" cy="21086"/>
            </a:xfrm>
            <a:custGeom>
              <a:avLst/>
              <a:gdLst/>
              <a:ahLst/>
              <a:cxnLst/>
              <a:rect l="l" t="t" r="r" b="b"/>
              <a:pathLst>
                <a:path w="281" h="143" extrusionOk="0">
                  <a:moveTo>
                    <a:pt x="140" y="1"/>
                  </a:moveTo>
                  <a:cubicBezTo>
                    <a:pt x="107" y="1"/>
                    <a:pt x="73" y="10"/>
                    <a:pt x="49" y="28"/>
                  </a:cubicBezTo>
                  <a:cubicBezTo>
                    <a:pt x="1" y="52"/>
                    <a:pt x="1" y="101"/>
                    <a:pt x="49" y="125"/>
                  </a:cubicBezTo>
                  <a:cubicBezTo>
                    <a:pt x="73" y="137"/>
                    <a:pt x="107" y="143"/>
                    <a:pt x="140" y="143"/>
                  </a:cubicBezTo>
                  <a:cubicBezTo>
                    <a:pt x="174" y="143"/>
                    <a:pt x="207" y="137"/>
                    <a:pt x="232" y="125"/>
                  </a:cubicBezTo>
                  <a:cubicBezTo>
                    <a:pt x="280" y="101"/>
                    <a:pt x="280" y="52"/>
                    <a:pt x="232"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192;p69">
              <a:extLst>
                <a:ext uri="{FF2B5EF4-FFF2-40B4-BE49-F238E27FC236}">
                  <a16:creationId xmlns:a16="http://schemas.microsoft.com/office/drawing/2014/main" id="{C296B151-3961-E4FC-DD67-C76DF860CE2C}"/>
                </a:ext>
              </a:extLst>
            </p:cNvPr>
            <p:cNvSpPr/>
            <p:nvPr/>
          </p:nvSpPr>
          <p:spPr>
            <a:xfrm>
              <a:off x="1820454" y="2207092"/>
              <a:ext cx="41435" cy="21086"/>
            </a:xfrm>
            <a:custGeom>
              <a:avLst/>
              <a:gdLst/>
              <a:ahLst/>
              <a:cxnLst/>
              <a:rect l="l" t="t" r="r" b="b"/>
              <a:pathLst>
                <a:path w="281" h="143" extrusionOk="0">
                  <a:moveTo>
                    <a:pt x="147" y="1"/>
                  </a:moveTo>
                  <a:cubicBezTo>
                    <a:pt x="117" y="1"/>
                    <a:pt x="86" y="10"/>
                    <a:pt x="62" y="28"/>
                  </a:cubicBezTo>
                  <a:cubicBezTo>
                    <a:pt x="1" y="52"/>
                    <a:pt x="1" y="100"/>
                    <a:pt x="62" y="125"/>
                  </a:cubicBezTo>
                  <a:cubicBezTo>
                    <a:pt x="86" y="137"/>
                    <a:pt x="117" y="143"/>
                    <a:pt x="147" y="143"/>
                  </a:cubicBezTo>
                  <a:cubicBezTo>
                    <a:pt x="177" y="143"/>
                    <a:pt x="208" y="137"/>
                    <a:pt x="232" y="125"/>
                  </a:cubicBezTo>
                  <a:cubicBezTo>
                    <a:pt x="280" y="100"/>
                    <a:pt x="280" y="52"/>
                    <a:pt x="232" y="28"/>
                  </a:cubicBezTo>
                  <a:cubicBezTo>
                    <a:pt x="208" y="10"/>
                    <a:pt x="177" y="1"/>
                    <a:pt x="147"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193;p69">
              <a:extLst>
                <a:ext uri="{FF2B5EF4-FFF2-40B4-BE49-F238E27FC236}">
                  <a16:creationId xmlns:a16="http://schemas.microsoft.com/office/drawing/2014/main" id="{7016D820-437E-DEFD-30F6-E82EBE7382D4}"/>
                </a:ext>
              </a:extLst>
            </p:cNvPr>
            <p:cNvSpPr/>
            <p:nvPr/>
          </p:nvSpPr>
          <p:spPr>
            <a:xfrm>
              <a:off x="1722101" y="2149879"/>
              <a:ext cx="41287" cy="22413"/>
            </a:xfrm>
            <a:custGeom>
              <a:avLst/>
              <a:gdLst/>
              <a:ahLst/>
              <a:cxnLst/>
              <a:rect l="l" t="t" r="r" b="b"/>
              <a:pathLst>
                <a:path w="280" h="152" extrusionOk="0">
                  <a:moveTo>
                    <a:pt x="140" y="0"/>
                  </a:moveTo>
                  <a:cubicBezTo>
                    <a:pt x="107" y="0"/>
                    <a:pt x="74" y="9"/>
                    <a:pt x="49" y="27"/>
                  </a:cubicBezTo>
                  <a:cubicBezTo>
                    <a:pt x="1" y="52"/>
                    <a:pt x="1" y="100"/>
                    <a:pt x="49" y="124"/>
                  </a:cubicBezTo>
                  <a:cubicBezTo>
                    <a:pt x="74" y="143"/>
                    <a:pt x="107" y="152"/>
                    <a:pt x="140" y="152"/>
                  </a:cubicBezTo>
                  <a:cubicBezTo>
                    <a:pt x="173" y="152"/>
                    <a:pt x="207" y="143"/>
                    <a:pt x="231" y="124"/>
                  </a:cubicBezTo>
                  <a:cubicBezTo>
                    <a:pt x="280" y="100"/>
                    <a:pt x="280" y="52"/>
                    <a:pt x="231" y="27"/>
                  </a:cubicBezTo>
                  <a:cubicBezTo>
                    <a:pt x="207"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194;p69">
              <a:extLst>
                <a:ext uri="{FF2B5EF4-FFF2-40B4-BE49-F238E27FC236}">
                  <a16:creationId xmlns:a16="http://schemas.microsoft.com/office/drawing/2014/main" id="{55CED523-D9FD-164F-ED9D-F4FEBFA86CB4}"/>
                </a:ext>
              </a:extLst>
            </p:cNvPr>
            <p:cNvSpPr/>
            <p:nvPr/>
          </p:nvSpPr>
          <p:spPr>
            <a:xfrm>
              <a:off x="1673736" y="2121272"/>
              <a:ext cx="39518" cy="22413"/>
            </a:xfrm>
            <a:custGeom>
              <a:avLst/>
              <a:gdLst/>
              <a:ahLst/>
              <a:cxnLst/>
              <a:rect l="l" t="t" r="r" b="b"/>
              <a:pathLst>
                <a:path w="268" h="152" extrusionOk="0">
                  <a:moveTo>
                    <a:pt x="134" y="0"/>
                  </a:moveTo>
                  <a:cubicBezTo>
                    <a:pt x="104" y="0"/>
                    <a:pt x="74" y="9"/>
                    <a:pt x="49" y="27"/>
                  </a:cubicBezTo>
                  <a:cubicBezTo>
                    <a:pt x="1" y="51"/>
                    <a:pt x="1" y="100"/>
                    <a:pt x="49" y="124"/>
                  </a:cubicBezTo>
                  <a:cubicBezTo>
                    <a:pt x="74" y="143"/>
                    <a:pt x="104" y="152"/>
                    <a:pt x="134" y="152"/>
                  </a:cubicBezTo>
                  <a:cubicBezTo>
                    <a:pt x="165" y="152"/>
                    <a:pt x="195" y="143"/>
                    <a:pt x="219" y="124"/>
                  </a:cubicBezTo>
                  <a:cubicBezTo>
                    <a:pt x="268" y="100"/>
                    <a:pt x="268" y="51"/>
                    <a:pt x="219" y="27"/>
                  </a:cubicBezTo>
                  <a:cubicBezTo>
                    <a:pt x="195" y="9"/>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195;p69">
              <a:extLst>
                <a:ext uri="{FF2B5EF4-FFF2-40B4-BE49-F238E27FC236}">
                  <a16:creationId xmlns:a16="http://schemas.microsoft.com/office/drawing/2014/main" id="{16BD9EE9-AE42-A3C1-8F4D-DE9A075A35CD}"/>
                </a:ext>
              </a:extLst>
            </p:cNvPr>
            <p:cNvSpPr/>
            <p:nvPr/>
          </p:nvSpPr>
          <p:spPr>
            <a:xfrm>
              <a:off x="1623748" y="2093846"/>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4"/>
                    <a:pt x="140" y="144"/>
                  </a:cubicBezTo>
                  <a:cubicBezTo>
                    <a:pt x="173" y="144"/>
                    <a:pt x="207" y="134"/>
                    <a:pt x="231" y="116"/>
                  </a:cubicBezTo>
                  <a:cubicBezTo>
                    <a:pt x="280" y="92"/>
                    <a:pt x="280" y="43"/>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196;p69">
              <a:extLst>
                <a:ext uri="{FF2B5EF4-FFF2-40B4-BE49-F238E27FC236}">
                  <a16:creationId xmlns:a16="http://schemas.microsoft.com/office/drawing/2014/main" id="{772FD751-3504-1AE5-24A4-1BE92A756FE4}"/>
                </a:ext>
              </a:extLst>
            </p:cNvPr>
            <p:cNvSpPr/>
            <p:nvPr/>
          </p:nvSpPr>
          <p:spPr>
            <a:xfrm>
              <a:off x="1573613" y="2065239"/>
              <a:ext cx="41287" cy="21234"/>
            </a:xfrm>
            <a:custGeom>
              <a:avLst/>
              <a:gdLst/>
              <a:ahLst/>
              <a:cxnLst/>
              <a:rect l="l" t="t" r="r" b="b"/>
              <a:pathLst>
                <a:path w="280" h="144" extrusionOk="0">
                  <a:moveTo>
                    <a:pt x="146" y="1"/>
                  </a:moveTo>
                  <a:cubicBezTo>
                    <a:pt x="116" y="1"/>
                    <a:pt x="86" y="7"/>
                    <a:pt x="61" y="19"/>
                  </a:cubicBezTo>
                  <a:cubicBezTo>
                    <a:pt x="0" y="43"/>
                    <a:pt x="0" y="92"/>
                    <a:pt x="61" y="116"/>
                  </a:cubicBezTo>
                  <a:cubicBezTo>
                    <a:pt x="86" y="134"/>
                    <a:pt x="116" y="144"/>
                    <a:pt x="146" y="144"/>
                  </a:cubicBezTo>
                  <a:cubicBezTo>
                    <a:pt x="177" y="144"/>
                    <a:pt x="207" y="134"/>
                    <a:pt x="231" y="116"/>
                  </a:cubicBezTo>
                  <a:cubicBezTo>
                    <a:pt x="280" y="92"/>
                    <a:pt x="280" y="43"/>
                    <a:pt x="231" y="19"/>
                  </a:cubicBezTo>
                  <a:cubicBezTo>
                    <a:pt x="207" y="7"/>
                    <a:pt x="177"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197;p69">
              <a:extLst>
                <a:ext uri="{FF2B5EF4-FFF2-40B4-BE49-F238E27FC236}">
                  <a16:creationId xmlns:a16="http://schemas.microsoft.com/office/drawing/2014/main" id="{D38E6804-8830-A719-3621-1327F8C3A219}"/>
                </a:ext>
              </a:extLst>
            </p:cNvPr>
            <p:cNvSpPr/>
            <p:nvPr/>
          </p:nvSpPr>
          <p:spPr>
            <a:xfrm>
              <a:off x="1525395" y="2036633"/>
              <a:ext cx="41140" cy="21234"/>
            </a:xfrm>
            <a:custGeom>
              <a:avLst/>
              <a:gdLst/>
              <a:ahLst/>
              <a:cxnLst/>
              <a:rect l="l" t="t" r="r" b="b"/>
              <a:pathLst>
                <a:path w="279" h="144" extrusionOk="0">
                  <a:moveTo>
                    <a:pt x="139" y="0"/>
                  </a:moveTo>
                  <a:cubicBezTo>
                    <a:pt x="106" y="0"/>
                    <a:pt x="73" y="6"/>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6"/>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198;p69">
              <a:extLst>
                <a:ext uri="{FF2B5EF4-FFF2-40B4-BE49-F238E27FC236}">
                  <a16:creationId xmlns:a16="http://schemas.microsoft.com/office/drawing/2014/main" id="{80B187E8-CA3C-A62C-34E1-267179A57B95}"/>
                </a:ext>
              </a:extLst>
            </p:cNvPr>
            <p:cNvSpPr/>
            <p:nvPr/>
          </p:nvSpPr>
          <p:spPr>
            <a:xfrm>
              <a:off x="2513052" y="2606107"/>
              <a:ext cx="41287" cy="22561"/>
            </a:xfrm>
            <a:custGeom>
              <a:avLst/>
              <a:gdLst/>
              <a:ahLst/>
              <a:cxnLst/>
              <a:rect l="l" t="t" r="r" b="b"/>
              <a:pathLst>
                <a:path w="280" h="153" extrusionOk="0">
                  <a:moveTo>
                    <a:pt x="140" y="0"/>
                  </a:moveTo>
                  <a:cubicBezTo>
                    <a:pt x="107" y="0"/>
                    <a:pt x="73" y="10"/>
                    <a:pt x="49" y="28"/>
                  </a:cubicBezTo>
                  <a:cubicBezTo>
                    <a:pt x="1" y="52"/>
                    <a:pt x="1" y="101"/>
                    <a:pt x="49" y="125"/>
                  </a:cubicBezTo>
                  <a:cubicBezTo>
                    <a:pt x="73" y="143"/>
                    <a:pt x="107" y="152"/>
                    <a:pt x="140" y="152"/>
                  </a:cubicBezTo>
                  <a:cubicBezTo>
                    <a:pt x="173" y="152"/>
                    <a:pt x="206" y="143"/>
                    <a:pt x="231" y="125"/>
                  </a:cubicBezTo>
                  <a:cubicBezTo>
                    <a:pt x="279" y="101"/>
                    <a:pt x="279" y="52"/>
                    <a:pt x="231" y="28"/>
                  </a:cubicBezTo>
                  <a:cubicBezTo>
                    <a:pt x="206" y="10"/>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199;p69">
              <a:extLst>
                <a:ext uri="{FF2B5EF4-FFF2-40B4-BE49-F238E27FC236}">
                  <a16:creationId xmlns:a16="http://schemas.microsoft.com/office/drawing/2014/main" id="{2E7C7C63-40DE-673C-232A-0AE1CA8D04BF}"/>
                </a:ext>
              </a:extLst>
            </p:cNvPr>
            <p:cNvSpPr/>
            <p:nvPr/>
          </p:nvSpPr>
          <p:spPr>
            <a:xfrm>
              <a:off x="2414552" y="2550221"/>
              <a:ext cx="39518" cy="21086"/>
            </a:xfrm>
            <a:custGeom>
              <a:avLst/>
              <a:gdLst/>
              <a:ahLst/>
              <a:cxnLst/>
              <a:rect l="l" t="t" r="r" b="b"/>
              <a:pathLst>
                <a:path w="268" h="143" extrusionOk="0">
                  <a:moveTo>
                    <a:pt x="134" y="1"/>
                  </a:moveTo>
                  <a:cubicBezTo>
                    <a:pt x="104" y="1"/>
                    <a:pt x="73" y="7"/>
                    <a:pt x="49" y="19"/>
                  </a:cubicBezTo>
                  <a:cubicBezTo>
                    <a:pt x="1" y="43"/>
                    <a:pt x="1" y="92"/>
                    <a:pt x="49" y="116"/>
                  </a:cubicBezTo>
                  <a:cubicBezTo>
                    <a:pt x="73" y="134"/>
                    <a:pt x="104" y="143"/>
                    <a:pt x="134" y="143"/>
                  </a:cubicBezTo>
                  <a:cubicBezTo>
                    <a:pt x="164" y="143"/>
                    <a:pt x="195" y="134"/>
                    <a:pt x="219" y="116"/>
                  </a:cubicBezTo>
                  <a:cubicBezTo>
                    <a:pt x="268" y="92"/>
                    <a:pt x="268" y="43"/>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00;p69">
              <a:extLst>
                <a:ext uri="{FF2B5EF4-FFF2-40B4-BE49-F238E27FC236}">
                  <a16:creationId xmlns:a16="http://schemas.microsoft.com/office/drawing/2014/main" id="{37A5075A-CCFE-C257-F534-31C362D751F0}"/>
                </a:ext>
              </a:extLst>
            </p:cNvPr>
            <p:cNvSpPr/>
            <p:nvPr/>
          </p:nvSpPr>
          <p:spPr>
            <a:xfrm>
              <a:off x="2316199" y="2493009"/>
              <a:ext cx="39518" cy="21086"/>
            </a:xfrm>
            <a:custGeom>
              <a:avLst/>
              <a:gdLst/>
              <a:ahLst/>
              <a:cxnLst/>
              <a:rect l="l" t="t" r="r" b="b"/>
              <a:pathLst>
                <a:path w="268" h="143" extrusionOk="0">
                  <a:moveTo>
                    <a:pt x="134" y="0"/>
                  </a:moveTo>
                  <a:cubicBezTo>
                    <a:pt x="104" y="0"/>
                    <a:pt x="73" y="6"/>
                    <a:pt x="49" y="18"/>
                  </a:cubicBezTo>
                  <a:cubicBezTo>
                    <a:pt x="1" y="43"/>
                    <a:pt x="1" y="91"/>
                    <a:pt x="49" y="116"/>
                  </a:cubicBezTo>
                  <a:cubicBezTo>
                    <a:pt x="73" y="134"/>
                    <a:pt x="104" y="142"/>
                    <a:pt x="134" y="142"/>
                  </a:cubicBezTo>
                  <a:cubicBezTo>
                    <a:pt x="165" y="142"/>
                    <a:pt x="195" y="134"/>
                    <a:pt x="219" y="116"/>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01;p69">
              <a:extLst>
                <a:ext uri="{FF2B5EF4-FFF2-40B4-BE49-F238E27FC236}">
                  <a16:creationId xmlns:a16="http://schemas.microsoft.com/office/drawing/2014/main" id="{E3414C39-5CDB-5BA8-5773-AF62246E8C15}"/>
                </a:ext>
              </a:extLst>
            </p:cNvPr>
            <p:cNvSpPr/>
            <p:nvPr/>
          </p:nvSpPr>
          <p:spPr>
            <a:xfrm>
              <a:off x="2216077" y="2435648"/>
              <a:ext cx="41140" cy="21676"/>
            </a:xfrm>
            <a:custGeom>
              <a:avLst/>
              <a:gdLst/>
              <a:ahLst/>
              <a:cxnLst/>
              <a:rect l="l" t="t" r="r" b="b"/>
              <a:pathLst>
                <a:path w="279" h="147" extrusionOk="0">
                  <a:moveTo>
                    <a:pt x="139" y="1"/>
                  </a:moveTo>
                  <a:cubicBezTo>
                    <a:pt x="106" y="1"/>
                    <a:pt x="73" y="7"/>
                    <a:pt x="49" y="19"/>
                  </a:cubicBezTo>
                  <a:cubicBezTo>
                    <a:pt x="0" y="43"/>
                    <a:pt x="0" y="92"/>
                    <a:pt x="49" y="128"/>
                  </a:cubicBezTo>
                  <a:cubicBezTo>
                    <a:pt x="73" y="140"/>
                    <a:pt x="106" y="146"/>
                    <a:pt x="139" y="146"/>
                  </a:cubicBezTo>
                  <a:cubicBezTo>
                    <a:pt x="173" y="146"/>
                    <a:pt x="206" y="140"/>
                    <a:pt x="230" y="128"/>
                  </a:cubicBezTo>
                  <a:cubicBezTo>
                    <a:pt x="279" y="92"/>
                    <a:pt x="279" y="43"/>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02;p69">
              <a:extLst>
                <a:ext uri="{FF2B5EF4-FFF2-40B4-BE49-F238E27FC236}">
                  <a16:creationId xmlns:a16="http://schemas.microsoft.com/office/drawing/2014/main" id="{CF4649E8-1A6B-ABCB-3AF3-1CE88E825E4B}"/>
                </a:ext>
              </a:extLst>
            </p:cNvPr>
            <p:cNvSpPr/>
            <p:nvPr/>
          </p:nvSpPr>
          <p:spPr>
            <a:xfrm>
              <a:off x="2117577" y="2378435"/>
              <a:ext cx="41287" cy="21528"/>
            </a:xfrm>
            <a:custGeom>
              <a:avLst/>
              <a:gdLst/>
              <a:ahLst/>
              <a:cxnLst/>
              <a:rect l="l" t="t" r="r" b="b"/>
              <a:pathLst>
                <a:path w="280" h="146" extrusionOk="0">
                  <a:moveTo>
                    <a:pt x="140" y="1"/>
                  </a:moveTo>
                  <a:cubicBezTo>
                    <a:pt x="107" y="1"/>
                    <a:pt x="73" y="7"/>
                    <a:pt x="49" y="19"/>
                  </a:cubicBezTo>
                  <a:cubicBezTo>
                    <a:pt x="0" y="55"/>
                    <a:pt x="0" y="92"/>
                    <a:pt x="49" y="128"/>
                  </a:cubicBezTo>
                  <a:cubicBezTo>
                    <a:pt x="73" y="140"/>
                    <a:pt x="107" y="146"/>
                    <a:pt x="140" y="146"/>
                  </a:cubicBezTo>
                  <a:cubicBezTo>
                    <a:pt x="174" y="146"/>
                    <a:pt x="207" y="140"/>
                    <a:pt x="231" y="128"/>
                  </a:cubicBezTo>
                  <a:cubicBezTo>
                    <a:pt x="280" y="92"/>
                    <a:pt x="280" y="55"/>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03;p69">
              <a:extLst>
                <a:ext uri="{FF2B5EF4-FFF2-40B4-BE49-F238E27FC236}">
                  <a16:creationId xmlns:a16="http://schemas.microsoft.com/office/drawing/2014/main" id="{E6FD40AA-8030-F438-5581-242FBA42C7C9}"/>
                </a:ext>
              </a:extLst>
            </p:cNvPr>
            <p:cNvSpPr/>
            <p:nvPr/>
          </p:nvSpPr>
          <p:spPr>
            <a:xfrm>
              <a:off x="2019224" y="2321222"/>
              <a:ext cx="41140" cy="21528"/>
            </a:xfrm>
            <a:custGeom>
              <a:avLst/>
              <a:gdLst/>
              <a:ahLst/>
              <a:cxnLst/>
              <a:rect l="l" t="t" r="r" b="b"/>
              <a:pathLst>
                <a:path w="279" h="146" extrusionOk="0">
                  <a:moveTo>
                    <a:pt x="140" y="0"/>
                  </a:moveTo>
                  <a:cubicBezTo>
                    <a:pt x="106" y="0"/>
                    <a:pt x="73" y="6"/>
                    <a:pt x="49" y="19"/>
                  </a:cubicBezTo>
                  <a:cubicBezTo>
                    <a:pt x="0" y="54"/>
                    <a:pt x="0" y="91"/>
                    <a:pt x="49" y="127"/>
                  </a:cubicBezTo>
                  <a:cubicBezTo>
                    <a:pt x="73" y="139"/>
                    <a:pt x="106" y="145"/>
                    <a:pt x="140" y="145"/>
                  </a:cubicBezTo>
                  <a:cubicBezTo>
                    <a:pt x="173" y="145"/>
                    <a:pt x="206" y="139"/>
                    <a:pt x="230" y="127"/>
                  </a:cubicBezTo>
                  <a:cubicBezTo>
                    <a:pt x="279" y="91"/>
                    <a:pt x="279" y="54"/>
                    <a:pt x="230" y="19"/>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04;p69">
              <a:extLst>
                <a:ext uri="{FF2B5EF4-FFF2-40B4-BE49-F238E27FC236}">
                  <a16:creationId xmlns:a16="http://schemas.microsoft.com/office/drawing/2014/main" id="{5E69D93B-2AF2-685D-D4EA-F566DF59A00E}"/>
                </a:ext>
              </a:extLst>
            </p:cNvPr>
            <p:cNvSpPr/>
            <p:nvPr/>
          </p:nvSpPr>
          <p:spPr>
            <a:xfrm>
              <a:off x="1920724" y="2264010"/>
              <a:ext cx="39518" cy="21528"/>
            </a:xfrm>
            <a:custGeom>
              <a:avLst/>
              <a:gdLst/>
              <a:ahLst/>
              <a:cxnLst/>
              <a:rect l="l" t="t" r="r" b="b"/>
              <a:pathLst>
                <a:path w="268" h="146" extrusionOk="0">
                  <a:moveTo>
                    <a:pt x="134" y="0"/>
                  </a:moveTo>
                  <a:cubicBezTo>
                    <a:pt x="104" y="0"/>
                    <a:pt x="73" y="6"/>
                    <a:pt x="49" y="18"/>
                  </a:cubicBezTo>
                  <a:cubicBezTo>
                    <a:pt x="0" y="54"/>
                    <a:pt x="0" y="103"/>
                    <a:pt x="49" y="127"/>
                  </a:cubicBezTo>
                  <a:cubicBezTo>
                    <a:pt x="73" y="139"/>
                    <a:pt x="104" y="145"/>
                    <a:pt x="134" y="145"/>
                  </a:cubicBezTo>
                  <a:cubicBezTo>
                    <a:pt x="164" y="145"/>
                    <a:pt x="195" y="139"/>
                    <a:pt x="219" y="127"/>
                  </a:cubicBezTo>
                  <a:cubicBezTo>
                    <a:pt x="267" y="103"/>
                    <a:pt x="267" y="54"/>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05;p69">
              <a:extLst>
                <a:ext uri="{FF2B5EF4-FFF2-40B4-BE49-F238E27FC236}">
                  <a16:creationId xmlns:a16="http://schemas.microsoft.com/office/drawing/2014/main" id="{28D681F8-5EE5-9E3F-8E78-5E2553047CAE}"/>
                </a:ext>
              </a:extLst>
            </p:cNvPr>
            <p:cNvSpPr/>
            <p:nvPr/>
          </p:nvSpPr>
          <p:spPr>
            <a:xfrm>
              <a:off x="1772236" y="2178485"/>
              <a:ext cx="41287" cy="21086"/>
            </a:xfrm>
            <a:custGeom>
              <a:avLst/>
              <a:gdLst/>
              <a:ahLst/>
              <a:cxnLst/>
              <a:rect l="l" t="t" r="r" b="b"/>
              <a:pathLst>
                <a:path w="280" h="143" extrusionOk="0">
                  <a:moveTo>
                    <a:pt x="140" y="0"/>
                  </a:moveTo>
                  <a:cubicBezTo>
                    <a:pt x="107" y="0"/>
                    <a:pt x="74" y="9"/>
                    <a:pt x="49" y="27"/>
                  </a:cubicBezTo>
                  <a:cubicBezTo>
                    <a:pt x="1" y="52"/>
                    <a:pt x="1" y="100"/>
                    <a:pt x="49" y="124"/>
                  </a:cubicBezTo>
                  <a:cubicBezTo>
                    <a:pt x="74" y="137"/>
                    <a:pt x="107" y="143"/>
                    <a:pt x="140" y="143"/>
                  </a:cubicBezTo>
                  <a:cubicBezTo>
                    <a:pt x="173" y="143"/>
                    <a:pt x="207" y="137"/>
                    <a:pt x="231" y="124"/>
                  </a:cubicBezTo>
                  <a:cubicBezTo>
                    <a:pt x="279" y="100"/>
                    <a:pt x="279" y="52"/>
                    <a:pt x="231" y="27"/>
                  </a:cubicBezTo>
                  <a:cubicBezTo>
                    <a:pt x="207"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06;p69">
              <a:extLst>
                <a:ext uri="{FF2B5EF4-FFF2-40B4-BE49-F238E27FC236}">
                  <a16:creationId xmlns:a16="http://schemas.microsoft.com/office/drawing/2014/main" id="{D4ADD815-1BD2-AF57-047C-C63A67C5D8CA}"/>
                </a:ext>
              </a:extLst>
            </p:cNvPr>
            <p:cNvSpPr/>
            <p:nvPr/>
          </p:nvSpPr>
          <p:spPr>
            <a:xfrm>
              <a:off x="2760040" y="2748844"/>
              <a:ext cx="41140" cy="21676"/>
            </a:xfrm>
            <a:custGeom>
              <a:avLst/>
              <a:gdLst/>
              <a:ahLst/>
              <a:cxnLst/>
              <a:rect l="l" t="t" r="r" b="b"/>
              <a:pathLst>
                <a:path w="279" h="147" extrusionOk="0">
                  <a:moveTo>
                    <a:pt x="139" y="0"/>
                  </a:moveTo>
                  <a:cubicBezTo>
                    <a:pt x="106" y="0"/>
                    <a:pt x="73" y="6"/>
                    <a:pt x="49" y="18"/>
                  </a:cubicBezTo>
                  <a:cubicBezTo>
                    <a:pt x="0" y="55"/>
                    <a:pt x="0" y="104"/>
                    <a:pt x="49" y="128"/>
                  </a:cubicBezTo>
                  <a:cubicBezTo>
                    <a:pt x="73" y="140"/>
                    <a:pt x="106" y="146"/>
                    <a:pt x="139" y="146"/>
                  </a:cubicBezTo>
                  <a:cubicBezTo>
                    <a:pt x="173" y="146"/>
                    <a:pt x="206" y="140"/>
                    <a:pt x="230" y="128"/>
                  </a:cubicBezTo>
                  <a:cubicBezTo>
                    <a:pt x="279" y="104"/>
                    <a:pt x="279" y="55"/>
                    <a:pt x="230" y="18"/>
                  </a:cubicBezTo>
                  <a:cubicBezTo>
                    <a:pt x="206" y="6"/>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07;p69">
              <a:extLst>
                <a:ext uri="{FF2B5EF4-FFF2-40B4-BE49-F238E27FC236}">
                  <a16:creationId xmlns:a16="http://schemas.microsoft.com/office/drawing/2014/main" id="{89F5C034-14ED-F988-88E1-492221E72685}"/>
                </a:ext>
              </a:extLst>
            </p:cNvPr>
            <p:cNvSpPr/>
            <p:nvPr/>
          </p:nvSpPr>
          <p:spPr>
            <a:xfrm>
              <a:off x="2661540" y="2691927"/>
              <a:ext cx="39518" cy="21234"/>
            </a:xfrm>
            <a:custGeom>
              <a:avLst/>
              <a:gdLst/>
              <a:ahLst/>
              <a:cxnLst/>
              <a:rect l="l" t="t" r="r" b="b"/>
              <a:pathLst>
                <a:path w="268" h="144" extrusionOk="0">
                  <a:moveTo>
                    <a:pt x="134" y="1"/>
                  </a:moveTo>
                  <a:cubicBezTo>
                    <a:pt x="103" y="1"/>
                    <a:pt x="73" y="10"/>
                    <a:pt x="49" y="29"/>
                  </a:cubicBezTo>
                  <a:cubicBezTo>
                    <a:pt x="0" y="53"/>
                    <a:pt x="0" y="101"/>
                    <a:pt x="49" y="126"/>
                  </a:cubicBezTo>
                  <a:cubicBezTo>
                    <a:pt x="73" y="138"/>
                    <a:pt x="103" y="144"/>
                    <a:pt x="134" y="144"/>
                  </a:cubicBezTo>
                  <a:cubicBezTo>
                    <a:pt x="164" y="144"/>
                    <a:pt x="194" y="138"/>
                    <a:pt x="219" y="126"/>
                  </a:cubicBezTo>
                  <a:cubicBezTo>
                    <a:pt x="267" y="101"/>
                    <a:pt x="267" y="53"/>
                    <a:pt x="219" y="29"/>
                  </a:cubicBezTo>
                  <a:cubicBezTo>
                    <a:pt x="194"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08;p69">
              <a:extLst>
                <a:ext uri="{FF2B5EF4-FFF2-40B4-BE49-F238E27FC236}">
                  <a16:creationId xmlns:a16="http://schemas.microsoft.com/office/drawing/2014/main" id="{0972ABFE-F6E1-7EA9-B56F-6D3C6CE36A41}"/>
                </a:ext>
              </a:extLst>
            </p:cNvPr>
            <p:cNvSpPr/>
            <p:nvPr/>
          </p:nvSpPr>
          <p:spPr>
            <a:xfrm>
              <a:off x="2611405" y="2663320"/>
              <a:ext cx="41435" cy="21234"/>
            </a:xfrm>
            <a:custGeom>
              <a:avLst/>
              <a:gdLst/>
              <a:ahLst/>
              <a:cxnLst/>
              <a:rect l="l" t="t" r="r" b="b"/>
              <a:pathLst>
                <a:path w="281" h="144" extrusionOk="0">
                  <a:moveTo>
                    <a:pt x="140" y="1"/>
                  </a:moveTo>
                  <a:cubicBezTo>
                    <a:pt x="107" y="1"/>
                    <a:pt x="73" y="10"/>
                    <a:pt x="49" y="28"/>
                  </a:cubicBezTo>
                  <a:cubicBezTo>
                    <a:pt x="0" y="53"/>
                    <a:pt x="0" y="101"/>
                    <a:pt x="49" y="125"/>
                  </a:cubicBezTo>
                  <a:cubicBezTo>
                    <a:pt x="73" y="138"/>
                    <a:pt x="107" y="144"/>
                    <a:pt x="140" y="144"/>
                  </a:cubicBezTo>
                  <a:cubicBezTo>
                    <a:pt x="174" y="144"/>
                    <a:pt x="207" y="138"/>
                    <a:pt x="231" y="125"/>
                  </a:cubicBezTo>
                  <a:cubicBezTo>
                    <a:pt x="280" y="101"/>
                    <a:pt x="280" y="53"/>
                    <a:pt x="231"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09;p69">
              <a:extLst>
                <a:ext uri="{FF2B5EF4-FFF2-40B4-BE49-F238E27FC236}">
                  <a16:creationId xmlns:a16="http://schemas.microsoft.com/office/drawing/2014/main" id="{1CD3B584-B34F-9A96-5E58-DC314E6A2CF9}"/>
                </a:ext>
              </a:extLst>
            </p:cNvPr>
            <p:cNvSpPr/>
            <p:nvPr/>
          </p:nvSpPr>
          <p:spPr>
            <a:xfrm>
              <a:off x="2462917" y="2577501"/>
              <a:ext cx="41287" cy="22413"/>
            </a:xfrm>
            <a:custGeom>
              <a:avLst/>
              <a:gdLst/>
              <a:ahLst/>
              <a:cxnLst/>
              <a:rect l="l" t="t" r="r" b="b"/>
              <a:pathLst>
                <a:path w="280" h="152" extrusionOk="0">
                  <a:moveTo>
                    <a:pt x="140" y="0"/>
                  </a:moveTo>
                  <a:cubicBezTo>
                    <a:pt x="107" y="0"/>
                    <a:pt x="74" y="9"/>
                    <a:pt x="49" y="28"/>
                  </a:cubicBezTo>
                  <a:cubicBezTo>
                    <a:pt x="1" y="52"/>
                    <a:pt x="1" y="101"/>
                    <a:pt x="49" y="125"/>
                  </a:cubicBezTo>
                  <a:cubicBezTo>
                    <a:pt x="74" y="143"/>
                    <a:pt x="107" y="152"/>
                    <a:pt x="140" y="152"/>
                  </a:cubicBezTo>
                  <a:cubicBezTo>
                    <a:pt x="173" y="152"/>
                    <a:pt x="207" y="143"/>
                    <a:pt x="231" y="125"/>
                  </a:cubicBezTo>
                  <a:cubicBezTo>
                    <a:pt x="279" y="101"/>
                    <a:pt x="279" y="52"/>
                    <a:pt x="231" y="28"/>
                  </a:cubicBezTo>
                  <a:cubicBezTo>
                    <a:pt x="207"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10;p69">
              <a:extLst>
                <a:ext uri="{FF2B5EF4-FFF2-40B4-BE49-F238E27FC236}">
                  <a16:creationId xmlns:a16="http://schemas.microsoft.com/office/drawing/2014/main" id="{B4F0A53D-E86A-6E91-5100-7643137852F0}"/>
                </a:ext>
              </a:extLst>
            </p:cNvPr>
            <p:cNvSpPr/>
            <p:nvPr/>
          </p:nvSpPr>
          <p:spPr>
            <a:xfrm>
              <a:off x="2364417" y="2521615"/>
              <a:ext cx="41435" cy="21086"/>
            </a:xfrm>
            <a:custGeom>
              <a:avLst/>
              <a:gdLst/>
              <a:ahLst/>
              <a:cxnLst/>
              <a:rect l="l" t="t" r="r" b="b"/>
              <a:pathLst>
                <a:path w="281" h="143" extrusionOk="0">
                  <a:moveTo>
                    <a:pt x="141" y="0"/>
                  </a:moveTo>
                  <a:cubicBezTo>
                    <a:pt x="107" y="0"/>
                    <a:pt x="74" y="6"/>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11;p69">
              <a:extLst>
                <a:ext uri="{FF2B5EF4-FFF2-40B4-BE49-F238E27FC236}">
                  <a16:creationId xmlns:a16="http://schemas.microsoft.com/office/drawing/2014/main" id="{91F430C8-3139-2CA4-9078-028003D6ECDE}"/>
                </a:ext>
              </a:extLst>
            </p:cNvPr>
            <p:cNvSpPr/>
            <p:nvPr/>
          </p:nvSpPr>
          <p:spPr>
            <a:xfrm>
              <a:off x="2266064" y="2464402"/>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7" y="133"/>
                    <a:pt x="231" y="115"/>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12;p69">
              <a:extLst>
                <a:ext uri="{FF2B5EF4-FFF2-40B4-BE49-F238E27FC236}">
                  <a16:creationId xmlns:a16="http://schemas.microsoft.com/office/drawing/2014/main" id="{59456F0A-D3F3-92E1-F194-842B14C00CB2}"/>
                </a:ext>
              </a:extLst>
            </p:cNvPr>
            <p:cNvSpPr/>
            <p:nvPr/>
          </p:nvSpPr>
          <p:spPr>
            <a:xfrm>
              <a:off x="2167711" y="2407042"/>
              <a:ext cx="39370" cy="21528"/>
            </a:xfrm>
            <a:custGeom>
              <a:avLst/>
              <a:gdLst/>
              <a:ahLst/>
              <a:cxnLst/>
              <a:rect l="l" t="t" r="r" b="b"/>
              <a:pathLst>
                <a:path w="267" h="146" extrusionOk="0">
                  <a:moveTo>
                    <a:pt x="133" y="1"/>
                  </a:moveTo>
                  <a:cubicBezTo>
                    <a:pt x="103" y="1"/>
                    <a:pt x="73" y="7"/>
                    <a:pt x="49" y="19"/>
                  </a:cubicBezTo>
                  <a:cubicBezTo>
                    <a:pt x="0" y="55"/>
                    <a:pt x="0" y="92"/>
                    <a:pt x="49" y="128"/>
                  </a:cubicBezTo>
                  <a:cubicBezTo>
                    <a:pt x="73" y="140"/>
                    <a:pt x="103" y="146"/>
                    <a:pt x="133" y="146"/>
                  </a:cubicBezTo>
                  <a:cubicBezTo>
                    <a:pt x="164" y="146"/>
                    <a:pt x="194" y="140"/>
                    <a:pt x="218" y="128"/>
                  </a:cubicBezTo>
                  <a:cubicBezTo>
                    <a:pt x="267" y="92"/>
                    <a:pt x="267" y="55"/>
                    <a:pt x="218" y="19"/>
                  </a:cubicBezTo>
                  <a:cubicBezTo>
                    <a:pt x="194" y="7"/>
                    <a:pt x="164" y="1"/>
                    <a:pt x="133"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13;p69">
              <a:extLst>
                <a:ext uri="{FF2B5EF4-FFF2-40B4-BE49-F238E27FC236}">
                  <a16:creationId xmlns:a16="http://schemas.microsoft.com/office/drawing/2014/main" id="{276693B2-F705-1043-3D69-7A85595F8976}"/>
                </a:ext>
              </a:extLst>
            </p:cNvPr>
            <p:cNvSpPr/>
            <p:nvPr/>
          </p:nvSpPr>
          <p:spPr>
            <a:xfrm>
              <a:off x="2069359" y="2349829"/>
              <a:ext cx="39518" cy="21528"/>
            </a:xfrm>
            <a:custGeom>
              <a:avLst/>
              <a:gdLst/>
              <a:ahLst/>
              <a:cxnLst/>
              <a:rect l="l" t="t" r="r" b="b"/>
              <a:pathLst>
                <a:path w="268" h="146" extrusionOk="0">
                  <a:moveTo>
                    <a:pt x="134" y="0"/>
                  </a:moveTo>
                  <a:cubicBezTo>
                    <a:pt x="103" y="0"/>
                    <a:pt x="73" y="7"/>
                    <a:pt x="49" y="19"/>
                  </a:cubicBezTo>
                  <a:cubicBezTo>
                    <a:pt x="0" y="55"/>
                    <a:pt x="0" y="91"/>
                    <a:pt x="49" y="127"/>
                  </a:cubicBezTo>
                  <a:cubicBezTo>
                    <a:pt x="73" y="140"/>
                    <a:pt x="103" y="146"/>
                    <a:pt x="134" y="146"/>
                  </a:cubicBezTo>
                  <a:cubicBezTo>
                    <a:pt x="164" y="146"/>
                    <a:pt x="194" y="140"/>
                    <a:pt x="219" y="127"/>
                  </a:cubicBezTo>
                  <a:cubicBezTo>
                    <a:pt x="267" y="91"/>
                    <a:pt x="267" y="55"/>
                    <a:pt x="219" y="19"/>
                  </a:cubicBezTo>
                  <a:cubicBezTo>
                    <a:pt x="194" y="7"/>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214;p69">
              <a:extLst>
                <a:ext uri="{FF2B5EF4-FFF2-40B4-BE49-F238E27FC236}">
                  <a16:creationId xmlns:a16="http://schemas.microsoft.com/office/drawing/2014/main" id="{AFA753A6-94E8-5676-C926-61A356704907}"/>
                </a:ext>
              </a:extLst>
            </p:cNvPr>
            <p:cNvSpPr/>
            <p:nvPr/>
          </p:nvSpPr>
          <p:spPr>
            <a:xfrm>
              <a:off x="3057015" y="2920631"/>
              <a:ext cx="34062" cy="18874"/>
            </a:xfrm>
            <a:custGeom>
              <a:avLst/>
              <a:gdLst/>
              <a:ahLst/>
              <a:cxnLst/>
              <a:rect l="l" t="t" r="r" b="b"/>
              <a:pathLst>
                <a:path w="231" h="128" extrusionOk="0">
                  <a:moveTo>
                    <a:pt x="134" y="0"/>
                  </a:moveTo>
                  <a:cubicBezTo>
                    <a:pt x="104" y="0"/>
                    <a:pt x="73" y="6"/>
                    <a:pt x="49" y="18"/>
                  </a:cubicBezTo>
                  <a:cubicBezTo>
                    <a:pt x="1" y="42"/>
                    <a:pt x="1" y="91"/>
                    <a:pt x="49" y="128"/>
                  </a:cubicBezTo>
                  <a:lnTo>
                    <a:pt x="61" y="128"/>
                  </a:lnTo>
                  <a:lnTo>
                    <a:pt x="231" y="31"/>
                  </a:lnTo>
                  <a:cubicBezTo>
                    <a:pt x="231" y="18"/>
                    <a:pt x="231" y="18"/>
                    <a:pt x="219" y="18"/>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215;p69">
              <a:extLst>
                <a:ext uri="{FF2B5EF4-FFF2-40B4-BE49-F238E27FC236}">
                  <a16:creationId xmlns:a16="http://schemas.microsoft.com/office/drawing/2014/main" id="{4E4F2E21-354B-226F-D390-146FB4087C11}"/>
                </a:ext>
              </a:extLst>
            </p:cNvPr>
            <p:cNvSpPr/>
            <p:nvPr/>
          </p:nvSpPr>
          <p:spPr>
            <a:xfrm>
              <a:off x="3006881" y="2891877"/>
              <a:ext cx="41287" cy="21676"/>
            </a:xfrm>
            <a:custGeom>
              <a:avLst/>
              <a:gdLst/>
              <a:ahLst/>
              <a:cxnLst/>
              <a:rect l="l" t="t" r="r" b="b"/>
              <a:pathLst>
                <a:path w="280" h="147" extrusionOk="0">
                  <a:moveTo>
                    <a:pt x="140" y="1"/>
                  </a:moveTo>
                  <a:cubicBezTo>
                    <a:pt x="107" y="1"/>
                    <a:pt x="74" y="7"/>
                    <a:pt x="49" y="19"/>
                  </a:cubicBezTo>
                  <a:cubicBezTo>
                    <a:pt x="1" y="43"/>
                    <a:pt x="1" y="92"/>
                    <a:pt x="49" y="129"/>
                  </a:cubicBezTo>
                  <a:cubicBezTo>
                    <a:pt x="74" y="141"/>
                    <a:pt x="107" y="147"/>
                    <a:pt x="140" y="147"/>
                  </a:cubicBezTo>
                  <a:cubicBezTo>
                    <a:pt x="173" y="147"/>
                    <a:pt x="207" y="141"/>
                    <a:pt x="231" y="129"/>
                  </a:cubicBezTo>
                  <a:cubicBezTo>
                    <a:pt x="279" y="92"/>
                    <a:pt x="279" y="43"/>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216;p69">
              <a:extLst>
                <a:ext uri="{FF2B5EF4-FFF2-40B4-BE49-F238E27FC236}">
                  <a16:creationId xmlns:a16="http://schemas.microsoft.com/office/drawing/2014/main" id="{918E774F-3D60-3C82-90D1-14298C21E12A}"/>
                </a:ext>
              </a:extLst>
            </p:cNvPr>
            <p:cNvSpPr/>
            <p:nvPr/>
          </p:nvSpPr>
          <p:spPr>
            <a:xfrm>
              <a:off x="2956746" y="2863270"/>
              <a:ext cx="41287" cy="21676"/>
            </a:xfrm>
            <a:custGeom>
              <a:avLst/>
              <a:gdLst/>
              <a:ahLst/>
              <a:cxnLst/>
              <a:rect l="l" t="t" r="r" b="b"/>
              <a:pathLst>
                <a:path w="280" h="147" extrusionOk="0">
                  <a:moveTo>
                    <a:pt x="140" y="1"/>
                  </a:moveTo>
                  <a:cubicBezTo>
                    <a:pt x="107" y="1"/>
                    <a:pt x="74" y="7"/>
                    <a:pt x="49" y="19"/>
                  </a:cubicBezTo>
                  <a:cubicBezTo>
                    <a:pt x="1" y="56"/>
                    <a:pt x="1" y="92"/>
                    <a:pt x="49" y="129"/>
                  </a:cubicBezTo>
                  <a:cubicBezTo>
                    <a:pt x="74" y="141"/>
                    <a:pt x="107" y="147"/>
                    <a:pt x="140" y="147"/>
                  </a:cubicBezTo>
                  <a:cubicBezTo>
                    <a:pt x="174" y="147"/>
                    <a:pt x="207" y="141"/>
                    <a:pt x="231" y="129"/>
                  </a:cubicBezTo>
                  <a:cubicBezTo>
                    <a:pt x="280" y="92"/>
                    <a:pt x="280" y="56"/>
                    <a:pt x="231"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17;p69">
              <a:extLst>
                <a:ext uri="{FF2B5EF4-FFF2-40B4-BE49-F238E27FC236}">
                  <a16:creationId xmlns:a16="http://schemas.microsoft.com/office/drawing/2014/main" id="{A917EEDE-32A9-BEA2-8341-76A37BEBBF85}"/>
                </a:ext>
              </a:extLst>
            </p:cNvPr>
            <p:cNvSpPr/>
            <p:nvPr/>
          </p:nvSpPr>
          <p:spPr>
            <a:xfrm>
              <a:off x="2908380" y="2834664"/>
              <a:ext cx="39518" cy="21676"/>
            </a:xfrm>
            <a:custGeom>
              <a:avLst/>
              <a:gdLst/>
              <a:ahLst/>
              <a:cxnLst/>
              <a:rect l="l" t="t" r="r" b="b"/>
              <a:pathLst>
                <a:path w="268" h="147" extrusionOk="0">
                  <a:moveTo>
                    <a:pt x="134" y="1"/>
                  </a:moveTo>
                  <a:cubicBezTo>
                    <a:pt x="104" y="1"/>
                    <a:pt x="74" y="7"/>
                    <a:pt x="49" y="19"/>
                  </a:cubicBezTo>
                  <a:cubicBezTo>
                    <a:pt x="1" y="56"/>
                    <a:pt x="1" y="92"/>
                    <a:pt x="49" y="128"/>
                  </a:cubicBezTo>
                  <a:cubicBezTo>
                    <a:pt x="74" y="141"/>
                    <a:pt x="104" y="147"/>
                    <a:pt x="134" y="147"/>
                  </a:cubicBezTo>
                  <a:cubicBezTo>
                    <a:pt x="165" y="147"/>
                    <a:pt x="195" y="141"/>
                    <a:pt x="219" y="128"/>
                  </a:cubicBezTo>
                  <a:cubicBezTo>
                    <a:pt x="268" y="92"/>
                    <a:pt x="268" y="56"/>
                    <a:pt x="219" y="19"/>
                  </a:cubicBezTo>
                  <a:cubicBezTo>
                    <a:pt x="195" y="7"/>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18;p69">
              <a:extLst>
                <a:ext uri="{FF2B5EF4-FFF2-40B4-BE49-F238E27FC236}">
                  <a16:creationId xmlns:a16="http://schemas.microsoft.com/office/drawing/2014/main" id="{C4135B4B-4565-DFD0-C9C9-5D9649AA44DB}"/>
                </a:ext>
              </a:extLst>
            </p:cNvPr>
            <p:cNvSpPr/>
            <p:nvPr/>
          </p:nvSpPr>
          <p:spPr>
            <a:xfrm>
              <a:off x="2858393" y="2806057"/>
              <a:ext cx="41287" cy="21676"/>
            </a:xfrm>
            <a:custGeom>
              <a:avLst/>
              <a:gdLst/>
              <a:ahLst/>
              <a:cxnLst/>
              <a:rect l="l" t="t" r="r" b="b"/>
              <a:pathLst>
                <a:path w="280" h="147" extrusionOk="0">
                  <a:moveTo>
                    <a:pt x="140" y="0"/>
                  </a:moveTo>
                  <a:cubicBezTo>
                    <a:pt x="106" y="0"/>
                    <a:pt x="73" y="6"/>
                    <a:pt x="49" y="19"/>
                  </a:cubicBezTo>
                  <a:cubicBezTo>
                    <a:pt x="0" y="55"/>
                    <a:pt x="0" y="91"/>
                    <a:pt x="49" y="128"/>
                  </a:cubicBezTo>
                  <a:cubicBezTo>
                    <a:pt x="73" y="140"/>
                    <a:pt x="106" y="146"/>
                    <a:pt x="140" y="146"/>
                  </a:cubicBezTo>
                  <a:cubicBezTo>
                    <a:pt x="173" y="146"/>
                    <a:pt x="207" y="140"/>
                    <a:pt x="231" y="128"/>
                  </a:cubicBezTo>
                  <a:cubicBezTo>
                    <a:pt x="280" y="91"/>
                    <a:pt x="280" y="55"/>
                    <a:pt x="231" y="19"/>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19;p69">
              <a:extLst>
                <a:ext uri="{FF2B5EF4-FFF2-40B4-BE49-F238E27FC236}">
                  <a16:creationId xmlns:a16="http://schemas.microsoft.com/office/drawing/2014/main" id="{20504658-C678-B730-1F19-6AE4D9F88A1F}"/>
                </a:ext>
              </a:extLst>
            </p:cNvPr>
            <p:cNvSpPr/>
            <p:nvPr/>
          </p:nvSpPr>
          <p:spPr>
            <a:xfrm>
              <a:off x="2810028" y="2777451"/>
              <a:ext cx="39518" cy="21676"/>
            </a:xfrm>
            <a:custGeom>
              <a:avLst/>
              <a:gdLst/>
              <a:ahLst/>
              <a:cxnLst/>
              <a:rect l="l" t="t" r="r" b="b"/>
              <a:pathLst>
                <a:path w="268" h="147" extrusionOk="0">
                  <a:moveTo>
                    <a:pt x="134" y="0"/>
                  </a:moveTo>
                  <a:cubicBezTo>
                    <a:pt x="104" y="0"/>
                    <a:pt x="74" y="6"/>
                    <a:pt x="49" y="18"/>
                  </a:cubicBezTo>
                  <a:cubicBezTo>
                    <a:pt x="1" y="55"/>
                    <a:pt x="1" y="91"/>
                    <a:pt x="49" y="128"/>
                  </a:cubicBezTo>
                  <a:cubicBezTo>
                    <a:pt x="74" y="140"/>
                    <a:pt x="104" y="146"/>
                    <a:pt x="134" y="146"/>
                  </a:cubicBezTo>
                  <a:cubicBezTo>
                    <a:pt x="165" y="146"/>
                    <a:pt x="195" y="140"/>
                    <a:pt x="219" y="128"/>
                  </a:cubicBezTo>
                  <a:cubicBezTo>
                    <a:pt x="268" y="91"/>
                    <a:pt x="268" y="55"/>
                    <a:pt x="219" y="18"/>
                  </a:cubicBezTo>
                  <a:cubicBezTo>
                    <a:pt x="195" y="6"/>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20;p69">
              <a:extLst>
                <a:ext uri="{FF2B5EF4-FFF2-40B4-BE49-F238E27FC236}">
                  <a16:creationId xmlns:a16="http://schemas.microsoft.com/office/drawing/2014/main" id="{5E960E24-A623-2AE5-59CD-6049299CA824}"/>
                </a:ext>
              </a:extLst>
            </p:cNvPr>
            <p:cNvSpPr/>
            <p:nvPr/>
          </p:nvSpPr>
          <p:spPr>
            <a:xfrm>
              <a:off x="2709905" y="2720091"/>
              <a:ext cx="41140" cy="21823"/>
            </a:xfrm>
            <a:custGeom>
              <a:avLst/>
              <a:gdLst/>
              <a:ahLst/>
              <a:cxnLst/>
              <a:rect l="l" t="t" r="r" b="b"/>
              <a:pathLst>
                <a:path w="279" h="148" extrusionOk="0">
                  <a:moveTo>
                    <a:pt x="140" y="1"/>
                  </a:moveTo>
                  <a:cubicBezTo>
                    <a:pt x="106" y="1"/>
                    <a:pt x="73" y="7"/>
                    <a:pt x="49" y="19"/>
                  </a:cubicBezTo>
                  <a:cubicBezTo>
                    <a:pt x="0" y="56"/>
                    <a:pt x="0" y="105"/>
                    <a:pt x="49" y="129"/>
                  </a:cubicBezTo>
                  <a:cubicBezTo>
                    <a:pt x="73" y="141"/>
                    <a:pt x="106" y="147"/>
                    <a:pt x="140" y="147"/>
                  </a:cubicBezTo>
                  <a:cubicBezTo>
                    <a:pt x="173" y="147"/>
                    <a:pt x="206" y="141"/>
                    <a:pt x="230" y="129"/>
                  </a:cubicBezTo>
                  <a:cubicBezTo>
                    <a:pt x="279" y="105"/>
                    <a:pt x="279" y="56"/>
                    <a:pt x="230"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21;p69">
              <a:extLst>
                <a:ext uri="{FF2B5EF4-FFF2-40B4-BE49-F238E27FC236}">
                  <a16:creationId xmlns:a16="http://schemas.microsoft.com/office/drawing/2014/main" id="{5D0596CE-DA09-449B-FDCB-7E86BD29C903}"/>
                </a:ext>
              </a:extLst>
            </p:cNvPr>
            <p:cNvSpPr/>
            <p:nvPr/>
          </p:nvSpPr>
          <p:spPr>
            <a:xfrm>
              <a:off x="2563187" y="2634714"/>
              <a:ext cx="39518" cy="21234"/>
            </a:xfrm>
            <a:custGeom>
              <a:avLst/>
              <a:gdLst/>
              <a:ahLst/>
              <a:cxnLst/>
              <a:rect l="l" t="t" r="r" b="b"/>
              <a:pathLst>
                <a:path w="268" h="144" extrusionOk="0">
                  <a:moveTo>
                    <a:pt x="134" y="1"/>
                  </a:moveTo>
                  <a:cubicBezTo>
                    <a:pt x="103" y="1"/>
                    <a:pt x="73" y="10"/>
                    <a:pt x="49" y="28"/>
                  </a:cubicBezTo>
                  <a:cubicBezTo>
                    <a:pt x="0" y="53"/>
                    <a:pt x="0" y="101"/>
                    <a:pt x="49" y="125"/>
                  </a:cubicBezTo>
                  <a:cubicBezTo>
                    <a:pt x="73" y="137"/>
                    <a:pt x="103" y="144"/>
                    <a:pt x="134" y="144"/>
                  </a:cubicBezTo>
                  <a:cubicBezTo>
                    <a:pt x="164" y="144"/>
                    <a:pt x="194" y="137"/>
                    <a:pt x="219" y="125"/>
                  </a:cubicBezTo>
                  <a:cubicBezTo>
                    <a:pt x="267" y="101"/>
                    <a:pt x="267" y="53"/>
                    <a:pt x="219" y="28"/>
                  </a:cubicBezTo>
                  <a:cubicBezTo>
                    <a:pt x="194"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22;p69">
              <a:extLst>
                <a:ext uri="{FF2B5EF4-FFF2-40B4-BE49-F238E27FC236}">
                  <a16:creationId xmlns:a16="http://schemas.microsoft.com/office/drawing/2014/main" id="{03DAE622-2AF1-328C-A7F5-B571A43A89B5}"/>
                </a:ext>
              </a:extLst>
            </p:cNvPr>
            <p:cNvSpPr/>
            <p:nvPr/>
          </p:nvSpPr>
          <p:spPr>
            <a:xfrm>
              <a:off x="1904651" y="2301906"/>
              <a:ext cx="39518" cy="21234"/>
            </a:xfrm>
            <a:custGeom>
              <a:avLst/>
              <a:gdLst/>
              <a:ahLst/>
              <a:cxnLst/>
              <a:rect l="l" t="t" r="r" b="b"/>
              <a:pathLst>
                <a:path w="268" h="144" extrusionOk="0">
                  <a:moveTo>
                    <a:pt x="134" y="1"/>
                  </a:moveTo>
                  <a:cubicBezTo>
                    <a:pt x="104" y="1"/>
                    <a:pt x="73" y="10"/>
                    <a:pt x="49" y="28"/>
                  </a:cubicBezTo>
                  <a:cubicBezTo>
                    <a:pt x="1" y="52"/>
                    <a:pt x="1" y="101"/>
                    <a:pt x="49" y="125"/>
                  </a:cubicBezTo>
                  <a:cubicBezTo>
                    <a:pt x="73" y="137"/>
                    <a:pt x="104" y="143"/>
                    <a:pt x="134" y="143"/>
                  </a:cubicBezTo>
                  <a:cubicBezTo>
                    <a:pt x="164" y="143"/>
                    <a:pt x="195" y="137"/>
                    <a:pt x="219" y="125"/>
                  </a:cubicBezTo>
                  <a:cubicBezTo>
                    <a:pt x="268" y="101"/>
                    <a:pt x="268" y="52"/>
                    <a:pt x="219" y="28"/>
                  </a:cubicBezTo>
                  <a:cubicBezTo>
                    <a:pt x="195"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23;p69">
              <a:extLst>
                <a:ext uri="{FF2B5EF4-FFF2-40B4-BE49-F238E27FC236}">
                  <a16:creationId xmlns:a16="http://schemas.microsoft.com/office/drawing/2014/main" id="{01D5E3F3-6D48-1ED1-87CC-84001E1B0FA7}"/>
                </a:ext>
              </a:extLst>
            </p:cNvPr>
            <p:cNvSpPr/>
            <p:nvPr/>
          </p:nvSpPr>
          <p:spPr>
            <a:xfrm>
              <a:off x="1804529" y="2246020"/>
              <a:ext cx="41140" cy="21086"/>
            </a:xfrm>
            <a:custGeom>
              <a:avLst/>
              <a:gdLst/>
              <a:ahLst/>
              <a:cxnLst/>
              <a:rect l="l" t="t" r="r" b="b"/>
              <a:pathLst>
                <a:path w="279" h="143" extrusionOk="0">
                  <a:moveTo>
                    <a:pt x="139" y="1"/>
                  </a:moveTo>
                  <a:cubicBezTo>
                    <a:pt x="106" y="1"/>
                    <a:pt x="73" y="7"/>
                    <a:pt x="49" y="19"/>
                  </a:cubicBezTo>
                  <a:cubicBezTo>
                    <a:pt x="0" y="43"/>
                    <a:pt x="0" y="92"/>
                    <a:pt x="49" y="116"/>
                  </a:cubicBezTo>
                  <a:cubicBezTo>
                    <a:pt x="73" y="134"/>
                    <a:pt x="106" y="143"/>
                    <a:pt x="139" y="143"/>
                  </a:cubicBezTo>
                  <a:cubicBezTo>
                    <a:pt x="173" y="143"/>
                    <a:pt x="206" y="134"/>
                    <a:pt x="230" y="116"/>
                  </a:cubicBezTo>
                  <a:cubicBezTo>
                    <a:pt x="279" y="92"/>
                    <a:pt x="279" y="43"/>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24;p69">
              <a:extLst>
                <a:ext uri="{FF2B5EF4-FFF2-40B4-BE49-F238E27FC236}">
                  <a16:creationId xmlns:a16="http://schemas.microsoft.com/office/drawing/2014/main" id="{50D178A2-5087-ABEA-5565-87A52663435B}"/>
                </a:ext>
              </a:extLst>
            </p:cNvPr>
            <p:cNvSpPr/>
            <p:nvPr/>
          </p:nvSpPr>
          <p:spPr>
            <a:xfrm>
              <a:off x="1756163" y="2217414"/>
              <a:ext cx="39370" cy="21086"/>
            </a:xfrm>
            <a:custGeom>
              <a:avLst/>
              <a:gdLst/>
              <a:ahLst/>
              <a:cxnLst/>
              <a:rect l="l" t="t" r="r" b="b"/>
              <a:pathLst>
                <a:path w="267" h="143" extrusionOk="0">
                  <a:moveTo>
                    <a:pt x="133" y="1"/>
                  </a:moveTo>
                  <a:cubicBezTo>
                    <a:pt x="103" y="1"/>
                    <a:pt x="73" y="7"/>
                    <a:pt x="49" y="19"/>
                  </a:cubicBezTo>
                  <a:cubicBezTo>
                    <a:pt x="0" y="43"/>
                    <a:pt x="0" y="92"/>
                    <a:pt x="49" y="116"/>
                  </a:cubicBezTo>
                  <a:cubicBezTo>
                    <a:pt x="73" y="134"/>
                    <a:pt x="103" y="143"/>
                    <a:pt x="133" y="143"/>
                  </a:cubicBezTo>
                  <a:cubicBezTo>
                    <a:pt x="164" y="143"/>
                    <a:pt x="194" y="134"/>
                    <a:pt x="218" y="116"/>
                  </a:cubicBezTo>
                  <a:cubicBezTo>
                    <a:pt x="267" y="92"/>
                    <a:pt x="267" y="43"/>
                    <a:pt x="218" y="19"/>
                  </a:cubicBezTo>
                  <a:cubicBezTo>
                    <a:pt x="194" y="7"/>
                    <a:pt x="164" y="1"/>
                    <a:pt x="133"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25;p69">
              <a:extLst>
                <a:ext uri="{FF2B5EF4-FFF2-40B4-BE49-F238E27FC236}">
                  <a16:creationId xmlns:a16="http://schemas.microsoft.com/office/drawing/2014/main" id="{FC548CC7-6C22-69EB-71E7-3B5ADB7F9D96}"/>
                </a:ext>
              </a:extLst>
            </p:cNvPr>
            <p:cNvSpPr/>
            <p:nvPr/>
          </p:nvSpPr>
          <p:spPr>
            <a:xfrm>
              <a:off x="1657810" y="2160201"/>
              <a:ext cx="39518" cy="21086"/>
            </a:xfrm>
            <a:custGeom>
              <a:avLst/>
              <a:gdLst/>
              <a:ahLst/>
              <a:cxnLst/>
              <a:rect l="l" t="t" r="r" b="b"/>
              <a:pathLst>
                <a:path w="268" h="143" extrusionOk="0">
                  <a:moveTo>
                    <a:pt x="134" y="0"/>
                  </a:moveTo>
                  <a:cubicBezTo>
                    <a:pt x="103" y="0"/>
                    <a:pt x="73" y="6"/>
                    <a:pt x="49" y="18"/>
                  </a:cubicBezTo>
                  <a:cubicBezTo>
                    <a:pt x="0" y="43"/>
                    <a:pt x="0" y="91"/>
                    <a:pt x="49" y="115"/>
                  </a:cubicBezTo>
                  <a:cubicBezTo>
                    <a:pt x="73" y="133"/>
                    <a:pt x="103" y="142"/>
                    <a:pt x="134" y="142"/>
                  </a:cubicBezTo>
                  <a:cubicBezTo>
                    <a:pt x="164" y="142"/>
                    <a:pt x="194" y="133"/>
                    <a:pt x="218" y="115"/>
                  </a:cubicBezTo>
                  <a:cubicBezTo>
                    <a:pt x="267" y="91"/>
                    <a:pt x="267" y="43"/>
                    <a:pt x="218" y="18"/>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26;p69">
              <a:extLst>
                <a:ext uri="{FF2B5EF4-FFF2-40B4-BE49-F238E27FC236}">
                  <a16:creationId xmlns:a16="http://schemas.microsoft.com/office/drawing/2014/main" id="{A4D2BAF4-6D9D-AB32-FEB7-A55B9036FCCA}"/>
                </a:ext>
              </a:extLst>
            </p:cNvPr>
            <p:cNvSpPr/>
            <p:nvPr/>
          </p:nvSpPr>
          <p:spPr>
            <a:xfrm>
              <a:off x="1607676" y="2131594"/>
              <a:ext cx="41140" cy="21528"/>
            </a:xfrm>
            <a:custGeom>
              <a:avLst/>
              <a:gdLst/>
              <a:ahLst/>
              <a:cxnLst/>
              <a:rect l="l" t="t" r="r" b="b"/>
              <a:pathLst>
                <a:path w="279" h="146" extrusionOk="0">
                  <a:moveTo>
                    <a:pt x="140" y="0"/>
                  </a:moveTo>
                  <a:cubicBezTo>
                    <a:pt x="106" y="0"/>
                    <a:pt x="73" y="6"/>
                    <a:pt x="49" y="18"/>
                  </a:cubicBezTo>
                  <a:cubicBezTo>
                    <a:pt x="0" y="43"/>
                    <a:pt x="0" y="91"/>
                    <a:pt x="49" y="127"/>
                  </a:cubicBezTo>
                  <a:cubicBezTo>
                    <a:pt x="73" y="139"/>
                    <a:pt x="106" y="145"/>
                    <a:pt x="140" y="145"/>
                  </a:cubicBezTo>
                  <a:cubicBezTo>
                    <a:pt x="173" y="145"/>
                    <a:pt x="206" y="139"/>
                    <a:pt x="230" y="127"/>
                  </a:cubicBezTo>
                  <a:cubicBezTo>
                    <a:pt x="279" y="91"/>
                    <a:pt x="279" y="43"/>
                    <a:pt x="230" y="18"/>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227;p69">
              <a:extLst>
                <a:ext uri="{FF2B5EF4-FFF2-40B4-BE49-F238E27FC236}">
                  <a16:creationId xmlns:a16="http://schemas.microsoft.com/office/drawing/2014/main" id="{D20C1981-30A4-AC36-0CFD-891F7E67117C}"/>
                </a:ext>
              </a:extLst>
            </p:cNvPr>
            <p:cNvSpPr/>
            <p:nvPr/>
          </p:nvSpPr>
          <p:spPr>
            <a:xfrm>
              <a:off x="1557541" y="2102840"/>
              <a:ext cx="41287" cy="21676"/>
            </a:xfrm>
            <a:custGeom>
              <a:avLst/>
              <a:gdLst/>
              <a:ahLst/>
              <a:cxnLst/>
              <a:rect l="l" t="t" r="r" b="b"/>
              <a:pathLst>
                <a:path w="280" h="147" extrusionOk="0">
                  <a:moveTo>
                    <a:pt x="140" y="1"/>
                  </a:moveTo>
                  <a:cubicBezTo>
                    <a:pt x="107" y="1"/>
                    <a:pt x="73" y="7"/>
                    <a:pt x="49" y="19"/>
                  </a:cubicBezTo>
                  <a:cubicBezTo>
                    <a:pt x="1" y="43"/>
                    <a:pt x="1" y="92"/>
                    <a:pt x="49" y="128"/>
                  </a:cubicBezTo>
                  <a:cubicBezTo>
                    <a:pt x="73" y="140"/>
                    <a:pt x="107" y="146"/>
                    <a:pt x="140" y="146"/>
                  </a:cubicBezTo>
                  <a:cubicBezTo>
                    <a:pt x="173" y="146"/>
                    <a:pt x="206" y="140"/>
                    <a:pt x="231" y="128"/>
                  </a:cubicBezTo>
                  <a:cubicBezTo>
                    <a:pt x="279" y="92"/>
                    <a:pt x="279" y="43"/>
                    <a:pt x="231"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228;p69">
              <a:extLst>
                <a:ext uri="{FF2B5EF4-FFF2-40B4-BE49-F238E27FC236}">
                  <a16:creationId xmlns:a16="http://schemas.microsoft.com/office/drawing/2014/main" id="{F749469D-D606-5436-9714-CF6FD934525F}"/>
                </a:ext>
              </a:extLst>
            </p:cNvPr>
            <p:cNvSpPr/>
            <p:nvPr/>
          </p:nvSpPr>
          <p:spPr>
            <a:xfrm>
              <a:off x="1509175" y="2074234"/>
              <a:ext cx="39518" cy="21528"/>
            </a:xfrm>
            <a:custGeom>
              <a:avLst/>
              <a:gdLst/>
              <a:ahLst/>
              <a:cxnLst/>
              <a:rect l="l" t="t" r="r" b="b"/>
              <a:pathLst>
                <a:path w="268" h="146" extrusionOk="0">
                  <a:moveTo>
                    <a:pt x="134" y="1"/>
                  </a:moveTo>
                  <a:cubicBezTo>
                    <a:pt x="104" y="1"/>
                    <a:pt x="73" y="7"/>
                    <a:pt x="49" y="19"/>
                  </a:cubicBezTo>
                  <a:cubicBezTo>
                    <a:pt x="0" y="55"/>
                    <a:pt x="0" y="92"/>
                    <a:pt x="49" y="128"/>
                  </a:cubicBezTo>
                  <a:cubicBezTo>
                    <a:pt x="73" y="140"/>
                    <a:pt x="104" y="146"/>
                    <a:pt x="134" y="146"/>
                  </a:cubicBezTo>
                  <a:cubicBezTo>
                    <a:pt x="164" y="146"/>
                    <a:pt x="195" y="140"/>
                    <a:pt x="219" y="128"/>
                  </a:cubicBezTo>
                  <a:cubicBezTo>
                    <a:pt x="267" y="92"/>
                    <a:pt x="267" y="55"/>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229;p69">
              <a:extLst>
                <a:ext uri="{FF2B5EF4-FFF2-40B4-BE49-F238E27FC236}">
                  <a16:creationId xmlns:a16="http://schemas.microsoft.com/office/drawing/2014/main" id="{F42B5957-616A-820B-51D1-C120A3A8E2B9}"/>
                </a:ext>
              </a:extLst>
            </p:cNvPr>
            <p:cNvSpPr/>
            <p:nvPr/>
          </p:nvSpPr>
          <p:spPr>
            <a:xfrm>
              <a:off x="1468035" y="2048282"/>
              <a:ext cx="32440" cy="18874"/>
            </a:xfrm>
            <a:custGeom>
              <a:avLst/>
              <a:gdLst/>
              <a:ahLst/>
              <a:cxnLst/>
              <a:rect l="l" t="t" r="r" b="b"/>
              <a:pathLst>
                <a:path w="220" h="128" extrusionOk="0">
                  <a:moveTo>
                    <a:pt x="171" y="1"/>
                  </a:moveTo>
                  <a:lnTo>
                    <a:pt x="1" y="109"/>
                  </a:lnTo>
                  <a:cubicBezTo>
                    <a:pt x="25" y="122"/>
                    <a:pt x="55" y="128"/>
                    <a:pt x="86" y="128"/>
                  </a:cubicBezTo>
                  <a:cubicBezTo>
                    <a:pt x="116" y="128"/>
                    <a:pt x="146" y="122"/>
                    <a:pt x="171" y="109"/>
                  </a:cubicBezTo>
                  <a:cubicBezTo>
                    <a:pt x="219" y="74"/>
                    <a:pt x="219" y="37"/>
                    <a:pt x="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230;p69">
              <a:extLst>
                <a:ext uri="{FF2B5EF4-FFF2-40B4-BE49-F238E27FC236}">
                  <a16:creationId xmlns:a16="http://schemas.microsoft.com/office/drawing/2014/main" id="{0279D961-D318-4C13-304D-EFA72D5F18E1}"/>
                </a:ext>
              </a:extLst>
            </p:cNvPr>
            <p:cNvSpPr/>
            <p:nvPr/>
          </p:nvSpPr>
          <p:spPr>
            <a:xfrm>
              <a:off x="2446845" y="2616429"/>
              <a:ext cx="41287" cy="21234"/>
            </a:xfrm>
            <a:custGeom>
              <a:avLst/>
              <a:gdLst/>
              <a:ahLst/>
              <a:cxnLst/>
              <a:rect l="l" t="t" r="r" b="b"/>
              <a:pathLst>
                <a:path w="280" h="144" extrusionOk="0">
                  <a:moveTo>
                    <a:pt x="140" y="0"/>
                  </a:moveTo>
                  <a:cubicBezTo>
                    <a:pt x="106" y="0"/>
                    <a:pt x="73" y="6"/>
                    <a:pt x="49" y="18"/>
                  </a:cubicBezTo>
                  <a:cubicBezTo>
                    <a:pt x="0" y="43"/>
                    <a:pt x="0" y="91"/>
                    <a:pt x="49" y="115"/>
                  </a:cubicBezTo>
                  <a:cubicBezTo>
                    <a:pt x="73" y="134"/>
                    <a:pt x="106" y="143"/>
                    <a:pt x="140" y="143"/>
                  </a:cubicBezTo>
                  <a:cubicBezTo>
                    <a:pt x="173" y="143"/>
                    <a:pt x="207" y="134"/>
                    <a:pt x="231" y="115"/>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231;p69">
              <a:extLst>
                <a:ext uri="{FF2B5EF4-FFF2-40B4-BE49-F238E27FC236}">
                  <a16:creationId xmlns:a16="http://schemas.microsoft.com/office/drawing/2014/main" id="{0D82C23B-EB73-2F4B-B2BA-DA9147614A5E}"/>
                </a:ext>
              </a:extLst>
            </p:cNvPr>
            <p:cNvSpPr/>
            <p:nvPr/>
          </p:nvSpPr>
          <p:spPr>
            <a:xfrm>
              <a:off x="2348492" y="2559069"/>
              <a:ext cx="41140" cy="21676"/>
            </a:xfrm>
            <a:custGeom>
              <a:avLst/>
              <a:gdLst/>
              <a:ahLst/>
              <a:cxnLst/>
              <a:rect l="l" t="t" r="r" b="b"/>
              <a:pathLst>
                <a:path w="279" h="147" extrusionOk="0">
                  <a:moveTo>
                    <a:pt x="139" y="1"/>
                  </a:moveTo>
                  <a:cubicBezTo>
                    <a:pt x="106" y="1"/>
                    <a:pt x="73" y="7"/>
                    <a:pt x="49" y="19"/>
                  </a:cubicBezTo>
                  <a:cubicBezTo>
                    <a:pt x="0" y="43"/>
                    <a:pt x="0" y="92"/>
                    <a:pt x="49" y="129"/>
                  </a:cubicBezTo>
                  <a:cubicBezTo>
                    <a:pt x="73" y="141"/>
                    <a:pt x="106" y="147"/>
                    <a:pt x="139" y="147"/>
                  </a:cubicBezTo>
                  <a:cubicBezTo>
                    <a:pt x="173" y="147"/>
                    <a:pt x="206" y="141"/>
                    <a:pt x="230" y="129"/>
                  </a:cubicBezTo>
                  <a:cubicBezTo>
                    <a:pt x="279" y="92"/>
                    <a:pt x="279" y="43"/>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232;p69">
              <a:extLst>
                <a:ext uri="{FF2B5EF4-FFF2-40B4-BE49-F238E27FC236}">
                  <a16:creationId xmlns:a16="http://schemas.microsoft.com/office/drawing/2014/main" id="{FD40EED4-4BE1-C84B-F35C-ECF547E8F3F1}"/>
                </a:ext>
              </a:extLst>
            </p:cNvPr>
            <p:cNvSpPr/>
            <p:nvPr/>
          </p:nvSpPr>
          <p:spPr>
            <a:xfrm>
              <a:off x="2249992" y="2501856"/>
              <a:ext cx="39518" cy="21676"/>
            </a:xfrm>
            <a:custGeom>
              <a:avLst/>
              <a:gdLst/>
              <a:ahLst/>
              <a:cxnLst/>
              <a:rect l="l" t="t" r="r" b="b"/>
              <a:pathLst>
                <a:path w="268" h="147" extrusionOk="0">
                  <a:moveTo>
                    <a:pt x="134" y="0"/>
                  </a:moveTo>
                  <a:cubicBezTo>
                    <a:pt x="103" y="0"/>
                    <a:pt x="73" y="7"/>
                    <a:pt x="49" y="19"/>
                  </a:cubicBezTo>
                  <a:cubicBezTo>
                    <a:pt x="0" y="56"/>
                    <a:pt x="0" y="91"/>
                    <a:pt x="49" y="128"/>
                  </a:cubicBezTo>
                  <a:cubicBezTo>
                    <a:pt x="73" y="140"/>
                    <a:pt x="103" y="147"/>
                    <a:pt x="134" y="147"/>
                  </a:cubicBezTo>
                  <a:cubicBezTo>
                    <a:pt x="164" y="147"/>
                    <a:pt x="194" y="140"/>
                    <a:pt x="219" y="128"/>
                  </a:cubicBezTo>
                  <a:cubicBezTo>
                    <a:pt x="267" y="91"/>
                    <a:pt x="267" y="56"/>
                    <a:pt x="219" y="19"/>
                  </a:cubicBezTo>
                  <a:cubicBezTo>
                    <a:pt x="194" y="7"/>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233;p69">
              <a:extLst>
                <a:ext uri="{FF2B5EF4-FFF2-40B4-BE49-F238E27FC236}">
                  <a16:creationId xmlns:a16="http://schemas.microsoft.com/office/drawing/2014/main" id="{807C6DC2-5642-1BC0-4B49-441C76162D75}"/>
                </a:ext>
              </a:extLst>
            </p:cNvPr>
            <p:cNvSpPr/>
            <p:nvPr/>
          </p:nvSpPr>
          <p:spPr>
            <a:xfrm>
              <a:off x="2151639" y="2444643"/>
              <a:ext cx="39518" cy="21676"/>
            </a:xfrm>
            <a:custGeom>
              <a:avLst/>
              <a:gdLst/>
              <a:ahLst/>
              <a:cxnLst/>
              <a:rect l="l" t="t" r="r" b="b"/>
              <a:pathLst>
                <a:path w="268" h="147" extrusionOk="0">
                  <a:moveTo>
                    <a:pt x="134" y="0"/>
                  </a:moveTo>
                  <a:cubicBezTo>
                    <a:pt x="103" y="0"/>
                    <a:pt x="73" y="6"/>
                    <a:pt x="49" y="18"/>
                  </a:cubicBezTo>
                  <a:cubicBezTo>
                    <a:pt x="0" y="55"/>
                    <a:pt x="0" y="104"/>
                    <a:pt x="49" y="128"/>
                  </a:cubicBezTo>
                  <a:cubicBezTo>
                    <a:pt x="73" y="140"/>
                    <a:pt x="103" y="146"/>
                    <a:pt x="134" y="146"/>
                  </a:cubicBezTo>
                  <a:cubicBezTo>
                    <a:pt x="164" y="146"/>
                    <a:pt x="194" y="140"/>
                    <a:pt x="219" y="128"/>
                  </a:cubicBezTo>
                  <a:cubicBezTo>
                    <a:pt x="267" y="104"/>
                    <a:pt x="267" y="55"/>
                    <a:pt x="219"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234;p69">
              <a:extLst>
                <a:ext uri="{FF2B5EF4-FFF2-40B4-BE49-F238E27FC236}">
                  <a16:creationId xmlns:a16="http://schemas.microsoft.com/office/drawing/2014/main" id="{F38BFC8C-1729-6902-74C4-B7238475DF0B}"/>
                </a:ext>
              </a:extLst>
            </p:cNvPr>
            <p:cNvSpPr/>
            <p:nvPr/>
          </p:nvSpPr>
          <p:spPr>
            <a:xfrm>
              <a:off x="2051369" y="2387725"/>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3" y="144"/>
                    <a:pt x="207" y="138"/>
                    <a:pt x="231" y="126"/>
                  </a:cubicBezTo>
                  <a:cubicBezTo>
                    <a:pt x="279" y="101"/>
                    <a:pt x="279" y="53"/>
                    <a:pt x="231" y="29"/>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235;p69">
              <a:extLst>
                <a:ext uri="{FF2B5EF4-FFF2-40B4-BE49-F238E27FC236}">
                  <a16:creationId xmlns:a16="http://schemas.microsoft.com/office/drawing/2014/main" id="{E634A33D-DD5D-6D25-2BC4-093881A0F462}"/>
                </a:ext>
              </a:extLst>
            </p:cNvPr>
            <p:cNvSpPr/>
            <p:nvPr/>
          </p:nvSpPr>
          <p:spPr>
            <a:xfrm>
              <a:off x="1952869" y="2330512"/>
              <a:ext cx="41435" cy="21234"/>
            </a:xfrm>
            <a:custGeom>
              <a:avLst/>
              <a:gdLst/>
              <a:ahLst/>
              <a:cxnLst/>
              <a:rect l="l" t="t" r="r" b="b"/>
              <a:pathLst>
                <a:path w="281" h="144" extrusionOk="0">
                  <a:moveTo>
                    <a:pt x="141" y="1"/>
                  </a:moveTo>
                  <a:cubicBezTo>
                    <a:pt x="107" y="1"/>
                    <a:pt x="74" y="10"/>
                    <a:pt x="49" y="28"/>
                  </a:cubicBezTo>
                  <a:cubicBezTo>
                    <a:pt x="1" y="53"/>
                    <a:pt x="1" y="101"/>
                    <a:pt x="49" y="125"/>
                  </a:cubicBezTo>
                  <a:cubicBezTo>
                    <a:pt x="74" y="138"/>
                    <a:pt x="107" y="144"/>
                    <a:pt x="141" y="144"/>
                  </a:cubicBezTo>
                  <a:cubicBezTo>
                    <a:pt x="174" y="144"/>
                    <a:pt x="208" y="138"/>
                    <a:pt x="232" y="125"/>
                  </a:cubicBezTo>
                  <a:cubicBezTo>
                    <a:pt x="280" y="101"/>
                    <a:pt x="280" y="53"/>
                    <a:pt x="232" y="28"/>
                  </a:cubicBezTo>
                  <a:cubicBezTo>
                    <a:pt x="208" y="10"/>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236;p69">
              <a:extLst>
                <a:ext uri="{FF2B5EF4-FFF2-40B4-BE49-F238E27FC236}">
                  <a16:creationId xmlns:a16="http://schemas.microsoft.com/office/drawing/2014/main" id="{82698FAC-0930-AC31-70A7-BC7EB87ECED1}"/>
                </a:ext>
              </a:extLst>
            </p:cNvPr>
            <p:cNvSpPr/>
            <p:nvPr/>
          </p:nvSpPr>
          <p:spPr>
            <a:xfrm>
              <a:off x="1854516" y="2273299"/>
              <a:ext cx="41287" cy="22561"/>
            </a:xfrm>
            <a:custGeom>
              <a:avLst/>
              <a:gdLst/>
              <a:ahLst/>
              <a:cxnLst/>
              <a:rect l="l" t="t" r="r" b="b"/>
              <a:pathLst>
                <a:path w="280" h="153" extrusionOk="0">
                  <a:moveTo>
                    <a:pt x="140" y="0"/>
                  </a:moveTo>
                  <a:cubicBezTo>
                    <a:pt x="107" y="0"/>
                    <a:pt x="74" y="10"/>
                    <a:pt x="49" y="28"/>
                  </a:cubicBezTo>
                  <a:cubicBezTo>
                    <a:pt x="1" y="52"/>
                    <a:pt x="1" y="101"/>
                    <a:pt x="49" y="125"/>
                  </a:cubicBezTo>
                  <a:cubicBezTo>
                    <a:pt x="74" y="143"/>
                    <a:pt x="107" y="152"/>
                    <a:pt x="140" y="152"/>
                  </a:cubicBezTo>
                  <a:cubicBezTo>
                    <a:pt x="173" y="152"/>
                    <a:pt x="207" y="143"/>
                    <a:pt x="231" y="125"/>
                  </a:cubicBezTo>
                  <a:cubicBezTo>
                    <a:pt x="280" y="101"/>
                    <a:pt x="280" y="52"/>
                    <a:pt x="231" y="28"/>
                  </a:cubicBezTo>
                  <a:cubicBezTo>
                    <a:pt x="207" y="10"/>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237;p69">
              <a:extLst>
                <a:ext uri="{FF2B5EF4-FFF2-40B4-BE49-F238E27FC236}">
                  <a16:creationId xmlns:a16="http://schemas.microsoft.com/office/drawing/2014/main" id="{7DAA0239-E285-A6C7-2C2B-62EB1C6A387C}"/>
                </a:ext>
              </a:extLst>
            </p:cNvPr>
            <p:cNvSpPr/>
            <p:nvPr/>
          </p:nvSpPr>
          <p:spPr>
            <a:xfrm>
              <a:off x="1706028" y="2188807"/>
              <a:ext cx="41287" cy="21086"/>
            </a:xfrm>
            <a:custGeom>
              <a:avLst/>
              <a:gdLst/>
              <a:ahLst/>
              <a:cxnLst/>
              <a:rect l="l" t="t" r="r" b="b"/>
              <a:pathLst>
                <a:path w="280" h="143" extrusionOk="0">
                  <a:moveTo>
                    <a:pt x="140" y="0"/>
                  </a:moveTo>
                  <a:cubicBezTo>
                    <a:pt x="107" y="0"/>
                    <a:pt x="73" y="6"/>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238;p69">
              <a:extLst>
                <a:ext uri="{FF2B5EF4-FFF2-40B4-BE49-F238E27FC236}">
                  <a16:creationId xmlns:a16="http://schemas.microsoft.com/office/drawing/2014/main" id="{B0589A88-994B-00D9-44CB-EB3C90435FE7}"/>
                </a:ext>
              </a:extLst>
            </p:cNvPr>
            <p:cNvSpPr/>
            <p:nvPr/>
          </p:nvSpPr>
          <p:spPr>
            <a:xfrm>
              <a:off x="2693685" y="2758282"/>
              <a:ext cx="41435" cy="21086"/>
            </a:xfrm>
            <a:custGeom>
              <a:avLst/>
              <a:gdLst/>
              <a:ahLst/>
              <a:cxnLst/>
              <a:rect l="l" t="t" r="r" b="b"/>
              <a:pathLst>
                <a:path w="281" h="143" extrusionOk="0">
                  <a:moveTo>
                    <a:pt x="140" y="0"/>
                  </a:moveTo>
                  <a:cubicBezTo>
                    <a:pt x="107" y="0"/>
                    <a:pt x="73" y="9"/>
                    <a:pt x="49" y="27"/>
                  </a:cubicBezTo>
                  <a:cubicBezTo>
                    <a:pt x="1" y="51"/>
                    <a:pt x="1" y="100"/>
                    <a:pt x="49" y="124"/>
                  </a:cubicBezTo>
                  <a:cubicBezTo>
                    <a:pt x="73" y="136"/>
                    <a:pt x="107" y="142"/>
                    <a:pt x="140" y="142"/>
                  </a:cubicBezTo>
                  <a:cubicBezTo>
                    <a:pt x="174" y="142"/>
                    <a:pt x="207" y="136"/>
                    <a:pt x="232" y="124"/>
                  </a:cubicBezTo>
                  <a:cubicBezTo>
                    <a:pt x="280" y="100"/>
                    <a:pt x="280" y="51"/>
                    <a:pt x="232" y="27"/>
                  </a:cubicBezTo>
                  <a:cubicBezTo>
                    <a:pt x="207" y="9"/>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239;p69">
              <a:extLst>
                <a:ext uri="{FF2B5EF4-FFF2-40B4-BE49-F238E27FC236}">
                  <a16:creationId xmlns:a16="http://schemas.microsoft.com/office/drawing/2014/main" id="{68DAB76C-1E40-62E8-AC4D-D9A28C474D0D}"/>
                </a:ext>
              </a:extLst>
            </p:cNvPr>
            <p:cNvSpPr/>
            <p:nvPr/>
          </p:nvSpPr>
          <p:spPr>
            <a:xfrm>
              <a:off x="2595332" y="2702248"/>
              <a:ext cx="41287" cy="21234"/>
            </a:xfrm>
            <a:custGeom>
              <a:avLst/>
              <a:gdLst/>
              <a:ahLst/>
              <a:cxnLst/>
              <a:rect l="l" t="t" r="r" b="b"/>
              <a:pathLst>
                <a:path w="280" h="144" extrusionOk="0">
                  <a:moveTo>
                    <a:pt x="140" y="1"/>
                  </a:moveTo>
                  <a:cubicBezTo>
                    <a:pt x="107" y="1"/>
                    <a:pt x="74" y="7"/>
                    <a:pt x="49" y="19"/>
                  </a:cubicBezTo>
                  <a:cubicBezTo>
                    <a:pt x="1" y="43"/>
                    <a:pt x="1" y="92"/>
                    <a:pt x="49" y="116"/>
                  </a:cubicBezTo>
                  <a:cubicBezTo>
                    <a:pt x="74" y="134"/>
                    <a:pt x="107" y="144"/>
                    <a:pt x="140" y="144"/>
                  </a:cubicBezTo>
                  <a:cubicBezTo>
                    <a:pt x="173" y="144"/>
                    <a:pt x="207" y="134"/>
                    <a:pt x="231" y="116"/>
                  </a:cubicBezTo>
                  <a:cubicBezTo>
                    <a:pt x="279" y="92"/>
                    <a:pt x="279" y="43"/>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240;p69">
              <a:extLst>
                <a:ext uri="{FF2B5EF4-FFF2-40B4-BE49-F238E27FC236}">
                  <a16:creationId xmlns:a16="http://schemas.microsoft.com/office/drawing/2014/main" id="{26C0F809-15F9-38F8-DFC7-DCD2451C0E12}"/>
                </a:ext>
              </a:extLst>
            </p:cNvPr>
            <p:cNvSpPr/>
            <p:nvPr/>
          </p:nvSpPr>
          <p:spPr>
            <a:xfrm>
              <a:off x="2545197" y="2673642"/>
              <a:ext cx="41287" cy="21234"/>
            </a:xfrm>
            <a:custGeom>
              <a:avLst/>
              <a:gdLst/>
              <a:ahLst/>
              <a:cxnLst/>
              <a:rect l="l" t="t" r="r" b="b"/>
              <a:pathLst>
                <a:path w="280" h="144" extrusionOk="0">
                  <a:moveTo>
                    <a:pt x="140" y="0"/>
                  </a:moveTo>
                  <a:cubicBezTo>
                    <a:pt x="107" y="0"/>
                    <a:pt x="74" y="6"/>
                    <a:pt x="49" y="19"/>
                  </a:cubicBezTo>
                  <a:cubicBezTo>
                    <a:pt x="1" y="43"/>
                    <a:pt x="1" y="91"/>
                    <a:pt x="49" y="116"/>
                  </a:cubicBezTo>
                  <a:cubicBezTo>
                    <a:pt x="74"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241;p69">
              <a:extLst>
                <a:ext uri="{FF2B5EF4-FFF2-40B4-BE49-F238E27FC236}">
                  <a16:creationId xmlns:a16="http://schemas.microsoft.com/office/drawing/2014/main" id="{61D48592-96A6-2D6A-E02A-9E5BDA4D76E4}"/>
                </a:ext>
              </a:extLst>
            </p:cNvPr>
            <p:cNvSpPr/>
            <p:nvPr/>
          </p:nvSpPr>
          <p:spPr>
            <a:xfrm>
              <a:off x="2398479" y="2587675"/>
              <a:ext cx="39518" cy="21823"/>
            </a:xfrm>
            <a:custGeom>
              <a:avLst/>
              <a:gdLst/>
              <a:ahLst/>
              <a:cxnLst/>
              <a:rect l="l" t="t" r="r" b="b"/>
              <a:pathLst>
                <a:path w="268" h="148" extrusionOk="0">
                  <a:moveTo>
                    <a:pt x="134" y="1"/>
                  </a:moveTo>
                  <a:cubicBezTo>
                    <a:pt x="104" y="1"/>
                    <a:pt x="74" y="7"/>
                    <a:pt x="49" y="19"/>
                  </a:cubicBezTo>
                  <a:cubicBezTo>
                    <a:pt x="1" y="43"/>
                    <a:pt x="1" y="92"/>
                    <a:pt x="49" y="129"/>
                  </a:cubicBezTo>
                  <a:cubicBezTo>
                    <a:pt x="74" y="141"/>
                    <a:pt x="104" y="147"/>
                    <a:pt x="134" y="147"/>
                  </a:cubicBezTo>
                  <a:cubicBezTo>
                    <a:pt x="165" y="147"/>
                    <a:pt x="195" y="141"/>
                    <a:pt x="219" y="129"/>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242;p69">
              <a:extLst>
                <a:ext uri="{FF2B5EF4-FFF2-40B4-BE49-F238E27FC236}">
                  <a16:creationId xmlns:a16="http://schemas.microsoft.com/office/drawing/2014/main" id="{EBCF9113-A44A-7018-4B74-3D83D95413D5}"/>
                </a:ext>
              </a:extLst>
            </p:cNvPr>
            <p:cNvSpPr/>
            <p:nvPr/>
          </p:nvSpPr>
          <p:spPr>
            <a:xfrm>
              <a:off x="2298357" y="2530462"/>
              <a:ext cx="41140" cy="21676"/>
            </a:xfrm>
            <a:custGeom>
              <a:avLst/>
              <a:gdLst/>
              <a:ahLst/>
              <a:cxnLst/>
              <a:rect l="l" t="t" r="r" b="b"/>
              <a:pathLst>
                <a:path w="279" h="147" extrusionOk="0">
                  <a:moveTo>
                    <a:pt x="140" y="1"/>
                  </a:moveTo>
                  <a:cubicBezTo>
                    <a:pt x="106" y="1"/>
                    <a:pt x="73" y="7"/>
                    <a:pt x="49" y="19"/>
                  </a:cubicBezTo>
                  <a:cubicBezTo>
                    <a:pt x="0" y="56"/>
                    <a:pt x="0" y="92"/>
                    <a:pt x="49" y="129"/>
                  </a:cubicBezTo>
                  <a:cubicBezTo>
                    <a:pt x="73" y="141"/>
                    <a:pt x="106" y="147"/>
                    <a:pt x="140" y="147"/>
                  </a:cubicBezTo>
                  <a:cubicBezTo>
                    <a:pt x="173" y="147"/>
                    <a:pt x="206" y="141"/>
                    <a:pt x="230" y="129"/>
                  </a:cubicBezTo>
                  <a:cubicBezTo>
                    <a:pt x="279" y="92"/>
                    <a:pt x="279" y="56"/>
                    <a:pt x="230"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243;p69">
              <a:extLst>
                <a:ext uri="{FF2B5EF4-FFF2-40B4-BE49-F238E27FC236}">
                  <a16:creationId xmlns:a16="http://schemas.microsoft.com/office/drawing/2014/main" id="{154ECF17-107C-A41A-CB31-988069B7829F}"/>
                </a:ext>
              </a:extLst>
            </p:cNvPr>
            <p:cNvSpPr/>
            <p:nvPr/>
          </p:nvSpPr>
          <p:spPr>
            <a:xfrm>
              <a:off x="2199857" y="2473249"/>
              <a:ext cx="41435" cy="21676"/>
            </a:xfrm>
            <a:custGeom>
              <a:avLst/>
              <a:gdLst/>
              <a:ahLst/>
              <a:cxnLst/>
              <a:rect l="l" t="t" r="r" b="b"/>
              <a:pathLst>
                <a:path w="281" h="147" extrusionOk="0">
                  <a:moveTo>
                    <a:pt x="140" y="0"/>
                  </a:moveTo>
                  <a:cubicBezTo>
                    <a:pt x="107" y="0"/>
                    <a:pt x="73" y="6"/>
                    <a:pt x="49" y="19"/>
                  </a:cubicBezTo>
                  <a:cubicBezTo>
                    <a:pt x="0" y="55"/>
                    <a:pt x="0" y="91"/>
                    <a:pt x="49" y="128"/>
                  </a:cubicBezTo>
                  <a:cubicBezTo>
                    <a:pt x="73" y="140"/>
                    <a:pt x="107" y="146"/>
                    <a:pt x="140" y="146"/>
                  </a:cubicBezTo>
                  <a:cubicBezTo>
                    <a:pt x="174" y="146"/>
                    <a:pt x="207" y="140"/>
                    <a:pt x="231" y="128"/>
                  </a:cubicBezTo>
                  <a:cubicBezTo>
                    <a:pt x="280" y="91"/>
                    <a:pt x="280" y="55"/>
                    <a:pt x="231"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244;p69">
              <a:extLst>
                <a:ext uri="{FF2B5EF4-FFF2-40B4-BE49-F238E27FC236}">
                  <a16:creationId xmlns:a16="http://schemas.microsoft.com/office/drawing/2014/main" id="{1825EF3D-F43F-623B-F541-9645DC0C4322}"/>
                </a:ext>
              </a:extLst>
            </p:cNvPr>
            <p:cNvSpPr/>
            <p:nvPr/>
          </p:nvSpPr>
          <p:spPr>
            <a:xfrm>
              <a:off x="2101504" y="2415889"/>
              <a:ext cx="41287" cy="21823"/>
            </a:xfrm>
            <a:custGeom>
              <a:avLst/>
              <a:gdLst/>
              <a:ahLst/>
              <a:cxnLst/>
              <a:rect l="l" t="t" r="r" b="b"/>
              <a:pathLst>
                <a:path w="280" h="148" extrusionOk="0">
                  <a:moveTo>
                    <a:pt x="140" y="1"/>
                  </a:moveTo>
                  <a:cubicBezTo>
                    <a:pt x="107" y="1"/>
                    <a:pt x="73" y="7"/>
                    <a:pt x="49" y="19"/>
                  </a:cubicBezTo>
                  <a:cubicBezTo>
                    <a:pt x="1" y="56"/>
                    <a:pt x="1" y="105"/>
                    <a:pt x="49" y="129"/>
                  </a:cubicBezTo>
                  <a:cubicBezTo>
                    <a:pt x="73" y="141"/>
                    <a:pt x="107" y="147"/>
                    <a:pt x="140" y="147"/>
                  </a:cubicBezTo>
                  <a:cubicBezTo>
                    <a:pt x="173" y="147"/>
                    <a:pt x="206" y="141"/>
                    <a:pt x="231" y="129"/>
                  </a:cubicBezTo>
                  <a:cubicBezTo>
                    <a:pt x="279" y="105"/>
                    <a:pt x="279" y="56"/>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245;p69">
              <a:extLst>
                <a:ext uri="{FF2B5EF4-FFF2-40B4-BE49-F238E27FC236}">
                  <a16:creationId xmlns:a16="http://schemas.microsoft.com/office/drawing/2014/main" id="{2FF0E219-6D15-31E5-2A27-3E691EABA984}"/>
                </a:ext>
              </a:extLst>
            </p:cNvPr>
            <p:cNvSpPr/>
            <p:nvPr/>
          </p:nvSpPr>
          <p:spPr>
            <a:xfrm>
              <a:off x="2003004" y="2359119"/>
              <a:ext cx="39518" cy="21234"/>
            </a:xfrm>
            <a:custGeom>
              <a:avLst/>
              <a:gdLst/>
              <a:ahLst/>
              <a:cxnLst/>
              <a:rect l="l" t="t" r="r" b="b"/>
              <a:pathLst>
                <a:path w="268" h="144" extrusionOk="0">
                  <a:moveTo>
                    <a:pt x="134" y="1"/>
                  </a:moveTo>
                  <a:cubicBezTo>
                    <a:pt x="104" y="1"/>
                    <a:pt x="73" y="10"/>
                    <a:pt x="49" y="28"/>
                  </a:cubicBezTo>
                  <a:cubicBezTo>
                    <a:pt x="1" y="53"/>
                    <a:pt x="1" y="101"/>
                    <a:pt x="49" y="126"/>
                  </a:cubicBezTo>
                  <a:cubicBezTo>
                    <a:pt x="73" y="138"/>
                    <a:pt x="104" y="144"/>
                    <a:pt x="134" y="144"/>
                  </a:cubicBezTo>
                  <a:cubicBezTo>
                    <a:pt x="164" y="144"/>
                    <a:pt x="195" y="138"/>
                    <a:pt x="219" y="126"/>
                  </a:cubicBezTo>
                  <a:cubicBezTo>
                    <a:pt x="268" y="101"/>
                    <a:pt x="268" y="53"/>
                    <a:pt x="219" y="28"/>
                  </a:cubicBezTo>
                  <a:cubicBezTo>
                    <a:pt x="195"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246;p69">
              <a:extLst>
                <a:ext uri="{FF2B5EF4-FFF2-40B4-BE49-F238E27FC236}">
                  <a16:creationId xmlns:a16="http://schemas.microsoft.com/office/drawing/2014/main" id="{838B1464-B036-C708-0E8E-13798111DDD8}"/>
                </a:ext>
              </a:extLst>
            </p:cNvPr>
            <p:cNvSpPr/>
            <p:nvPr/>
          </p:nvSpPr>
          <p:spPr>
            <a:xfrm>
              <a:off x="2990808" y="2929625"/>
              <a:ext cx="41287" cy="21528"/>
            </a:xfrm>
            <a:custGeom>
              <a:avLst/>
              <a:gdLst/>
              <a:ahLst/>
              <a:cxnLst/>
              <a:rect l="l" t="t" r="r" b="b"/>
              <a:pathLst>
                <a:path w="280" h="146" extrusionOk="0">
                  <a:moveTo>
                    <a:pt x="134" y="0"/>
                  </a:moveTo>
                  <a:cubicBezTo>
                    <a:pt x="103" y="0"/>
                    <a:pt x="73" y="6"/>
                    <a:pt x="49" y="18"/>
                  </a:cubicBezTo>
                  <a:cubicBezTo>
                    <a:pt x="0" y="54"/>
                    <a:pt x="0" y="91"/>
                    <a:pt x="49" y="127"/>
                  </a:cubicBezTo>
                  <a:cubicBezTo>
                    <a:pt x="73" y="139"/>
                    <a:pt x="103" y="145"/>
                    <a:pt x="134" y="145"/>
                  </a:cubicBezTo>
                  <a:cubicBezTo>
                    <a:pt x="164" y="145"/>
                    <a:pt x="194" y="139"/>
                    <a:pt x="218" y="127"/>
                  </a:cubicBezTo>
                  <a:cubicBezTo>
                    <a:pt x="280" y="91"/>
                    <a:pt x="280" y="54"/>
                    <a:pt x="218" y="18"/>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247;p69">
              <a:extLst>
                <a:ext uri="{FF2B5EF4-FFF2-40B4-BE49-F238E27FC236}">
                  <a16:creationId xmlns:a16="http://schemas.microsoft.com/office/drawing/2014/main" id="{047288F9-3631-78C5-7E6F-8FE63852A1C6}"/>
                </a:ext>
              </a:extLst>
            </p:cNvPr>
            <p:cNvSpPr/>
            <p:nvPr/>
          </p:nvSpPr>
          <p:spPr>
            <a:xfrm>
              <a:off x="2940673" y="2901019"/>
              <a:ext cx="41287" cy="21528"/>
            </a:xfrm>
            <a:custGeom>
              <a:avLst/>
              <a:gdLst/>
              <a:ahLst/>
              <a:cxnLst/>
              <a:rect l="l" t="t" r="r" b="b"/>
              <a:pathLst>
                <a:path w="280" h="146" extrusionOk="0">
                  <a:moveTo>
                    <a:pt x="140" y="0"/>
                  </a:moveTo>
                  <a:cubicBezTo>
                    <a:pt x="107" y="0"/>
                    <a:pt x="73" y="6"/>
                    <a:pt x="49" y="18"/>
                  </a:cubicBezTo>
                  <a:cubicBezTo>
                    <a:pt x="0" y="54"/>
                    <a:pt x="0" y="103"/>
                    <a:pt x="49" y="127"/>
                  </a:cubicBezTo>
                  <a:cubicBezTo>
                    <a:pt x="73" y="139"/>
                    <a:pt x="107" y="145"/>
                    <a:pt x="140" y="145"/>
                  </a:cubicBezTo>
                  <a:cubicBezTo>
                    <a:pt x="174" y="145"/>
                    <a:pt x="207" y="139"/>
                    <a:pt x="231" y="127"/>
                  </a:cubicBezTo>
                  <a:cubicBezTo>
                    <a:pt x="280" y="103"/>
                    <a:pt x="280" y="54"/>
                    <a:pt x="231"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248;p69">
              <a:extLst>
                <a:ext uri="{FF2B5EF4-FFF2-40B4-BE49-F238E27FC236}">
                  <a16:creationId xmlns:a16="http://schemas.microsoft.com/office/drawing/2014/main" id="{70D79E41-35E6-C2E9-C282-AC2EDD060F00}"/>
                </a:ext>
              </a:extLst>
            </p:cNvPr>
            <p:cNvSpPr/>
            <p:nvPr/>
          </p:nvSpPr>
          <p:spPr>
            <a:xfrm>
              <a:off x="2892455" y="2872265"/>
              <a:ext cx="39518" cy="21528"/>
            </a:xfrm>
            <a:custGeom>
              <a:avLst/>
              <a:gdLst/>
              <a:ahLst/>
              <a:cxnLst/>
              <a:rect l="l" t="t" r="r" b="b"/>
              <a:pathLst>
                <a:path w="268" h="146" extrusionOk="0">
                  <a:moveTo>
                    <a:pt x="134" y="1"/>
                  </a:moveTo>
                  <a:cubicBezTo>
                    <a:pt x="103" y="1"/>
                    <a:pt x="73" y="7"/>
                    <a:pt x="49" y="19"/>
                  </a:cubicBezTo>
                  <a:cubicBezTo>
                    <a:pt x="0" y="55"/>
                    <a:pt x="0" y="104"/>
                    <a:pt x="49" y="128"/>
                  </a:cubicBezTo>
                  <a:cubicBezTo>
                    <a:pt x="73" y="140"/>
                    <a:pt x="103" y="146"/>
                    <a:pt x="134" y="146"/>
                  </a:cubicBezTo>
                  <a:cubicBezTo>
                    <a:pt x="164" y="146"/>
                    <a:pt x="194" y="140"/>
                    <a:pt x="219" y="128"/>
                  </a:cubicBezTo>
                  <a:cubicBezTo>
                    <a:pt x="267" y="104"/>
                    <a:pt x="267" y="55"/>
                    <a:pt x="219"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249;p69">
              <a:extLst>
                <a:ext uri="{FF2B5EF4-FFF2-40B4-BE49-F238E27FC236}">
                  <a16:creationId xmlns:a16="http://schemas.microsoft.com/office/drawing/2014/main" id="{F2D25F05-A746-68FF-2BCE-0E887B908DBE}"/>
                </a:ext>
              </a:extLst>
            </p:cNvPr>
            <p:cNvSpPr/>
            <p:nvPr/>
          </p:nvSpPr>
          <p:spPr>
            <a:xfrm>
              <a:off x="2842320" y="2844101"/>
              <a:ext cx="41140" cy="21086"/>
            </a:xfrm>
            <a:custGeom>
              <a:avLst/>
              <a:gdLst/>
              <a:ahLst/>
              <a:cxnLst/>
              <a:rect l="l" t="t" r="r" b="b"/>
              <a:pathLst>
                <a:path w="279" h="143" extrusionOk="0">
                  <a:moveTo>
                    <a:pt x="140" y="1"/>
                  </a:moveTo>
                  <a:cubicBezTo>
                    <a:pt x="106" y="1"/>
                    <a:pt x="73" y="10"/>
                    <a:pt x="49" y="28"/>
                  </a:cubicBezTo>
                  <a:cubicBezTo>
                    <a:pt x="0" y="52"/>
                    <a:pt x="0" y="100"/>
                    <a:pt x="49" y="125"/>
                  </a:cubicBezTo>
                  <a:cubicBezTo>
                    <a:pt x="73" y="137"/>
                    <a:pt x="106" y="143"/>
                    <a:pt x="140" y="143"/>
                  </a:cubicBezTo>
                  <a:cubicBezTo>
                    <a:pt x="173" y="143"/>
                    <a:pt x="206" y="137"/>
                    <a:pt x="230" y="125"/>
                  </a:cubicBezTo>
                  <a:cubicBezTo>
                    <a:pt x="279" y="100"/>
                    <a:pt x="279" y="52"/>
                    <a:pt x="230" y="28"/>
                  </a:cubicBez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250;p69">
              <a:extLst>
                <a:ext uri="{FF2B5EF4-FFF2-40B4-BE49-F238E27FC236}">
                  <a16:creationId xmlns:a16="http://schemas.microsoft.com/office/drawing/2014/main" id="{72DA79EE-7093-1289-7F7A-529BF164E146}"/>
                </a:ext>
              </a:extLst>
            </p:cNvPr>
            <p:cNvSpPr/>
            <p:nvPr/>
          </p:nvSpPr>
          <p:spPr>
            <a:xfrm>
              <a:off x="2792185" y="2815495"/>
              <a:ext cx="41287" cy="21086"/>
            </a:xfrm>
            <a:custGeom>
              <a:avLst/>
              <a:gdLst/>
              <a:ahLst/>
              <a:cxnLst/>
              <a:rect l="l" t="t" r="r" b="b"/>
              <a:pathLst>
                <a:path w="280" h="143" extrusionOk="0">
                  <a:moveTo>
                    <a:pt x="140" y="0"/>
                  </a:moveTo>
                  <a:cubicBezTo>
                    <a:pt x="107" y="0"/>
                    <a:pt x="73" y="9"/>
                    <a:pt x="49" y="27"/>
                  </a:cubicBezTo>
                  <a:cubicBezTo>
                    <a:pt x="1" y="52"/>
                    <a:pt x="1" y="100"/>
                    <a:pt x="49" y="124"/>
                  </a:cubicBezTo>
                  <a:cubicBezTo>
                    <a:pt x="73" y="137"/>
                    <a:pt x="107" y="143"/>
                    <a:pt x="140" y="143"/>
                  </a:cubicBezTo>
                  <a:cubicBezTo>
                    <a:pt x="173" y="143"/>
                    <a:pt x="206" y="137"/>
                    <a:pt x="231" y="124"/>
                  </a:cubicBezTo>
                  <a:cubicBezTo>
                    <a:pt x="279" y="100"/>
                    <a:pt x="279" y="52"/>
                    <a:pt x="231" y="27"/>
                  </a:cubicBezTo>
                  <a:cubicBezTo>
                    <a:pt x="206"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251;p69">
              <a:extLst>
                <a:ext uri="{FF2B5EF4-FFF2-40B4-BE49-F238E27FC236}">
                  <a16:creationId xmlns:a16="http://schemas.microsoft.com/office/drawing/2014/main" id="{D37BFECD-F364-8A2C-C3C1-1F8CF4EDD9E1}"/>
                </a:ext>
              </a:extLst>
            </p:cNvPr>
            <p:cNvSpPr/>
            <p:nvPr/>
          </p:nvSpPr>
          <p:spPr>
            <a:xfrm>
              <a:off x="2743820" y="2786888"/>
              <a:ext cx="41287" cy="21086"/>
            </a:xfrm>
            <a:custGeom>
              <a:avLst/>
              <a:gdLst/>
              <a:ahLst/>
              <a:cxnLst/>
              <a:rect l="l" t="t" r="r" b="b"/>
              <a:pathLst>
                <a:path w="280" h="143" extrusionOk="0">
                  <a:moveTo>
                    <a:pt x="134" y="0"/>
                  </a:moveTo>
                  <a:cubicBezTo>
                    <a:pt x="104" y="0"/>
                    <a:pt x="73" y="9"/>
                    <a:pt x="49" y="27"/>
                  </a:cubicBezTo>
                  <a:cubicBezTo>
                    <a:pt x="0" y="52"/>
                    <a:pt x="0" y="100"/>
                    <a:pt x="49" y="124"/>
                  </a:cubicBezTo>
                  <a:cubicBezTo>
                    <a:pt x="73" y="136"/>
                    <a:pt x="104" y="143"/>
                    <a:pt x="134" y="143"/>
                  </a:cubicBezTo>
                  <a:cubicBezTo>
                    <a:pt x="164" y="143"/>
                    <a:pt x="195" y="136"/>
                    <a:pt x="219" y="124"/>
                  </a:cubicBezTo>
                  <a:cubicBezTo>
                    <a:pt x="280" y="100"/>
                    <a:pt x="280" y="52"/>
                    <a:pt x="219" y="27"/>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252;p69">
              <a:extLst>
                <a:ext uri="{FF2B5EF4-FFF2-40B4-BE49-F238E27FC236}">
                  <a16:creationId xmlns:a16="http://schemas.microsoft.com/office/drawing/2014/main" id="{60C153B6-D475-5684-D305-BAD2FA158DFD}"/>
                </a:ext>
              </a:extLst>
            </p:cNvPr>
            <p:cNvSpPr/>
            <p:nvPr/>
          </p:nvSpPr>
          <p:spPr>
            <a:xfrm>
              <a:off x="2645467" y="2729528"/>
              <a:ext cx="39518" cy="22561"/>
            </a:xfrm>
            <a:custGeom>
              <a:avLst/>
              <a:gdLst/>
              <a:ahLst/>
              <a:cxnLst/>
              <a:rect l="l" t="t" r="r" b="b"/>
              <a:pathLst>
                <a:path w="268" h="153" extrusionOk="0">
                  <a:moveTo>
                    <a:pt x="134" y="1"/>
                  </a:moveTo>
                  <a:cubicBezTo>
                    <a:pt x="104" y="1"/>
                    <a:pt x="73" y="10"/>
                    <a:pt x="49" y="28"/>
                  </a:cubicBezTo>
                  <a:cubicBezTo>
                    <a:pt x="0" y="52"/>
                    <a:pt x="0" y="101"/>
                    <a:pt x="49" y="125"/>
                  </a:cubicBezTo>
                  <a:cubicBezTo>
                    <a:pt x="73" y="143"/>
                    <a:pt x="104" y="153"/>
                    <a:pt x="134" y="153"/>
                  </a:cubicBezTo>
                  <a:cubicBezTo>
                    <a:pt x="164" y="153"/>
                    <a:pt x="195" y="143"/>
                    <a:pt x="219" y="125"/>
                  </a:cubicBezTo>
                  <a:cubicBezTo>
                    <a:pt x="267" y="101"/>
                    <a:pt x="267" y="52"/>
                    <a:pt x="219" y="28"/>
                  </a:cubicBezTo>
                  <a:cubicBezTo>
                    <a:pt x="195"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253;p69">
              <a:extLst>
                <a:ext uri="{FF2B5EF4-FFF2-40B4-BE49-F238E27FC236}">
                  <a16:creationId xmlns:a16="http://schemas.microsoft.com/office/drawing/2014/main" id="{86E0E462-0BDF-CA70-1F12-3D2880444719}"/>
                </a:ext>
              </a:extLst>
            </p:cNvPr>
            <p:cNvSpPr/>
            <p:nvPr/>
          </p:nvSpPr>
          <p:spPr>
            <a:xfrm>
              <a:off x="2496832" y="2645036"/>
              <a:ext cx="41435" cy="21234"/>
            </a:xfrm>
            <a:custGeom>
              <a:avLst/>
              <a:gdLst/>
              <a:ahLst/>
              <a:cxnLst/>
              <a:rect l="l" t="t" r="r" b="b"/>
              <a:pathLst>
                <a:path w="281" h="144" extrusionOk="0">
                  <a:moveTo>
                    <a:pt x="134" y="0"/>
                  </a:moveTo>
                  <a:cubicBezTo>
                    <a:pt x="104" y="0"/>
                    <a:pt x="74" y="6"/>
                    <a:pt x="49" y="18"/>
                  </a:cubicBezTo>
                  <a:cubicBezTo>
                    <a:pt x="1" y="43"/>
                    <a:pt x="1" y="91"/>
                    <a:pt x="49" y="116"/>
                  </a:cubicBezTo>
                  <a:cubicBezTo>
                    <a:pt x="74" y="134"/>
                    <a:pt x="104" y="143"/>
                    <a:pt x="134" y="143"/>
                  </a:cubicBezTo>
                  <a:cubicBezTo>
                    <a:pt x="165" y="143"/>
                    <a:pt x="195" y="134"/>
                    <a:pt x="219" y="116"/>
                  </a:cubicBezTo>
                  <a:cubicBezTo>
                    <a:pt x="280" y="91"/>
                    <a:pt x="280" y="43"/>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254;p69">
              <a:extLst>
                <a:ext uri="{FF2B5EF4-FFF2-40B4-BE49-F238E27FC236}">
                  <a16:creationId xmlns:a16="http://schemas.microsoft.com/office/drawing/2014/main" id="{00F968A9-DD4A-C0F7-0633-8367A0B7450D}"/>
                </a:ext>
              </a:extLst>
            </p:cNvPr>
            <p:cNvSpPr/>
            <p:nvPr/>
          </p:nvSpPr>
          <p:spPr>
            <a:xfrm>
              <a:off x="1886809" y="2340834"/>
              <a:ext cx="41140" cy="21234"/>
            </a:xfrm>
            <a:custGeom>
              <a:avLst/>
              <a:gdLst/>
              <a:ahLst/>
              <a:cxnLst/>
              <a:rect l="l" t="t" r="r" b="b"/>
              <a:pathLst>
                <a:path w="279" h="144" extrusionOk="0">
                  <a:moveTo>
                    <a:pt x="140" y="0"/>
                  </a:moveTo>
                  <a:cubicBezTo>
                    <a:pt x="106" y="0"/>
                    <a:pt x="73" y="6"/>
                    <a:pt x="49" y="19"/>
                  </a:cubicBezTo>
                  <a:cubicBezTo>
                    <a:pt x="0" y="43"/>
                    <a:pt x="0" y="91"/>
                    <a:pt x="49" y="116"/>
                  </a:cubicBezTo>
                  <a:cubicBezTo>
                    <a:pt x="73" y="134"/>
                    <a:pt x="106" y="143"/>
                    <a:pt x="140" y="143"/>
                  </a:cubicBezTo>
                  <a:cubicBezTo>
                    <a:pt x="173" y="143"/>
                    <a:pt x="206" y="134"/>
                    <a:pt x="230" y="116"/>
                  </a:cubicBezTo>
                  <a:cubicBezTo>
                    <a:pt x="279" y="91"/>
                    <a:pt x="279" y="43"/>
                    <a:pt x="230" y="19"/>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255;p69">
              <a:extLst>
                <a:ext uri="{FF2B5EF4-FFF2-40B4-BE49-F238E27FC236}">
                  <a16:creationId xmlns:a16="http://schemas.microsoft.com/office/drawing/2014/main" id="{2EB9D6F0-EF60-2D27-197A-390B9C07E303}"/>
                </a:ext>
              </a:extLst>
            </p:cNvPr>
            <p:cNvSpPr/>
            <p:nvPr/>
          </p:nvSpPr>
          <p:spPr>
            <a:xfrm>
              <a:off x="1788309" y="2283621"/>
              <a:ext cx="41287" cy="21676"/>
            </a:xfrm>
            <a:custGeom>
              <a:avLst/>
              <a:gdLst/>
              <a:ahLst/>
              <a:cxnLst/>
              <a:rect l="l" t="t" r="r" b="b"/>
              <a:pathLst>
                <a:path w="280" h="147" extrusionOk="0">
                  <a:moveTo>
                    <a:pt x="140" y="0"/>
                  </a:moveTo>
                  <a:cubicBezTo>
                    <a:pt x="107" y="0"/>
                    <a:pt x="73" y="6"/>
                    <a:pt x="49" y="18"/>
                  </a:cubicBezTo>
                  <a:cubicBezTo>
                    <a:pt x="0" y="42"/>
                    <a:pt x="0" y="91"/>
                    <a:pt x="49" y="128"/>
                  </a:cubicBezTo>
                  <a:cubicBezTo>
                    <a:pt x="73" y="140"/>
                    <a:pt x="107" y="146"/>
                    <a:pt x="140" y="146"/>
                  </a:cubicBezTo>
                  <a:cubicBezTo>
                    <a:pt x="174" y="146"/>
                    <a:pt x="207" y="140"/>
                    <a:pt x="231" y="128"/>
                  </a:cubicBezTo>
                  <a:cubicBezTo>
                    <a:pt x="280" y="91"/>
                    <a:pt x="280" y="42"/>
                    <a:pt x="231"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256;p69">
              <a:extLst>
                <a:ext uri="{FF2B5EF4-FFF2-40B4-BE49-F238E27FC236}">
                  <a16:creationId xmlns:a16="http://schemas.microsoft.com/office/drawing/2014/main" id="{EB4B7370-2BAC-94D9-B08E-E798608DC070}"/>
                </a:ext>
              </a:extLst>
            </p:cNvPr>
            <p:cNvSpPr/>
            <p:nvPr/>
          </p:nvSpPr>
          <p:spPr>
            <a:xfrm>
              <a:off x="1740091" y="2254867"/>
              <a:ext cx="39518" cy="21676"/>
            </a:xfrm>
            <a:custGeom>
              <a:avLst/>
              <a:gdLst/>
              <a:ahLst/>
              <a:cxnLst/>
              <a:rect l="l" t="t" r="r" b="b"/>
              <a:pathLst>
                <a:path w="268" h="147" extrusionOk="0">
                  <a:moveTo>
                    <a:pt x="134" y="1"/>
                  </a:moveTo>
                  <a:cubicBezTo>
                    <a:pt x="103" y="1"/>
                    <a:pt x="73" y="7"/>
                    <a:pt x="49" y="19"/>
                  </a:cubicBezTo>
                  <a:cubicBezTo>
                    <a:pt x="0" y="43"/>
                    <a:pt x="0" y="92"/>
                    <a:pt x="49" y="129"/>
                  </a:cubicBezTo>
                  <a:cubicBezTo>
                    <a:pt x="73" y="141"/>
                    <a:pt x="103" y="147"/>
                    <a:pt x="134" y="147"/>
                  </a:cubicBezTo>
                  <a:cubicBezTo>
                    <a:pt x="164" y="147"/>
                    <a:pt x="194" y="141"/>
                    <a:pt x="219" y="129"/>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257;p69">
              <a:extLst>
                <a:ext uri="{FF2B5EF4-FFF2-40B4-BE49-F238E27FC236}">
                  <a16:creationId xmlns:a16="http://schemas.microsoft.com/office/drawing/2014/main" id="{9EB84417-CD9A-AF0C-2F71-BDD8EC773EDE}"/>
                </a:ext>
              </a:extLst>
            </p:cNvPr>
            <p:cNvSpPr/>
            <p:nvPr/>
          </p:nvSpPr>
          <p:spPr>
            <a:xfrm>
              <a:off x="1639821" y="2197654"/>
              <a:ext cx="41287" cy="21676"/>
            </a:xfrm>
            <a:custGeom>
              <a:avLst/>
              <a:gdLst/>
              <a:ahLst/>
              <a:cxnLst/>
              <a:rect l="l" t="t" r="r" b="b"/>
              <a:pathLst>
                <a:path w="280" h="147" extrusionOk="0">
                  <a:moveTo>
                    <a:pt x="140" y="1"/>
                  </a:moveTo>
                  <a:cubicBezTo>
                    <a:pt x="107" y="1"/>
                    <a:pt x="74" y="7"/>
                    <a:pt x="49" y="19"/>
                  </a:cubicBezTo>
                  <a:cubicBezTo>
                    <a:pt x="1" y="56"/>
                    <a:pt x="1" y="92"/>
                    <a:pt x="49" y="128"/>
                  </a:cubicBezTo>
                  <a:cubicBezTo>
                    <a:pt x="74" y="141"/>
                    <a:pt x="107" y="147"/>
                    <a:pt x="140" y="147"/>
                  </a:cubicBezTo>
                  <a:cubicBezTo>
                    <a:pt x="173" y="147"/>
                    <a:pt x="207" y="141"/>
                    <a:pt x="231" y="128"/>
                  </a:cubicBezTo>
                  <a:cubicBezTo>
                    <a:pt x="279" y="92"/>
                    <a:pt x="279" y="56"/>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258;p69">
              <a:extLst>
                <a:ext uri="{FF2B5EF4-FFF2-40B4-BE49-F238E27FC236}">
                  <a16:creationId xmlns:a16="http://schemas.microsoft.com/office/drawing/2014/main" id="{43E4EE8B-2C2F-FFB2-520D-B53EC51913D5}"/>
                </a:ext>
              </a:extLst>
            </p:cNvPr>
            <p:cNvSpPr/>
            <p:nvPr/>
          </p:nvSpPr>
          <p:spPr>
            <a:xfrm>
              <a:off x="1591456" y="2169048"/>
              <a:ext cx="39518" cy="21676"/>
            </a:xfrm>
            <a:custGeom>
              <a:avLst/>
              <a:gdLst/>
              <a:ahLst/>
              <a:cxnLst/>
              <a:rect l="l" t="t" r="r" b="b"/>
              <a:pathLst>
                <a:path w="268" h="147" extrusionOk="0">
                  <a:moveTo>
                    <a:pt x="134" y="0"/>
                  </a:moveTo>
                  <a:cubicBezTo>
                    <a:pt x="104" y="0"/>
                    <a:pt x="73" y="6"/>
                    <a:pt x="49" y="19"/>
                  </a:cubicBezTo>
                  <a:cubicBezTo>
                    <a:pt x="1" y="55"/>
                    <a:pt x="1" y="91"/>
                    <a:pt x="49" y="128"/>
                  </a:cubicBezTo>
                  <a:cubicBezTo>
                    <a:pt x="73" y="140"/>
                    <a:pt x="104" y="146"/>
                    <a:pt x="134" y="146"/>
                  </a:cubicBezTo>
                  <a:cubicBezTo>
                    <a:pt x="164" y="146"/>
                    <a:pt x="195" y="140"/>
                    <a:pt x="219" y="128"/>
                  </a:cubicBezTo>
                  <a:cubicBezTo>
                    <a:pt x="268" y="91"/>
                    <a:pt x="268" y="55"/>
                    <a:pt x="219" y="19"/>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259;p69">
              <a:extLst>
                <a:ext uri="{FF2B5EF4-FFF2-40B4-BE49-F238E27FC236}">
                  <a16:creationId xmlns:a16="http://schemas.microsoft.com/office/drawing/2014/main" id="{8CBE8081-3639-FDC3-6A0C-3B91ED0CB273}"/>
                </a:ext>
              </a:extLst>
            </p:cNvPr>
            <p:cNvSpPr/>
            <p:nvPr/>
          </p:nvSpPr>
          <p:spPr>
            <a:xfrm>
              <a:off x="1541321" y="2140442"/>
              <a:ext cx="41435" cy="21676"/>
            </a:xfrm>
            <a:custGeom>
              <a:avLst/>
              <a:gdLst/>
              <a:ahLst/>
              <a:cxnLst/>
              <a:rect l="l" t="t" r="r" b="b"/>
              <a:pathLst>
                <a:path w="281" h="147" extrusionOk="0">
                  <a:moveTo>
                    <a:pt x="141" y="0"/>
                  </a:moveTo>
                  <a:cubicBezTo>
                    <a:pt x="107" y="0"/>
                    <a:pt x="74" y="6"/>
                    <a:pt x="49" y="18"/>
                  </a:cubicBezTo>
                  <a:cubicBezTo>
                    <a:pt x="1" y="55"/>
                    <a:pt x="1" y="91"/>
                    <a:pt x="49" y="128"/>
                  </a:cubicBezTo>
                  <a:cubicBezTo>
                    <a:pt x="74" y="140"/>
                    <a:pt x="107" y="146"/>
                    <a:pt x="141" y="146"/>
                  </a:cubicBezTo>
                  <a:cubicBezTo>
                    <a:pt x="174" y="146"/>
                    <a:pt x="208" y="140"/>
                    <a:pt x="232" y="128"/>
                  </a:cubicBezTo>
                  <a:cubicBezTo>
                    <a:pt x="280" y="91"/>
                    <a:pt x="280" y="55"/>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260;p69">
              <a:extLst>
                <a:ext uri="{FF2B5EF4-FFF2-40B4-BE49-F238E27FC236}">
                  <a16:creationId xmlns:a16="http://schemas.microsoft.com/office/drawing/2014/main" id="{F44E3F26-F5C6-7A7B-D2AE-5CD6FB361384}"/>
                </a:ext>
              </a:extLst>
            </p:cNvPr>
            <p:cNvSpPr/>
            <p:nvPr/>
          </p:nvSpPr>
          <p:spPr>
            <a:xfrm>
              <a:off x="1493103" y="2111835"/>
              <a:ext cx="39518" cy="21676"/>
            </a:xfrm>
            <a:custGeom>
              <a:avLst/>
              <a:gdLst/>
              <a:ahLst/>
              <a:cxnLst/>
              <a:rect l="l" t="t" r="r" b="b"/>
              <a:pathLst>
                <a:path w="268" h="147" extrusionOk="0">
                  <a:moveTo>
                    <a:pt x="134" y="0"/>
                  </a:moveTo>
                  <a:cubicBezTo>
                    <a:pt x="104" y="0"/>
                    <a:pt x="73" y="6"/>
                    <a:pt x="49" y="18"/>
                  </a:cubicBezTo>
                  <a:cubicBezTo>
                    <a:pt x="1" y="55"/>
                    <a:pt x="1" y="104"/>
                    <a:pt x="49" y="128"/>
                  </a:cubicBezTo>
                  <a:cubicBezTo>
                    <a:pt x="73" y="140"/>
                    <a:pt x="104" y="146"/>
                    <a:pt x="134" y="146"/>
                  </a:cubicBezTo>
                  <a:cubicBezTo>
                    <a:pt x="164" y="146"/>
                    <a:pt x="195" y="140"/>
                    <a:pt x="219" y="128"/>
                  </a:cubicBezTo>
                  <a:cubicBezTo>
                    <a:pt x="268" y="104"/>
                    <a:pt x="268" y="55"/>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261;p69">
              <a:extLst>
                <a:ext uri="{FF2B5EF4-FFF2-40B4-BE49-F238E27FC236}">
                  <a16:creationId xmlns:a16="http://schemas.microsoft.com/office/drawing/2014/main" id="{94DEA832-3381-42C1-A01B-96BE95D25932}"/>
                </a:ext>
              </a:extLst>
            </p:cNvPr>
            <p:cNvSpPr/>
            <p:nvPr/>
          </p:nvSpPr>
          <p:spPr>
            <a:xfrm>
              <a:off x="1442968" y="2083671"/>
              <a:ext cx="41287" cy="21234"/>
            </a:xfrm>
            <a:custGeom>
              <a:avLst/>
              <a:gdLst/>
              <a:ahLst/>
              <a:cxnLst/>
              <a:rect l="l" t="t" r="r" b="b"/>
              <a:pathLst>
                <a:path w="280" h="144" extrusionOk="0">
                  <a:moveTo>
                    <a:pt x="140" y="0"/>
                  </a:moveTo>
                  <a:cubicBezTo>
                    <a:pt x="107" y="0"/>
                    <a:pt x="74" y="9"/>
                    <a:pt x="49" y="28"/>
                  </a:cubicBezTo>
                  <a:cubicBezTo>
                    <a:pt x="1" y="52"/>
                    <a:pt x="1" y="101"/>
                    <a:pt x="49" y="125"/>
                  </a:cubicBezTo>
                  <a:cubicBezTo>
                    <a:pt x="74" y="137"/>
                    <a:pt x="107" y="143"/>
                    <a:pt x="140" y="143"/>
                  </a:cubicBezTo>
                  <a:cubicBezTo>
                    <a:pt x="173" y="143"/>
                    <a:pt x="207" y="137"/>
                    <a:pt x="231" y="125"/>
                  </a:cubicBezTo>
                  <a:cubicBezTo>
                    <a:pt x="280" y="101"/>
                    <a:pt x="280" y="52"/>
                    <a:pt x="231" y="28"/>
                  </a:cubicBezTo>
                  <a:cubicBezTo>
                    <a:pt x="207"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262;p69">
              <a:extLst>
                <a:ext uri="{FF2B5EF4-FFF2-40B4-BE49-F238E27FC236}">
                  <a16:creationId xmlns:a16="http://schemas.microsoft.com/office/drawing/2014/main" id="{0DC91E03-4CAA-0A0C-64D1-EFFD77E2E044}"/>
                </a:ext>
              </a:extLst>
            </p:cNvPr>
            <p:cNvSpPr/>
            <p:nvPr/>
          </p:nvSpPr>
          <p:spPr>
            <a:xfrm>
              <a:off x="2430772" y="2654030"/>
              <a:ext cx="41140" cy="21528"/>
            </a:xfrm>
            <a:custGeom>
              <a:avLst/>
              <a:gdLst/>
              <a:ahLst/>
              <a:cxnLst/>
              <a:rect l="l" t="t" r="r" b="b"/>
              <a:pathLst>
                <a:path w="279" h="146" extrusionOk="0">
                  <a:moveTo>
                    <a:pt x="140" y="0"/>
                  </a:moveTo>
                  <a:cubicBezTo>
                    <a:pt x="106" y="0"/>
                    <a:pt x="73" y="6"/>
                    <a:pt x="49" y="19"/>
                  </a:cubicBezTo>
                  <a:cubicBezTo>
                    <a:pt x="0" y="55"/>
                    <a:pt x="0" y="91"/>
                    <a:pt x="49" y="127"/>
                  </a:cubicBezTo>
                  <a:cubicBezTo>
                    <a:pt x="73" y="139"/>
                    <a:pt x="106" y="146"/>
                    <a:pt x="140" y="146"/>
                  </a:cubicBezTo>
                  <a:cubicBezTo>
                    <a:pt x="173" y="146"/>
                    <a:pt x="206" y="139"/>
                    <a:pt x="230" y="127"/>
                  </a:cubicBezTo>
                  <a:cubicBezTo>
                    <a:pt x="279" y="91"/>
                    <a:pt x="279" y="55"/>
                    <a:pt x="230" y="19"/>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263;p69">
              <a:extLst>
                <a:ext uri="{FF2B5EF4-FFF2-40B4-BE49-F238E27FC236}">
                  <a16:creationId xmlns:a16="http://schemas.microsoft.com/office/drawing/2014/main" id="{AC1796F1-063B-FA34-914C-AF257CB9EF70}"/>
                </a:ext>
              </a:extLst>
            </p:cNvPr>
            <p:cNvSpPr/>
            <p:nvPr/>
          </p:nvSpPr>
          <p:spPr>
            <a:xfrm>
              <a:off x="2332272" y="2596817"/>
              <a:ext cx="41287" cy="21528"/>
            </a:xfrm>
            <a:custGeom>
              <a:avLst/>
              <a:gdLst/>
              <a:ahLst/>
              <a:cxnLst/>
              <a:rect l="l" t="t" r="r" b="b"/>
              <a:pathLst>
                <a:path w="280" h="146" extrusionOk="0">
                  <a:moveTo>
                    <a:pt x="134" y="0"/>
                  </a:moveTo>
                  <a:cubicBezTo>
                    <a:pt x="104" y="0"/>
                    <a:pt x="73" y="6"/>
                    <a:pt x="49" y="18"/>
                  </a:cubicBezTo>
                  <a:cubicBezTo>
                    <a:pt x="0" y="54"/>
                    <a:pt x="0" y="91"/>
                    <a:pt x="49" y="127"/>
                  </a:cubicBezTo>
                  <a:cubicBezTo>
                    <a:pt x="73" y="139"/>
                    <a:pt x="104" y="145"/>
                    <a:pt x="134" y="145"/>
                  </a:cubicBezTo>
                  <a:cubicBezTo>
                    <a:pt x="164" y="145"/>
                    <a:pt x="195" y="139"/>
                    <a:pt x="219" y="127"/>
                  </a:cubicBezTo>
                  <a:cubicBezTo>
                    <a:pt x="280" y="91"/>
                    <a:pt x="280" y="54"/>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264;p69">
              <a:extLst>
                <a:ext uri="{FF2B5EF4-FFF2-40B4-BE49-F238E27FC236}">
                  <a16:creationId xmlns:a16="http://schemas.microsoft.com/office/drawing/2014/main" id="{29C423B1-52A5-5ECB-3B99-BFC55501EB4B}"/>
                </a:ext>
              </a:extLst>
            </p:cNvPr>
            <p:cNvSpPr/>
            <p:nvPr/>
          </p:nvSpPr>
          <p:spPr>
            <a:xfrm>
              <a:off x="2233919" y="2539457"/>
              <a:ext cx="39518" cy="21528"/>
            </a:xfrm>
            <a:custGeom>
              <a:avLst/>
              <a:gdLst/>
              <a:ahLst/>
              <a:cxnLst/>
              <a:rect l="l" t="t" r="r" b="b"/>
              <a:pathLst>
                <a:path w="268" h="146" extrusionOk="0">
                  <a:moveTo>
                    <a:pt x="134" y="1"/>
                  </a:moveTo>
                  <a:cubicBezTo>
                    <a:pt x="104" y="1"/>
                    <a:pt x="73" y="7"/>
                    <a:pt x="49" y="19"/>
                  </a:cubicBezTo>
                  <a:cubicBezTo>
                    <a:pt x="0" y="55"/>
                    <a:pt x="0" y="103"/>
                    <a:pt x="49" y="128"/>
                  </a:cubicBezTo>
                  <a:cubicBezTo>
                    <a:pt x="73" y="140"/>
                    <a:pt x="104" y="146"/>
                    <a:pt x="134" y="146"/>
                  </a:cubicBezTo>
                  <a:cubicBezTo>
                    <a:pt x="164" y="146"/>
                    <a:pt x="195" y="140"/>
                    <a:pt x="219" y="128"/>
                  </a:cubicBezTo>
                  <a:cubicBezTo>
                    <a:pt x="267" y="103"/>
                    <a:pt x="267" y="55"/>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265;p69">
              <a:extLst>
                <a:ext uri="{FF2B5EF4-FFF2-40B4-BE49-F238E27FC236}">
                  <a16:creationId xmlns:a16="http://schemas.microsoft.com/office/drawing/2014/main" id="{2AFA6305-320D-75C0-7712-51B0BAB67F7A}"/>
                </a:ext>
              </a:extLst>
            </p:cNvPr>
            <p:cNvSpPr/>
            <p:nvPr/>
          </p:nvSpPr>
          <p:spPr>
            <a:xfrm>
              <a:off x="2133649" y="2482687"/>
              <a:ext cx="41287" cy="21086"/>
            </a:xfrm>
            <a:custGeom>
              <a:avLst/>
              <a:gdLst/>
              <a:ahLst/>
              <a:cxnLst/>
              <a:rect l="l" t="t" r="r" b="b"/>
              <a:pathLst>
                <a:path w="280" h="143" extrusionOk="0">
                  <a:moveTo>
                    <a:pt x="140" y="0"/>
                  </a:moveTo>
                  <a:cubicBezTo>
                    <a:pt x="107" y="0"/>
                    <a:pt x="74" y="9"/>
                    <a:pt x="49" y="27"/>
                  </a:cubicBezTo>
                  <a:cubicBezTo>
                    <a:pt x="1" y="52"/>
                    <a:pt x="1" y="100"/>
                    <a:pt x="49" y="124"/>
                  </a:cubicBezTo>
                  <a:cubicBezTo>
                    <a:pt x="74" y="137"/>
                    <a:pt x="107" y="143"/>
                    <a:pt x="140" y="143"/>
                  </a:cubicBezTo>
                  <a:cubicBezTo>
                    <a:pt x="173" y="143"/>
                    <a:pt x="207" y="137"/>
                    <a:pt x="231" y="124"/>
                  </a:cubicBezTo>
                  <a:cubicBezTo>
                    <a:pt x="280" y="100"/>
                    <a:pt x="280" y="52"/>
                    <a:pt x="231" y="27"/>
                  </a:cubicBezTo>
                  <a:cubicBezTo>
                    <a:pt x="207"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266;p69">
              <a:extLst>
                <a:ext uri="{FF2B5EF4-FFF2-40B4-BE49-F238E27FC236}">
                  <a16:creationId xmlns:a16="http://schemas.microsoft.com/office/drawing/2014/main" id="{7123063E-C215-61E8-822F-399A3337DD9D}"/>
                </a:ext>
              </a:extLst>
            </p:cNvPr>
            <p:cNvSpPr/>
            <p:nvPr/>
          </p:nvSpPr>
          <p:spPr>
            <a:xfrm>
              <a:off x="2035296" y="2425474"/>
              <a:ext cx="41287" cy="22413"/>
            </a:xfrm>
            <a:custGeom>
              <a:avLst/>
              <a:gdLst/>
              <a:ahLst/>
              <a:cxnLst/>
              <a:rect l="l" t="t" r="r" b="b"/>
              <a:pathLst>
                <a:path w="280" h="152" extrusionOk="0">
                  <a:moveTo>
                    <a:pt x="140" y="0"/>
                  </a:moveTo>
                  <a:cubicBezTo>
                    <a:pt x="106" y="0"/>
                    <a:pt x="73" y="9"/>
                    <a:pt x="49" y="27"/>
                  </a:cubicBezTo>
                  <a:cubicBezTo>
                    <a:pt x="0" y="51"/>
                    <a:pt x="0" y="100"/>
                    <a:pt x="49" y="124"/>
                  </a:cubicBezTo>
                  <a:cubicBezTo>
                    <a:pt x="73" y="143"/>
                    <a:pt x="106" y="152"/>
                    <a:pt x="140" y="152"/>
                  </a:cubicBezTo>
                  <a:cubicBezTo>
                    <a:pt x="173" y="152"/>
                    <a:pt x="207" y="143"/>
                    <a:pt x="231" y="124"/>
                  </a:cubicBezTo>
                  <a:cubicBezTo>
                    <a:pt x="280" y="100"/>
                    <a:pt x="280" y="51"/>
                    <a:pt x="231" y="27"/>
                  </a:cubicBezTo>
                  <a:cubicBezTo>
                    <a:pt x="207"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267;p69">
              <a:extLst>
                <a:ext uri="{FF2B5EF4-FFF2-40B4-BE49-F238E27FC236}">
                  <a16:creationId xmlns:a16="http://schemas.microsoft.com/office/drawing/2014/main" id="{1A544B75-9D83-C23C-FA0C-FD4297AF9D08}"/>
                </a:ext>
              </a:extLst>
            </p:cNvPr>
            <p:cNvSpPr/>
            <p:nvPr/>
          </p:nvSpPr>
          <p:spPr>
            <a:xfrm>
              <a:off x="1936944" y="2369441"/>
              <a:ext cx="41140" cy="21234"/>
            </a:xfrm>
            <a:custGeom>
              <a:avLst/>
              <a:gdLst/>
              <a:ahLst/>
              <a:cxnLst/>
              <a:rect l="l" t="t" r="r" b="b"/>
              <a:pathLst>
                <a:path w="279" h="144" extrusionOk="0">
                  <a:moveTo>
                    <a:pt x="139" y="0"/>
                  </a:moveTo>
                  <a:cubicBezTo>
                    <a:pt x="106" y="0"/>
                    <a:pt x="73" y="7"/>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7"/>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268;p69">
              <a:extLst>
                <a:ext uri="{FF2B5EF4-FFF2-40B4-BE49-F238E27FC236}">
                  <a16:creationId xmlns:a16="http://schemas.microsoft.com/office/drawing/2014/main" id="{0FEF5C1A-107A-26FB-C5BF-9E6CC86A0669}"/>
                </a:ext>
              </a:extLst>
            </p:cNvPr>
            <p:cNvSpPr/>
            <p:nvPr/>
          </p:nvSpPr>
          <p:spPr>
            <a:xfrm>
              <a:off x="1838443" y="2312228"/>
              <a:ext cx="41287" cy="21234"/>
            </a:xfrm>
            <a:custGeom>
              <a:avLst/>
              <a:gdLst/>
              <a:ahLst/>
              <a:cxnLst/>
              <a:rect l="l" t="t" r="r" b="b"/>
              <a:pathLst>
                <a:path w="280" h="144" extrusionOk="0">
                  <a:moveTo>
                    <a:pt x="134" y="0"/>
                  </a:moveTo>
                  <a:cubicBezTo>
                    <a:pt x="103" y="0"/>
                    <a:pt x="73" y="6"/>
                    <a:pt x="49" y="18"/>
                  </a:cubicBezTo>
                  <a:cubicBezTo>
                    <a:pt x="0" y="43"/>
                    <a:pt x="0" y="91"/>
                    <a:pt x="49" y="115"/>
                  </a:cubicBezTo>
                  <a:cubicBezTo>
                    <a:pt x="73" y="134"/>
                    <a:pt x="103" y="143"/>
                    <a:pt x="134" y="143"/>
                  </a:cubicBezTo>
                  <a:cubicBezTo>
                    <a:pt x="164" y="143"/>
                    <a:pt x="194" y="134"/>
                    <a:pt x="219" y="115"/>
                  </a:cubicBezTo>
                  <a:cubicBezTo>
                    <a:pt x="280" y="91"/>
                    <a:pt x="280" y="43"/>
                    <a:pt x="219"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269;p69">
              <a:extLst>
                <a:ext uri="{FF2B5EF4-FFF2-40B4-BE49-F238E27FC236}">
                  <a16:creationId xmlns:a16="http://schemas.microsoft.com/office/drawing/2014/main" id="{184139EE-967C-42C1-0156-AE4691B05DC6}"/>
                </a:ext>
              </a:extLst>
            </p:cNvPr>
            <p:cNvSpPr/>
            <p:nvPr/>
          </p:nvSpPr>
          <p:spPr>
            <a:xfrm>
              <a:off x="1689956" y="2226261"/>
              <a:ext cx="41287" cy="21676"/>
            </a:xfrm>
            <a:custGeom>
              <a:avLst/>
              <a:gdLst/>
              <a:ahLst/>
              <a:cxnLst/>
              <a:rect l="l" t="t" r="r" b="b"/>
              <a:pathLst>
                <a:path w="280" h="147" extrusionOk="0">
                  <a:moveTo>
                    <a:pt x="140" y="1"/>
                  </a:moveTo>
                  <a:cubicBezTo>
                    <a:pt x="107" y="1"/>
                    <a:pt x="73" y="7"/>
                    <a:pt x="49" y="19"/>
                  </a:cubicBezTo>
                  <a:cubicBezTo>
                    <a:pt x="0" y="56"/>
                    <a:pt x="0" y="92"/>
                    <a:pt x="49" y="129"/>
                  </a:cubicBezTo>
                  <a:cubicBezTo>
                    <a:pt x="73" y="141"/>
                    <a:pt x="107" y="147"/>
                    <a:pt x="140" y="147"/>
                  </a:cubicBezTo>
                  <a:cubicBezTo>
                    <a:pt x="173" y="147"/>
                    <a:pt x="206" y="141"/>
                    <a:pt x="231" y="129"/>
                  </a:cubicBezTo>
                  <a:cubicBezTo>
                    <a:pt x="279" y="92"/>
                    <a:pt x="279" y="56"/>
                    <a:pt x="231"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70;p69">
              <a:extLst>
                <a:ext uri="{FF2B5EF4-FFF2-40B4-BE49-F238E27FC236}">
                  <a16:creationId xmlns:a16="http://schemas.microsoft.com/office/drawing/2014/main" id="{2ACFD2AA-64B2-FE3B-EF87-69AF99F1A4E6}"/>
                </a:ext>
              </a:extLst>
            </p:cNvPr>
            <p:cNvSpPr/>
            <p:nvPr/>
          </p:nvSpPr>
          <p:spPr>
            <a:xfrm>
              <a:off x="2677612" y="2797210"/>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7" y="133"/>
                    <a:pt x="231" y="115"/>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71;p69">
              <a:extLst>
                <a:ext uri="{FF2B5EF4-FFF2-40B4-BE49-F238E27FC236}">
                  <a16:creationId xmlns:a16="http://schemas.microsoft.com/office/drawing/2014/main" id="{99999EBA-6D2E-81B0-384E-47E7F830D67E}"/>
                </a:ext>
              </a:extLst>
            </p:cNvPr>
            <p:cNvSpPr/>
            <p:nvPr/>
          </p:nvSpPr>
          <p:spPr>
            <a:xfrm>
              <a:off x="2579260" y="2739850"/>
              <a:ext cx="41287" cy="21676"/>
            </a:xfrm>
            <a:custGeom>
              <a:avLst/>
              <a:gdLst/>
              <a:ahLst/>
              <a:cxnLst/>
              <a:rect l="l" t="t" r="r" b="b"/>
              <a:pathLst>
                <a:path w="280" h="147" extrusionOk="0">
                  <a:moveTo>
                    <a:pt x="135" y="1"/>
                  </a:moveTo>
                  <a:cubicBezTo>
                    <a:pt x="103" y="1"/>
                    <a:pt x="73" y="7"/>
                    <a:pt x="49" y="19"/>
                  </a:cubicBezTo>
                  <a:cubicBezTo>
                    <a:pt x="0" y="43"/>
                    <a:pt x="0" y="92"/>
                    <a:pt x="49" y="128"/>
                  </a:cubicBezTo>
                  <a:cubicBezTo>
                    <a:pt x="73" y="140"/>
                    <a:pt x="103" y="146"/>
                    <a:pt x="135" y="146"/>
                  </a:cubicBezTo>
                  <a:cubicBezTo>
                    <a:pt x="167" y="146"/>
                    <a:pt x="200" y="140"/>
                    <a:pt x="231" y="128"/>
                  </a:cubicBezTo>
                  <a:cubicBezTo>
                    <a:pt x="280" y="92"/>
                    <a:pt x="280" y="43"/>
                    <a:pt x="231" y="19"/>
                  </a:cubicBezTo>
                  <a:cubicBezTo>
                    <a:pt x="200" y="7"/>
                    <a:pt x="167"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72;p69">
              <a:extLst>
                <a:ext uri="{FF2B5EF4-FFF2-40B4-BE49-F238E27FC236}">
                  <a16:creationId xmlns:a16="http://schemas.microsoft.com/office/drawing/2014/main" id="{83154E6D-2B20-03B3-3CA2-090DF7CDFF34}"/>
                </a:ext>
              </a:extLst>
            </p:cNvPr>
            <p:cNvSpPr/>
            <p:nvPr/>
          </p:nvSpPr>
          <p:spPr>
            <a:xfrm>
              <a:off x="2529125" y="2711243"/>
              <a:ext cx="41287" cy="21528"/>
            </a:xfrm>
            <a:custGeom>
              <a:avLst/>
              <a:gdLst/>
              <a:ahLst/>
              <a:cxnLst/>
              <a:rect l="l" t="t" r="r" b="b"/>
              <a:pathLst>
                <a:path w="280" h="146" extrusionOk="0">
                  <a:moveTo>
                    <a:pt x="140" y="1"/>
                  </a:moveTo>
                  <a:cubicBezTo>
                    <a:pt x="107" y="1"/>
                    <a:pt x="73" y="7"/>
                    <a:pt x="49" y="19"/>
                  </a:cubicBezTo>
                  <a:cubicBezTo>
                    <a:pt x="0" y="43"/>
                    <a:pt x="0" y="92"/>
                    <a:pt x="49" y="128"/>
                  </a:cubicBezTo>
                  <a:cubicBezTo>
                    <a:pt x="73" y="140"/>
                    <a:pt x="107" y="146"/>
                    <a:pt x="140" y="146"/>
                  </a:cubicBezTo>
                  <a:cubicBezTo>
                    <a:pt x="174" y="146"/>
                    <a:pt x="207" y="140"/>
                    <a:pt x="231" y="128"/>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73;p69">
              <a:extLst>
                <a:ext uri="{FF2B5EF4-FFF2-40B4-BE49-F238E27FC236}">
                  <a16:creationId xmlns:a16="http://schemas.microsoft.com/office/drawing/2014/main" id="{DB264EAC-DCD7-34C6-AFD1-0406C2BA5A77}"/>
                </a:ext>
              </a:extLst>
            </p:cNvPr>
            <p:cNvSpPr/>
            <p:nvPr/>
          </p:nvSpPr>
          <p:spPr>
            <a:xfrm>
              <a:off x="2380637" y="2625424"/>
              <a:ext cx="41287" cy="21528"/>
            </a:xfrm>
            <a:custGeom>
              <a:avLst/>
              <a:gdLst/>
              <a:ahLst/>
              <a:cxnLst/>
              <a:rect l="l" t="t" r="r" b="b"/>
              <a:pathLst>
                <a:path w="280" h="146" extrusionOk="0">
                  <a:moveTo>
                    <a:pt x="144" y="0"/>
                  </a:moveTo>
                  <a:cubicBezTo>
                    <a:pt x="112" y="0"/>
                    <a:pt x="79" y="6"/>
                    <a:pt x="49" y="18"/>
                  </a:cubicBezTo>
                  <a:cubicBezTo>
                    <a:pt x="1" y="54"/>
                    <a:pt x="1" y="91"/>
                    <a:pt x="49" y="127"/>
                  </a:cubicBezTo>
                  <a:cubicBezTo>
                    <a:pt x="79" y="139"/>
                    <a:pt x="112" y="145"/>
                    <a:pt x="144" y="145"/>
                  </a:cubicBezTo>
                  <a:cubicBezTo>
                    <a:pt x="176" y="145"/>
                    <a:pt x="206" y="139"/>
                    <a:pt x="231" y="127"/>
                  </a:cubicBezTo>
                  <a:cubicBezTo>
                    <a:pt x="279" y="91"/>
                    <a:pt x="279" y="54"/>
                    <a:pt x="231" y="18"/>
                  </a:cubicBezTo>
                  <a:cubicBezTo>
                    <a:pt x="206" y="6"/>
                    <a:pt x="176" y="0"/>
                    <a:pt x="14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74;p69">
              <a:extLst>
                <a:ext uri="{FF2B5EF4-FFF2-40B4-BE49-F238E27FC236}">
                  <a16:creationId xmlns:a16="http://schemas.microsoft.com/office/drawing/2014/main" id="{431D19BD-7676-D227-B8CB-F5077B81A94B}"/>
                </a:ext>
              </a:extLst>
            </p:cNvPr>
            <p:cNvSpPr/>
            <p:nvPr/>
          </p:nvSpPr>
          <p:spPr>
            <a:xfrm>
              <a:off x="2282137" y="2568064"/>
              <a:ext cx="41435" cy="21676"/>
            </a:xfrm>
            <a:custGeom>
              <a:avLst/>
              <a:gdLst/>
              <a:ahLst/>
              <a:cxnLst/>
              <a:rect l="l" t="t" r="r" b="b"/>
              <a:pathLst>
                <a:path w="281" h="147" extrusionOk="0">
                  <a:moveTo>
                    <a:pt x="140" y="1"/>
                  </a:moveTo>
                  <a:cubicBezTo>
                    <a:pt x="107" y="1"/>
                    <a:pt x="73" y="7"/>
                    <a:pt x="49" y="19"/>
                  </a:cubicBezTo>
                  <a:cubicBezTo>
                    <a:pt x="1" y="55"/>
                    <a:pt x="1" y="104"/>
                    <a:pt x="49" y="128"/>
                  </a:cubicBezTo>
                  <a:cubicBezTo>
                    <a:pt x="73" y="140"/>
                    <a:pt x="107" y="146"/>
                    <a:pt x="140" y="146"/>
                  </a:cubicBezTo>
                  <a:cubicBezTo>
                    <a:pt x="174" y="146"/>
                    <a:pt x="207" y="140"/>
                    <a:pt x="232" y="128"/>
                  </a:cubicBezTo>
                  <a:cubicBezTo>
                    <a:pt x="280" y="104"/>
                    <a:pt x="280" y="55"/>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75;p69">
              <a:extLst>
                <a:ext uri="{FF2B5EF4-FFF2-40B4-BE49-F238E27FC236}">
                  <a16:creationId xmlns:a16="http://schemas.microsoft.com/office/drawing/2014/main" id="{8EB38473-5ACB-F207-29C0-DF755DD6F6C1}"/>
                </a:ext>
              </a:extLst>
            </p:cNvPr>
            <p:cNvSpPr/>
            <p:nvPr/>
          </p:nvSpPr>
          <p:spPr>
            <a:xfrm>
              <a:off x="2183784" y="2511293"/>
              <a:ext cx="41287" cy="21086"/>
            </a:xfrm>
            <a:custGeom>
              <a:avLst/>
              <a:gdLst/>
              <a:ahLst/>
              <a:cxnLst/>
              <a:rect l="l" t="t" r="r" b="b"/>
              <a:pathLst>
                <a:path w="280" h="143" extrusionOk="0">
                  <a:moveTo>
                    <a:pt x="140" y="1"/>
                  </a:moveTo>
                  <a:cubicBezTo>
                    <a:pt x="107" y="1"/>
                    <a:pt x="74" y="10"/>
                    <a:pt x="49" y="27"/>
                  </a:cubicBezTo>
                  <a:cubicBezTo>
                    <a:pt x="1" y="52"/>
                    <a:pt x="1" y="100"/>
                    <a:pt x="49" y="125"/>
                  </a:cubicBezTo>
                  <a:cubicBezTo>
                    <a:pt x="74" y="137"/>
                    <a:pt x="107" y="143"/>
                    <a:pt x="140" y="143"/>
                  </a:cubicBezTo>
                  <a:cubicBezTo>
                    <a:pt x="173" y="143"/>
                    <a:pt x="207" y="137"/>
                    <a:pt x="231" y="125"/>
                  </a:cubicBezTo>
                  <a:cubicBezTo>
                    <a:pt x="279" y="100"/>
                    <a:pt x="279" y="52"/>
                    <a:pt x="231" y="27"/>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76;p69">
              <a:extLst>
                <a:ext uri="{FF2B5EF4-FFF2-40B4-BE49-F238E27FC236}">
                  <a16:creationId xmlns:a16="http://schemas.microsoft.com/office/drawing/2014/main" id="{6FEE76A7-7B45-26E1-E391-6AC55684A6A4}"/>
                </a:ext>
              </a:extLst>
            </p:cNvPr>
            <p:cNvSpPr/>
            <p:nvPr/>
          </p:nvSpPr>
          <p:spPr>
            <a:xfrm>
              <a:off x="2085284" y="2454080"/>
              <a:ext cx="41435" cy="21086"/>
            </a:xfrm>
            <a:custGeom>
              <a:avLst/>
              <a:gdLst/>
              <a:ahLst/>
              <a:cxnLst/>
              <a:rect l="l" t="t" r="r" b="b"/>
              <a:pathLst>
                <a:path w="281" h="143" extrusionOk="0">
                  <a:moveTo>
                    <a:pt x="134" y="0"/>
                  </a:moveTo>
                  <a:cubicBezTo>
                    <a:pt x="104" y="0"/>
                    <a:pt x="74" y="9"/>
                    <a:pt x="49" y="27"/>
                  </a:cubicBezTo>
                  <a:cubicBezTo>
                    <a:pt x="1" y="51"/>
                    <a:pt x="1" y="100"/>
                    <a:pt x="49" y="124"/>
                  </a:cubicBezTo>
                  <a:cubicBezTo>
                    <a:pt x="74" y="136"/>
                    <a:pt x="104" y="142"/>
                    <a:pt x="134" y="142"/>
                  </a:cubicBezTo>
                  <a:cubicBezTo>
                    <a:pt x="165" y="142"/>
                    <a:pt x="195" y="136"/>
                    <a:pt x="219" y="124"/>
                  </a:cubicBezTo>
                  <a:cubicBezTo>
                    <a:pt x="280" y="100"/>
                    <a:pt x="280" y="51"/>
                    <a:pt x="219" y="27"/>
                  </a:cubicBezTo>
                  <a:cubicBezTo>
                    <a:pt x="195" y="9"/>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7;p69">
              <a:extLst>
                <a:ext uri="{FF2B5EF4-FFF2-40B4-BE49-F238E27FC236}">
                  <a16:creationId xmlns:a16="http://schemas.microsoft.com/office/drawing/2014/main" id="{AB0E328E-CED2-C95E-1EA1-7718B9993204}"/>
                </a:ext>
              </a:extLst>
            </p:cNvPr>
            <p:cNvSpPr/>
            <p:nvPr/>
          </p:nvSpPr>
          <p:spPr>
            <a:xfrm>
              <a:off x="1986931" y="2396720"/>
              <a:ext cx="39518" cy="22561"/>
            </a:xfrm>
            <a:custGeom>
              <a:avLst/>
              <a:gdLst/>
              <a:ahLst/>
              <a:cxnLst/>
              <a:rect l="l" t="t" r="r" b="b"/>
              <a:pathLst>
                <a:path w="268" h="153" extrusionOk="0">
                  <a:moveTo>
                    <a:pt x="134" y="1"/>
                  </a:moveTo>
                  <a:cubicBezTo>
                    <a:pt x="104" y="1"/>
                    <a:pt x="74" y="10"/>
                    <a:pt x="49" y="28"/>
                  </a:cubicBezTo>
                  <a:cubicBezTo>
                    <a:pt x="1" y="52"/>
                    <a:pt x="1" y="101"/>
                    <a:pt x="49" y="125"/>
                  </a:cubicBezTo>
                  <a:cubicBezTo>
                    <a:pt x="74" y="143"/>
                    <a:pt x="104" y="153"/>
                    <a:pt x="134" y="153"/>
                  </a:cubicBezTo>
                  <a:cubicBezTo>
                    <a:pt x="165" y="153"/>
                    <a:pt x="195" y="143"/>
                    <a:pt x="219" y="125"/>
                  </a:cubicBezTo>
                  <a:cubicBezTo>
                    <a:pt x="268" y="101"/>
                    <a:pt x="268" y="52"/>
                    <a:pt x="219" y="28"/>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78;p69">
              <a:extLst>
                <a:ext uri="{FF2B5EF4-FFF2-40B4-BE49-F238E27FC236}">
                  <a16:creationId xmlns:a16="http://schemas.microsoft.com/office/drawing/2014/main" id="{DBCF5B59-3628-F3B0-EB07-C5E92BD6A845}"/>
                </a:ext>
              </a:extLst>
            </p:cNvPr>
            <p:cNvSpPr/>
            <p:nvPr/>
          </p:nvSpPr>
          <p:spPr>
            <a:xfrm>
              <a:off x="2974735" y="2967522"/>
              <a:ext cx="34062" cy="20349"/>
            </a:xfrm>
            <a:custGeom>
              <a:avLst/>
              <a:gdLst/>
              <a:ahLst/>
              <a:cxnLst/>
              <a:rect l="l" t="t" r="r" b="b"/>
              <a:pathLst>
                <a:path w="231" h="138" extrusionOk="0">
                  <a:moveTo>
                    <a:pt x="134" y="1"/>
                  </a:moveTo>
                  <a:cubicBezTo>
                    <a:pt x="103" y="1"/>
                    <a:pt x="73" y="10"/>
                    <a:pt x="49" y="28"/>
                  </a:cubicBezTo>
                  <a:cubicBezTo>
                    <a:pt x="0" y="53"/>
                    <a:pt x="0" y="101"/>
                    <a:pt x="49" y="125"/>
                  </a:cubicBezTo>
                  <a:lnTo>
                    <a:pt x="60" y="137"/>
                  </a:lnTo>
                  <a:lnTo>
                    <a:pt x="230" y="28"/>
                  </a:lnTo>
                  <a:lnTo>
                    <a:pt x="219" y="28"/>
                  </a:lnTo>
                  <a:cubicBezTo>
                    <a:pt x="194"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79;p69">
              <a:extLst>
                <a:ext uri="{FF2B5EF4-FFF2-40B4-BE49-F238E27FC236}">
                  <a16:creationId xmlns:a16="http://schemas.microsoft.com/office/drawing/2014/main" id="{90DB201D-A5E4-1F27-A973-6BBA8638378C}"/>
                </a:ext>
              </a:extLst>
            </p:cNvPr>
            <p:cNvSpPr/>
            <p:nvPr/>
          </p:nvSpPr>
          <p:spPr>
            <a:xfrm>
              <a:off x="2924600" y="2938915"/>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280;p69">
              <a:extLst>
                <a:ext uri="{FF2B5EF4-FFF2-40B4-BE49-F238E27FC236}">
                  <a16:creationId xmlns:a16="http://schemas.microsoft.com/office/drawing/2014/main" id="{506B5E0A-DFD7-AA77-D091-1BC8A7F0DF97}"/>
                </a:ext>
              </a:extLst>
            </p:cNvPr>
            <p:cNvSpPr/>
            <p:nvPr/>
          </p:nvSpPr>
          <p:spPr>
            <a:xfrm>
              <a:off x="2874466" y="2910309"/>
              <a:ext cx="41287" cy="21234"/>
            </a:xfrm>
            <a:custGeom>
              <a:avLst/>
              <a:gdLst/>
              <a:ahLst/>
              <a:cxnLst/>
              <a:rect l="l" t="t" r="r" b="b"/>
              <a:pathLst>
                <a:path w="280" h="144" extrusionOk="0">
                  <a:moveTo>
                    <a:pt x="144" y="0"/>
                  </a:moveTo>
                  <a:cubicBezTo>
                    <a:pt x="113" y="0"/>
                    <a:pt x="79" y="10"/>
                    <a:pt x="49" y="28"/>
                  </a:cubicBezTo>
                  <a:cubicBezTo>
                    <a:pt x="1" y="52"/>
                    <a:pt x="1" y="101"/>
                    <a:pt x="49" y="125"/>
                  </a:cubicBezTo>
                  <a:cubicBezTo>
                    <a:pt x="79" y="137"/>
                    <a:pt x="113" y="143"/>
                    <a:pt x="144" y="143"/>
                  </a:cubicBezTo>
                  <a:cubicBezTo>
                    <a:pt x="176" y="143"/>
                    <a:pt x="207" y="137"/>
                    <a:pt x="231" y="125"/>
                  </a:cubicBezTo>
                  <a:cubicBezTo>
                    <a:pt x="279" y="101"/>
                    <a:pt x="279" y="52"/>
                    <a:pt x="231" y="28"/>
                  </a:cubicBezTo>
                  <a:cubicBezTo>
                    <a:pt x="207" y="10"/>
                    <a:pt x="176" y="0"/>
                    <a:pt x="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281;p69">
              <a:extLst>
                <a:ext uri="{FF2B5EF4-FFF2-40B4-BE49-F238E27FC236}">
                  <a16:creationId xmlns:a16="http://schemas.microsoft.com/office/drawing/2014/main" id="{6D0D39E2-DB80-19A1-B909-56C64C4730D0}"/>
                </a:ext>
              </a:extLst>
            </p:cNvPr>
            <p:cNvSpPr/>
            <p:nvPr/>
          </p:nvSpPr>
          <p:spPr>
            <a:xfrm>
              <a:off x="2826100" y="2881702"/>
              <a:ext cx="41435" cy="22413"/>
            </a:xfrm>
            <a:custGeom>
              <a:avLst/>
              <a:gdLst/>
              <a:ahLst/>
              <a:cxnLst/>
              <a:rect l="l" t="t" r="r" b="b"/>
              <a:pathLst>
                <a:path w="281" h="152" extrusionOk="0">
                  <a:moveTo>
                    <a:pt x="136" y="0"/>
                  </a:moveTo>
                  <a:cubicBezTo>
                    <a:pt x="104" y="0"/>
                    <a:pt x="73" y="9"/>
                    <a:pt x="49" y="28"/>
                  </a:cubicBezTo>
                  <a:cubicBezTo>
                    <a:pt x="1" y="52"/>
                    <a:pt x="1" y="101"/>
                    <a:pt x="49" y="125"/>
                  </a:cubicBezTo>
                  <a:cubicBezTo>
                    <a:pt x="73" y="143"/>
                    <a:pt x="104" y="152"/>
                    <a:pt x="136" y="152"/>
                  </a:cubicBezTo>
                  <a:cubicBezTo>
                    <a:pt x="168" y="152"/>
                    <a:pt x="201" y="143"/>
                    <a:pt x="232" y="125"/>
                  </a:cubicBezTo>
                  <a:cubicBezTo>
                    <a:pt x="280" y="101"/>
                    <a:pt x="280" y="52"/>
                    <a:pt x="232" y="28"/>
                  </a:cubicBezTo>
                  <a:cubicBezTo>
                    <a:pt x="201" y="9"/>
                    <a:pt x="168" y="0"/>
                    <a:pt x="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282;p69">
              <a:extLst>
                <a:ext uri="{FF2B5EF4-FFF2-40B4-BE49-F238E27FC236}">
                  <a16:creationId xmlns:a16="http://schemas.microsoft.com/office/drawing/2014/main" id="{F32BBF00-0394-8BEE-5A37-0D36652FEAE2}"/>
                </a:ext>
              </a:extLst>
            </p:cNvPr>
            <p:cNvSpPr/>
            <p:nvPr/>
          </p:nvSpPr>
          <p:spPr>
            <a:xfrm>
              <a:off x="2775965" y="2853096"/>
              <a:ext cx="41435" cy="22413"/>
            </a:xfrm>
            <a:custGeom>
              <a:avLst/>
              <a:gdLst/>
              <a:ahLst/>
              <a:cxnLst/>
              <a:rect l="l" t="t" r="r" b="b"/>
              <a:pathLst>
                <a:path w="281" h="152" extrusionOk="0">
                  <a:moveTo>
                    <a:pt x="141" y="0"/>
                  </a:moveTo>
                  <a:cubicBezTo>
                    <a:pt x="107" y="0"/>
                    <a:pt x="74" y="9"/>
                    <a:pt x="49" y="28"/>
                  </a:cubicBezTo>
                  <a:cubicBezTo>
                    <a:pt x="1" y="52"/>
                    <a:pt x="1" y="101"/>
                    <a:pt x="49" y="125"/>
                  </a:cubicBezTo>
                  <a:cubicBezTo>
                    <a:pt x="74" y="143"/>
                    <a:pt x="107" y="152"/>
                    <a:pt x="141" y="152"/>
                  </a:cubicBezTo>
                  <a:cubicBezTo>
                    <a:pt x="174" y="152"/>
                    <a:pt x="208" y="143"/>
                    <a:pt x="232" y="125"/>
                  </a:cubicBezTo>
                  <a:cubicBezTo>
                    <a:pt x="280" y="101"/>
                    <a:pt x="280" y="52"/>
                    <a:pt x="232" y="28"/>
                  </a:cubicBezTo>
                  <a:cubicBezTo>
                    <a:pt x="208" y="9"/>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283;p69">
              <a:extLst>
                <a:ext uri="{FF2B5EF4-FFF2-40B4-BE49-F238E27FC236}">
                  <a16:creationId xmlns:a16="http://schemas.microsoft.com/office/drawing/2014/main" id="{4E399D53-584E-3668-BD78-E4CD3F86DE69}"/>
                </a:ext>
              </a:extLst>
            </p:cNvPr>
            <p:cNvSpPr/>
            <p:nvPr/>
          </p:nvSpPr>
          <p:spPr>
            <a:xfrm>
              <a:off x="2727747" y="2825816"/>
              <a:ext cx="39518" cy="21086"/>
            </a:xfrm>
            <a:custGeom>
              <a:avLst/>
              <a:gdLst/>
              <a:ahLst/>
              <a:cxnLst/>
              <a:rect l="l" t="t" r="r" b="b"/>
              <a:pathLst>
                <a:path w="268" h="143" extrusionOk="0">
                  <a:moveTo>
                    <a:pt x="134" y="0"/>
                  </a:moveTo>
                  <a:cubicBezTo>
                    <a:pt x="104" y="0"/>
                    <a:pt x="74" y="6"/>
                    <a:pt x="49" y="19"/>
                  </a:cubicBezTo>
                  <a:cubicBezTo>
                    <a:pt x="1" y="43"/>
                    <a:pt x="1" y="91"/>
                    <a:pt x="49" y="116"/>
                  </a:cubicBezTo>
                  <a:cubicBezTo>
                    <a:pt x="74" y="134"/>
                    <a:pt x="104" y="143"/>
                    <a:pt x="134" y="143"/>
                  </a:cubicBezTo>
                  <a:cubicBezTo>
                    <a:pt x="165" y="143"/>
                    <a:pt x="195" y="134"/>
                    <a:pt x="219" y="116"/>
                  </a:cubicBezTo>
                  <a:cubicBezTo>
                    <a:pt x="268" y="91"/>
                    <a:pt x="268" y="43"/>
                    <a:pt x="219" y="19"/>
                  </a:cubicBezTo>
                  <a:cubicBezTo>
                    <a:pt x="195" y="6"/>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284;p69">
              <a:extLst>
                <a:ext uri="{FF2B5EF4-FFF2-40B4-BE49-F238E27FC236}">
                  <a16:creationId xmlns:a16="http://schemas.microsoft.com/office/drawing/2014/main" id="{721D01F1-7395-2546-148E-D43F8125B8BC}"/>
                </a:ext>
              </a:extLst>
            </p:cNvPr>
            <p:cNvSpPr/>
            <p:nvPr/>
          </p:nvSpPr>
          <p:spPr>
            <a:xfrm>
              <a:off x="2627625" y="2768604"/>
              <a:ext cx="41140" cy="21086"/>
            </a:xfrm>
            <a:custGeom>
              <a:avLst/>
              <a:gdLst/>
              <a:ahLst/>
              <a:cxnLst/>
              <a:rect l="l" t="t" r="r" b="b"/>
              <a:pathLst>
                <a:path w="279" h="143" extrusionOk="0">
                  <a:moveTo>
                    <a:pt x="144" y="0"/>
                  </a:moveTo>
                  <a:cubicBezTo>
                    <a:pt x="112" y="0"/>
                    <a:pt x="79" y="6"/>
                    <a:pt x="49" y="18"/>
                  </a:cubicBezTo>
                  <a:cubicBezTo>
                    <a:pt x="0" y="43"/>
                    <a:pt x="0" y="91"/>
                    <a:pt x="49" y="115"/>
                  </a:cubicBezTo>
                  <a:cubicBezTo>
                    <a:pt x="79" y="133"/>
                    <a:pt x="112" y="142"/>
                    <a:pt x="144" y="142"/>
                  </a:cubicBezTo>
                  <a:cubicBezTo>
                    <a:pt x="176" y="142"/>
                    <a:pt x="206" y="133"/>
                    <a:pt x="230" y="115"/>
                  </a:cubicBezTo>
                  <a:cubicBezTo>
                    <a:pt x="279" y="91"/>
                    <a:pt x="279" y="43"/>
                    <a:pt x="230" y="18"/>
                  </a:cubicBezTo>
                  <a:cubicBezTo>
                    <a:pt x="206" y="6"/>
                    <a:pt x="176" y="0"/>
                    <a:pt x="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285;p69">
              <a:extLst>
                <a:ext uri="{FF2B5EF4-FFF2-40B4-BE49-F238E27FC236}">
                  <a16:creationId xmlns:a16="http://schemas.microsoft.com/office/drawing/2014/main" id="{E1EFC507-4224-CC87-D42C-E0D58F3A1F2E}"/>
                </a:ext>
              </a:extLst>
            </p:cNvPr>
            <p:cNvSpPr/>
            <p:nvPr/>
          </p:nvSpPr>
          <p:spPr>
            <a:xfrm>
              <a:off x="2480907" y="2682637"/>
              <a:ext cx="39518" cy="21528"/>
            </a:xfrm>
            <a:custGeom>
              <a:avLst/>
              <a:gdLst/>
              <a:ahLst/>
              <a:cxnLst/>
              <a:rect l="l" t="t" r="r" b="b"/>
              <a:pathLst>
                <a:path w="268" h="146" extrusionOk="0">
                  <a:moveTo>
                    <a:pt x="134" y="1"/>
                  </a:moveTo>
                  <a:cubicBezTo>
                    <a:pt x="103" y="1"/>
                    <a:pt x="73" y="7"/>
                    <a:pt x="49" y="19"/>
                  </a:cubicBezTo>
                  <a:cubicBezTo>
                    <a:pt x="0" y="55"/>
                    <a:pt x="0" y="92"/>
                    <a:pt x="49" y="127"/>
                  </a:cubicBezTo>
                  <a:cubicBezTo>
                    <a:pt x="73" y="140"/>
                    <a:pt x="103" y="146"/>
                    <a:pt x="134" y="146"/>
                  </a:cubicBezTo>
                  <a:cubicBezTo>
                    <a:pt x="164" y="146"/>
                    <a:pt x="194" y="140"/>
                    <a:pt x="219" y="127"/>
                  </a:cubicBezTo>
                  <a:cubicBezTo>
                    <a:pt x="267" y="92"/>
                    <a:pt x="267" y="55"/>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286;p69">
              <a:extLst>
                <a:ext uri="{FF2B5EF4-FFF2-40B4-BE49-F238E27FC236}">
                  <a16:creationId xmlns:a16="http://schemas.microsoft.com/office/drawing/2014/main" id="{1501B6FB-C51F-848C-1C8E-69796833C698}"/>
                </a:ext>
              </a:extLst>
            </p:cNvPr>
            <p:cNvSpPr/>
            <p:nvPr/>
          </p:nvSpPr>
          <p:spPr>
            <a:xfrm>
              <a:off x="1822371" y="2349829"/>
              <a:ext cx="39518" cy="21528"/>
            </a:xfrm>
            <a:custGeom>
              <a:avLst/>
              <a:gdLst/>
              <a:ahLst/>
              <a:cxnLst/>
              <a:rect l="l" t="t" r="r" b="b"/>
              <a:pathLst>
                <a:path w="268" h="146" extrusionOk="0">
                  <a:moveTo>
                    <a:pt x="134" y="0"/>
                  </a:moveTo>
                  <a:cubicBezTo>
                    <a:pt x="104" y="0"/>
                    <a:pt x="73" y="7"/>
                    <a:pt x="49" y="19"/>
                  </a:cubicBezTo>
                  <a:cubicBezTo>
                    <a:pt x="0" y="55"/>
                    <a:pt x="0" y="91"/>
                    <a:pt x="49" y="127"/>
                  </a:cubicBezTo>
                  <a:cubicBezTo>
                    <a:pt x="73" y="140"/>
                    <a:pt x="104" y="146"/>
                    <a:pt x="134" y="146"/>
                  </a:cubicBezTo>
                  <a:cubicBezTo>
                    <a:pt x="164" y="146"/>
                    <a:pt x="195" y="140"/>
                    <a:pt x="219" y="127"/>
                  </a:cubicBezTo>
                  <a:cubicBezTo>
                    <a:pt x="267" y="91"/>
                    <a:pt x="267" y="55"/>
                    <a:pt x="219" y="19"/>
                  </a:cubicBezTo>
                  <a:cubicBezTo>
                    <a:pt x="195" y="7"/>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287;p69">
              <a:extLst>
                <a:ext uri="{FF2B5EF4-FFF2-40B4-BE49-F238E27FC236}">
                  <a16:creationId xmlns:a16="http://schemas.microsoft.com/office/drawing/2014/main" id="{D7A348FE-DB46-B71A-B4C0-657C4FC5616B}"/>
                </a:ext>
              </a:extLst>
            </p:cNvPr>
            <p:cNvSpPr/>
            <p:nvPr/>
          </p:nvSpPr>
          <p:spPr>
            <a:xfrm>
              <a:off x="1722101" y="2292616"/>
              <a:ext cx="41287" cy="21528"/>
            </a:xfrm>
            <a:custGeom>
              <a:avLst/>
              <a:gdLst/>
              <a:ahLst/>
              <a:cxnLst/>
              <a:rect l="l" t="t" r="r" b="b"/>
              <a:pathLst>
                <a:path w="280" h="146" extrusionOk="0">
                  <a:moveTo>
                    <a:pt x="145" y="0"/>
                  </a:moveTo>
                  <a:cubicBezTo>
                    <a:pt x="113" y="0"/>
                    <a:pt x="80" y="6"/>
                    <a:pt x="49" y="18"/>
                  </a:cubicBezTo>
                  <a:cubicBezTo>
                    <a:pt x="1" y="54"/>
                    <a:pt x="1" y="91"/>
                    <a:pt x="49" y="127"/>
                  </a:cubicBezTo>
                  <a:cubicBezTo>
                    <a:pt x="80" y="139"/>
                    <a:pt x="113" y="145"/>
                    <a:pt x="145" y="145"/>
                  </a:cubicBezTo>
                  <a:cubicBezTo>
                    <a:pt x="176" y="145"/>
                    <a:pt x="207" y="139"/>
                    <a:pt x="231" y="127"/>
                  </a:cubicBezTo>
                  <a:cubicBezTo>
                    <a:pt x="280" y="91"/>
                    <a:pt x="280" y="54"/>
                    <a:pt x="231" y="18"/>
                  </a:cubicBezTo>
                  <a:cubicBezTo>
                    <a:pt x="207" y="6"/>
                    <a:pt x="176" y="0"/>
                    <a:pt x="14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288;p69">
              <a:extLst>
                <a:ext uri="{FF2B5EF4-FFF2-40B4-BE49-F238E27FC236}">
                  <a16:creationId xmlns:a16="http://schemas.microsoft.com/office/drawing/2014/main" id="{0AA1AD08-2B5A-19E4-17A3-E623C573F5F3}"/>
                </a:ext>
              </a:extLst>
            </p:cNvPr>
            <p:cNvSpPr/>
            <p:nvPr/>
          </p:nvSpPr>
          <p:spPr>
            <a:xfrm>
              <a:off x="1673736" y="2264010"/>
              <a:ext cx="41435" cy="21528"/>
            </a:xfrm>
            <a:custGeom>
              <a:avLst/>
              <a:gdLst/>
              <a:ahLst/>
              <a:cxnLst/>
              <a:rect l="l" t="t" r="r" b="b"/>
              <a:pathLst>
                <a:path w="281" h="146" extrusionOk="0">
                  <a:moveTo>
                    <a:pt x="134" y="0"/>
                  </a:moveTo>
                  <a:cubicBezTo>
                    <a:pt x="104" y="0"/>
                    <a:pt x="74" y="6"/>
                    <a:pt x="49" y="18"/>
                  </a:cubicBezTo>
                  <a:cubicBezTo>
                    <a:pt x="1" y="54"/>
                    <a:pt x="1" y="103"/>
                    <a:pt x="49" y="127"/>
                  </a:cubicBezTo>
                  <a:cubicBezTo>
                    <a:pt x="74" y="139"/>
                    <a:pt x="104" y="145"/>
                    <a:pt x="134" y="145"/>
                  </a:cubicBezTo>
                  <a:cubicBezTo>
                    <a:pt x="165" y="145"/>
                    <a:pt x="195" y="139"/>
                    <a:pt x="219" y="127"/>
                  </a:cubicBezTo>
                  <a:cubicBezTo>
                    <a:pt x="280" y="103"/>
                    <a:pt x="280" y="54"/>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289;p69">
              <a:extLst>
                <a:ext uri="{FF2B5EF4-FFF2-40B4-BE49-F238E27FC236}">
                  <a16:creationId xmlns:a16="http://schemas.microsoft.com/office/drawing/2014/main" id="{57F1112B-9A6B-C68E-6533-F618B28001A2}"/>
                </a:ext>
              </a:extLst>
            </p:cNvPr>
            <p:cNvSpPr/>
            <p:nvPr/>
          </p:nvSpPr>
          <p:spPr>
            <a:xfrm>
              <a:off x="1575383" y="2207092"/>
              <a:ext cx="39518" cy="21086"/>
            </a:xfrm>
            <a:custGeom>
              <a:avLst/>
              <a:gdLst/>
              <a:ahLst/>
              <a:cxnLst/>
              <a:rect l="l" t="t" r="r" b="b"/>
              <a:pathLst>
                <a:path w="268" h="143" extrusionOk="0">
                  <a:moveTo>
                    <a:pt x="134" y="1"/>
                  </a:moveTo>
                  <a:cubicBezTo>
                    <a:pt x="104" y="1"/>
                    <a:pt x="74" y="10"/>
                    <a:pt x="49" y="28"/>
                  </a:cubicBezTo>
                  <a:cubicBezTo>
                    <a:pt x="1" y="52"/>
                    <a:pt x="1" y="100"/>
                    <a:pt x="49" y="125"/>
                  </a:cubicBezTo>
                  <a:cubicBezTo>
                    <a:pt x="74" y="137"/>
                    <a:pt x="104" y="143"/>
                    <a:pt x="134" y="143"/>
                  </a:cubicBezTo>
                  <a:cubicBezTo>
                    <a:pt x="165" y="143"/>
                    <a:pt x="195" y="137"/>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290;p69">
              <a:extLst>
                <a:ext uri="{FF2B5EF4-FFF2-40B4-BE49-F238E27FC236}">
                  <a16:creationId xmlns:a16="http://schemas.microsoft.com/office/drawing/2014/main" id="{846D12AB-D0C0-EF70-CBA4-167A6505710D}"/>
                </a:ext>
              </a:extLst>
            </p:cNvPr>
            <p:cNvSpPr/>
            <p:nvPr/>
          </p:nvSpPr>
          <p:spPr>
            <a:xfrm>
              <a:off x="1525395" y="2178485"/>
              <a:ext cx="41140" cy="21086"/>
            </a:xfrm>
            <a:custGeom>
              <a:avLst/>
              <a:gdLst/>
              <a:ahLst/>
              <a:cxnLst/>
              <a:rect l="l" t="t" r="r" b="b"/>
              <a:pathLst>
                <a:path w="279" h="143" extrusionOk="0">
                  <a:moveTo>
                    <a:pt x="139" y="0"/>
                  </a:moveTo>
                  <a:cubicBezTo>
                    <a:pt x="106" y="0"/>
                    <a:pt x="73" y="9"/>
                    <a:pt x="49" y="27"/>
                  </a:cubicBezTo>
                  <a:cubicBezTo>
                    <a:pt x="0" y="52"/>
                    <a:pt x="0" y="100"/>
                    <a:pt x="49" y="124"/>
                  </a:cubicBezTo>
                  <a:cubicBezTo>
                    <a:pt x="73" y="137"/>
                    <a:pt x="106" y="143"/>
                    <a:pt x="139" y="143"/>
                  </a:cubicBezTo>
                  <a:cubicBezTo>
                    <a:pt x="173" y="143"/>
                    <a:pt x="206" y="137"/>
                    <a:pt x="230" y="124"/>
                  </a:cubicBezTo>
                  <a:cubicBezTo>
                    <a:pt x="279" y="100"/>
                    <a:pt x="279" y="52"/>
                    <a:pt x="230" y="27"/>
                  </a:cubicBezTo>
                  <a:cubicBezTo>
                    <a:pt x="206" y="9"/>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291;p69">
              <a:extLst>
                <a:ext uri="{FF2B5EF4-FFF2-40B4-BE49-F238E27FC236}">
                  <a16:creationId xmlns:a16="http://schemas.microsoft.com/office/drawing/2014/main" id="{1DDB0C28-FE6A-7570-374D-C4AB726BF635}"/>
                </a:ext>
              </a:extLst>
            </p:cNvPr>
            <p:cNvSpPr/>
            <p:nvPr/>
          </p:nvSpPr>
          <p:spPr>
            <a:xfrm>
              <a:off x="1475261" y="2149879"/>
              <a:ext cx="41140" cy="21086"/>
            </a:xfrm>
            <a:custGeom>
              <a:avLst/>
              <a:gdLst/>
              <a:ahLst/>
              <a:cxnLst/>
              <a:rect l="l" t="t" r="r" b="b"/>
              <a:pathLst>
                <a:path w="279" h="143" extrusionOk="0">
                  <a:moveTo>
                    <a:pt x="140" y="0"/>
                  </a:moveTo>
                  <a:cubicBezTo>
                    <a:pt x="106" y="0"/>
                    <a:pt x="73" y="9"/>
                    <a:pt x="49" y="27"/>
                  </a:cubicBezTo>
                  <a:cubicBezTo>
                    <a:pt x="0" y="52"/>
                    <a:pt x="0" y="100"/>
                    <a:pt x="49" y="124"/>
                  </a:cubicBezTo>
                  <a:cubicBezTo>
                    <a:pt x="73" y="136"/>
                    <a:pt x="106" y="143"/>
                    <a:pt x="140" y="143"/>
                  </a:cubicBezTo>
                  <a:cubicBezTo>
                    <a:pt x="173" y="143"/>
                    <a:pt x="206" y="136"/>
                    <a:pt x="230" y="124"/>
                  </a:cubicBezTo>
                  <a:cubicBezTo>
                    <a:pt x="279" y="100"/>
                    <a:pt x="279" y="52"/>
                    <a:pt x="230" y="27"/>
                  </a:cubicBezTo>
                  <a:cubicBezTo>
                    <a:pt x="206"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292;p69">
              <a:extLst>
                <a:ext uri="{FF2B5EF4-FFF2-40B4-BE49-F238E27FC236}">
                  <a16:creationId xmlns:a16="http://schemas.microsoft.com/office/drawing/2014/main" id="{0093D29B-3774-3AF6-8DDC-AF5F0CBB3379}"/>
                </a:ext>
              </a:extLst>
            </p:cNvPr>
            <p:cNvSpPr/>
            <p:nvPr/>
          </p:nvSpPr>
          <p:spPr>
            <a:xfrm>
              <a:off x="1426895" y="2121272"/>
              <a:ext cx="41287" cy="22413"/>
            </a:xfrm>
            <a:custGeom>
              <a:avLst/>
              <a:gdLst/>
              <a:ahLst/>
              <a:cxnLst/>
              <a:rect l="l" t="t" r="r" b="b"/>
              <a:pathLst>
                <a:path w="280" h="152" extrusionOk="0">
                  <a:moveTo>
                    <a:pt x="134" y="0"/>
                  </a:moveTo>
                  <a:cubicBezTo>
                    <a:pt x="103" y="0"/>
                    <a:pt x="73" y="9"/>
                    <a:pt x="49" y="27"/>
                  </a:cubicBezTo>
                  <a:cubicBezTo>
                    <a:pt x="0" y="51"/>
                    <a:pt x="0" y="100"/>
                    <a:pt x="49" y="124"/>
                  </a:cubicBezTo>
                  <a:cubicBezTo>
                    <a:pt x="73" y="143"/>
                    <a:pt x="103" y="152"/>
                    <a:pt x="134" y="152"/>
                  </a:cubicBezTo>
                  <a:cubicBezTo>
                    <a:pt x="164" y="152"/>
                    <a:pt x="194" y="143"/>
                    <a:pt x="219" y="124"/>
                  </a:cubicBezTo>
                  <a:cubicBezTo>
                    <a:pt x="280" y="100"/>
                    <a:pt x="280" y="51"/>
                    <a:pt x="219" y="27"/>
                  </a:cubicBezTo>
                  <a:cubicBezTo>
                    <a:pt x="194"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293;p69">
              <a:extLst>
                <a:ext uri="{FF2B5EF4-FFF2-40B4-BE49-F238E27FC236}">
                  <a16:creationId xmlns:a16="http://schemas.microsoft.com/office/drawing/2014/main" id="{3E5A5D6E-67DE-FB4B-3EBB-C419BCC2C839}"/>
                </a:ext>
              </a:extLst>
            </p:cNvPr>
            <p:cNvSpPr/>
            <p:nvPr/>
          </p:nvSpPr>
          <p:spPr>
            <a:xfrm>
              <a:off x="1385755" y="2096500"/>
              <a:ext cx="32293" cy="17990"/>
            </a:xfrm>
            <a:custGeom>
              <a:avLst/>
              <a:gdLst/>
              <a:ahLst/>
              <a:cxnLst/>
              <a:rect l="l" t="t" r="r" b="b"/>
              <a:pathLst>
                <a:path w="219" h="122" extrusionOk="0">
                  <a:moveTo>
                    <a:pt x="170" y="1"/>
                  </a:moveTo>
                  <a:lnTo>
                    <a:pt x="1" y="98"/>
                  </a:lnTo>
                  <a:cubicBezTo>
                    <a:pt x="22" y="115"/>
                    <a:pt x="49" y="121"/>
                    <a:pt x="76" y="121"/>
                  </a:cubicBezTo>
                  <a:cubicBezTo>
                    <a:pt x="110" y="121"/>
                    <a:pt x="144" y="111"/>
                    <a:pt x="170" y="98"/>
                  </a:cubicBezTo>
                  <a:cubicBezTo>
                    <a:pt x="219" y="74"/>
                    <a:pt x="219" y="25"/>
                    <a:pt x="1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294;p69">
              <a:extLst>
                <a:ext uri="{FF2B5EF4-FFF2-40B4-BE49-F238E27FC236}">
                  <a16:creationId xmlns:a16="http://schemas.microsoft.com/office/drawing/2014/main" id="{BD89F401-B383-8F7C-6D34-1D0A39DF77A1}"/>
                </a:ext>
              </a:extLst>
            </p:cNvPr>
            <p:cNvSpPr/>
            <p:nvPr/>
          </p:nvSpPr>
          <p:spPr>
            <a:xfrm>
              <a:off x="2364417" y="2663320"/>
              <a:ext cx="41435" cy="21234"/>
            </a:xfrm>
            <a:custGeom>
              <a:avLst/>
              <a:gdLst/>
              <a:ahLst/>
              <a:cxnLst/>
              <a:rect l="l" t="t" r="r" b="b"/>
              <a:pathLst>
                <a:path w="281" h="144" extrusionOk="0">
                  <a:moveTo>
                    <a:pt x="141" y="1"/>
                  </a:moveTo>
                  <a:cubicBezTo>
                    <a:pt x="107" y="1"/>
                    <a:pt x="74" y="10"/>
                    <a:pt x="49" y="28"/>
                  </a:cubicBezTo>
                  <a:cubicBezTo>
                    <a:pt x="1" y="53"/>
                    <a:pt x="1" y="101"/>
                    <a:pt x="49" y="125"/>
                  </a:cubicBezTo>
                  <a:cubicBezTo>
                    <a:pt x="74" y="138"/>
                    <a:pt x="107" y="144"/>
                    <a:pt x="141" y="144"/>
                  </a:cubicBezTo>
                  <a:cubicBezTo>
                    <a:pt x="174" y="144"/>
                    <a:pt x="208" y="138"/>
                    <a:pt x="232" y="125"/>
                  </a:cubicBezTo>
                  <a:cubicBezTo>
                    <a:pt x="280" y="101"/>
                    <a:pt x="280" y="53"/>
                    <a:pt x="232" y="28"/>
                  </a:cubicBezTo>
                  <a:cubicBezTo>
                    <a:pt x="208" y="10"/>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295;p69">
              <a:extLst>
                <a:ext uri="{FF2B5EF4-FFF2-40B4-BE49-F238E27FC236}">
                  <a16:creationId xmlns:a16="http://schemas.microsoft.com/office/drawing/2014/main" id="{D9242B9E-D659-69DD-1FCD-DAB5D3E59A52}"/>
                </a:ext>
              </a:extLst>
            </p:cNvPr>
            <p:cNvSpPr/>
            <p:nvPr/>
          </p:nvSpPr>
          <p:spPr>
            <a:xfrm>
              <a:off x="2266064" y="2606107"/>
              <a:ext cx="41287" cy="21234"/>
            </a:xfrm>
            <a:custGeom>
              <a:avLst/>
              <a:gdLst/>
              <a:ahLst/>
              <a:cxnLst/>
              <a:rect l="l" t="t" r="r" b="b"/>
              <a:pathLst>
                <a:path w="280" h="144" extrusionOk="0">
                  <a:moveTo>
                    <a:pt x="140" y="0"/>
                  </a:moveTo>
                  <a:cubicBezTo>
                    <a:pt x="107" y="0"/>
                    <a:pt x="74" y="10"/>
                    <a:pt x="49" y="28"/>
                  </a:cubicBezTo>
                  <a:cubicBezTo>
                    <a:pt x="1" y="52"/>
                    <a:pt x="1" y="101"/>
                    <a:pt x="49" y="125"/>
                  </a:cubicBezTo>
                  <a:cubicBezTo>
                    <a:pt x="74" y="137"/>
                    <a:pt x="107" y="143"/>
                    <a:pt x="140" y="143"/>
                  </a:cubicBezTo>
                  <a:cubicBezTo>
                    <a:pt x="173" y="143"/>
                    <a:pt x="207" y="137"/>
                    <a:pt x="231" y="125"/>
                  </a:cubicBezTo>
                  <a:cubicBezTo>
                    <a:pt x="280" y="101"/>
                    <a:pt x="280" y="52"/>
                    <a:pt x="231" y="28"/>
                  </a:cubicBezTo>
                  <a:cubicBezTo>
                    <a:pt x="207" y="10"/>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296;p69">
              <a:extLst>
                <a:ext uri="{FF2B5EF4-FFF2-40B4-BE49-F238E27FC236}">
                  <a16:creationId xmlns:a16="http://schemas.microsoft.com/office/drawing/2014/main" id="{73260690-2600-7328-A4C6-2F7EEE2334A8}"/>
                </a:ext>
              </a:extLst>
            </p:cNvPr>
            <p:cNvSpPr/>
            <p:nvPr/>
          </p:nvSpPr>
          <p:spPr>
            <a:xfrm>
              <a:off x="2167711" y="2548894"/>
              <a:ext cx="41287" cy="22413"/>
            </a:xfrm>
            <a:custGeom>
              <a:avLst/>
              <a:gdLst/>
              <a:ahLst/>
              <a:cxnLst/>
              <a:rect l="l" t="t" r="r" b="b"/>
              <a:pathLst>
                <a:path w="280" h="152" extrusionOk="0">
                  <a:moveTo>
                    <a:pt x="135" y="0"/>
                  </a:moveTo>
                  <a:cubicBezTo>
                    <a:pt x="103" y="0"/>
                    <a:pt x="73" y="9"/>
                    <a:pt x="49" y="28"/>
                  </a:cubicBezTo>
                  <a:cubicBezTo>
                    <a:pt x="0" y="52"/>
                    <a:pt x="0" y="101"/>
                    <a:pt x="49" y="125"/>
                  </a:cubicBezTo>
                  <a:cubicBezTo>
                    <a:pt x="73" y="143"/>
                    <a:pt x="103" y="152"/>
                    <a:pt x="135" y="152"/>
                  </a:cubicBezTo>
                  <a:cubicBezTo>
                    <a:pt x="167" y="152"/>
                    <a:pt x="200" y="143"/>
                    <a:pt x="231" y="125"/>
                  </a:cubicBezTo>
                  <a:cubicBezTo>
                    <a:pt x="280" y="101"/>
                    <a:pt x="280" y="52"/>
                    <a:pt x="231" y="28"/>
                  </a:cubicBezTo>
                  <a:cubicBezTo>
                    <a:pt x="200" y="9"/>
                    <a:pt x="167" y="0"/>
                    <a:pt x="13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297;p69">
              <a:extLst>
                <a:ext uri="{FF2B5EF4-FFF2-40B4-BE49-F238E27FC236}">
                  <a16:creationId xmlns:a16="http://schemas.microsoft.com/office/drawing/2014/main" id="{50A0487D-0AFD-101A-3DC3-B45D99FBAEA9}"/>
                </a:ext>
              </a:extLst>
            </p:cNvPr>
            <p:cNvSpPr/>
            <p:nvPr/>
          </p:nvSpPr>
          <p:spPr>
            <a:xfrm>
              <a:off x="2069359" y="2493009"/>
              <a:ext cx="39518" cy="21086"/>
            </a:xfrm>
            <a:custGeom>
              <a:avLst/>
              <a:gdLst/>
              <a:ahLst/>
              <a:cxnLst/>
              <a:rect l="l" t="t" r="r" b="b"/>
              <a:pathLst>
                <a:path w="268" h="143" extrusionOk="0">
                  <a:moveTo>
                    <a:pt x="134" y="0"/>
                  </a:moveTo>
                  <a:cubicBezTo>
                    <a:pt x="103" y="0"/>
                    <a:pt x="73" y="6"/>
                    <a:pt x="49" y="18"/>
                  </a:cubicBezTo>
                  <a:cubicBezTo>
                    <a:pt x="0" y="43"/>
                    <a:pt x="0" y="91"/>
                    <a:pt x="49" y="116"/>
                  </a:cubicBezTo>
                  <a:cubicBezTo>
                    <a:pt x="73" y="134"/>
                    <a:pt x="103" y="142"/>
                    <a:pt x="134" y="142"/>
                  </a:cubicBezTo>
                  <a:cubicBezTo>
                    <a:pt x="164" y="142"/>
                    <a:pt x="194" y="134"/>
                    <a:pt x="219" y="116"/>
                  </a:cubicBezTo>
                  <a:cubicBezTo>
                    <a:pt x="267" y="91"/>
                    <a:pt x="267" y="43"/>
                    <a:pt x="219"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298;p69">
              <a:extLst>
                <a:ext uri="{FF2B5EF4-FFF2-40B4-BE49-F238E27FC236}">
                  <a16:creationId xmlns:a16="http://schemas.microsoft.com/office/drawing/2014/main" id="{7510F2EF-459E-8DB6-8E7C-E3BF2E3AD957}"/>
                </a:ext>
              </a:extLst>
            </p:cNvPr>
            <p:cNvSpPr/>
            <p:nvPr/>
          </p:nvSpPr>
          <p:spPr>
            <a:xfrm>
              <a:off x="1969089" y="2435648"/>
              <a:ext cx="41287" cy="21234"/>
            </a:xfrm>
            <a:custGeom>
              <a:avLst/>
              <a:gdLst/>
              <a:ahLst/>
              <a:cxnLst/>
              <a:rect l="l" t="t" r="r" b="b"/>
              <a:pathLst>
                <a:path w="280" h="144" extrusionOk="0">
                  <a:moveTo>
                    <a:pt x="144" y="1"/>
                  </a:moveTo>
                  <a:cubicBezTo>
                    <a:pt x="112" y="1"/>
                    <a:pt x="79" y="7"/>
                    <a:pt x="49" y="19"/>
                  </a:cubicBezTo>
                  <a:cubicBezTo>
                    <a:pt x="1" y="43"/>
                    <a:pt x="1" y="92"/>
                    <a:pt x="49" y="116"/>
                  </a:cubicBezTo>
                  <a:cubicBezTo>
                    <a:pt x="79" y="134"/>
                    <a:pt x="112" y="143"/>
                    <a:pt x="144" y="143"/>
                  </a:cubicBezTo>
                  <a:cubicBezTo>
                    <a:pt x="176" y="143"/>
                    <a:pt x="206" y="134"/>
                    <a:pt x="231" y="116"/>
                  </a:cubicBezTo>
                  <a:cubicBezTo>
                    <a:pt x="279" y="92"/>
                    <a:pt x="279" y="43"/>
                    <a:pt x="231" y="19"/>
                  </a:cubicBezTo>
                  <a:cubicBezTo>
                    <a:pt x="206" y="7"/>
                    <a:pt x="176" y="1"/>
                    <a:pt x="14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299;p69">
              <a:extLst>
                <a:ext uri="{FF2B5EF4-FFF2-40B4-BE49-F238E27FC236}">
                  <a16:creationId xmlns:a16="http://schemas.microsoft.com/office/drawing/2014/main" id="{B3C20745-5C71-8250-91D0-D86109EEE313}"/>
                </a:ext>
              </a:extLst>
            </p:cNvPr>
            <p:cNvSpPr/>
            <p:nvPr/>
          </p:nvSpPr>
          <p:spPr>
            <a:xfrm>
              <a:off x="1870589" y="2378435"/>
              <a:ext cx="41435" cy="21528"/>
            </a:xfrm>
            <a:custGeom>
              <a:avLst/>
              <a:gdLst/>
              <a:ahLst/>
              <a:cxnLst/>
              <a:rect l="l" t="t" r="r" b="b"/>
              <a:pathLst>
                <a:path w="281" h="146" extrusionOk="0">
                  <a:moveTo>
                    <a:pt x="140" y="1"/>
                  </a:moveTo>
                  <a:cubicBezTo>
                    <a:pt x="107" y="1"/>
                    <a:pt x="73" y="7"/>
                    <a:pt x="49" y="19"/>
                  </a:cubicBezTo>
                  <a:cubicBezTo>
                    <a:pt x="1" y="43"/>
                    <a:pt x="1" y="92"/>
                    <a:pt x="49" y="128"/>
                  </a:cubicBezTo>
                  <a:cubicBezTo>
                    <a:pt x="73" y="140"/>
                    <a:pt x="107" y="146"/>
                    <a:pt x="140" y="146"/>
                  </a:cubicBezTo>
                  <a:cubicBezTo>
                    <a:pt x="174" y="146"/>
                    <a:pt x="207" y="140"/>
                    <a:pt x="232" y="128"/>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300;p69">
              <a:extLst>
                <a:ext uri="{FF2B5EF4-FFF2-40B4-BE49-F238E27FC236}">
                  <a16:creationId xmlns:a16="http://schemas.microsoft.com/office/drawing/2014/main" id="{9C66AC21-DD36-E1E8-0F8F-B8A3102047E3}"/>
                </a:ext>
              </a:extLst>
            </p:cNvPr>
            <p:cNvSpPr/>
            <p:nvPr/>
          </p:nvSpPr>
          <p:spPr>
            <a:xfrm>
              <a:off x="1772236" y="2321222"/>
              <a:ext cx="41287" cy="21528"/>
            </a:xfrm>
            <a:custGeom>
              <a:avLst/>
              <a:gdLst/>
              <a:ahLst/>
              <a:cxnLst/>
              <a:rect l="l" t="t" r="r" b="b"/>
              <a:pathLst>
                <a:path w="280" h="146" extrusionOk="0">
                  <a:moveTo>
                    <a:pt x="140" y="0"/>
                  </a:moveTo>
                  <a:cubicBezTo>
                    <a:pt x="107" y="0"/>
                    <a:pt x="74" y="6"/>
                    <a:pt x="49" y="19"/>
                  </a:cubicBezTo>
                  <a:cubicBezTo>
                    <a:pt x="1" y="54"/>
                    <a:pt x="1" y="91"/>
                    <a:pt x="49" y="127"/>
                  </a:cubicBezTo>
                  <a:cubicBezTo>
                    <a:pt x="74" y="139"/>
                    <a:pt x="107" y="145"/>
                    <a:pt x="140" y="145"/>
                  </a:cubicBezTo>
                  <a:cubicBezTo>
                    <a:pt x="173" y="145"/>
                    <a:pt x="207" y="139"/>
                    <a:pt x="231" y="127"/>
                  </a:cubicBezTo>
                  <a:cubicBezTo>
                    <a:pt x="279" y="91"/>
                    <a:pt x="279" y="54"/>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301;p69">
              <a:extLst>
                <a:ext uri="{FF2B5EF4-FFF2-40B4-BE49-F238E27FC236}">
                  <a16:creationId xmlns:a16="http://schemas.microsoft.com/office/drawing/2014/main" id="{BC17E18F-1698-155B-CD55-1A23AEAC1B88}"/>
                </a:ext>
              </a:extLst>
            </p:cNvPr>
            <p:cNvSpPr/>
            <p:nvPr/>
          </p:nvSpPr>
          <p:spPr>
            <a:xfrm>
              <a:off x="1623748" y="2235256"/>
              <a:ext cx="41287" cy="21528"/>
            </a:xfrm>
            <a:custGeom>
              <a:avLst/>
              <a:gdLst/>
              <a:ahLst/>
              <a:cxnLst/>
              <a:rect l="l" t="t" r="r" b="b"/>
              <a:pathLst>
                <a:path w="280" h="146" extrusionOk="0">
                  <a:moveTo>
                    <a:pt x="140" y="1"/>
                  </a:moveTo>
                  <a:cubicBezTo>
                    <a:pt x="106" y="1"/>
                    <a:pt x="73" y="7"/>
                    <a:pt x="49" y="19"/>
                  </a:cubicBezTo>
                  <a:cubicBezTo>
                    <a:pt x="0" y="55"/>
                    <a:pt x="0" y="104"/>
                    <a:pt x="49" y="128"/>
                  </a:cubicBezTo>
                  <a:cubicBezTo>
                    <a:pt x="73" y="140"/>
                    <a:pt x="106" y="146"/>
                    <a:pt x="140" y="146"/>
                  </a:cubicBezTo>
                  <a:cubicBezTo>
                    <a:pt x="173" y="146"/>
                    <a:pt x="207" y="140"/>
                    <a:pt x="231" y="128"/>
                  </a:cubicBezTo>
                  <a:cubicBezTo>
                    <a:pt x="280" y="104"/>
                    <a:pt x="280" y="55"/>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302;p69">
              <a:extLst>
                <a:ext uri="{FF2B5EF4-FFF2-40B4-BE49-F238E27FC236}">
                  <a16:creationId xmlns:a16="http://schemas.microsoft.com/office/drawing/2014/main" id="{76B9EC7E-FC26-96BA-8028-7F57CA91B9B6}"/>
                </a:ext>
              </a:extLst>
            </p:cNvPr>
            <p:cNvSpPr/>
            <p:nvPr/>
          </p:nvSpPr>
          <p:spPr>
            <a:xfrm>
              <a:off x="2611405" y="2806057"/>
              <a:ext cx="41435" cy="21676"/>
            </a:xfrm>
            <a:custGeom>
              <a:avLst/>
              <a:gdLst/>
              <a:ahLst/>
              <a:cxnLst/>
              <a:rect l="l" t="t" r="r" b="b"/>
              <a:pathLst>
                <a:path w="281" h="147" extrusionOk="0">
                  <a:moveTo>
                    <a:pt x="140" y="0"/>
                  </a:moveTo>
                  <a:cubicBezTo>
                    <a:pt x="107" y="0"/>
                    <a:pt x="73" y="6"/>
                    <a:pt x="49" y="19"/>
                  </a:cubicBezTo>
                  <a:cubicBezTo>
                    <a:pt x="0" y="55"/>
                    <a:pt x="0" y="91"/>
                    <a:pt x="49" y="128"/>
                  </a:cubicBezTo>
                  <a:cubicBezTo>
                    <a:pt x="73" y="140"/>
                    <a:pt x="107" y="146"/>
                    <a:pt x="140" y="146"/>
                  </a:cubicBezTo>
                  <a:cubicBezTo>
                    <a:pt x="174" y="146"/>
                    <a:pt x="207" y="140"/>
                    <a:pt x="231" y="128"/>
                  </a:cubicBezTo>
                  <a:cubicBezTo>
                    <a:pt x="280" y="91"/>
                    <a:pt x="280" y="55"/>
                    <a:pt x="231" y="19"/>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303;p69">
              <a:extLst>
                <a:ext uri="{FF2B5EF4-FFF2-40B4-BE49-F238E27FC236}">
                  <a16:creationId xmlns:a16="http://schemas.microsoft.com/office/drawing/2014/main" id="{21EEC060-D077-41FD-A6CD-2C723E989B85}"/>
                </a:ext>
              </a:extLst>
            </p:cNvPr>
            <p:cNvSpPr/>
            <p:nvPr/>
          </p:nvSpPr>
          <p:spPr>
            <a:xfrm>
              <a:off x="2513052" y="2748844"/>
              <a:ext cx="41287" cy="21676"/>
            </a:xfrm>
            <a:custGeom>
              <a:avLst/>
              <a:gdLst/>
              <a:ahLst/>
              <a:cxnLst/>
              <a:rect l="l" t="t" r="r" b="b"/>
              <a:pathLst>
                <a:path w="280" h="147" extrusionOk="0">
                  <a:moveTo>
                    <a:pt x="140" y="0"/>
                  </a:moveTo>
                  <a:cubicBezTo>
                    <a:pt x="107" y="0"/>
                    <a:pt x="73" y="6"/>
                    <a:pt x="49" y="18"/>
                  </a:cubicBezTo>
                  <a:cubicBezTo>
                    <a:pt x="1" y="55"/>
                    <a:pt x="1" y="91"/>
                    <a:pt x="49" y="128"/>
                  </a:cubicBezTo>
                  <a:cubicBezTo>
                    <a:pt x="73" y="140"/>
                    <a:pt x="107" y="146"/>
                    <a:pt x="140" y="146"/>
                  </a:cubicBezTo>
                  <a:cubicBezTo>
                    <a:pt x="173" y="146"/>
                    <a:pt x="206" y="140"/>
                    <a:pt x="231" y="128"/>
                  </a:cubicBezTo>
                  <a:cubicBezTo>
                    <a:pt x="279" y="91"/>
                    <a:pt x="279" y="55"/>
                    <a:pt x="231"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304;p69">
              <a:extLst>
                <a:ext uri="{FF2B5EF4-FFF2-40B4-BE49-F238E27FC236}">
                  <a16:creationId xmlns:a16="http://schemas.microsoft.com/office/drawing/2014/main" id="{0D2055EC-28AF-B1CB-11E9-19A600857C0E}"/>
                </a:ext>
              </a:extLst>
            </p:cNvPr>
            <p:cNvSpPr/>
            <p:nvPr/>
          </p:nvSpPr>
          <p:spPr>
            <a:xfrm>
              <a:off x="2462917" y="2720091"/>
              <a:ext cx="41287" cy="21823"/>
            </a:xfrm>
            <a:custGeom>
              <a:avLst/>
              <a:gdLst/>
              <a:ahLst/>
              <a:cxnLst/>
              <a:rect l="l" t="t" r="r" b="b"/>
              <a:pathLst>
                <a:path w="280" h="148" extrusionOk="0">
                  <a:moveTo>
                    <a:pt x="146" y="1"/>
                  </a:moveTo>
                  <a:cubicBezTo>
                    <a:pt x="116" y="1"/>
                    <a:pt x="85" y="7"/>
                    <a:pt x="61" y="19"/>
                  </a:cubicBezTo>
                  <a:cubicBezTo>
                    <a:pt x="1" y="56"/>
                    <a:pt x="1" y="105"/>
                    <a:pt x="61" y="129"/>
                  </a:cubicBezTo>
                  <a:cubicBezTo>
                    <a:pt x="85" y="141"/>
                    <a:pt x="116" y="147"/>
                    <a:pt x="146" y="147"/>
                  </a:cubicBezTo>
                  <a:cubicBezTo>
                    <a:pt x="176" y="147"/>
                    <a:pt x="207" y="141"/>
                    <a:pt x="231" y="129"/>
                  </a:cubicBezTo>
                  <a:cubicBezTo>
                    <a:pt x="279" y="105"/>
                    <a:pt x="279" y="56"/>
                    <a:pt x="231" y="19"/>
                  </a:cubicBezTo>
                  <a:cubicBezTo>
                    <a:pt x="207" y="7"/>
                    <a:pt x="176" y="1"/>
                    <a:pt x="14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305;p69">
              <a:extLst>
                <a:ext uri="{FF2B5EF4-FFF2-40B4-BE49-F238E27FC236}">
                  <a16:creationId xmlns:a16="http://schemas.microsoft.com/office/drawing/2014/main" id="{4C778658-37D0-A97B-510A-7213259F4FE6}"/>
                </a:ext>
              </a:extLst>
            </p:cNvPr>
            <p:cNvSpPr/>
            <p:nvPr/>
          </p:nvSpPr>
          <p:spPr>
            <a:xfrm>
              <a:off x="2316199" y="2634714"/>
              <a:ext cx="39518" cy="21234"/>
            </a:xfrm>
            <a:custGeom>
              <a:avLst/>
              <a:gdLst/>
              <a:ahLst/>
              <a:cxnLst/>
              <a:rect l="l" t="t" r="r" b="b"/>
              <a:pathLst>
                <a:path w="268" h="144" extrusionOk="0">
                  <a:moveTo>
                    <a:pt x="134" y="1"/>
                  </a:moveTo>
                  <a:cubicBezTo>
                    <a:pt x="104" y="1"/>
                    <a:pt x="73" y="10"/>
                    <a:pt x="49" y="28"/>
                  </a:cubicBezTo>
                  <a:cubicBezTo>
                    <a:pt x="1" y="53"/>
                    <a:pt x="1" y="101"/>
                    <a:pt x="49" y="125"/>
                  </a:cubicBezTo>
                  <a:cubicBezTo>
                    <a:pt x="73" y="137"/>
                    <a:pt x="104" y="144"/>
                    <a:pt x="134" y="144"/>
                  </a:cubicBezTo>
                  <a:cubicBezTo>
                    <a:pt x="165" y="144"/>
                    <a:pt x="195" y="137"/>
                    <a:pt x="219" y="125"/>
                  </a:cubicBezTo>
                  <a:cubicBezTo>
                    <a:pt x="268" y="101"/>
                    <a:pt x="268" y="53"/>
                    <a:pt x="219" y="28"/>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306;p69">
              <a:extLst>
                <a:ext uri="{FF2B5EF4-FFF2-40B4-BE49-F238E27FC236}">
                  <a16:creationId xmlns:a16="http://schemas.microsoft.com/office/drawing/2014/main" id="{825B946A-0DFE-FF6F-F4F0-AA7EC6935995}"/>
                </a:ext>
              </a:extLst>
            </p:cNvPr>
            <p:cNvSpPr/>
            <p:nvPr/>
          </p:nvSpPr>
          <p:spPr>
            <a:xfrm>
              <a:off x="2216077" y="2577501"/>
              <a:ext cx="41140" cy="22413"/>
            </a:xfrm>
            <a:custGeom>
              <a:avLst/>
              <a:gdLst/>
              <a:ahLst/>
              <a:cxnLst/>
              <a:rect l="l" t="t" r="r" b="b"/>
              <a:pathLst>
                <a:path w="279" h="152" extrusionOk="0">
                  <a:moveTo>
                    <a:pt x="144" y="0"/>
                  </a:moveTo>
                  <a:cubicBezTo>
                    <a:pt x="112" y="0"/>
                    <a:pt x="79" y="9"/>
                    <a:pt x="49" y="28"/>
                  </a:cubicBezTo>
                  <a:cubicBezTo>
                    <a:pt x="0" y="52"/>
                    <a:pt x="0" y="101"/>
                    <a:pt x="49" y="125"/>
                  </a:cubicBezTo>
                  <a:cubicBezTo>
                    <a:pt x="79" y="143"/>
                    <a:pt x="112" y="152"/>
                    <a:pt x="144" y="152"/>
                  </a:cubicBezTo>
                  <a:cubicBezTo>
                    <a:pt x="176" y="152"/>
                    <a:pt x="206" y="143"/>
                    <a:pt x="230" y="125"/>
                  </a:cubicBezTo>
                  <a:cubicBezTo>
                    <a:pt x="279" y="101"/>
                    <a:pt x="279" y="52"/>
                    <a:pt x="230" y="28"/>
                  </a:cubicBezTo>
                  <a:cubicBezTo>
                    <a:pt x="206" y="9"/>
                    <a:pt x="176" y="0"/>
                    <a:pt x="14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307;p69">
              <a:extLst>
                <a:ext uri="{FF2B5EF4-FFF2-40B4-BE49-F238E27FC236}">
                  <a16:creationId xmlns:a16="http://schemas.microsoft.com/office/drawing/2014/main" id="{7771A4A2-1EFF-D3A1-B5B3-DCB230D4B060}"/>
                </a:ext>
              </a:extLst>
            </p:cNvPr>
            <p:cNvSpPr/>
            <p:nvPr/>
          </p:nvSpPr>
          <p:spPr>
            <a:xfrm>
              <a:off x="2117577" y="2521615"/>
              <a:ext cx="41287" cy="21086"/>
            </a:xfrm>
            <a:custGeom>
              <a:avLst/>
              <a:gdLst/>
              <a:ahLst/>
              <a:cxnLst/>
              <a:rect l="l" t="t" r="r" b="b"/>
              <a:pathLst>
                <a:path w="280" h="143" extrusionOk="0">
                  <a:moveTo>
                    <a:pt x="140" y="0"/>
                  </a:moveTo>
                  <a:cubicBezTo>
                    <a:pt x="107" y="0"/>
                    <a:pt x="73" y="6"/>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308;p69">
              <a:extLst>
                <a:ext uri="{FF2B5EF4-FFF2-40B4-BE49-F238E27FC236}">
                  <a16:creationId xmlns:a16="http://schemas.microsoft.com/office/drawing/2014/main" id="{C248297A-EE57-AD7D-A512-BA762C259086}"/>
                </a:ext>
              </a:extLst>
            </p:cNvPr>
            <p:cNvSpPr/>
            <p:nvPr/>
          </p:nvSpPr>
          <p:spPr>
            <a:xfrm>
              <a:off x="2019224" y="2464402"/>
              <a:ext cx="41140" cy="21086"/>
            </a:xfrm>
            <a:custGeom>
              <a:avLst/>
              <a:gdLst/>
              <a:ahLst/>
              <a:cxnLst/>
              <a:rect l="l" t="t" r="r" b="b"/>
              <a:pathLst>
                <a:path w="279" h="143" extrusionOk="0">
                  <a:moveTo>
                    <a:pt x="140" y="0"/>
                  </a:moveTo>
                  <a:cubicBezTo>
                    <a:pt x="106" y="0"/>
                    <a:pt x="73" y="6"/>
                    <a:pt x="49" y="18"/>
                  </a:cubicBezTo>
                  <a:cubicBezTo>
                    <a:pt x="0" y="43"/>
                    <a:pt x="0" y="91"/>
                    <a:pt x="49" y="115"/>
                  </a:cubicBezTo>
                  <a:cubicBezTo>
                    <a:pt x="73" y="133"/>
                    <a:pt x="106" y="142"/>
                    <a:pt x="140" y="142"/>
                  </a:cubicBezTo>
                  <a:cubicBezTo>
                    <a:pt x="173" y="142"/>
                    <a:pt x="206" y="133"/>
                    <a:pt x="230" y="115"/>
                  </a:cubicBezTo>
                  <a:cubicBezTo>
                    <a:pt x="279" y="91"/>
                    <a:pt x="279" y="43"/>
                    <a:pt x="230"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309;p69">
              <a:extLst>
                <a:ext uri="{FF2B5EF4-FFF2-40B4-BE49-F238E27FC236}">
                  <a16:creationId xmlns:a16="http://schemas.microsoft.com/office/drawing/2014/main" id="{9283577F-4B15-B30D-FB57-84558AFDCC12}"/>
                </a:ext>
              </a:extLst>
            </p:cNvPr>
            <p:cNvSpPr/>
            <p:nvPr/>
          </p:nvSpPr>
          <p:spPr>
            <a:xfrm>
              <a:off x="1920724" y="2407042"/>
              <a:ext cx="41287" cy="21528"/>
            </a:xfrm>
            <a:custGeom>
              <a:avLst/>
              <a:gdLst/>
              <a:ahLst/>
              <a:cxnLst/>
              <a:rect l="l" t="t" r="r" b="b"/>
              <a:pathLst>
                <a:path w="280" h="146" extrusionOk="0">
                  <a:moveTo>
                    <a:pt x="135" y="1"/>
                  </a:moveTo>
                  <a:cubicBezTo>
                    <a:pt x="104" y="1"/>
                    <a:pt x="73" y="7"/>
                    <a:pt x="49" y="19"/>
                  </a:cubicBezTo>
                  <a:cubicBezTo>
                    <a:pt x="0" y="43"/>
                    <a:pt x="0" y="92"/>
                    <a:pt x="49" y="128"/>
                  </a:cubicBezTo>
                  <a:cubicBezTo>
                    <a:pt x="73" y="140"/>
                    <a:pt x="104" y="146"/>
                    <a:pt x="135" y="146"/>
                  </a:cubicBezTo>
                  <a:cubicBezTo>
                    <a:pt x="167" y="146"/>
                    <a:pt x="201" y="140"/>
                    <a:pt x="231" y="128"/>
                  </a:cubicBezTo>
                  <a:cubicBezTo>
                    <a:pt x="280" y="92"/>
                    <a:pt x="280" y="43"/>
                    <a:pt x="231" y="19"/>
                  </a:cubicBezTo>
                  <a:cubicBezTo>
                    <a:pt x="201" y="7"/>
                    <a:pt x="167" y="1"/>
                    <a:pt x="13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310;p69">
              <a:extLst>
                <a:ext uri="{FF2B5EF4-FFF2-40B4-BE49-F238E27FC236}">
                  <a16:creationId xmlns:a16="http://schemas.microsoft.com/office/drawing/2014/main" id="{625378F5-1112-A0FF-0847-02B2AADFA6BA}"/>
                </a:ext>
              </a:extLst>
            </p:cNvPr>
            <p:cNvSpPr/>
            <p:nvPr/>
          </p:nvSpPr>
          <p:spPr>
            <a:xfrm>
              <a:off x="2908380" y="2977843"/>
              <a:ext cx="41435" cy="21234"/>
            </a:xfrm>
            <a:custGeom>
              <a:avLst/>
              <a:gdLst/>
              <a:ahLst/>
              <a:cxnLst/>
              <a:rect l="l" t="t" r="r" b="b"/>
              <a:pathLst>
                <a:path w="281" h="144" extrusionOk="0">
                  <a:moveTo>
                    <a:pt x="141" y="0"/>
                  </a:moveTo>
                  <a:cubicBezTo>
                    <a:pt x="107" y="0"/>
                    <a:pt x="74" y="6"/>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6"/>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311;p69">
              <a:extLst>
                <a:ext uri="{FF2B5EF4-FFF2-40B4-BE49-F238E27FC236}">
                  <a16:creationId xmlns:a16="http://schemas.microsoft.com/office/drawing/2014/main" id="{A5C96E06-C02B-EAF9-FC58-7276D15D68F8}"/>
                </a:ext>
              </a:extLst>
            </p:cNvPr>
            <p:cNvSpPr/>
            <p:nvPr/>
          </p:nvSpPr>
          <p:spPr>
            <a:xfrm>
              <a:off x="2858393" y="2949237"/>
              <a:ext cx="41287" cy="21234"/>
            </a:xfrm>
            <a:custGeom>
              <a:avLst/>
              <a:gdLst/>
              <a:ahLst/>
              <a:cxnLst/>
              <a:rect l="l" t="t" r="r" b="b"/>
              <a:pathLst>
                <a:path w="280" h="144" extrusionOk="0">
                  <a:moveTo>
                    <a:pt x="140" y="0"/>
                  </a:moveTo>
                  <a:cubicBezTo>
                    <a:pt x="106" y="0"/>
                    <a:pt x="73" y="6"/>
                    <a:pt x="49" y="18"/>
                  </a:cubicBezTo>
                  <a:cubicBezTo>
                    <a:pt x="0" y="43"/>
                    <a:pt x="0" y="91"/>
                    <a:pt x="49" y="115"/>
                  </a:cubicBezTo>
                  <a:cubicBezTo>
                    <a:pt x="73" y="134"/>
                    <a:pt x="106" y="143"/>
                    <a:pt x="140" y="143"/>
                  </a:cubicBezTo>
                  <a:cubicBezTo>
                    <a:pt x="173" y="143"/>
                    <a:pt x="207" y="134"/>
                    <a:pt x="231" y="115"/>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312;p69">
              <a:extLst>
                <a:ext uri="{FF2B5EF4-FFF2-40B4-BE49-F238E27FC236}">
                  <a16:creationId xmlns:a16="http://schemas.microsoft.com/office/drawing/2014/main" id="{48B14521-1EA5-AE1C-DFD2-C08EAE7AD53D}"/>
                </a:ext>
              </a:extLst>
            </p:cNvPr>
            <p:cNvSpPr/>
            <p:nvPr/>
          </p:nvSpPr>
          <p:spPr>
            <a:xfrm>
              <a:off x="2810028" y="2920631"/>
              <a:ext cx="39518" cy="21086"/>
            </a:xfrm>
            <a:custGeom>
              <a:avLst/>
              <a:gdLst/>
              <a:ahLst/>
              <a:cxnLst/>
              <a:rect l="l" t="t" r="r" b="b"/>
              <a:pathLst>
                <a:path w="268" h="143" extrusionOk="0">
                  <a:moveTo>
                    <a:pt x="134" y="0"/>
                  </a:moveTo>
                  <a:cubicBezTo>
                    <a:pt x="104" y="0"/>
                    <a:pt x="74" y="6"/>
                    <a:pt x="49" y="18"/>
                  </a:cubicBezTo>
                  <a:cubicBezTo>
                    <a:pt x="1" y="42"/>
                    <a:pt x="1" y="91"/>
                    <a:pt x="49" y="115"/>
                  </a:cubicBezTo>
                  <a:cubicBezTo>
                    <a:pt x="74" y="134"/>
                    <a:pt x="104" y="143"/>
                    <a:pt x="134" y="143"/>
                  </a:cubicBezTo>
                  <a:cubicBezTo>
                    <a:pt x="165" y="143"/>
                    <a:pt x="195" y="134"/>
                    <a:pt x="219" y="115"/>
                  </a:cubicBezTo>
                  <a:cubicBezTo>
                    <a:pt x="268" y="91"/>
                    <a:pt x="268" y="42"/>
                    <a:pt x="219" y="18"/>
                  </a:cubicBezTo>
                  <a:cubicBezTo>
                    <a:pt x="195" y="6"/>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313;p69">
              <a:extLst>
                <a:ext uri="{FF2B5EF4-FFF2-40B4-BE49-F238E27FC236}">
                  <a16:creationId xmlns:a16="http://schemas.microsoft.com/office/drawing/2014/main" id="{58D1F278-B922-BDCA-0FD9-3491CDEB79C0}"/>
                </a:ext>
              </a:extLst>
            </p:cNvPr>
            <p:cNvSpPr/>
            <p:nvPr/>
          </p:nvSpPr>
          <p:spPr>
            <a:xfrm>
              <a:off x="2760040" y="2891877"/>
              <a:ext cx="41140" cy="21234"/>
            </a:xfrm>
            <a:custGeom>
              <a:avLst/>
              <a:gdLst/>
              <a:ahLst/>
              <a:cxnLst/>
              <a:rect l="l" t="t" r="r" b="b"/>
              <a:pathLst>
                <a:path w="279" h="144" extrusionOk="0">
                  <a:moveTo>
                    <a:pt x="139" y="1"/>
                  </a:moveTo>
                  <a:cubicBezTo>
                    <a:pt x="106" y="1"/>
                    <a:pt x="73" y="7"/>
                    <a:pt x="49" y="19"/>
                  </a:cubicBezTo>
                  <a:cubicBezTo>
                    <a:pt x="0" y="43"/>
                    <a:pt x="0" y="92"/>
                    <a:pt x="49" y="116"/>
                  </a:cubicBezTo>
                  <a:cubicBezTo>
                    <a:pt x="73" y="135"/>
                    <a:pt x="106" y="144"/>
                    <a:pt x="139" y="144"/>
                  </a:cubicBezTo>
                  <a:cubicBezTo>
                    <a:pt x="173" y="144"/>
                    <a:pt x="206" y="135"/>
                    <a:pt x="230" y="116"/>
                  </a:cubicBezTo>
                  <a:cubicBezTo>
                    <a:pt x="279" y="92"/>
                    <a:pt x="279" y="43"/>
                    <a:pt x="230" y="19"/>
                  </a:cubicBezTo>
                  <a:cubicBezTo>
                    <a:pt x="206" y="7"/>
                    <a:pt x="173"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314;p69">
              <a:extLst>
                <a:ext uri="{FF2B5EF4-FFF2-40B4-BE49-F238E27FC236}">
                  <a16:creationId xmlns:a16="http://schemas.microsoft.com/office/drawing/2014/main" id="{291217B8-BFC2-89C6-3FA5-53D908E88390}"/>
                </a:ext>
              </a:extLst>
            </p:cNvPr>
            <p:cNvSpPr/>
            <p:nvPr/>
          </p:nvSpPr>
          <p:spPr>
            <a:xfrm>
              <a:off x="2709905" y="2863270"/>
              <a:ext cx="41140" cy="21676"/>
            </a:xfrm>
            <a:custGeom>
              <a:avLst/>
              <a:gdLst/>
              <a:ahLst/>
              <a:cxnLst/>
              <a:rect l="l" t="t" r="r" b="b"/>
              <a:pathLst>
                <a:path w="279" h="147" extrusionOk="0">
                  <a:moveTo>
                    <a:pt x="145" y="1"/>
                  </a:moveTo>
                  <a:cubicBezTo>
                    <a:pt x="115" y="1"/>
                    <a:pt x="85" y="7"/>
                    <a:pt x="61" y="19"/>
                  </a:cubicBezTo>
                  <a:cubicBezTo>
                    <a:pt x="0" y="43"/>
                    <a:pt x="0" y="92"/>
                    <a:pt x="61" y="129"/>
                  </a:cubicBezTo>
                  <a:cubicBezTo>
                    <a:pt x="85" y="141"/>
                    <a:pt x="115" y="147"/>
                    <a:pt x="145" y="147"/>
                  </a:cubicBezTo>
                  <a:cubicBezTo>
                    <a:pt x="176" y="147"/>
                    <a:pt x="206" y="141"/>
                    <a:pt x="230" y="129"/>
                  </a:cubicBezTo>
                  <a:cubicBezTo>
                    <a:pt x="279" y="92"/>
                    <a:pt x="279" y="43"/>
                    <a:pt x="230" y="19"/>
                  </a:cubicBezTo>
                  <a:cubicBezTo>
                    <a:pt x="206" y="7"/>
                    <a:pt x="17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315;p69">
              <a:extLst>
                <a:ext uri="{FF2B5EF4-FFF2-40B4-BE49-F238E27FC236}">
                  <a16:creationId xmlns:a16="http://schemas.microsoft.com/office/drawing/2014/main" id="{9DE536FB-57C9-2AA8-F1E1-3F4DDBA812DA}"/>
                </a:ext>
              </a:extLst>
            </p:cNvPr>
            <p:cNvSpPr/>
            <p:nvPr/>
          </p:nvSpPr>
          <p:spPr>
            <a:xfrm>
              <a:off x="2661540" y="2834664"/>
              <a:ext cx="41287" cy="21676"/>
            </a:xfrm>
            <a:custGeom>
              <a:avLst/>
              <a:gdLst/>
              <a:ahLst/>
              <a:cxnLst/>
              <a:rect l="l" t="t" r="r" b="b"/>
              <a:pathLst>
                <a:path w="280" h="147" extrusionOk="0">
                  <a:moveTo>
                    <a:pt x="140" y="1"/>
                  </a:moveTo>
                  <a:cubicBezTo>
                    <a:pt x="107" y="1"/>
                    <a:pt x="73" y="7"/>
                    <a:pt x="49" y="19"/>
                  </a:cubicBezTo>
                  <a:cubicBezTo>
                    <a:pt x="0" y="43"/>
                    <a:pt x="0" y="92"/>
                    <a:pt x="49" y="128"/>
                  </a:cubicBezTo>
                  <a:cubicBezTo>
                    <a:pt x="73" y="141"/>
                    <a:pt x="107" y="147"/>
                    <a:pt x="140" y="147"/>
                  </a:cubicBezTo>
                  <a:cubicBezTo>
                    <a:pt x="174" y="147"/>
                    <a:pt x="207" y="141"/>
                    <a:pt x="231" y="128"/>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316;p69">
              <a:extLst>
                <a:ext uri="{FF2B5EF4-FFF2-40B4-BE49-F238E27FC236}">
                  <a16:creationId xmlns:a16="http://schemas.microsoft.com/office/drawing/2014/main" id="{FF531D5C-8AAD-579B-C56A-F3D03200D253}"/>
                </a:ext>
              </a:extLst>
            </p:cNvPr>
            <p:cNvSpPr/>
            <p:nvPr/>
          </p:nvSpPr>
          <p:spPr>
            <a:xfrm>
              <a:off x="2563187" y="2777451"/>
              <a:ext cx="39518" cy="21676"/>
            </a:xfrm>
            <a:custGeom>
              <a:avLst/>
              <a:gdLst/>
              <a:ahLst/>
              <a:cxnLst/>
              <a:rect l="l" t="t" r="r" b="b"/>
              <a:pathLst>
                <a:path w="268" h="147" extrusionOk="0">
                  <a:moveTo>
                    <a:pt x="134" y="0"/>
                  </a:moveTo>
                  <a:cubicBezTo>
                    <a:pt x="103" y="0"/>
                    <a:pt x="73" y="6"/>
                    <a:pt x="49" y="18"/>
                  </a:cubicBezTo>
                  <a:cubicBezTo>
                    <a:pt x="0" y="55"/>
                    <a:pt x="0" y="91"/>
                    <a:pt x="49" y="128"/>
                  </a:cubicBezTo>
                  <a:cubicBezTo>
                    <a:pt x="73" y="140"/>
                    <a:pt x="103" y="146"/>
                    <a:pt x="134" y="146"/>
                  </a:cubicBezTo>
                  <a:cubicBezTo>
                    <a:pt x="164" y="146"/>
                    <a:pt x="194" y="140"/>
                    <a:pt x="219" y="128"/>
                  </a:cubicBezTo>
                  <a:cubicBezTo>
                    <a:pt x="267" y="91"/>
                    <a:pt x="267" y="55"/>
                    <a:pt x="219" y="18"/>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317;p69">
              <a:extLst>
                <a:ext uri="{FF2B5EF4-FFF2-40B4-BE49-F238E27FC236}">
                  <a16:creationId xmlns:a16="http://schemas.microsoft.com/office/drawing/2014/main" id="{E95D6CDD-EEB7-6ADA-E30C-B02E597DE21E}"/>
                </a:ext>
              </a:extLst>
            </p:cNvPr>
            <p:cNvSpPr/>
            <p:nvPr/>
          </p:nvSpPr>
          <p:spPr>
            <a:xfrm>
              <a:off x="2414552" y="2691484"/>
              <a:ext cx="41435" cy="21676"/>
            </a:xfrm>
            <a:custGeom>
              <a:avLst/>
              <a:gdLst/>
              <a:ahLst/>
              <a:cxnLst/>
              <a:rect l="l" t="t" r="r" b="b"/>
              <a:pathLst>
                <a:path w="281" h="147" extrusionOk="0">
                  <a:moveTo>
                    <a:pt x="140" y="1"/>
                  </a:moveTo>
                  <a:cubicBezTo>
                    <a:pt x="107" y="1"/>
                    <a:pt x="73" y="7"/>
                    <a:pt x="49" y="19"/>
                  </a:cubicBezTo>
                  <a:cubicBezTo>
                    <a:pt x="1" y="56"/>
                    <a:pt x="1" y="104"/>
                    <a:pt x="49" y="129"/>
                  </a:cubicBezTo>
                  <a:cubicBezTo>
                    <a:pt x="73" y="141"/>
                    <a:pt x="107" y="147"/>
                    <a:pt x="140" y="147"/>
                  </a:cubicBezTo>
                  <a:cubicBezTo>
                    <a:pt x="174" y="147"/>
                    <a:pt x="207" y="141"/>
                    <a:pt x="232" y="129"/>
                  </a:cubicBezTo>
                  <a:cubicBezTo>
                    <a:pt x="280" y="104"/>
                    <a:pt x="280" y="56"/>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318;p69">
              <a:extLst>
                <a:ext uri="{FF2B5EF4-FFF2-40B4-BE49-F238E27FC236}">
                  <a16:creationId xmlns:a16="http://schemas.microsoft.com/office/drawing/2014/main" id="{6D481BAA-3721-6B54-12B2-11D1E2CAB6CF}"/>
                </a:ext>
              </a:extLst>
            </p:cNvPr>
            <p:cNvSpPr/>
            <p:nvPr/>
          </p:nvSpPr>
          <p:spPr>
            <a:xfrm>
              <a:off x="1804529" y="2387283"/>
              <a:ext cx="41140" cy="21676"/>
            </a:xfrm>
            <a:custGeom>
              <a:avLst/>
              <a:gdLst/>
              <a:ahLst/>
              <a:cxnLst/>
              <a:rect l="l" t="t" r="r" b="b"/>
              <a:pathLst>
                <a:path w="279" h="147" extrusionOk="0">
                  <a:moveTo>
                    <a:pt x="145" y="1"/>
                  </a:moveTo>
                  <a:cubicBezTo>
                    <a:pt x="115" y="1"/>
                    <a:pt x="85" y="7"/>
                    <a:pt x="60" y="19"/>
                  </a:cubicBezTo>
                  <a:cubicBezTo>
                    <a:pt x="0" y="56"/>
                    <a:pt x="0" y="104"/>
                    <a:pt x="60" y="129"/>
                  </a:cubicBezTo>
                  <a:cubicBezTo>
                    <a:pt x="85" y="141"/>
                    <a:pt x="115" y="147"/>
                    <a:pt x="145" y="147"/>
                  </a:cubicBezTo>
                  <a:cubicBezTo>
                    <a:pt x="176" y="147"/>
                    <a:pt x="206" y="141"/>
                    <a:pt x="230" y="129"/>
                  </a:cubicBezTo>
                  <a:cubicBezTo>
                    <a:pt x="279" y="104"/>
                    <a:pt x="279" y="56"/>
                    <a:pt x="230" y="19"/>
                  </a:cubicBezTo>
                  <a:cubicBezTo>
                    <a:pt x="206" y="7"/>
                    <a:pt x="176" y="1"/>
                    <a:pt x="14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319;p69">
              <a:extLst>
                <a:ext uri="{FF2B5EF4-FFF2-40B4-BE49-F238E27FC236}">
                  <a16:creationId xmlns:a16="http://schemas.microsoft.com/office/drawing/2014/main" id="{1E7386B3-0903-EF7D-62E5-87C46219A75B}"/>
                </a:ext>
              </a:extLst>
            </p:cNvPr>
            <p:cNvSpPr/>
            <p:nvPr/>
          </p:nvSpPr>
          <p:spPr>
            <a:xfrm>
              <a:off x="1706028" y="2330512"/>
              <a:ext cx="41287" cy="21234"/>
            </a:xfrm>
            <a:custGeom>
              <a:avLst/>
              <a:gdLst/>
              <a:ahLst/>
              <a:cxnLst/>
              <a:rect l="l" t="t" r="r" b="b"/>
              <a:pathLst>
                <a:path w="280" h="144" extrusionOk="0">
                  <a:moveTo>
                    <a:pt x="140" y="1"/>
                  </a:moveTo>
                  <a:cubicBezTo>
                    <a:pt x="107" y="1"/>
                    <a:pt x="73" y="10"/>
                    <a:pt x="49" y="28"/>
                  </a:cubicBezTo>
                  <a:cubicBezTo>
                    <a:pt x="0" y="53"/>
                    <a:pt x="0" y="101"/>
                    <a:pt x="49" y="125"/>
                  </a:cubicBezTo>
                  <a:cubicBezTo>
                    <a:pt x="73" y="138"/>
                    <a:pt x="107" y="144"/>
                    <a:pt x="140" y="144"/>
                  </a:cubicBezTo>
                  <a:cubicBezTo>
                    <a:pt x="174" y="144"/>
                    <a:pt x="207" y="138"/>
                    <a:pt x="231" y="125"/>
                  </a:cubicBezTo>
                  <a:cubicBezTo>
                    <a:pt x="280" y="101"/>
                    <a:pt x="280" y="53"/>
                    <a:pt x="231"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320;p69">
              <a:extLst>
                <a:ext uri="{FF2B5EF4-FFF2-40B4-BE49-F238E27FC236}">
                  <a16:creationId xmlns:a16="http://schemas.microsoft.com/office/drawing/2014/main" id="{C4B48A83-1865-A07B-9E63-33E146200C81}"/>
                </a:ext>
              </a:extLst>
            </p:cNvPr>
            <p:cNvSpPr/>
            <p:nvPr/>
          </p:nvSpPr>
          <p:spPr>
            <a:xfrm>
              <a:off x="1657810" y="2301906"/>
              <a:ext cx="39518" cy="21234"/>
            </a:xfrm>
            <a:custGeom>
              <a:avLst/>
              <a:gdLst/>
              <a:ahLst/>
              <a:cxnLst/>
              <a:rect l="l" t="t" r="r" b="b"/>
              <a:pathLst>
                <a:path w="268" h="144" extrusionOk="0">
                  <a:moveTo>
                    <a:pt x="134" y="1"/>
                  </a:moveTo>
                  <a:cubicBezTo>
                    <a:pt x="103" y="1"/>
                    <a:pt x="73" y="10"/>
                    <a:pt x="49" y="28"/>
                  </a:cubicBezTo>
                  <a:cubicBezTo>
                    <a:pt x="0" y="52"/>
                    <a:pt x="0" y="101"/>
                    <a:pt x="49" y="125"/>
                  </a:cubicBezTo>
                  <a:cubicBezTo>
                    <a:pt x="73" y="137"/>
                    <a:pt x="103" y="143"/>
                    <a:pt x="134" y="143"/>
                  </a:cubicBezTo>
                  <a:cubicBezTo>
                    <a:pt x="164" y="143"/>
                    <a:pt x="194" y="137"/>
                    <a:pt x="218" y="125"/>
                  </a:cubicBezTo>
                  <a:cubicBezTo>
                    <a:pt x="267" y="101"/>
                    <a:pt x="267" y="52"/>
                    <a:pt x="218" y="28"/>
                  </a:cubicBezTo>
                  <a:cubicBezTo>
                    <a:pt x="194"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321;p69">
              <a:extLst>
                <a:ext uri="{FF2B5EF4-FFF2-40B4-BE49-F238E27FC236}">
                  <a16:creationId xmlns:a16="http://schemas.microsoft.com/office/drawing/2014/main" id="{F96DAEC9-6830-F52A-B55C-D7C854A42132}"/>
                </a:ext>
              </a:extLst>
            </p:cNvPr>
            <p:cNvSpPr/>
            <p:nvPr/>
          </p:nvSpPr>
          <p:spPr>
            <a:xfrm>
              <a:off x="1557541" y="2244693"/>
              <a:ext cx="41287" cy="22413"/>
            </a:xfrm>
            <a:custGeom>
              <a:avLst/>
              <a:gdLst/>
              <a:ahLst/>
              <a:cxnLst/>
              <a:rect l="l" t="t" r="r" b="b"/>
              <a:pathLst>
                <a:path w="280" h="152" extrusionOk="0">
                  <a:moveTo>
                    <a:pt x="144" y="0"/>
                  </a:moveTo>
                  <a:cubicBezTo>
                    <a:pt x="112" y="0"/>
                    <a:pt x="79" y="9"/>
                    <a:pt x="49" y="28"/>
                  </a:cubicBezTo>
                  <a:cubicBezTo>
                    <a:pt x="1" y="52"/>
                    <a:pt x="1" y="101"/>
                    <a:pt x="49" y="125"/>
                  </a:cubicBezTo>
                  <a:cubicBezTo>
                    <a:pt x="79" y="143"/>
                    <a:pt x="112" y="152"/>
                    <a:pt x="144" y="152"/>
                  </a:cubicBezTo>
                  <a:cubicBezTo>
                    <a:pt x="176" y="152"/>
                    <a:pt x="206" y="143"/>
                    <a:pt x="231" y="125"/>
                  </a:cubicBezTo>
                  <a:cubicBezTo>
                    <a:pt x="279" y="101"/>
                    <a:pt x="279" y="52"/>
                    <a:pt x="231" y="28"/>
                  </a:cubicBezTo>
                  <a:cubicBezTo>
                    <a:pt x="206" y="9"/>
                    <a:pt x="176" y="0"/>
                    <a:pt x="14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322;p69">
              <a:extLst>
                <a:ext uri="{FF2B5EF4-FFF2-40B4-BE49-F238E27FC236}">
                  <a16:creationId xmlns:a16="http://schemas.microsoft.com/office/drawing/2014/main" id="{89EEB5D8-50B6-9F10-5042-315880DA5382}"/>
                </a:ext>
              </a:extLst>
            </p:cNvPr>
            <p:cNvSpPr/>
            <p:nvPr/>
          </p:nvSpPr>
          <p:spPr>
            <a:xfrm>
              <a:off x="1509175" y="2216086"/>
              <a:ext cx="41287" cy="22413"/>
            </a:xfrm>
            <a:custGeom>
              <a:avLst/>
              <a:gdLst/>
              <a:ahLst/>
              <a:cxnLst/>
              <a:rect l="l" t="t" r="r" b="b"/>
              <a:pathLst>
                <a:path w="280" h="152" extrusionOk="0">
                  <a:moveTo>
                    <a:pt x="135" y="0"/>
                  </a:moveTo>
                  <a:cubicBezTo>
                    <a:pt x="104" y="0"/>
                    <a:pt x="73" y="9"/>
                    <a:pt x="49" y="28"/>
                  </a:cubicBezTo>
                  <a:cubicBezTo>
                    <a:pt x="0" y="52"/>
                    <a:pt x="0" y="101"/>
                    <a:pt x="49" y="125"/>
                  </a:cubicBezTo>
                  <a:cubicBezTo>
                    <a:pt x="73" y="143"/>
                    <a:pt x="104" y="152"/>
                    <a:pt x="135" y="152"/>
                  </a:cubicBezTo>
                  <a:cubicBezTo>
                    <a:pt x="167" y="152"/>
                    <a:pt x="201" y="143"/>
                    <a:pt x="231" y="125"/>
                  </a:cubicBezTo>
                  <a:cubicBezTo>
                    <a:pt x="280" y="101"/>
                    <a:pt x="280" y="52"/>
                    <a:pt x="231" y="28"/>
                  </a:cubicBezTo>
                  <a:cubicBezTo>
                    <a:pt x="201" y="9"/>
                    <a:pt x="167" y="0"/>
                    <a:pt x="13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323;p69">
              <a:extLst>
                <a:ext uri="{FF2B5EF4-FFF2-40B4-BE49-F238E27FC236}">
                  <a16:creationId xmlns:a16="http://schemas.microsoft.com/office/drawing/2014/main" id="{E5FFBB5F-E04D-819F-698F-C376DC6165EA}"/>
                </a:ext>
              </a:extLst>
            </p:cNvPr>
            <p:cNvSpPr/>
            <p:nvPr/>
          </p:nvSpPr>
          <p:spPr>
            <a:xfrm>
              <a:off x="1459041" y="2188807"/>
              <a:ext cx="41435" cy="21086"/>
            </a:xfrm>
            <a:custGeom>
              <a:avLst/>
              <a:gdLst/>
              <a:ahLst/>
              <a:cxnLst/>
              <a:rect l="l" t="t" r="r" b="b"/>
              <a:pathLst>
                <a:path w="281" h="143" extrusionOk="0">
                  <a:moveTo>
                    <a:pt x="140" y="0"/>
                  </a:moveTo>
                  <a:cubicBezTo>
                    <a:pt x="107" y="0"/>
                    <a:pt x="73" y="6"/>
                    <a:pt x="49" y="19"/>
                  </a:cubicBezTo>
                  <a:cubicBezTo>
                    <a:pt x="1" y="43"/>
                    <a:pt x="1" y="91"/>
                    <a:pt x="49" y="116"/>
                  </a:cubicBezTo>
                  <a:cubicBezTo>
                    <a:pt x="73" y="134"/>
                    <a:pt x="107" y="143"/>
                    <a:pt x="140" y="143"/>
                  </a:cubicBezTo>
                  <a:cubicBezTo>
                    <a:pt x="174" y="143"/>
                    <a:pt x="207" y="134"/>
                    <a:pt x="232" y="116"/>
                  </a:cubicBezTo>
                  <a:cubicBezTo>
                    <a:pt x="280" y="91"/>
                    <a:pt x="280" y="43"/>
                    <a:pt x="232"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324;p69">
              <a:extLst>
                <a:ext uri="{FF2B5EF4-FFF2-40B4-BE49-F238E27FC236}">
                  <a16:creationId xmlns:a16="http://schemas.microsoft.com/office/drawing/2014/main" id="{F9059ECF-3754-9CE6-6A36-FA464CC30F8D}"/>
                </a:ext>
              </a:extLst>
            </p:cNvPr>
            <p:cNvSpPr/>
            <p:nvPr/>
          </p:nvSpPr>
          <p:spPr>
            <a:xfrm>
              <a:off x="1410823" y="2160201"/>
              <a:ext cx="39518" cy="21086"/>
            </a:xfrm>
            <a:custGeom>
              <a:avLst/>
              <a:gdLst/>
              <a:ahLst/>
              <a:cxnLst/>
              <a:rect l="l" t="t" r="r" b="b"/>
              <a:pathLst>
                <a:path w="268" h="143" extrusionOk="0">
                  <a:moveTo>
                    <a:pt x="134" y="0"/>
                  </a:moveTo>
                  <a:cubicBezTo>
                    <a:pt x="104" y="0"/>
                    <a:pt x="73" y="6"/>
                    <a:pt x="49" y="18"/>
                  </a:cubicBezTo>
                  <a:cubicBezTo>
                    <a:pt x="0" y="43"/>
                    <a:pt x="0" y="91"/>
                    <a:pt x="49" y="115"/>
                  </a:cubicBezTo>
                  <a:cubicBezTo>
                    <a:pt x="73" y="133"/>
                    <a:pt x="104" y="142"/>
                    <a:pt x="134" y="142"/>
                  </a:cubicBezTo>
                  <a:cubicBezTo>
                    <a:pt x="164" y="142"/>
                    <a:pt x="195" y="133"/>
                    <a:pt x="219" y="115"/>
                  </a:cubicBezTo>
                  <a:cubicBezTo>
                    <a:pt x="267" y="91"/>
                    <a:pt x="267" y="43"/>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325;p69">
              <a:extLst>
                <a:ext uri="{FF2B5EF4-FFF2-40B4-BE49-F238E27FC236}">
                  <a16:creationId xmlns:a16="http://schemas.microsoft.com/office/drawing/2014/main" id="{EF802D11-A1B1-3171-1284-2E549C24ADA3}"/>
                </a:ext>
              </a:extLst>
            </p:cNvPr>
            <p:cNvSpPr/>
            <p:nvPr/>
          </p:nvSpPr>
          <p:spPr>
            <a:xfrm>
              <a:off x="1360688" y="2131594"/>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6" y="133"/>
                    <a:pt x="231" y="115"/>
                  </a:cubicBezTo>
                  <a:cubicBezTo>
                    <a:pt x="279" y="91"/>
                    <a:pt x="279" y="43"/>
                    <a:pt x="231" y="18"/>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326;p69">
              <a:extLst>
                <a:ext uri="{FF2B5EF4-FFF2-40B4-BE49-F238E27FC236}">
                  <a16:creationId xmlns:a16="http://schemas.microsoft.com/office/drawing/2014/main" id="{309F266B-4B08-90C8-4B87-5FD37D4E5A62}"/>
                </a:ext>
              </a:extLst>
            </p:cNvPr>
            <p:cNvSpPr/>
            <p:nvPr/>
          </p:nvSpPr>
          <p:spPr>
            <a:xfrm>
              <a:off x="2348492" y="2700921"/>
              <a:ext cx="41140" cy="22561"/>
            </a:xfrm>
            <a:custGeom>
              <a:avLst/>
              <a:gdLst/>
              <a:ahLst/>
              <a:cxnLst/>
              <a:rect l="l" t="t" r="r" b="b"/>
              <a:pathLst>
                <a:path w="279" h="153" extrusionOk="0">
                  <a:moveTo>
                    <a:pt x="139" y="1"/>
                  </a:moveTo>
                  <a:cubicBezTo>
                    <a:pt x="106" y="1"/>
                    <a:pt x="73" y="10"/>
                    <a:pt x="49" y="28"/>
                  </a:cubicBezTo>
                  <a:cubicBezTo>
                    <a:pt x="0" y="52"/>
                    <a:pt x="0" y="101"/>
                    <a:pt x="49" y="125"/>
                  </a:cubicBezTo>
                  <a:cubicBezTo>
                    <a:pt x="73" y="143"/>
                    <a:pt x="106" y="153"/>
                    <a:pt x="139" y="153"/>
                  </a:cubicBezTo>
                  <a:cubicBezTo>
                    <a:pt x="173" y="153"/>
                    <a:pt x="206" y="143"/>
                    <a:pt x="230" y="125"/>
                  </a:cubicBezTo>
                  <a:cubicBezTo>
                    <a:pt x="279" y="101"/>
                    <a:pt x="279" y="52"/>
                    <a:pt x="230" y="28"/>
                  </a:cubicBezTo>
                  <a:cubicBezTo>
                    <a:pt x="206" y="10"/>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327;p69">
              <a:extLst>
                <a:ext uri="{FF2B5EF4-FFF2-40B4-BE49-F238E27FC236}">
                  <a16:creationId xmlns:a16="http://schemas.microsoft.com/office/drawing/2014/main" id="{E8B8349C-C11C-6182-292A-FE464B7CE635}"/>
                </a:ext>
              </a:extLst>
            </p:cNvPr>
            <p:cNvSpPr/>
            <p:nvPr/>
          </p:nvSpPr>
          <p:spPr>
            <a:xfrm>
              <a:off x="2249992" y="2645036"/>
              <a:ext cx="41287" cy="21234"/>
            </a:xfrm>
            <a:custGeom>
              <a:avLst/>
              <a:gdLst/>
              <a:ahLst/>
              <a:cxnLst/>
              <a:rect l="l" t="t" r="r" b="b"/>
              <a:pathLst>
                <a:path w="280" h="144" extrusionOk="0">
                  <a:moveTo>
                    <a:pt x="140" y="0"/>
                  </a:moveTo>
                  <a:cubicBezTo>
                    <a:pt x="107" y="0"/>
                    <a:pt x="73" y="6"/>
                    <a:pt x="49" y="18"/>
                  </a:cubicBezTo>
                  <a:cubicBezTo>
                    <a:pt x="0" y="43"/>
                    <a:pt x="0" y="91"/>
                    <a:pt x="49" y="116"/>
                  </a:cubicBezTo>
                  <a:cubicBezTo>
                    <a:pt x="73" y="134"/>
                    <a:pt x="107" y="143"/>
                    <a:pt x="140" y="143"/>
                  </a:cubicBezTo>
                  <a:cubicBezTo>
                    <a:pt x="173" y="143"/>
                    <a:pt x="207" y="134"/>
                    <a:pt x="231" y="116"/>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328;p69">
              <a:extLst>
                <a:ext uri="{FF2B5EF4-FFF2-40B4-BE49-F238E27FC236}">
                  <a16:creationId xmlns:a16="http://schemas.microsoft.com/office/drawing/2014/main" id="{9B64ED11-B3DD-2103-0FF6-FAD8A45F2451}"/>
                </a:ext>
              </a:extLst>
            </p:cNvPr>
            <p:cNvSpPr/>
            <p:nvPr/>
          </p:nvSpPr>
          <p:spPr>
            <a:xfrm>
              <a:off x="2151639" y="2587675"/>
              <a:ext cx="39518" cy="21234"/>
            </a:xfrm>
            <a:custGeom>
              <a:avLst/>
              <a:gdLst/>
              <a:ahLst/>
              <a:cxnLst/>
              <a:rect l="l" t="t" r="r" b="b"/>
              <a:pathLst>
                <a:path w="268" h="144" extrusionOk="0">
                  <a:moveTo>
                    <a:pt x="134" y="1"/>
                  </a:moveTo>
                  <a:cubicBezTo>
                    <a:pt x="103" y="1"/>
                    <a:pt x="73" y="7"/>
                    <a:pt x="49" y="19"/>
                  </a:cubicBezTo>
                  <a:cubicBezTo>
                    <a:pt x="0" y="43"/>
                    <a:pt x="0" y="92"/>
                    <a:pt x="49" y="116"/>
                  </a:cubicBezTo>
                  <a:cubicBezTo>
                    <a:pt x="73" y="135"/>
                    <a:pt x="103" y="144"/>
                    <a:pt x="134" y="144"/>
                  </a:cubicBezTo>
                  <a:cubicBezTo>
                    <a:pt x="164" y="144"/>
                    <a:pt x="194" y="135"/>
                    <a:pt x="219" y="116"/>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329;p69">
              <a:extLst>
                <a:ext uri="{FF2B5EF4-FFF2-40B4-BE49-F238E27FC236}">
                  <a16:creationId xmlns:a16="http://schemas.microsoft.com/office/drawing/2014/main" id="{4AFE6FD5-EFA8-A38D-4F7E-C88220C163D8}"/>
                </a:ext>
              </a:extLst>
            </p:cNvPr>
            <p:cNvSpPr/>
            <p:nvPr/>
          </p:nvSpPr>
          <p:spPr>
            <a:xfrm>
              <a:off x="2051369" y="2530462"/>
              <a:ext cx="41287" cy="21676"/>
            </a:xfrm>
            <a:custGeom>
              <a:avLst/>
              <a:gdLst/>
              <a:ahLst/>
              <a:cxnLst/>
              <a:rect l="l" t="t" r="r" b="b"/>
              <a:pathLst>
                <a:path w="280" h="147" extrusionOk="0">
                  <a:moveTo>
                    <a:pt x="146" y="1"/>
                  </a:moveTo>
                  <a:cubicBezTo>
                    <a:pt x="116" y="1"/>
                    <a:pt x="85" y="7"/>
                    <a:pt x="61" y="19"/>
                  </a:cubicBezTo>
                  <a:cubicBezTo>
                    <a:pt x="1" y="43"/>
                    <a:pt x="1" y="92"/>
                    <a:pt x="61" y="129"/>
                  </a:cubicBezTo>
                  <a:cubicBezTo>
                    <a:pt x="85" y="141"/>
                    <a:pt x="116" y="147"/>
                    <a:pt x="146" y="147"/>
                  </a:cubicBezTo>
                  <a:cubicBezTo>
                    <a:pt x="176" y="147"/>
                    <a:pt x="207" y="141"/>
                    <a:pt x="231" y="129"/>
                  </a:cubicBezTo>
                  <a:cubicBezTo>
                    <a:pt x="279" y="92"/>
                    <a:pt x="279" y="43"/>
                    <a:pt x="231" y="19"/>
                  </a:cubicBezTo>
                  <a:cubicBezTo>
                    <a:pt x="207" y="7"/>
                    <a:pt x="176" y="1"/>
                    <a:pt x="14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330;p69">
              <a:extLst>
                <a:ext uri="{FF2B5EF4-FFF2-40B4-BE49-F238E27FC236}">
                  <a16:creationId xmlns:a16="http://schemas.microsoft.com/office/drawing/2014/main" id="{D5FF1D93-440C-4981-E786-E5D108368FF4}"/>
                </a:ext>
              </a:extLst>
            </p:cNvPr>
            <p:cNvSpPr/>
            <p:nvPr/>
          </p:nvSpPr>
          <p:spPr>
            <a:xfrm>
              <a:off x="1952869" y="2473249"/>
              <a:ext cx="41435" cy="21676"/>
            </a:xfrm>
            <a:custGeom>
              <a:avLst/>
              <a:gdLst/>
              <a:ahLst/>
              <a:cxnLst/>
              <a:rect l="l" t="t" r="r" b="b"/>
              <a:pathLst>
                <a:path w="281" h="147" extrusionOk="0">
                  <a:moveTo>
                    <a:pt x="141" y="0"/>
                  </a:moveTo>
                  <a:cubicBezTo>
                    <a:pt x="107" y="0"/>
                    <a:pt x="74" y="6"/>
                    <a:pt x="49" y="19"/>
                  </a:cubicBezTo>
                  <a:cubicBezTo>
                    <a:pt x="1" y="55"/>
                    <a:pt x="1" y="91"/>
                    <a:pt x="49" y="128"/>
                  </a:cubicBezTo>
                  <a:cubicBezTo>
                    <a:pt x="74" y="140"/>
                    <a:pt x="107" y="146"/>
                    <a:pt x="141" y="146"/>
                  </a:cubicBezTo>
                  <a:cubicBezTo>
                    <a:pt x="174" y="146"/>
                    <a:pt x="208" y="140"/>
                    <a:pt x="232" y="128"/>
                  </a:cubicBezTo>
                  <a:cubicBezTo>
                    <a:pt x="280" y="91"/>
                    <a:pt x="280" y="55"/>
                    <a:pt x="232" y="19"/>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331;p69">
              <a:extLst>
                <a:ext uri="{FF2B5EF4-FFF2-40B4-BE49-F238E27FC236}">
                  <a16:creationId xmlns:a16="http://schemas.microsoft.com/office/drawing/2014/main" id="{44E86946-A01A-1AD7-02A3-C75BCAEC7FED}"/>
                </a:ext>
              </a:extLst>
            </p:cNvPr>
            <p:cNvSpPr/>
            <p:nvPr/>
          </p:nvSpPr>
          <p:spPr>
            <a:xfrm>
              <a:off x="1854516" y="2415889"/>
              <a:ext cx="41287" cy="21823"/>
            </a:xfrm>
            <a:custGeom>
              <a:avLst/>
              <a:gdLst/>
              <a:ahLst/>
              <a:cxnLst/>
              <a:rect l="l" t="t" r="r" b="b"/>
              <a:pathLst>
                <a:path w="280" h="148" extrusionOk="0">
                  <a:moveTo>
                    <a:pt x="140" y="1"/>
                  </a:moveTo>
                  <a:cubicBezTo>
                    <a:pt x="107" y="1"/>
                    <a:pt x="74" y="7"/>
                    <a:pt x="49" y="19"/>
                  </a:cubicBezTo>
                  <a:cubicBezTo>
                    <a:pt x="1" y="56"/>
                    <a:pt x="1" y="105"/>
                    <a:pt x="49" y="129"/>
                  </a:cubicBezTo>
                  <a:cubicBezTo>
                    <a:pt x="74" y="141"/>
                    <a:pt x="107" y="147"/>
                    <a:pt x="140" y="147"/>
                  </a:cubicBezTo>
                  <a:cubicBezTo>
                    <a:pt x="173" y="147"/>
                    <a:pt x="207" y="141"/>
                    <a:pt x="231" y="129"/>
                  </a:cubicBezTo>
                  <a:cubicBezTo>
                    <a:pt x="280" y="105"/>
                    <a:pt x="280" y="56"/>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332;p69">
              <a:extLst>
                <a:ext uri="{FF2B5EF4-FFF2-40B4-BE49-F238E27FC236}">
                  <a16:creationId xmlns:a16="http://schemas.microsoft.com/office/drawing/2014/main" id="{C9C50D4A-9153-FBF6-2783-9065F9341F67}"/>
                </a:ext>
              </a:extLst>
            </p:cNvPr>
            <p:cNvSpPr/>
            <p:nvPr/>
          </p:nvSpPr>
          <p:spPr>
            <a:xfrm>
              <a:off x="1756163" y="2359119"/>
              <a:ext cx="41287" cy="21234"/>
            </a:xfrm>
            <a:custGeom>
              <a:avLst/>
              <a:gdLst/>
              <a:ahLst/>
              <a:cxnLst/>
              <a:rect l="l" t="t" r="r" b="b"/>
              <a:pathLst>
                <a:path w="280" h="144" extrusionOk="0">
                  <a:moveTo>
                    <a:pt x="140" y="1"/>
                  </a:moveTo>
                  <a:cubicBezTo>
                    <a:pt x="106" y="1"/>
                    <a:pt x="73" y="10"/>
                    <a:pt x="49" y="28"/>
                  </a:cubicBezTo>
                  <a:cubicBezTo>
                    <a:pt x="0" y="53"/>
                    <a:pt x="0" y="101"/>
                    <a:pt x="49" y="126"/>
                  </a:cubicBezTo>
                  <a:cubicBezTo>
                    <a:pt x="73" y="138"/>
                    <a:pt x="106" y="144"/>
                    <a:pt x="140" y="144"/>
                  </a:cubicBezTo>
                  <a:cubicBezTo>
                    <a:pt x="173" y="144"/>
                    <a:pt x="207" y="138"/>
                    <a:pt x="231" y="126"/>
                  </a:cubicBezTo>
                  <a:cubicBezTo>
                    <a:pt x="280" y="101"/>
                    <a:pt x="280" y="53"/>
                    <a:pt x="231" y="28"/>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333;p69">
              <a:extLst>
                <a:ext uri="{FF2B5EF4-FFF2-40B4-BE49-F238E27FC236}">
                  <a16:creationId xmlns:a16="http://schemas.microsoft.com/office/drawing/2014/main" id="{F09CC9EC-0EA0-D67C-FB12-2CFDEEA98F9C}"/>
                </a:ext>
              </a:extLst>
            </p:cNvPr>
            <p:cNvSpPr/>
            <p:nvPr/>
          </p:nvSpPr>
          <p:spPr>
            <a:xfrm>
              <a:off x="1607676" y="2273299"/>
              <a:ext cx="41140" cy="21234"/>
            </a:xfrm>
            <a:custGeom>
              <a:avLst/>
              <a:gdLst/>
              <a:ahLst/>
              <a:cxnLst/>
              <a:rect l="l" t="t" r="r" b="b"/>
              <a:pathLst>
                <a:path w="279" h="144" extrusionOk="0">
                  <a:moveTo>
                    <a:pt x="140" y="0"/>
                  </a:moveTo>
                  <a:cubicBezTo>
                    <a:pt x="106" y="0"/>
                    <a:pt x="73" y="10"/>
                    <a:pt x="49" y="28"/>
                  </a:cubicBezTo>
                  <a:cubicBezTo>
                    <a:pt x="0" y="52"/>
                    <a:pt x="0" y="101"/>
                    <a:pt x="49" y="125"/>
                  </a:cubicBezTo>
                  <a:cubicBezTo>
                    <a:pt x="73" y="137"/>
                    <a:pt x="106" y="143"/>
                    <a:pt x="140" y="143"/>
                  </a:cubicBezTo>
                  <a:cubicBezTo>
                    <a:pt x="173" y="143"/>
                    <a:pt x="206" y="137"/>
                    <a:pt x="230" y="125"/>
                  </a:cubicBezTo>
                  <a:cubicBezTo>
                    <a:pt x="279" y="101"/>
                    <a:pt x="279" y="52"/>
                    <a:pt x="230" y="28"/>
                  </a:cubicBezTo>
                  <a:cubicBezTo>
                    <a:pt x="206" y="10"/>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334;p69">
              <a:extLst>
                <a:ext uri="{FF2B5EF4-FFF2-40B4-BE49-F238E27FC236}">
                  <a16:creationId xmlns:a16="http://schemas.microsoft.com/office/drawing/2014/main" id="{E111106A-3707-DCFD-0632-4637B18CE1C3}"/>
                </a:ext>
              </a:extLst>
            </p:cNvPr>
            <p:cNvSpPr/>
            <p:nvPr/>
          </p:nvSpPr>
          <p:spPr>
            <a:xfrm>
              <a:off x="2595332" y="2843659"/>
              <a:ext cx="41287" cy="21528"/>
            </a:xfrm>
            <a:custGeom>
              <a:avLst/>
              <a:gdLst/>
              <a:ahLst/>
              <a:cxnLst/>
              <a:rect l="l" t="t" r="r" b="b"/>
              <a:pathLst>
                <a:path w="280" h="146" extrusionOk="0">
                  <a:moveTo>
                    <a:pt x="140" y="1"/>
                  </a:moveTo>
                  <a:cubicBezTo>
                    <a:pt x="107" y="1"/>
                    <a:pt x="74" y="7"/>
                    <a:pt x="49" y="19"/>
                  </a:cubicBezTo>
                  <a:cubicBezTo>
                    <a:pt x="1" y="55"/>
                    <a:pt x="1" y="103"/>
                    <a:pt x="49" y="128"/>
                  </a:cubicBezTo>
                  <a:cubicBezTo>
                    <a:pt x="74" y="140"/>
                    <a:pt x="107" y="146"/>
                    <a:pt x="140" y="146"/>
                  </a:cubicBezTo>
                  <a:cubicBezTo>
                    <a:pt x="173" y="146"/>
                    <a:pt x="207" y="140"/>
                    <a:pt x="231" y="128"/>
                  </a:cubicBezTo>
                  <a:cubicBezTo>
                    <a:pt x="279" y="103"/>
                    <a:pt x="279" y="55"/>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335;p69">
              <a:extLst>
                <a:ext uri="{FF2B5EF4-FFF2-40B4-BE49-F238E27FC236}">
                  <a16:creationId xmlns:a16="http://schemas.microsoft.com/office/drawing/2014/main" id="{E1FDC044-1433-A4A0-4304-55251C48A520}"/>
                </a:ext>
              </a:extLst>
            </p:cNvPr>
            <p:cNvSpPr/>
            <p:nvPr/>
          </p:nvSpPr>
          <p:spPr>
            <a:xfrm>
              <a:off x="2496832" y="2786888"/>
              <a:ext cx="41435" cy="21086"/>
            </a:xfrm>
            <a:custGeom>
              <a:avLst/>
              <a:gdLst/>
              <a:ahLst/>
              <a:cxnLst/>
              <a:rect l="l" t="t" r="r" b="b"/>
              <a:pathLst>
                <a:path w="281" h="143" extrusionOk="0">
                  <a:moveTo>
                    <a:pt x="141" y="0"/>
                  </a:moveTo>
                  <a:cubicBezTo>
                    <a:pt x="107" y="0"/>
                    <a:pt x="74" y="9"/>
                    <a:pt x="49" y="27"/>
                  </a:cubicBezTo>
                  <a:cubicBezTo>
                    <a:pt x="1" y="52"/>
                    <a:pt x="1" y="100"/>
                    <a:pt x="49" y="124"/>
                  </a:cubicBezTo>
                  <a:cubicBezTo>
                    <a:pt x="74" y="136"/>
                    <a:pt x="107" y="143"/>
                    <a:pt x="141" y="143"/>
                  </a:cubicBezTo>
                  <a:cubicBezTo>
                    <a:pt x="174" y="143"/>
                    <a:pt x="208" y="136"/>
                    <a:pt x="232" y="124"/>
                  </a:cubicBezTo>
                  <a:cubicBezTo>
                    <a:pt x="280" y="100"/>
                    <a:pt x="280" y="52"/>
                    <a:pt x="232" y="27"/>
                  </a:cubicBezTo>
                  <a:cubicBezTo>
                    <a:pt x="208" y="9"/>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336;p69">
              <a:extLst>
                <a:ext uri="{FF2B5EF4-FFF2-40B4-BE49-F238E27FC236}">
                  <a16:creationId xmlns:a16="http://schemas.microsoft.com/office/drawing/2014/main" id="{562ED98C-5048-62EF-1D4B-919403B17D8B}"/>
                </a:ext>
              </a:extLst>
            </p:cNvPr>
            <p:cNvSpPr/>
            <p:nvPr/>
          </p:nvSpPr>
          <p:spPr>
            <a:xfrm>
              <a:off x="2446845" y="2758282"/>
              <a:ext cx="41287" cy="21086"/>
            </a:xfrm>
            <a:custGeom>
              <a:avLst/>
              <a:gdLst/>
              <a:ahLst/>
              <a:cxnLst/>
              <a:rect l="l" t="t" r="r" b="b"/>
              <a:pathLst>
                <a:path w="280" h="143" extrusionOk="0">
                  <a:moveTo>
                    <a:pt x="140" y="0"/>
                  </a:moveTo>
                  <a:cubicBezTo>
                    <a:pt x="106" y="0"/>
                    <a:pt x="73" y="9"/>
                    <a:pt x="49" y="27"/>
                  </a:cubicBezTo>
                  <a:cubicBezTo>
                    <a:pt x="0" y="51"/>
                    <a:pt x="0" y="100"/>
                    <a:pt x="49" y="124"/>
                  </a:cubicBezTo>
                  <a:cubicBezTo>
                    <a:pt x="73" y="136"/>
                    <a:pt x="106" y="142"/>
                    <a:pt x="140" y="142"/>
                  </a:cubicBezTo>
                  <a:cubicBezTo>
                    <a:pt x="173" y="142"/>
                    <a:pt x="207" y="136"/>
                    <a:pt x="231" y="124"/>
                  </a:cubicBezTo>
                  <a:cubicBezTo>
                    <a:pt x="280" y="100"/>
                    <a:pt x="280" y="51"/>
                    <a:pt x="231" y="27"/>
                  </a:cubicBezTo>
                  <a:cubicBezTo>
                    <a:pt x="207"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337;p69">
              <a:extLst>
                <a:ext uri="{FF2B5EF4-FFF2-40B4-BE49-F238E27FC236}">
                  <a16:creationId xmlns:a16="http://schemas.microsoft.com/office/drawing/2014/main" id="{4BC87985-E3D4-5FFE-9687-37C3AAB86697}"/>
                </a:ext>
              </a:extLst>
            </p:cNvPr>
            <p:cNvSpPr/>
            <p:nvPr/>
          </p:nvSpPr>
          <p:spPr>
            <a:xfrm>
              <a:off x="2299979" y="2672315"/>
              <a:ext cx="39518" cy="22561"/>
            </a:xfrm>
            <a:custGeom>
              <a:avLst/>
              <a:gdLst/>
              <a:ahLst/>
              <a:cxnLst/>
              <a:rect l="l" t="t" r="r" b="b"/>
              <a:pathLst>
                <a:path w="268" h="153" extrusionOk="0">
                  <a:moveTo>
                    <a:pt x="134" y="1"/>
                  </a:moveTo>
                  <a:cubicBezTo>
                    <a:pt x="104" y="1"/>
                    <a:pt x="74" y="10"/>
                    <a:pt x="50" y="28"/>
                  </a:cubicBezTo>
                  <a:cubicBezTo>
                    <a:pt x="1" y="52"/>
                    <a:pt x="1" y="100"/>
                    <a:pt x="50" y="125"/>
                  </a:cubicBezTo>
                  <a:cubicBezTo>
                    <a:pt x="74" y="143"/>
                    <a:pt x="104" y="152"/>
                    <a:pt x="134" y="152"/>
                  </a:cubicBezTo>
                  <a:cubicBezTo>
                    <a:pt x="165" y="152"/>
                    <a:pt x="195" y="143"/>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338;p69">
              <a:extLst>
                <a:ext uri="{FF2B5EF4-FFF2-40B4-BE49-F238E27FC236}">
                  <a16:creationId xmlns:a16="http://schemas.microsoft.com/office/drawing/2014/main" id="{C313C199-3394-A98A-5984-E31B7FF43B7D}"/>
                </a:ext>
              </a:extLst>
            </p:cNvPr>
            <p:cNvSpPr/>
            <p:nvPr/>
          </p:nvSpPr>
          <p:spPr>
            <a:xfrm>
              <a:off x="2199857" y="2616429"/>
              <a:ext cx="41435" cy="21234"/>
            </a:xfrm>
            <a:custGeom>
              <a:avLst/>
              <a:gdLst/>
              <a:ahLst/>
              <a:cxnLst/>
              <a:rect l="l" t="t" r="r" b="b"/>
              <a:pathLst>
                <a:path w="281" h="144" extrusionOk="0">
                  <a:moveTo>
                    <a:pt x="140" y="0"/>
                  </a:moveTo>
                  <a:cubicBezTo>
                    <a:pt x="107" y="0"/>
                    <a:pt x="73" y="6"/>
                    <a:pt x="49" y="18"/>
                  </a:cubicBezTo>
                  <a:cubicBezTo>
                    <a:pt x="0" y="43"/>
                    <a:pt x="0" y="91"/>
                    <a:pt x="49" y="115"/>
                  </a:cubicBezTo>
                  <a:cubicBezTo>
                    <a:pt x="73" y="134"/>
                    <a:pt x="107" y="143"/>
                    <a:pt x="140" y="143"/>
                  </a:cubicBezTo>
                  <a:cubicBezTo>
                    <a:pt x="174" y="143"/>
                    <a:pt x="207" y="134"/>
                    <a:pt x="231" y="115"/>
                  </a:cubicBezTo>
                  <a:cubicBezTo>
                    <a:pt x="280" y="91"/>
                    <a:pt x="280" y="43"/>
                    <a:pt x="231"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339;p69">
              <a:extLst>
                <a:ext uri="{FF2B5EF4-FFF2-40B4-BE49-F238E27FC236}">
                  <a16:creationId xmlns:a16="http://schemas.microsoft.com/office/drawing/2014/main" id="{C0469B33-3126-F954-A852-0B859F8FAF04}"/>
                </a:ext>
              </a:extLst>
            </p:cNvPr>
            <p:cNvSpPr/>
            <p:nvPr/>
          </p:nvSpPr>
          <p:spPr>
            <a:xfrm>
              <a:off x="2101504" y="2559069"/>
              <a:ext cx="41287" cy="21676"/>
            </a:xfrm>
            <a:custGeom>
              <a:avLst/>
              <a:gdLst/>
              <a:ahLst/>
              <a:cxnLst/>
              <a:rect l="l" t="t" r="r" b="b"/>
              <a:pathLst>
                <a:path w="280" h="147" extrusionOk="0">
                  <a:moveTo>
                    <a:pt x="140" y="1"/>
                  </a:moveTo>
                  <a:cubicBezTo>
                    <a:pt x="107" y="1"/>
                    <a:pt x="73" y="7"/>
                    <a:pt x="49" y="19"/>
                  </a:cubicBezTo>
                  <a:cubicBezTo>
                    <a:pt x="1" y="43"/>
                    <a:pt x="1" y="92"/>
                    <a:pt x="49" y="129"/>
                  </a:cubicBezTo>
                  <a:cubicBezTo>
                    <a:pt x="73" y="141"/>
                    <a:pt x="107" y="147"/>
                    <a:pt x="140" y="147"/>
                  </a:cubicBezTo>
                  <a:cubicBezTo>
                    <a:pt x="173" y="147"/>
                    <a:pt x="206" y="141"/>
                    <a:pt x="231" y="129"/>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340;p69">
              <a:extLst>
                <a:ext uri="{FF2B5EF4-FFF2-40B4-BE49-F238E27FC236}">
                  <a16:creationId xmlns:a16="http://schemas.microsoft.com/office/drawing/2014/main" id="{7F1BCAA2-F01F-B3A7-21AB-050B068C6593}"/>
                </a:ext>
              </a:extLst>
            </p:cNvPr>
            <p:cNvSpPr/>
            <p:nvPr/>
          </p:nvSpPr>
          <p:spPr>
            <a:xfrm>
              <a:off x="2003004" y="2501856"/>
              <a:ext cx="41435" cy="21676"/>
            </a:xfrm>
            <a:custGeom>
              <a:avLst/>
              <a:gdLst/>
              <a:ahLst/>
              <a:cxnLst/>
              <a:rect l="l" t="t" r="r" b="b"/>
              <a:pathLst>
                <a:path w="281" h="147" extrusionOk="0">
                  <a:moveTo>
                    <a:pt x="140" y="0"/>
                  </a:moveTo>
                  <a:cubicBezTo>
                    <a:pt x="107" y="0"/>
                    <a:pt x="73" y="7"/>
                    <a:pt x="49" y="19"/>
                  </a:cubicBezTo>
                  <a:cubicBezTo>
                    <a:pt x="1" y="56"/>
                    <a:pt x="1" y="91"/>
                    <a:pt x="49" y="128"/>
                  </a:cubicBezTo>
                  <a:cubicBezTo>
                    <a:pt x="73" y="140"/>
                    <a:pt x="107" y="147"/>
                    <a:pt x="140" y="147"/>
                  </a:cubicBezTo>
                  <a:cubicBezTo>
                    <a:pt x="174" y="147"/>
                    <a:pt x="207" y="140"/>
                    <a:pt x="232" y="128"/>
                  </a:cubicBezTo>
                  <a:cubicBezTo>
                    <a:pt x="280" y="91"/>
                    <a:pt x="280" y="56"/>
                    <a:pt x="232" y="19"/>
                  </a:cubicBezTo>
                  <a:cubicBezTo>
                    <a:pt x="207" y="7"/>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341;p69">
              <a:extLst>
                <a:ext uri="{FF2B5EF4-FFF2-40B4-BE49-F238E27FC236}">
                  <a16:creationId xmlns:a16="http://schemas.microsoft.com/office/drawing/2014/main" id="{6F14FB83-149F-F6AA-532E-BA907F621EAE}"/>
                </a:ext>
              </a:extLst>
            </p:cNvPr>
            <p:cNvSpPr/>
            <p:nvPr/>
          </p:nvSpPr>
          <p:spPr>
            <a:xfrm>
              <a:off x="1904651" y="2444643"/>
              <a:ext cx="39518" cy="21676"/>
            </a:xfrm>
            <a:custGeom>
              <a:avLst/>
              <a:gdLst/>
              <a:ahLst/>
              <a:cxnLst/>
              <a:rect l="l" t="t" r="r" b="b"/>
              <a:pathLst>
                <a:path w="268" h="147" extrusionOk="0">
                  <a:moveTo>
                    <a:pt x="134" y="0"/>
                  </a:moveTo>
                  <a:cubicBezTo>
                    <a:pt x="104" y="0"/>
                    <a:pt x="73" y="6"/>
                    <a:pt x="49" y="18"/>
                  </a:cubicBezTo>
                  <a:cubicBezTo>
                    <a:pt x="1" y="55"/>
                    <a:pt x="1" y="91"/>
                    <a:pt x="49" y="128"/>
                  </a:cubicBezTo>
                  <a:cubicBezTo>
                    <a:pt x="73" y="140"/>
                    <a:pt x="104" y="146"/>
                    <a:pt x="134" y="146"/>
                  </a:cubicBezTo>
                  <a:cubicBezTo>
                    <a:pt x="164" y="146"/>
                    <a:pt x="195" y="140"/>
                    <a:pt x="219" y="128"/>
                  </a:cubicBezTo>
                  <a:cubicBezTo>
                    <a:pt x="268" y="91"/>
                    <a:pt x="268" y="55"/>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342;p69">
              <a:extLst>
                <a:ext uri="{FF2B5EF4-FFF2-40B4-BE49-F238E27FC236}">
                  <a16:creationId xmlns:a16="http://schemas.microsoft.com/office/drawing/2014/main" id="{706BB1DE-3B5F-0BDB-11EB-CABD1A59FD5A}"/>
                </a:ext>
              </a:extLst>
            </p:cNvPr>
            <p:cNvSpPr/>
            <p:nvPr/>
          </p:nvSpPr>
          <p:spPr>
            <a:xfrm>
              <a:off x="2892455" y="3015445"/>
              <a:ext cx="34062" cy="18874"/>
            </a:xfrm>
            <a:custGeom>
              <a:avLst/>
              <a:gdLst/>
              <a:ahLst/>
              <a:cxnLst/>
              <a:rect l="l" t="t" r="r" b="b"/>
              <a:pathLst>
                <a:path w="231" h="128" extrusionOk="0">
                  <a:moveTo>
                    <a:pt x="134" y="1"/>
                  </a:moveTo>
                  <a:cubicBezTo>
                    <a:pt x="103" y="1"/>
                    <a:pt x="73" y="7"/>
                    <a:pt x="49" y="19"/>
                  </a:cubicBezTo>
                  <a:cubicBezTo>
                    <a:pt x="0" y="43"/>
                    <a:pt x="0" y="92"/>
                    <a:pt x="49" y="128"/>
                  </a:cubicBezTo>
                  <a:lnTo>
                    <a:pt x="60" y="128"/>
                  </a:lnTo>
                  <a:lnTo>
                    <a:pt x="230" y="30"/>
                  </a:lnTo>
                  <a:cubicBezTo>
                    <a:pt x="230" y="19"/>
                    <a:pt x="230" y="19"/>
                    <a:pt x="219"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343;p69">
              <a:extLst>
                <a:ext uri="{FF2B5EF4-FFF2-40B4-BE49-F238E27FC236}">
                  <a16:creationId xmlns:a16="http://schemas.microsoft.com/office/drawing/2014/main" id="{E3F4BBE8-34B4-FB33-545C-3BD5DE82482E}"/>
                </a:ext>
              </a:extLst>
            </p:cNvPr>
            <p:cNvSpPr/>
            <p:nvPr/>
          </p:nvSpPr>
          <p:spPr>
            <a:xfrm>
              <a:off x="2842320" y="2986838"/>
              <a:ext cx="41140" cy="21528"/>
            </a:xfrm>
            <a:custGeom>
              <a:avLst/>
              <a:gdLst/>
              <a:ahLst/>
              <a:cxnLst/>
              <a:rect l="l" t="t" r="r" b="b"/>
              <a:pathLst>
                <a:path w="279" h="146" extrusionOk="0">
                  <a:moveTo>
                    <a:pt x="140" y="0"/>
                  </a:moveTo>
                  <a:cubicBezTo>
                    <a:pt x="106" y="0"/>
                    <a:pt x="73" y="7"/>
                    <a:pt x="49" y="19"/>
                  </a:cubicBezTo>
                  <a:cubicBezTo>
                    <a:pt x="0" y="43"/>
                    <a:pt x="0" y="91"/>
                    <a:pt x="49" y="127"/>
                  </a:cubicBezTo>
                  <a:cubicBezTo>
                    <a:pt x="73" y="140"/>
                    <a:pt x="106" y="146"/>
                    <a:pt x="140" y="146"/>
                  </a:cubicBezTo>
                  <a:cubicBezTo>
                    <a:pt x="173" y="146"/>
                    <a:pt x="206" y="140"/>
                    <a:pt x="230" y="127"/>
                  </a:cubicBezTo>
                  <a:cubicBezTo>
                    <a:pt x="279" y="91"/>
                    <a:pt x="279" y="43"/>
                    <a:pt x="230" y="19"/>
                  </a:cubicBezTo>
                  <a:cubicBezTo>
                    <a:pt x="206" y="7"/>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344;p69">
              <a:extLst>
                <a:ext uri="{FF2B5EF4-FFF2-40B4-BE49-F238E27FC236}">
                  <a16:creationId xmlns:a16="http://schemas.microsoft.com/office/drawing/2014/main" id="{C5D390A7-67BA-E5D8-246B-8B9950C395FD}"/>
                </a:ext>
              </a:extLst>
            </p:cNvPr>
            <p:cNvSpPr/>
            <p:nvPr/>
          </p:nvSpPr>
          <p:spPr>
            <a:xfrm>
              <a:off x="2793955" y="2958232"/>
              <a:ext cx="39518" cy="21528"/>
            </a:xfrm>
            <a:custGeom>
              <a:avLst/>
              <a:gdLst/>
              <a:ahLst/>
              <a:cxnLst/>
              <a:rect l="l" t="t" r="r" b="b"/>
              <a:pathLst>
                <a:path w="268" h="146" extrusionOk="0">
                  <a:moveTo>
                    <a:pt x="134" y="0"/>
                  </a:moveTo>
                  <a:cubicBezTo>
                    <a:pt x="103" y="0"/>
                    <a:pt x="73" y="6"/>
                    <a:pt x="49" y="19"/>
                  </a:cubicBezTo>
                  <a:cubicBezTo>
                    <a:pt x="0" y="54"/>
                    <a:pt x="0" y="91"/>
                    <a:pt x="49" y="127"/>
                  </a:cubicBezTo>
                  <a:cubicBezTo>
                    <a:pt x="73" y="139"/>
                    <a:pt x="103" y="145"/>
                    <a:pt x="134" y="145"/>
                  </a:cubicBezTo>
                  <a:cubicBezTo>
                    <a:pt x="164" y="145"/>
                    <a:pt x="194" y="139"/>
                    <a:pt x="219" y="127"/>
                  </a:cubicBezTo>
                  <a:cubicBezTo>
                    <a:pt x="267" y="91"/>
                    <a:pt x="267" y="54"/>
                    <a:pt x="219" y="19"/>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345;p69">
              <a:extLst>
                <a:ext uri="{FF2B5EF4-FFF2-40B4-BE49-F238E27FC236}">
                  <a16:creationId xmlns:a16="http://schemas.microsoft.com/office/drawing/2014/main" id="{3A6ADAD1-8878-4CE8-92F1-DB37AE8BDE96}"/>
                </a:ext>
              </a:extLst>
            </p:cNvPr>
            <p:cNvSpPr/>
            <p:nvPr/>
          </p:nvSpPr>
          <p:spPr>
            <a:xfrm>
              <a:off x="2743820" y="2929625"/>
              <a:ext cx="41287" cy="21528"/>
            </a:xfrm>
            <a:custGeom>
              <a:avLst/>
              <a:gdLst/>
              <a:ahLst/>
              <a:cxnLst/>
              <a:rect l="l" t="t" r="r" b="b"/>
              <a:pathLst>
                <a:path w="280" h="146" extrusionOk="0">
                  <a:moveTo>
                    <a:pt x="140" y="0"/>
                  </a:moveTo>
                  <a:cubicBezTo>
                    <a:pt x="107" y="0"/>
                    <a:pt x="73" y="6"/>
                    <a:pt x="49" y="18"/>
                  </a:cubicBezTo>
                  <a:cubicBezTo>
                    <a:pt x="0" y="54"/>
                    <a:pt x="0" y="91"/>
                    <a:pt x="49" y="127"/>
                  </a:cubicBezTo>
                  <a:cubicBezTo>
                    <a:pt x="73" y="139"/>
                    <a:pt x="107" y="145"/>
                    <a:pt x="140" y="145"/>
                  </a:cubicBezTo>
                  <a:cubicBezTo>
                    <a:pt x="174" y="145"/>
                    <a:pt x="207" y="139"/>
                    <a:pt x="231" y="127"/>
                  </a:cubicBezTo>
                  <a:cubicBezTo>
                    <a:pt x="280" y="91"/>
                    <a:pt x="280" y="54"/>
                    <a:pt x="231"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346;p69">
              <a:extLst>
                <a:ext uri="{FF2B5EF4-FFF2-40B4-BE49-F238E27FC236}">
                  <a16:creationId xmlns:a16="http://schemas.microsoft.com/office/drawing/2014/main" id="{D3C3D8A8-5E17-797C-317B-203551B61AD6}"/>
                </a:ext>
              </a:extLst>
            </p:cNvPr>
            <p:cNvSpPr/>
            <p:nvPr/>
          </p:nvSpPr>
          <p:spPr>
            <a:xfrm>
              <a:off x="2693685" y="2901019"/>
              <a:ext cx="41435" cy="21528"/>
            </a:xfrm>
            <a:custGeom>
              <a:avLst/>
              <a:gdLst/>
              <a:ahLst/>
              <a:cxnLst/>
              <a:rect l="l" t="t" r="r" b="b"/>
              <a:pathLst>
                <a:path w="281" h="146" extrusionOk="0">
                  <a:moveTo>
                    <a:pt x="140" y="0"/>
                  </a:moveTo>
                  <a:cubicBezTo>
                    <a:pt x="107" y="0"/>
                    <a:pt x="73" y="6"/>
                    <a:pt x="49" y="18"/>
                  </a:cubicBezTo>
                  <a:cubicBezTo>
                    <a:pt x="1" y="54"/>
                    <a:pt x="1" y="91"/>
                    <a:pt x="49" y="127"/>
                  </a:cubicBezTo>
                  <a:cubicBezTo>
                    <a:pt x="73" y="139"/>
                    <a:pt x="107" y="145"/>
                    <a:pt x="140" y="145"/>
                  </a:cubicBezTo>
                  <a:cubicBezTo>
                    <a:pt x="174" y="145"/>
                    <a:pt x="207" y="139"/>
                    <a:pt x="232" y="127"/>
                  </a:cubicBezTo>
                  <a:cubicBezTo>
                    <a:pt x="280" y="91"/>
                    <a:pt x="280" y="54"/>
                    <a:pt x="232"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347;p69">
              <a:extLst>
                <a:ext uri="{FF2B5EF4-FFF2-40B4-BE49-F238E27FC236}">
                  <a16:creationId xmlns:a16="http://schemas.microsoft.com/office/drawing/2014/main" id="{5BF984ED-1998-705F-61D6-D86A611396CC}"/>
                </a:ext>
              </a:extLst>
            </p:cNvPr>
            <p:cNvSpPr/>
            <p:nvPr/>
          </p:nvSpPr>
          <p:spPr>
            <a:xfrm>
              <a:off x="2645467" y="2872265"/>
              <a:ext cx="39518" cy="21528"/>
            </a:xfrm>
            <a:custGeom>
              <a:avLst/>
              <a:gdLst/>
              <a:ahLst/>
              <a:cxnLst/>
              <a:rect l="l" t="t" r="r" b="b"/>
              <a:pathLst>
                <a:path w="268" h="146" extrusionOk="0">
                  <a:moveTo>
                    <a:pt x="134" y="1"/>
                  </a:moveTo>
                  <a:cubicBezTo>
                    <a:pt x="104" y="1"/>
                    <a:pt x="73" y="7"/>
                    <a:pt x="49" y="19"/>
                  </a:cubicBezTo>
                  <a:cubicBezTo>
                    <a:pt x="0" y="55"/>
                    <a:pt x="0" y="92"/>
                    <a:pt x="49" y="128"/>
                  </a:cubicBezTo>
                  <a:cubicBezTo>
                    <a:pt x="73" y="140"/>
                    <a:pt x="104" y="146"/>
                    <a:pt x="134" y="146"/>
                  </a:cubicBezTo>
                  <a:cubicBezTo>
                    <a:pt x="164" y="146"/>
                    <a:pt x="195" y="140"/>
                    <a:pt x="219" y="128"/>
                  </a:cubicBezTo>
                  <a:cubicBezTo>
                    <a:pt x="267" y="92"/>
                    <a:pt x="267" y="55"/>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348;p69">
              <a:extLst>
                <a:ext uri="{FF2B5EF4-FFF2-40B4-BE49-F238E27FC236}">
                  <a16:creationId xmlns:a16="http://schemas.microsoft.com/office/drawing/2014/main" id="{23DCADC3-58AE-1AC1-D395-CE1224D8406A}"/>
                </a:ext>
              </a:extLst>
            </p:cNvPr>
            <p:cNvSpPr/>
            <p:nvPr/>
          </p:nvSpPr>
          <p:spPr>
            <a:xfrm>
              <a:off x="2546967" y="2815495"/>
              <a:ext cx="39518" cy="21086"/>
            </a:xfrm>
            <a:custGeom>
              <a:avLst/>
              <a:gdLst/>
              <a:ahLst/>
              <a:cxnLst/>
              <a:rect l="l" t="t" r="r" b="b"/>
              <a:pathLst>
                <a:path w="268" h="143" extrusionOk="0">
                  <a:moveTo>
                    <a:pt x="134" y="0"/>
                  </a:moveTo>
                  <a:cubicBezTo>
                    <a:pt x="104" y="0"/>
                    <a:pt x="73" y="9"/>
                    <a:pt x="49" y="27"/>
                  </a:cubicBezTo>
                  <a:cubicBezTo>
                    <a:pt x="1" y="52"/>
                    <a:pt x="1" y="100"/>
                    <a:pt x="49" y="124"/>
                  </a:cubicBezTo>
                  <a:cubicBezTo>
                    <a:pt x="73" y="137"/>
                    <a:pt x="104" y="143"/>
                    <a:pt x="134" y="143"/>
                  </a:cubicBezTo>
                  <a:cubicBezTo>
                    <a:pt x="164" y="143"/>
                    <a:pt x="195" y="137"/>
                    <a:pt x="219" y="124"/>
                  </a:cubicBezTo>
                  <a:cubicBezTo>
                    <a:pt x="268" y="100"/>
                    <a:pt x="268" y="52"/>
                    <a:pt x="219" y="27"/>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349;p69">
              <a:extLst>
                <a:ext uri="{FF2B5EF4-FFF2-40B4-BE49-F238E27FC236}">
                  <a16:creationId xmlns:a16="http://schemas.microsoft.com/office/drawing/2014/main" id="{97F55A41-51CB-298F-A445-2F704B3F859B}"/>
                </a:ext>
              </a:extLst>
            </p:cNvPr>
            <p:cNvSpPr/>
            <p:nvPr/>
          </p:nvSpPr>
          <p:spPr>
            <a:xfrm>
              <a:off x="2398479" y="2729528"/>
              <a:ext cx="39518" cy="21234"/>
            </a:xfrm>
            <a:custGeom>
              <a:avLst/>
              <a:gdLst/>
              <a:ahLst/>
              <a:cxnLst/>
              <a:rect l="l" t="t" r="r" b="b"/>
              <a:pathLst>
                <a:path w="268" h="144" extrusionOk="0">
                  <a:moveTo>
                    <a:pt x="134" y="1"/>
                  </a:moveTo>
                  <a:cubicBezTo>
                    <a:pt x="104" y="1"/>
                    <a:pt x="74" y="10"/>
                    <a:pt x="49" y="28"/>
                  </a:cubicBezTo>
                  <a:cubicBezTo>
                    <a:pt x="1" y="52"/>
                    <a:pt x="1" y="101"/>
                    <a:pt x="49" y="125"/>
                  </a:cubicBezTo>
                  <a:cubicBezTo>
                    <a:pt x="74" y="137"/>
                    <a:pt x="104" y="143"/>
                    <a:pt x="134" y="143"/>
                  </a:cubicBezTo>
                  <a:cubicBezTo>
                    <a:pt x="165" y="143"/>
                    <a:pt x="195" y="137"/>
                    <a:pt x="219" y="125"/>
                  </a:cubicBezTo>
                  <a:cubicBezTo>
                    <a:pt x="268" y="101"/>
                    <a:pt x="268" y="52"/>
                    <a:pt x="219" y="28"/>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350;p69">
              <a:extLst>
                <a:ext uri="{FF2B5EF4-FFF2-40B4-BE49-F238E27FC236}">
                  <a16:creationId xmlns:a16="http://schemas.microsoft.com/office/drawing/2014/main" id="{AF7D87D0-3323-B52D-862C-F37773A46F31}"/>
                </a:ext>
              </a:extLst>
            </p:cNvPr>
            <p:cNvSpPr/>
            <p:nvPr/>
          </p:nvSpPr>
          <p:spPr>
            <a:xfrm>
              <a:off x="1740091" y="2396720"/>
              <a:ext cx="39518" cy="22561"/>
            </a:xfrm>
            <a:custGeom>
              <a:avLst/>
              <a:gdLst/>
              <a:ahLst/>
              <a:cxnLst/>
              <a:rect l="l" t="t" r="r" b="b"/>
              <a:pathLst>
                <a:path w="268" h="153" extrusionOk="0">
                  <a:moveTo>
                    <a:pt x="134" y="1"/>
                  </a:moveTo>
                  <a:cubicBezTo>
                    <a:pt x="103" y="1"/>
                    <a:pt x="73" y="10"/>
                    <a:pt x="49" y="28"/>
                  </a:cubicBezTo>
                  <a:cubicBezTo>
                    <a:pt x="0" y="52"/>
                    <a:pt x="0" y="101"/>
                    <a:pt x="49" y="125"/>
                  </a:cubicBezTo>
                  <a:cubicBezTo>
                    <a:pt x="73" y="143"/>
                    <a:pt x="103" y="153"/>
                    <a:pt x="134" y="153"/>
                  </a:cubicBezTo>
                  <a:cubicBezTo>
                    <a:pt x="164" y="153"/>
                    <a:pt x="194" y="143"/>
                    <a:pt x="219" y="125"/>
                  </a:cubicBezTo>
                  <a:cubicBezTo>
                    <a:pt x="267" y="101"/>
                    <a:pt x="267" y="52"/>
                    <a:pt x="219" y="28"/>
                  </a:cubicBezTo>
                  <a:cubicBezTo>
                    <a:pt x="194"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351;p69">
              <a:extLst>
                <a:ext uri="{FF2B5EF4-FFF2-40B4-BE49-F238E27FC236}">
                  <a16:creationId xmlns:a16="http://schemas.microsoft.com/office/drawing/2014/main" id="{A126A9B5-6B92-EAF9-5BB1-4547EF75C816}"/>
                </a:ext>
              </a:extLst>
            </p:cNvPr>
            <p:cNvSpPr/>
            <p:nvPr/>
          </p:nvSpPr>
          <p:spPr>
            <a:xfrm>
              <a:off x="1641590" y="2340834"/>
              <a:ext cx="39518" cy="21234"/>
            </a:xfrm>
            <a:custGeom>
              <a:avLst/>
              <a:gdLst/>
              <a:ahLst/>
              <a:cxnLst/>
              <a:rect l="l" t="t" r="r" b="b"/>
              <a:pathLst>
                <a:path w="268" h="144" extrusionOk="0">
                  <a:moveTo>
                    <a:pt x="134" y="0"/>
                  </a:moveTo>
                  <a:cubicBezTo>
                    <a:pt x="104" y="0"/>
                    <a:pt x="73" y="6"/>
                    <a:pt x="49" y="19"/>
                  </a:cubicBezTo>
                  <a:cubicBezTo>
                    <a:pt x="0" y="43"/>
                    <a:pt x="0" y="91"/>
                    <a:pt x="49" y="116"/>
                  </a:cubicBezTo>
                  <a:cubicBezTo>
                    <a:pt x="73" y="134"/>
                    <a:pt x="104" y="143"/>
                    <a:pt x="134" y="143"/>
                  </a:cubicBezTo>
                  <a:cubicBezTo>
                    <a:pt x="164" y="143"/>
                    <a:pt x="195" y="134"/>
                    <a:pt x="219" y="116"/>
                  </a:cubicBezTo>
                  <a:cubicBezTo>
                    <a:pt x="267" y="91"/>
                    <a:pt x="267" y="43"/>
                    <a:pt x="219" y="19"/>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352;p69">
              <a:extLst>
                <a:ext uri="{FF2B5EF4-FFF2-40B4-BE49-F238E27FC236}">
                  <a16:creationId xmlns:a16="http://schemas.microsoft.com/office/drawing/2014/main" id="{C2448E6B-363D-650C-F495-CC9BDFCF5C54}"/>
                </a:ext>
              </a:extLst>
            </p:cNvPr>
            <p:cNvSpPr/>
            <p:nvPr/>
          </p:nvSpPr>
          <p:spPr>
            <a:xfrm>
              <a:off x="1591456" y="2312228"/>
              <a:ext cx="41435" cy="21234"/>
            </a:xfrm>
            <a:custGeom>
              <a:avLst/>
              <a:gdLst/>
              <a:ahLst/>
              <a:cxnLst/>
              <a:rect l="l" t="t" r="r" b="b"/>
              <a:pathLst>
                <a:path w="281" h="144" extrusionOk="0">
                  <a:moveTo>
                    <a:pt x="140" y="0"/>
                  </a:moveTo>
                  <a:cubicBezTo>
                    <a:pt x="107" y="0"/>
                    <a:pt x="73" y="6"/>
                    <a:pt x="49" y="18"/>
                  </a:cubicBezTo>
                  <a:cubicBezTo>
                    <a:pt x="1" y="43"/>
                    <a:pt x="1" y="91"/>
                    <a:pt x="49" y="115"/>
                  </a:cubicBezTo>
                  <a:cubicBezTo>
                    <a:pt x="73" y="134"/>
                    <a:pt x="107" y="143"/>
                    <a:pt x="140" y="143"/>
                  </a:cubicBezTo>
                  <a:cubicBezTo>
                    <a:pt x="174" y="143"/>
                    <a:pt x="207" y="134"/>
                    <a:pt x="232" y="115"/>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353;p69">
              <a:extLst>
                <a:ext uri="{FF2B5EF4-FFF2-40B4-BE49-F238E27FC236}">
                  <a16:creationId xmlns:a16="http://schemas.microsoft.com/office/drawing/2014/main" id="{E01844E7-BE94-0804-E822-F4329589A542}"/>
                </a:ext>
              </a:extLst>
            </p:cNvPr>
            <p:cNvSpPr/>
            <p:nvPr/>
          </p:nvSpPr>
          <p:spPr>
            <a:xfrm>
              <a:off x="1493103" y="2254867"/>
              <a:ext cx="39518" cy="21676"/>
            </a:xfrm>
            <a:custGeom>
              <a:avLst/>
              <a:gdLst/>
              <a:ahLst/>
              <a:cxnLst/>
              <a:rect l="l" t="t" r="r" b="b"/>
              <a:pathLst>
                <a:path w="268" h="147" extrusionOk="0">
                  <a:moveTo>
                    <a:pt x="134" y="1"/>
                  </a:moveTo>
                  <a:cubicBezTo>
                    <a:pt x="104" y="1"/>
                    <a:pt x="73" y="7"/>
                    <a:pt x="49" y="19"/>
                  </a:cubicBezTo>
                  <a:cubicBezTo>
                    <a:pt x="1" y="43"/>
                    <a:pt x="1" y="92"/>
                    <a:pt x="49" y="129"/>
                  </a:cubicBezTo>
                  <a:cubicBezTo>
                    <a:pt x="73" y="141"/>
                    <a:pt x="104" y="147"/>
                    <a:pt x="134" y="147"/>
                  </a:cubicBezTo>
                  <a:cubicBezTo>
                    <a:pt x="164" y="147"/>
                    <a:pt x="195" y="141"/>
                    <a:pt x="219" y="129"/>
                  </a:cubicBezTo>
                  <a:cubicBezTo>
                    <a:pt x="268" y="92"/>
                    <a:pt x="268" y="43"/>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354;p69">
              <a:extLst>
                <a:ext uri="{FF2B5EF4-FFF2-40B4-BE49-F238E27FC236}">
                  <a16:creationId xmlns:a16="http://schemas.microsoft.com/office/drawing/2014/main" id="{EA95A757-B077-557D-A21B-122E806F147C}"/>
                </a:ext>
              </a:extLst>
            </p:cNvPr>
            <p:cNvSpPr/>
            <p:nvPr/>
          </p:nvSpPr>
          <p:spPr>
            <a:xfrm>
              <a:off x="1442968" y="2226261"/>
              <a:ext cx="41287" cy="21676"/>
            </a:xfrm>
            <a:custGeom>
              <a:avLst/>
              <a:gdLst/>
              <a:ahLst/>
              <a:cxnLst/>
              <a:rect l="l" t="t" r="r" b="b"/>
              <a:pathLst>
                <a:path w="280" h="147" extrusionOk="0">
                  <a:moveTo>
                    <a:pt x="140" y="1"/>
                  </a:moveTo>
                  <a:cubicBezTo>
                    <a:pt x="107" y="1"/>
                    <a:pt x="74" y="7"/>
                    <a:pt x="49" y="19"/>
                  </a:cubicBezTo>
                  <a:cubicBezTo>
                    <a:pt x="1" y="43"/>
                    <a:pt x="1" y="92"/>
                    <a:pt x="49" y="129"/>
                  </a:cubicBezTo>
                  <a:cubicBezTo>
                    <a:pt x="74" y="141"/>
                    <a:pt x="107" y="147"/>
                    <a:pt x="140" y="147"/>
                  </a:cubicBezTo>
                  <a:cubicBezTo>
                    <a:pt x="173" y="147"/>
                    <a:pt x="207" y="141"/>
                    <a:pt x="231" y="129"/>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355;p69">
              <a:extLst>
                <a:ext uri="{FF2B5EF4-FFF2-40B4-BE49-F238E27FC236}">
                  <a16:creationId xmlns:a16="http://schemas.microsoft.com/office/drawing/2014/main" id="{6AE0A0F9-800B-AD0B-C103-B08EC5A65097}"/>
                </a:ext>
              </a:extLst>
            </p:cNvPr>
            <p:cNvSpPr/>
            <p:nvPr/>
          </p:nvSpPr>
          <p:spPr>
            <a:xfrm>
              <a:off x="1392980" y="2197654"/>
              <a:ext cx="41140" cy="21676"/>
            </a:xfrm>
            <a:custGeom>
              <a:avLst/>
              <a:gdLst/>
              <a:ahLst/>
              <a:cxnLst/>
              <a:rect l="l" t="t" r="r" b="b"/>
              <a:pathLst>
                <a:path w="279" h="147" extrusionOk="0">
                  <a:moveTo>
                    <a:pt x="145" y="1"/>
                  </a:moveTo>
                  <a:cubicBezTo>
                    <a:pt x="115" y="1"/>
                    <a:pt x="85" y="7"/>
                    <a:pt x="60" y="19"/>
                  </a:cubicBezTo>
                  <a:cubicBezTo>
                    <a:pt x="0" y="56"/>
                    <a:pt x="0" y="92"/>
                    <a:pt x="60" y="128"/>
                  </a:cubicBezTo>
                  <a:cubicBezTo>
                    <a:pt x="85" y="141"/>
                    <a:pt x="115" y="147"/>
                    <a:pt x="145" y="147"/>
                  </a:cubicBezTo>
                  <a:cubicBezTo>
                    <a:pt x="176" y="147"/>
                    <a:pt x="206" y="141"/>
                    <a:pt x="230" y="128"/>
                  </a:cubicBezTo>
                  <a:cubicBezTo>
                    <a:pt x="279" y="92"/>
                    <a:pt x="279" y="56"/>
                    <a:pt x="230" y="19"/>
                  </a:cubicBezTo>
                  <a:cubicBezTo>
                    <a:pt x="206" y="7"/>
                    <a:pt x="176" y="1"/>
                    <a:pt x="14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356;p69">
              <a:extLst>
                <a:ext uri="{FF2B5EF4-FFF2-40B4-BE49-F238E27FC236}">
                  <a16:creationId xmlns:a16="http://schemas.microsoft.com/office/drawing/2014/main" id="{54559798-283D-99D1-69C3-1BF2E7090D51}"/>
                </a:ext>
              </a:extLst>
            </p:cNvPr>
            <p:cNvSpPr/>
            <p:nvPr/>
          </p:nvSpPr>
          <p:spPr>
            <a:xfrm>
              <a:off x="1344468" y="2169048"/>
              <a:ext cx="41435" cy="21676"/>
            </a:xfrm>
            <a:custGeom>
              <a:avLst/>
              <a:gdLst/>
              <a:ahLst/>
              <a:cxnLst/>
              <a:rect l="l" t="t" r="r" b="b"/>
              <a:pathLst>
                <a:path w="281" h="147" extrusionOk="0">
                  <a:moveTo>
                    <a:pt x="141" y="0"/>
                  </a:moveTo>
                  <a:cubicBezTo>
                    <a:pt x="107" y="0"/>
                    <a:pt x="74" y="6"/>
                    <a:pt x="50" y="19"/>
                  </a:cubicBezTo>
                  <a:cubicBezTo>
                    <a:pt x="1" y="55"/>
                    <a:pt x="1" y="91"/>
                    <a:pt x="50" y="128"/>
                  </a:cubicBezTo>
                  <a:cubicBezTo>
                    <a:pt x="74" y="140"/>
                    <a:pt x="107" y="146"/>
                    <a:pt x="141" y="146"/>
                  </a:cubicBezTo>
                  <a:cubicBezTo>
                    <a:pt x="174" y="146"/>
                    <a:pt x="208" y="140"/>
                    <a:pt x="232" y="128"/>
                  </a:cubicBezTo>
                  <a:cubicBezTo>
                    <a:pt x="281" y="91"/>
                    <a:pt x="281" y="55"/>
                    <a:pt x="232" y="19"/>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357;p69">
              <a:extLst>
                <a:ext uri="{FF2B5EF4-FFF2-40B4-BE49-F238E27FC236}">
                  <a16:creationId xmlns:a16="http://schemas.microsoft.com/office/drawing/2014/main" id="{A06BC09E-1D68-8F7E-A42F-8871BFCE3BF3}"/>
                </a:ext>
              </a:extLst>
            </p:cNvPr>
            <p:cNvSpPr/>
            <p:nvPr/>
          </p:nvSpPr>
          <p:spPr>
            <a:xfrm>
              <a:off x="1303475" y="2145013"/>
              <a:ext cx="32293" cy="17105"/>
            </a:xfrm>
            <a:custGeom>
              <a:avLst/>
              <a:gdLst/>
              <a:ahLst/>
              <a:cxnLst/>
              <a:rect l="l" t="t" r="r" b="b"/>
              <a:pathLst>
                <a:path w="219" h="116" extrusionOk="0">
                  <a:moveTo>
                    <a:pt x="170" y="0"/>
                  </a:moveTo>
                  <a:lnTo>
                    <a:pt x="0" y="97"/>
                  </a:lnTo>
                  <a:cubicBezTo>
                    <a:pt x="25" y="109"/>
                    <a:pt x="55" y="115"/>
                    <a:pt x="85" y="115"/>
                  </a:cubicBezTo>
                  <a:cubicBezTo>
                    <a:pt x="116" y="115"/>
                    <a:pt x="146" y="109"/>
                    <a:pt x="170" y="97"/>
                  </a:cubicBezTo>
                  <a:cubicBezTo>
                    <a:pt x="219" y="60"/>
                    <a:pt x="219" y="24"/>
                    <a:pt x="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358;p69">
              <a:extLst>
                <a:ext uri="{FF2B5EF4-FFF2-40B4-BE49-F238E27FC236}">
                  <a16:creationId xmlns:a16="http://schemas.microsoft.com/office/drawing/2014/main" id="{8181D3C7-8C08-B3A6-83C8-78977D876895}"/>
                </a:ext>
              </a:extLst>
            </p:cNvPr>
            <p:cNvSpPr/>
            <p:nvPr/>
          </p:nvSpPr>
          <p:spPr>
            <a:xfrm>
              <a:off x="2282137" y="2711243"/>
              <a:ext cx="41435" cy="21086"/>
            </a:xfrm>
            <a:custGeom>
              <a:avLst/>
              <a:gdLst/>
              <a:ahLst/>
              <a:cxnLst/>
              <a:rect l="l" t="t" r="r" b="b"/>
              <a:pathLst>
                <a:path w="281" h="143" extrusionOk="0">
                  <a:moveTo>
                    <a:pt x="140" y="1"/>
                  </a:moveTo>
                  <a:cubicBezTo>
                    <a:pt x="107" y="1"/>
                    <a:pt x="73" y="7"/>
                    <a:pt x="49" y="19"/>
                  </a:cubicBezTo>
                  <a:cubicBezTo>
                    <a:pt x="1" y="43"/>
                    <a:pt x="1"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359;p69">
              <a:extLst>
                <a:ext uri="{FF2B5EF4-FFF2-40B4-BE49-F238E27FC236}">
                  <a16:creationId xmlns:a16="http://schemas.microsoft.com/office/drawing/2014/main" id="{4E6032D4-3A1E-C1C8-F12C-0A842EAF6DC7}"/>
                </a:ext>
              </a:extLst>
            </p:cNvPr>
            <p:cNvSpPr/>
            <p:nvPr/>
          </p:nvSpPr>
          <p:spPr>
            <a:xfrm>
              <a:off x="2183784" y="2654030"/>
              <a:ext cx="41287" cy="21528"/>
            </a:xfrm>
            <a:custGeom>
              <a:avLst/>
              <a:gdLst/>
              <a:ahLst/>
              <a:cxnLst/>
              <a:rect l="l" t="t" r="r" b="b"/>
              <a:pathLst>
                <a:path w="280" h="146" extrusionOk="0">
                  <a:moveTo>
                    <a:pt x="140" y="0"/>
                  </a:moveTo>
                  <a:cubicBezTo>
                    <a:pt x="107" y="0"/>
                    <a:pt x="74" y="6"/>
                    <a:pt x="49" y="19"/>
                  </a:cubicBezTo>
                  <a:cubicBezTo>
                    <a:pt x="1" y="55"/>
                    <a:pt x="1" y="91"/>
                    <a:pt x="49" y="127"/>
                  </a:cubicBezTo>
                  <a:cubicBezTo>
                    <a:pt x="74" y="139"/>
                    <a:pt x="107" y="146"/>
                    <a:pt x="140" y="146"/>
                  </a:cubicBezTo>
                  <a:cubicBezTo>
                    <a:pt x="173" y="146"/>
                    <a:pt x="207" y="139"/>
                    <a:pt x="231" y="127"/>
                  </a:cubicBezTo>
                  <a:cubicBezTo>
                    <a:pt x="279" y="91"/>
                    <a:pt x="279" y="55"/>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360;p69">
              <a:extLst>
                <a:ext uri="{FF2B5EF4-FFF2-40B4-BE49-F238E27FC236}">
                  <a16:creationId xmlns:a16="http://schemas.microsoft.com/office/drawing/2014/main" id="{3DACEF9F-2BCF-8BC0-DF87-513188BC9163}"/>
                </a:ext>
              </a:extLst>
            </p:cNvPr>
            <p:cNvSpPr/>
            <p:nvPr/>
          </p:nvSpPr>
          <p:spPr>
            <a:xfrm>
              <a:off x="2085284" y="2596817"/>
              <a:ext cx="41435" cy="21528"/>
            </a:xfrm>
            <a:custGeom>
              <a:avLst/>
              <a:gdLst/>
              <a:ahLst/>
              <a:cxnLst/>
              <a:rect l="l" t="t" r="r" b="b"/>
              <a:pathLst>
                <a:path w="281" h="146" extrusionOk="0">
                  <a:moveTo>
                    <a:pt x="141" y="0"/>
                  </a:moveTo>
                  <a:cubicBezTo>
                    <a:pt x="107" y="0"/>
                    <a:pt x="74" y="6"/>
                    <a:pt x="49" y="18"/>
                  </a:cubicBezTo>
                  <a:cubicBezTo>
                    <a:pt x="1" y="54"/>
                    <a:pt x="1" y="91"/>
                    <a:pt x="49" y="127"/>
                  </a:cubicBezTo>
                  <a:cubicBezTo>
                    <a:pt x="74" y="139"/>
                    <a:pt x="107" y="145"/>
                    <a:pt x="141" y="145"/>
                  </a:cubicBezTo>
                  <a:cubicBezTo>
                    <a:pt x="174" y="145"/>
                    <a:pt x="208" y="139"/>
                    <a:pt x="232" y="127"/>
                  </a:cubicBezTo>
                  <a:cubicBezTo>
                    <a:pt x="280" y="91"/>
                    <a:pt x="280" y="54"/>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361;p69">
              <a:extLst>
                <a:ext uri="{FF2B5EF4-FFF2-40B4-BE49-F238E27FC236}">
                  <a16:creationId xmlns:a16="http://schemas.microsoft.com/office/drawing/2014/main" id="{BB1FD694-414F-F154-4658-E19D4E14A623}"/>
                </a:ext>
              </a:extLst>
            </p:cNvPr>
            <p:cNvSpPr/>
            <p:nvPr/>
          </p:nvSpPr>
          <p:spPr>
            <a:xfrm>
              <a:off x="1986931" y="2539457"/>
              <a:ext cx="39518" cy="21528"/>
            </a:xfrm>
            <a:custGeom>
              <a:avLst/>
              <a:gdLst/>
              <a:ahLst/>
              <a:cxnLst/>
              <a:rect l="l" t="t" r="r" b="b"/>
              <a:pathLst>
                <a:path w="268" h="146" extrusionOk="0">
                  <a:moveTo>
                    <a:pt x="134" y="1"/>
                  </a:moveTo>
                  <a:cubicBezTo>
                    <a:pt x="104" y="1"/>
                    <a:pt x="74" y="7"/>
                    <a:pt x="49" y="19"/>
                  </a:cubicBezTo>
                  <a:cubicBezTo>
                    <a:pt x="1" y="55"/>
                    <a:pt x="1" y="103"/>
                    <a:pt x="49" y="128"/>
                  </a:cubicBezTo>
                  <a:cubicBezTo>
                    <a:pt x="74" y="140"/>
                    <a:pt x="104" y="146"/>
                    <a:pt x="134" y="146"/>
                  </a:cubicBezTo>
                  <a:cubicBezTo>
                    <a:pt x="165" y="146"/>
                    <a:pt x="195" y="140"/>
                    <a:pt x="219" y="128"/>
                  </a:cubicBezTo>
                  <a:cubicBezTo>
                    <a:pt x="268" y="103"/>
                    <a:pt x="268" y="55"/>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362;p69">
              <a:extLst>
                <a:ext uri="{FF2B5EF4-FFF2-40B4-BE49-F238E27FC236}">
                  <a16:creationId xmlns:a16="http://schemas.microsoft.com/office/drawing/2014/main" id="{432F774C-9A46-1E7B-77B6-93106FC9F436}"/>
                </a:ext>
              </a:extLst>
            </p:cNvPr>
            <p:cNvSpPr/>
            <p:nvPr/>
          </p:nvSpPr>
          <p:spPr>
            <a:xfrm>
              <a:off x="1888431" y="2482687"/>
              <a:ext cx="39518" cy="21086"/>
            </a:xfrm>
            <a:custGeom>
              <a:avLst/>
              <a:gdLst/>
              <a:ahLst/>
              <a:cxnLst/>
              <a:rect l="l" t="t" r="r" b="b"/>
              <a:pathLst>
                <a:path w="268" h="143" extrusionOk="0">
                  <a:moveTo>
                    <a:pt x="134" y="0"/>
                  </a:moveTo>
                  <a:cubicBezTo>
                    <a:pt x="104" y="0"/>
                    <a:pt x="74" y="9"/>
                    <a:pt x="50" y="27"/>
                  </a:cubicBezTo>
                  <a:cubicBezTo>
                    <a:pt x="1" y="52"/>
                    <a:pt x="1" y="100"/>
                    <a:pt x="50" y="124"/>
                  </a:cubicBezTo>
                  <a:cubicBezTo>
                    <a:pt x="74" y="137"/>
                    <a:pt x="104" y="143"/>
                    <a:pt x="134" y="143"/>
                  </a:cubicBezTo>
                  <a:cubicBezTo>
                    <a:pt x="165" y="143"/>
                    <a:pt x="195" y="137"/>
                    <a:pt x="219" y="124"/>
                  </a:cubicBezTo>
                  <a:cubicBezTo>
                    <a:pt x="268" y="100"/>
                    <a:pt x="268" y="52"/>
                    <a:pt x="219" y="27"/>
                  </a:cubicBezTo>
                  <a:cubicBezTo>
                    <a:pt x="195" y="9"/>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363;p69">
              <a:extLst>
                <a:ext uri="{FF2B5EF4-FFF2-40B4-BE49-F238E27FC236}">
                  <a16:creationId xmlns:a16="http://schemas.microsoft.com/office/drawing/2014/main" id="{41764906-5282-9287-C548-D253DA8B653B}"/>
                </a:ext>
              </a:extLst>
            </p:cNvPr>
            <p:cNvSpPr/>
            <p:nvPr/>
          </p:nvSpPr>
          <p:spPr>
            <a:xfrm>
              <a:off x="1788309" y="2425474"/>
              <a:ext cx="41287" cy="21086"/>
            </a:xfrm>
            <a:custGeom>
              <a:avLst/>
              <a:gdLst/>
              <a:ahLst/>
              <a:cxnLst/>
              <a:rect l="l" t="t" r="r" b="b"/>
              <a:pathLst>
                <a:path w="280" h="143" extrusionOk="0">
                  <a:moveTo>
                    <a:pt x="140" y="0"/>
                  </a:moveTo>
                  <a:cubicBezTo>
                    <a:pt x="107" y="0"/>
                    <a:pt x="73" y="9"/>
                    <a:pt x="49" y="27"/>
                  </a:cubicBezTo>
                  <a:cubicBezTo>
                    <a:pt x="0" y="51"/>
                    <a:pt x="0" y="100"/>
                    <a:pt x="49" y="124"/>
                  </a:cubicBezTo>
                  <a:cubicBezTo>
                    <a:pt x="73" y="136"/>
                    <a:pt x="107" y="142"/>
                    <a:pt x="140" y="142"/>
                  </a:cubicBezTo>
                  <a:cubicBezTo>
                    <a:pt x="174" y="142"/>
                    <a:pt x="207" y="136"/>
                    <a:pt x="231" y="124"/>
                  </a:cubicBezTo>
                  <a:cubicBezTo>
                    <a:pt x="280" y="100"/>
                    <a:pt x="280" y="51"/>
                    <a:pt x="231" y="27"/>
                  </a:cubicBezTo>
                  <a:cubicBezTo>
                    <a:pt x="207" y="9"/>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364;p69">
              <a:extLst>
                <a:ext uri="{FF2B5EF4-FFF2-40B4-BE49-F238E27FC236}">
                  <a16:creationId xmlns:a16="http://schemas.microsoft.com/office/drawing/2014/main" id="{D8C3BB48-E72A-5877-2317-ABE23F0517E3}"/>
                </a:ext>
              </a:extLst>
            </p:cNvPr>
            <p:cNvSpPr/>
            <p:nvPr/>
          </p:nvSpPr>
          <p:spPr>
            <a:xfrm>
              <a:off x="1689956" y="2368113"/>
              <a:ext cx="41287" cy="22561"/>
            </a:xfrm>
            <a:custGeom>
              <a:avLst/>
              <a:gdLst/>
              <a:ahLst/>
              <a:cxnLst/>
              <a:rect l="l" t="t" r="r" b="b"/>
              <a:pathLst>
                <a:path w="280" h="153" extrusionOk="0">
                  <a:moveTo>
                    <a:pt x="140" y="1"/>
                  </a:moveTo>
                  <a:cubicBezTo>
                    <a:pt x="107" y="1"/>
                    <a:pt x="73" y="10"/>
                    <a:pt x="49" y="28"/>
                  </a:cubicBezTo>
                  <a:cubicBezTo>
                    <a:pt x="0" y="52"/>
                    <a:pt x="0" y="100"/>
                    <a:pt x="49" y="125"/>
                  </a:cubicBezTo>
                  <a:cubicBezTo>
                    <a:pt x="73" y="143"/>
                    <a:pt x="107" y="152"/>
                    <a:pt x="140" y="152"/>
                  </a:cubicBezTo>
                  <a:cubicBezTo>
                    <a:pt x="173" y="152"/>
                    <a:pt x="206" y="143"/>
                    <a:pt x="231" y="125"/>
                  </a:cubicBezTo>
                  <a:cubicBezTo>
                    <a:pt x="279" y="100"/>
                    <a:pt x="279" y="52"/>
                    <a:pt x="231" y="28"/>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365;p69">
              <a:extLst>
                <a:ext uri="{FF2B5EF4-FFF2-40B4-BE49-F238E27FC236}">
                  <a16:creationId xmlns:a16="http://schemas.microsoft.com/office/drawing/2014/main" id="{B24518F9-2EEF-0A2D-5C7A-B1343688A225}"/>
                </a:ext>
              </a:extLst>
            </p:cNvPr>
            <p:cNvSpPr/>
            <p:nvPr/>
          </p:nvSpPr>
          <p:spPr>
            <a:xfrm>
              <a:off x="1541321" y="2283621"/>
              <a:ext cx="41435" cy="21086"/>
            </a:xfrm>
            <a:custGeom>
              <a:avLst/>
              <a:gdLst/>
              <a:ahLst/>
              <a:cxnLst/>
              <a:rect l="l" t="t" r="r" b="b"/>
              <a:pathLst>
                <a:path w="281" h="143" extrusionOk="0">
                  <a:moveTo>
                    <a:pt x="141" y="0"/>
                  </a:moveTo>
                  <a:cubicBezTo>
                    <a:pt x="107" y="0"/>
                    <a:pt x="74" y="6"/>
                    <a:pt x="49" y="18"/>
                  </a:cubicBezTo>
                  <a:cubicBezTo>
                    <a:pt x="1" y="42"/>
                    <a:pt x="1" y="91"/>
                    <a:pt x="49" y="115"/>
                  </a:cubicBezTo>
                  <a:cubicBezTo>
                    <a:pt x="74" y="134"/>
                    <a:pt x="107" y="143"/>
                    <a:pt x="141" y="143"/>
                  </a:cubicBezTo>
                  <a:cubicBezTo>
                    <a:pt x="174" y="143"/>
                    <a:pt x="208" y="134"/>
                    <a:pt x="232" y="115"/>
                  </a:cubicBezTo>
                  <a:cubicBezTo>
                    <a:pt x="280" y="91"/>
                    <a:pt x="280" y="42"/>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366;p69">
              <a:extLst>
                <a:ext uri="{FF2B5EF4-FFF2-40B4-BE49-F238E27FC236}">
                  <a16:creationId xmlns:a16="http://schemas.microsoft.com/office/drawing/2014/main" id="{E7DEFB35-A4F2-5781-241B-93EA02113D6B}"/>
                </a:ext>
              </a:extLst>
            </p:cNvPr>
            <p:cNvSpPr/>
            <p:nvPr/>
          </p:nvSpPr>
          <p:spPr>
            <a:xfrm>
              <a:off x="2529125" y="2853096"/>
              <a:ext cx="41287" cy="22413"/>
            </a:xfrm>
            <a:custGeom>
              <a:avLst/>
              <a:gdLst/>
              <a:ahLst/>
              <a:cxnLst/>
              <a:rect l="l" t="t" r="r" b="b"/>
              <a:pathLst>
                <a:path w="280" h="152" extrusionOk="0">
                  <a:moveTo>
                    <a:pt x="140" y="0"/>
                  </a:moveTo>
                  <a:cubicBezTo>
                    <a:pt x="107" y="0"/>
                    <a:pt x="73" y="9"/>
                    <a:pt x="49" y="28"/>
                  </a:cubicBezTo>
                  <a:cubicBezTo>
                    <a:pt x="0" y="52"/>
                    <a:pt x="0" y="101"/>
                    <a:pt x="49" y="125"/>
                  </a:cubicBezTo>
                  <a:cubicBezTo>
                    <a:pt x="73" y="143"/>
                    <a:pt x="107" y="152"/>
                    <a:pt x="140" y="152"/>
                  </a:cubicBezTo>
                  <a:cubicBezTo>
                    <a:pt x="174" y="152"/>
                    <a:pt x="207" y="143"/>
                    <a:pt x="231" y="125"/>
                  </a:cubicBezTo>
                  <a:cubicBezTo>
                    <a:pt x="280" y="101"/>
                    <a:pt x="280" y="52"/>
                    <a:pt x="231" y="28"/>
                  </a:cubicBezTo>
                  <a:cubicBezTo>
                    <a:pt x="207" y="9"/>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367;p69">
              <a:extLst>
                <a:ext uri="{FF2B5EF4-FFF2-40B4-BE49-F238E27FC236}">
                  <a16:creationId xmlns:a16="http://schemas.microsoft.com/office/drawing/2014/main" id="{C5C3DD55-E938-3CCD-7A38-E206DD49F46A}"/>
                </a:ext>
              </a:extLst>
            </p:cNvPr>
            <p:cNvSpPr/>
            <p:nvPr/>
          </p:nvSpPr>
          <p:spPr>
            <a:xfrm>
              <a:off x="2430772" y="2797210"/>
              <a:ext cx="41140" cy="21086"/>
            </a:xfrm>
            <a:custGeom>
              <a:avLst/>
              <a:gdLst/>
              <a:ahLst/>
              <a:cxnLst/>
              <a:rect l="l" t="t" r="r" b="b"/>
              <a:pathLst>
                <a:path w="279" h="143" extrusionOk="0">
                  <a:moveTo>
                    <a:pt x="140" y="0"/>
                  </a:moveTo>
                  <a:cubicBezTo>
                    <a:pt x="106" y="0"/>
                    <a:pt x="73" y="6"/>
                    <a:pt x="49" y="18"/>
                  </a:cubicBezTo>
                  <a:cubicBezTo>
                    <a:pt x="0" y="43"/>
                    <a:pt x="0" y="91"/>
                    <a:pt x="49" y="115"/>
                  </a:cubicBezTo>
                  <a:cubicBezTo>
                    <a:pt x="73" y="133"/>
                    <a:pt x="106" y="142"/>
                    <a:pt x="140" y="142"/>
                  </a:cubicBezTo>
                  <a:cubicBezTo>
                    <a:pt x="173" y="142"/>
                    <a:pt x="206" y="133"/>
                    <a:pt x="230" y="115"/>
                  </a:cubicBezTo>
                  <a:cubicBezTo>
                    <a:pt x="279" y="91"/>
                    <a:pt x="279" y="43"/>
                    <a:pt x="230"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368;p69">
              <a:extLst>
                <a:ext uri="{FF2B5EF4-FFF2-40B4-BE49-F238E27FC236}">
                  <a16:creationId xmlns:a16="http://schemas.microsoft.com/office/drawing/2014/main" id="{CA831CE8-8D73-1D70-BC03-D374697B7EBC}"/>
                </a:ext>
              </a:extLst>
            </p:cNvPr>
            <p:cNvSpPr/>
            <p:nvPr/>
          </p:nvSpPr>
          <p:spPr>
            <a:xfrm>
              <a:off x="2382407" y="2768604"/>
              <a:ext cx="39518" cy="21086"/>
            </a:xfrm>
            <a:custGeom>
              <a:avLst/>
              <a:gdLst/>
              <a:ahLst/>
              <a:cxnLst/>
              <a:rect l="l" t="t" r="r" b="b"/>
              <a:pathLst>
                <a:path w="268" h="143" extrusionOk="0">
                  <a:moveTo>
                    <a:pt x="134" y="0"/>
                  </a:moveTo>
                  <a:cubicBezTo>
                    <a:pt x="103" y="0"/>
                    <a:pt x="73" y="6"/>
                    <a:pt x="49" y="18"/>
                  </a:cubicBezTo>
                  <a:cubicBezTo>
                    <a:pt x="0" y="43"/>
                    <a:pt x="0" y="91"/>
                    <a:pt x="49" y="115"/>
                  </a:cubicBezTo>
                  <a:cubicBezTo>
                    <a:pt x="73" y="133"/>
                    <a:pt x="103" y="142"/>
                    <a:pt x="134" y="142"/>
                  </a:cubicBezTo>
                  <a:cubicBezTo>
                    <a:pt x="164" y="142"/>
                    <a:pt x="194" y="133"/>
                    <a:pt x="219" y="115"/>
                  </a:cubicBezTo>
                  <a:cubicBezTo>
                    <a:pt x="267" y="91"/>
                    <a:pt x="267" y="43"/>
                    <a:pt x="219"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369;p69">
              <a:extLst>
                <a:ext uri="{FF2B5EF4-FFF2-40B4-BE49-F238E27FC236}">
                  <a16:creationId xmlns:a16="http://schemas.microsoft.com/office/drawing/2014/main" id="{C7F201B2-DC2C-FFA1-96E4-6E26EA9B3611}"/>
                </a:ext>
              </a:extLst>
            </p:cNvPr>
            <p:cNvSpPr/>
            <p:nvPr/>
          </p:nvSpPr>
          <p:spPr>
            <a:xfrm>
              <a:off x="2233919" y="2682637"/>
              <a:ext cx="39518" cy="21528"/>
            </a:xfrm>
            <a:custGeom>
              <a:avLst/>
              <a:gdLst/>
              <a:ahLst/>
              <a:cxnLst/>
              <a:rect l="l" t="t" r="r" b="b"/>
              <a:pathLst>
                <a:path w="268" h="146" extrusionOk="0">
                  <a:moveTo>
                    <a:pt x="134" y="1"/>
                  </a:moveTo>
                  <a:cubicBezTo>
                    <a:pt x="104" y="1"/>
                    <a:pt x="73" y="7"/>
                    <a:pt x="49" y="19"/>
                  </a:cubicBezTo>
                  <a:cubicBezTo>
                    <a:pt x="0" y="43"/>
                    <a:pt x="0" y="92"/>
                    <a:pt x="49" y="127"/>
                  </a:cubicBezTo>
                  <a:cubicBezTo>
                    <a:pt x="73" y="140"/>
                    <a:pt x="104" y="146"/>
                    <a:pt x="134" y="146"/>
                  </a:cubicBezTo>
                  <a:cubicBezTo>
                    <a:pt x="164" y="146"/>
                    <a:pt x="195" y="140"/>
                    <a:pt x="219" y="127"/>
                  </a:cubicBezTo>
                  <a:cubicBezTo>
                    <a:pt x="267" y="92"/>
                    <a:pt x="267" y="43"/>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370;p69">
              <a:extLst>
                <a:ext uri="{FF2B5EF4-FFF2-40B4-BE49-F238E27FC236}">
                  <a16:creationId xmlns:a16="http://schemas.microsoft.com/office/drawing/2014/main" id="{373DCA7E-FCA1-8514-3691-1F6663CD2567}"/>
                </a:ext>
              </a:extLst>
            </p:cNvPr>
            <p:cNvSpPr/>
            <p:nvPr/>
          </p:nvSpPr>
          <p:spPr>
            <a:xfrm>
              <a:off x="2135419" y="2625424"/>
              <a:ext cx="39518" cy="21528"/>
            </a:xfrm>
            <a:custGeom>
              <a:avLst/>
              <a:gdLst/>
              <a:ahLst/>
              <a:cxnLst/>
              <a:rect l="l" t="t" r="r" b="b"/>
              <a:pathLst>
                <a:path w="268" h="146" extrusionOk="0">
                  <a:moveTo>
                    <a:pt x="134" y="0"/>
                  </a:moveTo>
                  <a:cubicBezTo>
                    <a:pt x="104" y="0"/>
                    <a:pt x="73" y="6"/>
                    <a:pt x="49" y="18"/>
                  </a:cubicBezTo>
                  <a:cubicBezTo>
                    <a:pt x="1" y="54"/>
                    <a:pt x="1" y="91"/>
                    <a:pt x="49" y="127"/>
                  </a:cubicBezTo>
                  <a:cubicBezTo>
                    <a:pt x="73" y="139"/>
                    <a:pt x="104" y="145"/>
                    <a:pt x="134" y="145"/>
                  </a:cubicBezTo>
                  <a:cubicBezTo>
                    <a:pt x="164" y="145"/>
                    <a:pt x="195" y="139"/>
                    <a:pt x="219" y="127"/>
                  </a:cubicBezTo>
                  <a:cubicBezTo>
                    <a:pt x="268" y="91"/>
                    <a:pt x="268" y="54"/>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371;p69">
              <a:extLst>
                <a:ext uri="{FF2B5EF4-FFF2-40B4-BE49-F238E27FC236}">
                  <a16:creationId xmlns:a16="http://schemas.microsoft.com/office/drawing/2014/main" id="{9B1B6A6E-C96C-3481-34B6-7887969A674F}"/>
                </a:ext>
              </a:extLst>
            </p:cNvPr>
            <p:cNvSpPr/>
            <p:nvPr/>
          </p:nvSpPr>
          <p:spPr>
            <a:xfrm>
              <a:off x="2035296" y="2568064"/>
              <a:ext cx="41287" cy="21676"/>
            </a:xfrm>
            <a:custGeom>
              <a:avLst/>
              <a:gdLst/>
              <a:ahLst/>
              <a:cxnLst/>
              <a:rect l="l" t="t" r="r" b="b"/>
              <a:pathLst>
                <a:path w="280" h="147" extrusionOk="0">
                  <a:moveTo>
                    <a:pt x="140" y="1"/>
                  </a:moveTo>
                  <a:cubicBezTo>
                    <a:pt x="106" y="1"/>
                    <a:pt x="73" y="7"/>
                    <a:pt x="49" y="19"/>
                  </a:cubicBezTo>
                  <a:cubicBezTo>
                    <a:pt x="0" y="55"/>
                    <a:pt x="0" y="92"/>
                    <a:pt x="49" y="128"/>
                  </a:cubicBezTo>
                  <a:cubicBezTo>
                    <a:pt x="73" y="140"/>
                    <a:pt x="106" y="146"/>
                    <a:pt x="140" y="146"/>
                  </a:cubicBezTo>
                  <a:cubicBezTo>
                    <a:pt x="173" y="146"/>
                    <a:pt x="207" y="140"/>
                    <a:pt x="231" y="128"/>
                  </a:cubicBezTo>
                  <a:cubicBezTo>
                    <a:pt x="280" y="92"/>
                    <a:pt x="280" y="55"/>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372;p69">
              <a:extLst>
                <a:ext uri="{FF2B5EF4-FFF2-40B4-BE49-F238E27FC236}">
                  <a16:creationId xmlns:a16="http://schemas.microsoft.com/office/drawing/2014/main" id="{F5C35B22-2DBB-FC2B-8D11-1239D7149385}"/>
                </a:ext>
              </a:extLst>
            </p:cNvPr>
            <p:cNvSpPr/>
            <p:nvPr/>
          </p:nvSpPr>
          <p:spPr>
            <a:xfrm>
              <a:off x="1936944" y="2510851"/>
              <a:ext cx="41140" cy="21528"/>
            </a:xfrm>
            <a:custGeom>
              <a:avLst/>
              <a:gdLst/>
              <a:ahLst/>
              <a:cxnLst/>
              <a:rect l="l" t="t" r="r" b="b"/>
              <a:pathLst>
                <a:path w="279" h="146" extrusionOk="0">
                  <a:moveTo>
                    <a:pt x="139" y="1"/>
                  </a:moveTo>
                  <a:cubicBezTo>
                    <a:pt x="106" y="1"/>
                    <a:pt x="73" y="7"/>
                    <a:pt x="49" y="19"/>
                  </a:cubicBezTo>
                  <a:cubicBezTo>
                    <a:pt x="0" y="55"/>
                    <a:pt x="0" y="103"/>
                    <a:pt x="49" y="128"/>
                  </a:cubicBezTo>
                  <a:cubicBezTo>
                    <a:pt x="73" y="140"/>
                    <a:pt x="106" y="146"/>
                    <a:pt x="139" y="146"/>
                  </a:cubicBezTo>
                  <a:cubicBezTo>
                    <a:pt x="173" y="146"/>
                    <a:pt x="206" y="140"/>
                    <a:pt x="230" y="128"/>
                  </a:cubicBezTo>
                  <a:cubicBezTo>
                    <a:pt x="279" y="103"/>
                    <a:pt x="279" y="55"/>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373;p69">
              <a:extLst>
                <a:ext uri="{FF2B5EF4-FFF2-40B4-BE49-F238E27FC236}">
                  <a16:creationId xmlns:a16="http://schemas.microsoft.com/office/drawing/2014/main" id="{A9F16587-2DF7-2EBF-AF63-449A87EEE6C7}"/>
                </a:ext>
              </a:extLst>
            </p:cNvPr>
            <p:cNvSpPr/>
            <p:nvPr/>
          </p:nvSpPr>
          <p:spPr>
            <a:xfrm>
              <a:off x="1838443" y="2454080"/>
              <a:ext cx="41287" cy="21086"/>
            </a:xfrm>
            <a:custGeom>
              <a:avLst/>
              <a:gdLst/>
              <a:ahLst/>
              <a:cxnLst/>
              <a:rect l="l" t="t" r="r" b="b"/>
              <a:pathLst>
                <a:path w="280" h="143" extrusionOk="0">
                  <a:moveTo>
                    <a:pt x="140" y="0"/>
                  </a:moveTo>
                  <a:cubicBezTo>
                    <a:pt x="107" y="0"/>
                    <a:pt x="73" y="9"/>
                    <a:pt x="49" y="27"/>
                  </a:cubicBezTo>
                  <a:cubicBezTo>
                    <a:pt x="0" y="51"/>
                    <a:pt x="0" y="100"/>
                    <a:pt x="49" y="124"/>
                  </a:cubicBezTo>
                  <a:cubicBezTo>
                    <a:pt x="73" y="136"/>
                    <a:pt x="107" y="142"/>
                    <a:pt x="140" y="142"/>
                  </a:cubicBezTo>
                  <a:cubicBezTo>
                    <a:pt x="173" y="142"/>
                    <a:pt x="207" y="136"/>
                    <a:pt x="231" y="124"/>
                  </a:cubicBezTo>
                  <a:cubicBezTo>
                    <a:pt x="280" y="100"/>
                    <a:pt x="280" y="51"/>
                    <a:pt x="231" y="27"/>
                  </a:cubicBezTo>
                  <a:cubicBezTo>
                    <a:pt x="207"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374;p69">
              <a:extLst>
                <a:ext uri="{FF2B5EF4-FFF2-40B4-BE49-F238E27FC236}">
                  <a16:creationId xmlns:a16="http://schemas.microsoft.com/office/drawing/2014/main" id="{60FD9967-9811-BEE7-8863-3E6D616BFF26}"/>
                </a:ext>
              </a:extLst>
            </p:cNvPr>
            <p:cNvSpPr/>
            <p:nvPr/>
          </p:nvSpPr>
          <p:spPr>
            <a:xfrm>
              <a:off x="2826100" y="3024292"/>
              <a:ext cx="41435" cy="21676"/>
            </a:xfrm>
            <a:custGeom>
              <a:avLst/>
              <a:gdLst/>
              <a:ahLst/>
              <a:cxnLst/>
              <a:rect l="l" t="t" r="r" b="b"/>
              <a:pathLst>
                <a:path w="281" h="147" extrusionOk="0">
                  <a:moveTo>
                    <a:pt x="140" y="1"/>
                  </a:moveTo>
                  <a:cubicBezTo>
                    <a:pt x="107" y="1"/>
                    <a:pt x="73" y="7"/>
                    <a:pt x="49" y="19"/>
                  </a:cubicBezTo>
                  <a:cubicBezTo>
                    <a:pt x="1" y="56"/>
                    <a:pt x="1" y="92"/>
                    <a:pt x="49" y="129"/>
                  </a:cubicBezTo>
                  <a:cubicBezTo>
                    <a:pt x="73" y="141"/>
                    <a:pt x="107" y="147"/>
                    <a:pt x="140" y="147"/>
                  </a:cubicBezTo>
                  <a:cubicBezTo>
                    <a:pt x="174" y="147"/>
                    <a:pt x="207" y="141"/>
                    <a:pt x="232" y="129"/>
                  </a:cubicBezTo>
                  <a:cubicBezTo>
                    <a:pt x="280" y="92"/>
                    <a:pt x="280" y="56"/>
                    <a:pt x="232"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375;p69">
              <a:extLst>
                <a:ext uri="{FF2B5EF4-FFF2-40B4-BE49-F238E27FC236}">
                  <a16:creationId xmlns:a16="http://schemas.microsoft.com/office/drawing/2014/main" id="{C130157C-AD77-2E06-EE87-E76B0C4F0652}"/>
                </a:ext>
              </a:extLst>
            </p:cNvPr>
            <p:cNvSpPr/>
            <p:nvPr/>
          </p:nvSpPr>
          <p:spPr>
            <a:xfrm>
              <a:off x="2775965" y="2995686"/>
              <a:ext cx="41435" cy="21676"/>
            </a:xfrm>
            <a:custGeom>
              <a:avLst/>
              <a:gdLst/>
              <a:ahLst/>
              <a:cxnLst/>
              <a:rect l="l" t="t" r="r" b="b"/>
              <a:pathLst>
                <a:path w="281" h="147" extrusionOk="0">
                  <a:moveTo>
                    <a:pt x="141" y="1"/>
                  </a:moveTo>
                  <a:cubicBezTo>
                    <a:pt x="107" y="1"/>
                    <a:pt x="74" y="7"/>
                    <a:pt x="49" y="19"/>
                  </a:cubicBezTo>
                  <a:cubicBezTo>
                    <a:pt x="1" y="56"/>
                    <a:pt x="1" y="104"/>
                    <a:pt x="49" y="129"/>
                  </a:cubicBezTo>
                  <a:cubicBezTo>
                    <a:pt x="74" y="141"/>
                    <a:pt x="107" y="147"/>
                    <a:pt x="141" y="147"/>
                  </a:cubicBezTo>
                  <a:cubicBezTo>
                    <a:pt x="174" y="147"/>
                    <a:pt x="208" y="141"/>
                    <a:pt x="232" y="129"/>
                  </a:cubicBezTo>
                  <a:cubicBezTo>
                    <a:pt x="280" y="104"/>
                    <a:pt x="280" y="56"/>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376;p69">
              <a:extLst>
                <a:ext uri="{FF2B5EF4-FFF2-40B4-BE49-F238E27FC236}">
                  <a16:creationId xmlns:a16="http://schemas.microsoft.com/office/drawing/2014/main" id="{CA4C1503-B080-1E7F-71C6-866847BBF52B}"/>
                </a:ext>
              </a:extLst>
            </p:cNvPr>
            <p:cNvSpPr/>
            <p:nvPr/>
          </p:nvSpPr>
          <p:spPr>
            <a:xfrm>
              <a:off x="2727747" y="2967079"/>
              <a:ext cx="39518" cy="21676"/>
            </a:xfrm>
            <a:custGeom>
              <a:avLst/>
              <a:gdLst/>
              <a:ahLst/>
              <a:cxnLst/>
              <a:rect l="l" t="t" r="r" b="b"/>
              <a:pathLst>
                <a:path w="268" h="147" extrusionOk="0">
                  <a:moveTo>
                    <a:pt x="134" y="1"/>
                  </a:moveTo>
                  <a:cubicBezTo>
                    <a:pt x="104" y="1"/>
                    <a:pt x="74" y="7"/>
                    <a:pt x="49" y="19"/>
                  </a:cubicBezTo>
                  <a:cubicBezTo>
                    <a:pt x="1" y="56"/>
                    <a:pt x="1" y="104"/>
                    <a:pt x="49" y="128"/>
                  </a:cubicBezTo>
                  <a:cubicBezTo>
                    <a:pt x="74" y="141"/>
                    <a:pt x="104" y="147"/>
                    <a:pt x="134" y="147"/>
                  </a:cubicBezTo>
                  <a:cubicBezTo>
                    <a:pt x="165" y="147"/>
                    <a:pt x="195" y="141"/>
                    <a:pt x="219" y="128"/>
                  </a:cubicBezTo>
                  <a:cubicBezTo>
                    <a:pt x="268" y="104"/>
                    <a:pt x="268" y="56"/>
                    <a:pt x="219" y="19"/>
                  </a:cubicBezTo>
                  <a:cubicBezTo>
                    <a:pt x="195" y="7"/>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377;p69">
              <a:extLst>
                <a:ext uri="{FF2B5EF4-FFF2-40B4-BE49-F238E27FC236}">
                  <a16:creationId xmlns:a16="http://schemas.microsoft.com/office/drawing/2014/main" id="{5F7BB656-653F-EE76-74E1-EA7D01412517}"/>
                </a:ext>
              </a:extLst>
            </p:cNvPr>
            <p:cNvSpPr/>
            <p:nvPr/>
          </p:nvSpPr>
          <p:spPr>
            <a:xfrm>
              <a:off x="2677612" y="2938915"/>
              <a:ext cx="41287" cy="21234"/>
            </a:xfrm>
            <a:custGeom>
              <a:avLst/>
              <a:gdLst/>
              <a:ahLst/>
              <a:cxnLst/>
              <a:rect l="l" t="t" r="r" b="b"/>
              <a:pathLst>
                <a:path w="280" h="144" extrusionOk="0">
                  <a:moveTo>
                    <a:pt x="140" y="1"/>
                  </a:moveTo>
                  <a:cubicBezTo>
                    <a:pt x="107" y="1"/>
                    <a:pt x="74" y="10"/>
                    <a:pt x="49" y="28"/>
                  </a:cubicBezTo>
                  <a:cubicBezTo>
                    <a:pt x="1" y="52"/>
                    <a:pt x="1" y="101"/>
                    <a:pt x="49" y="125"/>
                  </a:cubicBezTo>
                  <a:cubicBezTo>
                    <a:pt x="74" y="137"/>
                    <a:pt x="107" y="143"/>
                    <a:pt x="140" y="143"/>
                  </a:cubicBezTo>
                  <a:cubicBezTo>
                    <a:pt x="173" y="143"/>
                    <a:pt x="207" y="137"/>
                    <a:pt x="231" y="125"/>
                  </a:cubicBezTo>
                  <a:cubicBezTo>
                    <a:pt x="280" y="101"/>
                    <a:pt x="280" y="52"/>
                    <a:pt x="231" y="28"/>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378;p69">
              <a:extLst>
                <a:ext uri="{FF2B5EF4-FFF2-40B4-BE49-F238E27FC236}">
                  <a16:creationId xmlns:a16="http://schemas.microsoft.com/office/drawing/2014/main" id="{DC231A0D-9207-F933-02C1-86E9B04ECD43}"/>
                </a:ext>
              </a:extLst>
            </p:cNvPr>
            <p:cNvSpPr/>
            <p:nvPr/>
          </p:nvSpPr>
          <p:spPr>
            <a:xfrm>
              <a:off x="2629247" y="2910309"/>
              <a:ext cx="39518" cy="21234"/>
            </a:xfrm>
            <a:custGeom>
              <a:avLst/>
              <a:gdLst/>
              <a:ahLst/>
              <a:cxnLst/>
              <a:rect l="l" t="t" r="r" b="b"/>
              <a:pathLst>
                <a:path w="268" h="144" extrusionOk="0">
                  <a:moveTo>
                    <a:pt x="134" y="0"/>
                  </a:moveTo>
                  <a:cubicBezTo>
                    <a:pt x="104" y="0"/>
                    <a:pt x="74" y="10"/>
                    <a:pt x="49" y="28"/>
                  </a:cubicBezTo>
                  <a:cubicBezTo>
                    <a:pt x="1" y="52"/>
                    <a:pt x="1" y="101"/>
                    <a:pt x="49" y="125"/>
                  </a:cubicBezTo>
                  <a:cubicBezTo>
                    <a:pt x="74" y="137"/>
                    <a:pt x="104" y="143"/>
                    <a:pt x="134" y="143"/>
                  </a:cubicBezTo>
                  <a:cubicBezTo>
                    <a:pt x="165" y="143"/>
                    <a:pt x="195" y="137"/>
                    <a:pt x="219" y="125"/>
                  </a:cubicBezTo>
                  <a:cubicBezTo>
                    <a:pt x="268" y="101"/>
                    <a:pt x="268" y="52"/>
                    <a:pt x="219" y="28"/>
                  </a:cubicBezTo>
                  <a:cubicBezTo>
                    <a:pt x="195" y="10"/>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379;p69">
              <a:extLst>
                <a:ext uri="{FF2B5EF4-FFF2-40B4-BE49-F238E27FC236}">
                  <a16:creationId xmlns:a16="http://schemas.microsoft.com/office/drawing/2014/main" id="{81C9E29F-38E6-7B37-3632-FF3AE04E24B1}"/>
                </a:ext>
              </a:extLst>
            </p:cNvPr>
            <p:cNvSpPr/>
            <p:nvPr/>
          </p:nvSpPr>
          <p:spPr>
            <a:xfrm>
              <a:off x="2579260" y="2881702"/>
              <a:ext cx="41287" cy="21234"/>
            </a:xfrm>
            <a:custGeom>
              <a:avLst/>
              <a:gdLst/>
              <a:ahLst/>
              <a:cxnLst/>
              <a:rect l="l" t="t" r="r" b="b"/>
              <a:pathLst>
                <a:path w="280" h="144" extrusionOk="0">
                  <a:moveTo>
                    <a:pt x="140" y="0"/>
                  </a:moveTo>
                  <a:cubicBezTo>
                    <a:pt x="106" y="0"/>
                    <a:pt x="73" y="9"/>
                    <a:pt x="49" y="28"/>
                  </a:cubicBezTo>
                  <a:cubicBezTo>
                    <a:pt x="0" y="52"/>
                    <a:pt x="0" y="101"/>
                    <a:pt x="49" y="125"/>
                  </a:cubicBezTo>
                  <a:cubicBezTo>
                    <a:pt x="73" y="137"/>
                    <a:pt x="106" y="143"/>
                    <a:pt x="140" y="143"/>
                  </a:cubicBezTo>
                  <a:cubicBezTo>
                    <a:pt x="173" y="143"/>
                    <a:pt x="207" y="137"/>
                    <a:pt x="231" y="125"/>
                  </a:cubicBezTo>
                  <a:cubicBezTo>
                    <a:pt x="280" y="101"/>
                    <a:pt x="280" y="52"/>
                    <a:pt x="231" y="28"/>
                  </a:cubicBezTo>
                  <a:cubicBezTo>
                    <a:pt x="207"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380;p69">
              <a:extLst>
                <a:ext uri="{FF2B5EF4-FFF2-40B4-BE49-F238E27FC236}">
                  <a16:creationId xmlns:a16="http://schemas.microsoft.com/office/drawing/2014/main" id="{58B702E3-5C52-A1B3-8116-8DE78F37A2BE}"/>
                </a:ext>
              </a:extLst>
            </p:cNvPr>
            <p:cNvSpPr/>
            <p:nvPr/>
          </p:nvSpPr>
          <p:spPr>
            <a:xfrm>
              <a:off x="2480907" y="2824342"/>
              <a:ext cx="39518" cy="22561"/>
            </a:xfrm>
            <a:custGeom>
              <a:avLst/>
              <a:gdLst/>
              <a:ahLst/>
              <a:cxnLst/>
              <a:rect l="l" t="t" r="r" b="b"/>
              <a:pathLst>
                <a:path w="268" h="153" extrusionOk="0">
                  <a:moveTo>
                    <a:pt x="134" y="1"/>
                  </a:moveTo>
                  <a:cubicBezTo>
                    <a:pt x="103" y="1"/>
                    <a:pt x="73" y="10"/>
                    <a:pt x="49" y="29"/>
                  </a:cubicBezTo>
                  <a:cubicBezTo>
                    <a:pt x="0" y="53"/>
                    <a:pt x="0" y="101"/>
                    <a:pt x="49" y="126"/>
                  </a:cubicBezTo>
                  <a:cubicBezTo>
                    <a:pt x="73" y="144"/>
                    <a:pt x="103" y="153"/>
                    <a:pt x="134" y="153"/>
                  </a:cubicBezTo>
                  <a:cubicBezTo>
                    <a:pt x="164" y="153"/>
                    <a:pt x="194" y="144"/>
                    <a:pt x="219" y="126"/>
                  </a:cubicBezTo>
                  <a:cubicBezTo>
                    <a:pt x="267" y="101"/>
                    <a:pt x="267" y="53"/>
                    <a:pt x="219" y="29"/>
                  </a:cubicBezTo>
                  <a:cubicBezTo>
                    <a:pt x="194"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381;p69">
              <a:extLst>
                <a:ext uri="{FF2B5EF4-FFF2-40B4-BE49-F238E27FC236}">
                  <a16:creationId xmlns:a16="http://schemas.microsoft.com/office/drawing/2014/main" id="{F6B774B4-A6B9-1A2C-D8F4-3B3D92298EAD}"/>
                </a:ext>
              </a:extLst>
            </p:cNvPr>
            <p:cNvSpPr/>
            <p:nvPr/>
          </p:nvSpPr>
          <p:spPr>
            <a:xfrm>
              <a:off x="2332272" y="2739850"/>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382;p69">
              <a:extLst>
                <a:ext uri="{FF2B5EF4-FFF2-40B4-BE49-F238E27FC236}">
                  <a16:creationId xmlns:a16="http://schemas.microsoft.com/office/drawing/2014/main" id="{476D7842-2711-6352-B1E5-513BAF7E47F6}"/>
                </a:ext>
              </a:extLst>
            </p:cNvPr>
            <p:cNvSpPr/>
            <p:nvPr/>
          </p:nvSpPr>
          <p:spPr>
            <a:xfrm>
              <a:off x="1723871" y="2435648"/>
              <a:ext cx="39518" cy="21234"/>
            </a:xfrm>
            <a:custGeom>
              <a:avLst/>
              <a:gdLst/>
              <a:ahLst/>
              <a:cxnLst/>
              <a:rect l="l" t="t" r="r" b="b"/>
              <a:pathLst>
                <a:path w="268" h="144" extrusionOk="0">
                  <a:moveTo>
                    <a:pt x="134" y="1"/>
                  </a:moveTo>
                  <a:cubicBezTo>
                    <a:pt x="104" y="1"/>
                    <a:pt x="73" y="7"/>
                    <a:pt x="49" y="19"/>
                  </a:cubicBezTo>
                  <a:cubicBezTo>
                    <a:pt x="1" y="43"/>
                    <a:pt x="1" y="92"/>
                    <a:pt x="49" y="116"/>
                  </a:cubicBezTo>
                  <a:cubicBezTo>
                    <a:pt x="73" y="134"/>
                    <a:pt x="104" y="143"/>
                    <a:pt x="134" y="143"/>
                  </a:cubicBezTo>
                  <a:cubicBezTo>
                    <a:pt x="164" y="143"/>
                    <a:pt x="195" y="134"/>
                    <a:pt x="219" y="116"/>
                  </a:cubicBezTo>
                  <a:cubicBezTo>
                    <a:pt x="268" y="92"/>
                    <a:pt x="268" y="43"/>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383;p69">
              <a:extLst>
                <a:ext uri="{FF2B5EF4-FFF2-40B4-BE49-F238E27FC236}">
                  <a16:creationId xmlns:a16="http://schemas.microsoft.com/office/drawing/2014/main" id="{7295D02A-C7E6-C89F-3177-0160953C255C}"/>
                </a:ext>
              </a:extLst>
            </p:cNvPr>
            <p:cNvSpPr/>
            <p:nvPr/>
          </p:nvSpPr>
          <p:spPr>
            <a:xfrm>
              <a:off x="1623748" y="2378435"/>
              <a:ext cx="41287" cy="21528"/>
            </a:xfrm>
            <a:custGeom>
              <a:avLst/>
              <a:gdLst/>
              <a:ahLst/>
              <a:cxnLst/>
              <a:rect l="l" t="t" r="r" b="b"/>
              <a:pathLst>
                <a:path w="280" h="146" extrusionOk="0">
                  <a:moveTo>
                    <a:pt x="140" y="1"/>
                  </a:moveTo>
                  <a:cubicBezTo>
                    <a:pt x="106" y="1"/>
                    <a:pt x="73" y="7"/>
                    <a:pt x="49" y="19"/>
                  </a:cubicBezTo>
                  <a:cubicBezTo>
                    <a:pt x="0" y="43"/>
                    <a:pt x="0" y="92"/>
                    <a:pt x="49" y="128"/>
                  </a:cubicBezTo>
                  <a:cubicBezTo>
                    <a:pt x="73" y="140"/>
                    <a:pt x="106" y="146"/>
                    <a:pt x="140" y="146"/>
                  </a:cubicBezTo>
                  <a:cubicBezTo>
                    <a:pt x="173" y="146"/>
                    <a:pt x="207" y="140"/>
                    <a:pt x="231" y="128"/>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384;p69">
              <a:extLst>
                <a:ext uri="{FF2B5EF4-FFF2-40B4-BE49-F238E27FC236}">
                  <a16:creationId xmlns:a16="http://schemas.microsoft.com/office/drawing/2014/main" id="{75D72FC8-C979-B878-C5C9-3D796A42AE0F}"/>
                </a:ext>
              </a:extLst>
            </p:cNvPr>
            <p:cNvSpPr/>
            <p:nvPr/>
          </p:nvSpPr>
          <p:spPr>
            <a:xfrm>
              <a:off x="1575383" y="2349829"/>
              <a:ext cx="39518" cy="21528"/>
            </a:xfrm>
            <a:custGeom>
              <a:avLst/>
              <a:gdLst/>
              <a:ahLst/>
              <a:cxnLst/>
              <a:rect l="l" t="t" r="r" b="b"/>
              <a:pathLst>
                <a:path w="268" h="146" extrusionOk="0">
                  <a:moveTo>
                    <a:pt x="134" y="0"/>
                  </a:moveTo>
                  <a:cubicBezTo>
                    <a:pt x="104" y="0"/>
                    <a:pt x="74" y="7"/>
                    <a:pt x="49" y="19"/>
                  </a:cubicBezTo>
                  <a:cubicBezTo>
                    <a:pt x="1" y="43"/>
                    <a:pt x="1" y="91"/>
                    <a:pt x="49" y="127"/>
                  </a:cubicBezTo>
                  <a:cubicBezTo>
                    <a:pt x="74" y="140"/>
                    <a:pt x="104" y="146"/>
                    <a:pt x="134" y="146"/>
                  </a:cubicBezTo>
                  <a:cubicBezTo>
                    <a:pt x="165" y="146"/>
                    <a:pt x="195" y="140"/>
                    <a:pt x="219" y="127"/>
                  </a:cubicBezTo>
                  <a:cubicBezTo>
                    <a:pt x="268" y="91"/>
                    <a:pt x="268" y="43"/>
                    <a:pt x="219" y="19"/>
                  </a:cubicBezTo>
                  <a:cubicBezTo>
                    <a:pt x="195" y="7"/>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385;p69">
              <a:extLst>
                <a:ext uri="{FF2B5EF4-FFF2-40B4-BE49-F238E27FC236}">
                  <a16:creationId xmlns:a16="http://schemas.microsoft.com/office/drawing/2014/main" id="{791B7426-96C7-AAB5-6320-F0E50C410EE9}"/>
                </a:ext>
              </a:extLst>
            </p:cNvPr>
            <p:cNvSpPr/>
            <p:nvPr/>
          </p:nvSpPr>
          <p:spPr>
            <a:xfrm>
              <a:off x="1476883" y="2292616"/>
              <a:ext cx="39518" cy="21528"/>
            </a:xfrm>
            <a:custGeom>
              <a:avLst/>
              <a:gdLst/>
              <a:ahLst/>
              <a:cxnLst/>
              <a:rect l="l" t="t" r="r" b="b"/>
              <a:pathLst>
                <a:path w="268" h="146" extrusionOk="0">
                  <a:moveTo>
                    <a:pt x="134" y="0"/>
                  </a:moveTo>
                  <a:cubicBezTo>
                    <a:pt x="104" y="0"/>
                    <a:pt x="74" y="6"/>
                    <a:pt x="50" y="18"/>
                  </a:cubicBezTo>
                  <a:cubicBezTo>
                    <a:pt x="1" y="54"/>
                    <a:pt x="1" y="91"/>
                    <a:pt x="50" y="127"/>
                  </a:cubicBezTo>
                  <a:cubicBezTo>
                    <a:pt x="74" y="139"/>
                    <a:pt x="104" y="145"/>
                    <a:pt x="134" y="145"/>
                  </a:cubicBezTo>
                  <a:cubicBezTo>
                    <a:pt x="165" y="145"/>
                    <a:pt x="195" y="139"/>
                    <a:pt x="219" y="127"/>
                  </a:cubicBezTo>
                  <a:cubicBezTo>
                    <a:pt x="268" y="91"/>
                    <a:pt x="268" y="54"/>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386;p69">
              <a:extLst>
                <a:ext uri="{FF2B5EF4-FFF2-40B4-BE49-F238E27FC236}">
                  <a16:creationId xmlns:a16="http://schemas.microsoft.com/office/drawing/2014/main" id="{3EE7BE97-1F0B-D90D-F2B1-6678B949FE89}"/>
                </a:ext>
              </a:extLst>
            </p:cNvPr>
            <p:cNvSpPr/>
            <p:nvPr/>
          </p:nvSpPr>
          <p:spPr>
            <a:xfrm>
              <a:off x="1426895" y="2264010"/>
              <a:ext cx="41287" cy="21528"/>
            </a:xfrm>
            <a:custGeom>
              <a:avLst/>
              <a:gdLst/>
              <a:ahLst/>
              <a:cxnLst/>
              <a:rect l="l" t="t" r="r" b="b"/>
              <a:pathLst>
                <a:path w="280" h="146" extrusionOk="0">
                  <a:moveTo>
                    <a:pt x="140" y="0"/>
                  </a:moveTo>
                  <a:cubicBezTo>
                    <a:pt x="106" y="0"/>
                    <a:pt x="73" y="6"/>
                    <a:pt x="49" y="18"/>
                  </a:cubicBezTo>
                  <a:cubicBezTo>
                    <a:pt x="0" y="54"/>
                    <a:pt x="0" y="91"/>
                    <a:pt x="49" y="127"/>
                  </a:cubicBezTo>
                  <a:cubicBezTo>
                    <a:pt x="73" y="139"/>
                    <a:pt x="106" y="145"/>
                    <a:pt x="140" y="145"/>
                  </a:cubicBezTo>
                  <a:cubicBezTo>
                    <a:pt x="173" y="145"/>
                    <a:pt x="207" y="139"/>
                    <a:pt x="231" y="127"/>
                  </a:cubicBezTo>
                  <a:cubicBezTo>
                    <a:pt x="280" y="91"/>
                    <a:pt x="280" y="54"/>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387;p69">
              <a:extLst>
                <a:ext uri="{FF2B5EF4-FFF2-40B4-BE49-F238E27FC236}">
                  <a16:creationId xmlns:a16="http://schemas.microsoft.com/office/drawing/2014/main" id="{657DF05C-D4FA-C25E-E509-5665D0066B8E}"/>
                </a:ext>
              </a:extLst>
            </p:cNvPr>
            <p:cNvSpPr/>
            <p:nvPr/>
          </p:nvSpPr>
          <p:spPr>
            <a:xfrm>
              <a:off x="1376760" y="2235256"/>
              <a:ext cx="41287" cy="21528"/>
            </a:xfrm>
            <a:custGeom>
              <a:avLst/>
              <a:gdLst/>
              <a:ahLst/>
              <a:cxnLst/>
              <a:rect l="l" t="t" r="r" b="b"/>
              <a:pathLst>
                <a:path w="280" h="146" extrusionOk="0">
                  <a:moveTo>
                    <a:pt x="140" y="1"/>
                  </a:moveTo>
                  <a:cubicBezTo>
                    <a:pt x="107" y="1"/>
                    <a:pt x="73" y="7"/>
                    <a:pt x="49" y="19"/>
                  </a:cubicBezTo>
                  <a:cubicBezTo>
                    <a:pt x="0" y="55"/>
                    <a:pt x="0" y="104"/>
                    <a:pt x="49" y="128"/>
                  </a:cubicBezTo>
                  <a:cubicBezTo>
                    <a:pt x="73" y="140"/>
                    <a:pt x="107" y="146"/>
                    <a:pt x="140" y="146"/>
                  </a:cubicBezTo>
                  <a:cubicBezTo>
                    <a:pt x="174" y="146"/>
                    <a:pt x="207" y="140"/>
                    <a:pt x="231" y="128"/>
                  </a:cubicBezTo>
                  <a:cubicBezTo>
                    <a:pt x="280" y="104"/>
                    <a:pt x="280" y="55"/>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388;p69">
              <a:extLst>
                <a:ext uri="{FF2B5EF4-FFF2-40B4-BE49-F238E27FC236}">
                  <a16:creationId xmlns:a16="http://schemas.microsoft.com/office/drawing/2014/main" id="{0F3452EC-8213-B8A9-B82E-4DD7E5E0E7EB}"/>
                </a:ext>
              </a:extLst>
            </p:cNvPr>
            <p:cNvSpPr/>
            <p:nvPr/>
          </p:nvSpPr>
          <p:spPr>
            <a:xfrm>
              <a:off x="1328542" y="2206649"/>
              <a:ext cx="39518" cy="21528"/>
            </a:xfrm>
            <a:custGeom>
              <a:avLst/>
              <a:gdLst/>
              <a:ahLst/>
              <a:cxnLst/>
              <a:rect l="l" t="t" r="r" b="b"/>
              <a:pathLst>
                <a:path w="268" h="146" extrusionOk="0">
                  <a:moveTo>
                    <a:pt x="134" y="1"/>
                  </a:moveTo>
                  <a:cubicBezTo>
                    <a:pt x="103" y="1"/>
                    <a:pt x="73" y="7"/>
                    <a:pt x="49" y="19"/>
                  </a:cubicBezTo>
                  <a:cubicBezTo>
                    <a:pt x="0" y="55"/>
                    <a:pt x="0" y="103"/>
                    <a:pt x="49" y="128"/>
                  </a:cubicBezTo>
                  <a:cubicBezTo>
                    <a:pt x="73" y="140"/>
                    <a:pt x="103" y="146"/>
                    <a:pt x="134" y="146"/>
                  </a:cubicBezTo>
                  <a:cubicBezTo>
                    <a:pt x="164" y="146"/>
                    <a:pt x="194" y="140"/>
                    <a:pt x="219" y="128"/>
                  </a:cubicBezTo>
                  <a:cubicBezTo>
                    <a:pt x="267" y="103"/>
                    <a:pt x="267" y="55"/>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389;p69">
              <a:extLst>
                <a:ext uri="{FF2B5EF4-FFF2-40B4-BE49-F238E27FC236}">
                  <a16:creationId xmlns:a16="http://schemas.microsoft.com/office/drawing/2014/main" id="{A1F51215-F865-F636-196A-E0D34B36EE4B}"/>
                </a:ext>
              </a:extLst>
            </p:cNvPr>
            <p:cNvSpPr/>
            <p:nvPr/>
          </p:nvSpPr>
          <p:spPr>
            <a:xfrm>
              <a:off x="1278408" y="2178485"/>
              <a:ext cx="41287" cy="21086"/>
            </a:xfrm>
            <a:custGeom>
              <a:avLst/>
              <a:gdLst/>
              <a:ahLst/>
              <a:cxnLst/>
              <a:rect l="l" t="t" r="r" b="b"/>
              <a:pathLst>
                <a:path w="280" h="143" extrusionOk="0">
                  <a:moveTo>
                    <a:pt x="140" y="0"/>
                  </a:moveTo>
                  <a:cubicBezTo>
                    <a:pt x="107" y="0"/>
                    <a:pt x="73" y="9"/>
                    <a:pt x="49" y="27"/>
                  </a:cubicBezTo>
                  <a:cubicBezTo>
                    <a:pt x="0" y="52"/>
                    <a:pt x="0" y="100"/>
                    <a:pt x="49" y="124"/>
                  </a:cubicBezTo>
                  <a:cubicBezTo>
                    <a:pt x="73" y="137"/>
                    <a:pt x="107" y="143"/>
                    <a:pt x="140" y="143"/>
                  </a:cubicBezTo>
                  <a:cubicBezTo>
                    <a:pt x="173" y="143"/>
                    <a:pt x="206" y="137"/>
                    <a:pt x="231" y="124"/>
                  </a:cubicBezTo>
                  <a:cubicBezTo>
                    <a:pt x="279" y="100"/>
                    <a:pt x="279" y="52"/>
                    <a:pt x="231" y="27"/>
                  </a:cubicBezTo>
                  <a:cubicBezTo>
                    <a:pt x="206"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390;p69">
              <a:extLst>
                <a:ext uri="{FF2B5EF4-FFF2-40B4-BE49-F238E27FC236}">
                  <a16:creationId xmlns:a16="http://schemas.microsoft.com/office/drawing/2014/main" id="{73F1B2BF-3A92-BEE9-A2BC-26E95E40AB68}"/>
                </a:ext>
              </a:extLst>
            </p:cNvPr>
            <p:cNvSpPr/>
            <p:nvPr/>
          </p:nvSpPr>
          <p:spPr>
            <a:xfrm>
              <a:off x="2266064" y="2748844"/>
              <a:ext cx="41287" cy="21676"/>
            </a:xfrm>
            <a:custGeom>
              <a:avLst/>
              <a:gdLst/>
              <a:ahLst/>
              <a:cxnLst/>
              <a:rect l="l" t="t" r="r" b="b"/>
              <a:pathLst>
                <a:path w="280" h="147" extrusionOk="0">
                  <a:moveTo>
                    <a:pt x="140" y="0"/>
                  </a:moveTo>
                  <a:cubicBezTo>
                    <a:pt x="107" y="0"/>
                    <a:pt x="74" y="6"/>
                    <a:pt x="49" y="18"/>
                  </a:cubicBezTo>
                  <a:cubicBezTo>
                    <a:pt x="1" y="55"/>
                    <a:pt x="1" y="91"/>
                    <a:pt x="49" y="128"/>
                  </a:cubicBezTo>
                  <a:cubicBezTo>
                    <a:pt x="74" y="140"/>
                    <a:pt x="107" y="146"/>
                    <a:pt x="140" y="146"/>
                  </a:cubicBezTo>
                  <a:cubicBezTo>
                    <a:pt x="173" y="146"/>
                    <a:pt x="207" y="140"/>
                    <a:pt x="231" y="128"/>
                  </a:cubicBezTo>
                  <a:cubicBezTo>
                    <a:pt x="280" y="91"/>
                    <a:pt x="280" y="55"/>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391;p69">
              <a:extLst>
                <a:ext uri="{FF2B5EF4-FFF2-40B4-BE49-F238E27FC236}">
                  <a16:creationId xmlns:a16="http://schemas.microsoft.com/office/drawing/2014/main" id="{EED2E3A2-6E58-8911-09AA-771E67A39DA2}"/>
                </a:ext>
              </a:extLst>
            </p:cNvPr>
            <p:cNvSpPr/>
            <p:nvPr/>
          </p:nvSpPr>
          <p:spPr>
            <a:xfrm>
              <a:off x="2167711" y="2691484"/>
              <a:ext cx="41287" cy="21676"/>
            </a:xfrm>
            <a:custGeom>
              <a:avLst/>
              <a:gdLst/>
              <a:ahLst/>
              <a:cxnLst/>
              <a:rect l="l" t="t" r="r" b="b"/>
              <a:pathLst>
                <a:path w="280" h="147" extrusionOk="0">
                  <a:moveTo>
                    <a:pt x="140" y="1"/>
                  </a:moveTo>
                  <a:cubicBezTo>
                    <a:pt x="106" y="1"/>
                    <a:pt x="73" y="7"/>
                    <a:pt x="49" y="19"/>
                  </a:cubicBezTo>
                  <a:cubicBezTo>
                    <a:pt x="0" y="56"/>
                    <a:pt x="0" y="104"/>
                    <a:pt x="49" y="129"/>
                  </a:cubicBezTo>
                  <a:cubicBezTo>
                    <a:pt x="73" y="141"/>
                    <a:pt x="106" y="147"/>
                    <a:pt x="140" y="147"/>
                  </a:cubicBezTo>
                  <a:cubicBezTo>
                    <a:pt x="173" y="147"/>
                    <a:pt x="207" y="141"/>
                    <a:pt x="231" y="129"/>
                  </a:cubicBezTo>
                  <a:cubicBezTo>
                    <a:pt x="280" y="104"/>
                    <a:pt x="280" y="56"/>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392;p69">
              <a:extLst>
                <a:ext uri="{FF2B5EF4-FFF2-40B4-BE49-F238E27FC236}">
                  <a16:creationId xmlns:a16="http://schemas.microsoft.com/office/drawing/2014/main" id="{0E8AE6AB-BA1B-AC08-230F-5265F17A6914}"/>
                </a:ext>
              </a:extLst>
            </p:cNvPr>
            <p:cNvSpPr/>
            <p:nvPr/>
          </p:nvSpPr>
          <p:spPr>
            <a:xfrm>
              <a:off x="2069359" y="2634714"/>
              <a:ext cx="39518" cy="21234"/>
            </a:xfrm>
            <a:custGeom>
              <a:avLst/>
              <a:gdLst/>
              <a:ahLst/>
              <a:cxnLst/>
              <a:rect l="l" t="t" r="r" b="b"/>
              <a:pathLst>
                <a:path w="268" h="144" extrusionOk="0">
                  <a:moveTo>
                    <a:pt x="134" y="1"/>
                  </a:moveTo>
                  <a:cubicBezTo>
                    <a:pt x="103" y="1"/>
                    <a:pt x="73" y="10"/>
                    <a:pt x="49" y="28"/>
                  </a:cubicBezTo>
                  <a:cubicBezTo>
                    <a:pt x="0" y="53"/>
                    <a:pt x="0" y="101"/>
                    <a:pt x="49" y="125"/>
                  </a:cubicBezTo>
                  <a:cubicBezTo>
                    <a:pt x="73" y="137"/>
                    <a:pt x="103" y="144"/>
                    <a:pt x="134" y="144"/>
                  </a:cubicBezTo>
                  <a:cubicBezTo>
                    <a:pt x="164" y="144"/>
                    <a:pt x="194" y="137"/>
                    <a:pt x="219" y="125"/>
                  </a:cubicBezTo>
                  <a:cubicBezTo>
                    <a:pt x="267" y="101"/>
                    <a:pt x="267" y="53"/>
                    <a:pt x="219" y="28"/>
                  </a:cubicBezTo>
                  <a:cubicBezTo>
                    <a:pt x="194"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393;p69">
              <a:extLst>
                <a:ext uri="{FF2B5EF4-FFF2-40B4-BE49-F238E27FC236}">
                  <a16:creationId xmlns:a16="http://schemas.microsoft.com/office/drawing/2014/main" id="{42D22085-AACF-8BBE-C29A-13D5E6992480}"/>
                </a:ext>
              </a:extLst>
            </p:cNvPr>
            <p:cNvSpPr/>
            <p:nvPr/>
          </p:nvSpPr>
          <p:spPr>
            <a:xfrm>
              <a:off x="1970858" y="2577501"/>
              <a:ext cx="39518" cy="21234"/>
            </a:xfrm>
            <a:custGeom>
              <a:avLst/>
              <a:gdLst/>
              <a:ahLst/>
              <a:cxnLst/>
              <a:rect l="l" t="t" r="r" b="b"/>
              <a:pathLst>
                <a:path w="268" h="144" extrusionOk="0">
                  <a:moveTo>
                    <a:pt x="134" y="0"/>
                  </a:moveTo>
                  <a:cubicBezTo>
                    <a:pt x="103" y="0"/>
                    <a:pt x="73" y="9"/>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394;p69">
              <a:extLst>
                <a:ext uri="{FF2B5EF4-FFF2-40B4-BE49-F238E27FC236}">
                  <a16:creationId xmlns:a16="http://schemas.microsoft.com/office/drawing/2014/main" id="{E00B02BE-5384-654F-911C-FE5EC3DED66D}"/>
                </a:ext>
              </a:extLst>
            </p:cNvPr>
            <p:cNvSpPr/>
            <p:nvPr/>
          </p:nvSpPr>
          <p:spPr>
            <a:xfrm>
              <a:off x="1870589" y="2520140"/>
              <a:ext cx="41435" cy="22561"/>
            </a:xfrm>
            <a:custGeom>
              <a:avLst/>
              <a:gdLst/>
              <a:ahLst/>
              <a:cxnLst/>
              <a:rect l="l" t="t" r="r" b="b"/>
              <a:pathLst>
                <a:path w="281" h="153" extrusionOk="0">
                  <a:moveTo>
                    <a:pt x="140" y="1"/>
                  </a:moveTo>
                  <a:cubicBezTo>
                    <a:pt x="107" y="1"/>
                    <a:pt x="73" y="10"/>
                    <a:pt x="49" y="29"/>
                  </a:cubicBezTo>
                  <a:cubicBezTo>
                    <a:pt x="1" y="53"/>
                    <a:pt x="1" y="101"/>
                    <a:pt x="49" y="126"/>
                  </a:cubicBezTo>
                  <a:cubicBezTo>
                    <a:pt x="73" y="144"/>
                    <a:pt x="107" y="153"/>
                    <a:pt x="140" y="153"/>
                  </a:cubicBezTo>
                  <a:cubicBezTo>
                    <a:pt x="174" y="153"/>
                    <a:pt x="207" y="144"/>
                    <a:pt x="232" y="126"/>
                  </a:cubicBezTo>
                  <a:cubicBezTo>
                    <a:pt x="280" y="101"/>
                    <a:pt x="280" y="53"/>
                    <a:pt x="232" y="29"/>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395;p69">
              <a:extLst>
                <a:ext uri="{FF2B5EF4-FFF2-40B4-BE49-F238E27FC236}">
                  <a16:creationId xmlns:a16="http://schemas.microsoft.com/office/drawing/2014/main" id="{DAC5A4C5-1FB9-6B32-5C54-D4C09698D892}"/>
                </a:ext>
              </a:extLst>
            </p:cNvPr>
            <p:cNvSpPr/>
            <p:nvPr/>
          </p:nvSpPr>
          <p:spPr>
            <a:xfrm>
              <a:off x="1772236" y="2464402"/>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7" y="133"/>
                    <a:pt x="231" y="115"/>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396;p69">
              <a:extLst>
                <a:ext uri="{FF2B5EF4-FFF2-40B4-BE49-F238E27FC236}">
                  <a16:creationId xmlns:a16="http://schemas.microsoft.com/office/drawing/2014/main" id="{79660BE4-DF75-9493-FC88-B508DAEDD962}"/>
                </a:ext>
              </a:extLst>
            </p:cNvPr>
            <p:cNvSpPr/>
            <p:nvPr/>
          </p:nvSpPr>
          <p:spPr>
            <a:xfrm>
              <a:off x="1673736" y="2407042"/>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3"/>
                    <a:pt x="141" y="143"/>
                  </a:cubicBezTo>
                  <a:cubicBezTo>
                    <a:pt x="174" y="143"/>
                    <a:pt x="208" y="134"/>
                    <a:pt x="232" y="116"/>
                  </a:cubicBezTo>
                  <a:cubicBezTo>
                    <a:pt x="280" y="92"/>
                    <a:pt x="280" y="43"/>
                    <a:pt x="232" y="19"/>
                  </a:cubicBezTo>
                  <a:cubicBezTo>
                    <a:pt x="208" y="7"/>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397;p69">
              <a:extLst>
                <a:ext uri="{FF2B5EF4-FFF2-40B4-BE49-F238E27FC236}">
                  <a16:creationId xmlns:a16="http://schemas.microsoft.com/office/drawing/2014/main" id="{678CFB6D-B6BC-0459-7EB5-9DBECE0EA7D6}"/>
                </a:ext>
              </a:extLst>
            </p:cNvPr>
            <p:cNvSpPr/>
            <p:nvPr/>
          </p:nvSpPr>
          <p:spPr>
            <a:xfrm>
              <a:off x="1525395" y="2321222"/>
              <a:ext cx="41140" cy="21528"/>
            </a:xfrm>
            <a:custGeom>
              <a:avLst/>
              <a:gdLst/>
              <a:ahLst/>
              <a:cxnLst/>
              <a:rect l="l" t="t" r="r" b="b"/>
              <a:pathLst>
                <a:path w="279" h="146" extrusionOk="0">
                  <a:moveTo>
                    <a:pt x="139" y="0"/>
                  </a:moveTo>
                  <a:cubicBezTo>
                    <a:pt x="106" y="0"/>
                    <a:pt x="73" y="6"/>
                    <a:pt x="49" y="19"/>
                  </a:cubicBezTo>
                  <a:cubicBezTo>
                    <a:pt x="0" y="54"/>
                    <a:pt x="0" y="91"/>
                    <a:pt x="49" y="127"/>
                  </a:cubicBezTo>
                  <a:cubicBezTo>
                    <a:pt x="73" y="139"/>
                    <a:pt x="106" y="145"/>
                    <a:pt x="139" y="145"/>
                  </a:cubicBezTo>
                  <a:cubicBezTo>
                    <a:pt x="173" y="145"/>
                    <a:pt x="206" y="139"/>
                    <a:pt x="230" y="127"/>
                  </a:cubicBezTo>
                  <a:cubicBezTo>
                    <a:pt x="279" y="91"/>
                    <a:pt x="279" y="54"/>
                    <a:pt x="230" y="19"/>
                  </a:cubicBezTo>
                  <a:cubicBezTo>
                    <a:pt x="206" y="6"/>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398;p69">
              <a:extLst>
                <a:ext uri="{FF2B5EF4-FFF2-40B4-BE49-F238E27FC236}">
                  <a16:creationId xmlns:a16="http://schemas.microsoft.com/office/drawing/2014/main" id="{C93F1AC0-A18D-C2AE-99A9-8F75CC76E0E1}"/>
                </a:ext>
              </a:extLst>
            </p:cNvPr>
            <p:cNvSpPr/>
            <p:nvPr/>
          </p:nvSpPr>
          <p:spPr>
            <a:xfrm>
              <a:off x="2513052" y="2891877"/>
              <a:ext cx="41287" cy="21234"/>
            </a:xfrm>
            <a:custGeom>
              <a:avLst/>
              <a:gdLst/>
              <a:ahLst/>
              <a:cxnLst/>
              <a:rect l="l" t="t" r="r" b="b"/>
              <a:pathLst>
                <a:path w="280" h="144" extrusionOk="0">
                  <a:moveTo>
                    <a:pt x="140" y="1"/>
                  </a:moveTo>
                  <a:cubicBezTo>
                    <a:pt x="107" y="1"/>
                    <a:pt x="73" y="7"/>
                    <a:pt x="49" y="19"/>
                  </a:cubicBezTo>
                  <a:cubicBezTo>
                    <a:pt x="1" y="43"/>
                    <a:pt x="1" y="92"/>
                    <a:pt x="49" y="116"/>
                  </a:cubicBezTo>
                  <a:cubicBezTo>
                    <a:pt x="73" y="135"/>
                    <a:pt x="107" y="144"/>
                    <a:pt x="140" y="144"/>
                  </a:cubicBezTo>
                  <a:cubicBezTo>
                    <a:pt x="173" y="144"/>
                    <a:pt x="206" y="135"/>
                    <a:pt x="231" y="116"/>
                  </a:cubicBezTo>
                  <a:cubicBezTo>
                    <a:pt x="279" y="92"/>
                    <a:pt x="279" y="43"/>
                    <a:pt x="231"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399;p69">
              <a:extLst>
                <a:ext uri="{FF2B5EF4-FFF2-40B4-BE49-F238E27FC236}">
                  <a16:creationId xmlns:a16="http://schemas.microsoft.com/office/drawing/2014/main" id="{DAEB2C1E-A49B-2829-B6FE-14A52F53EA2B}"/>
                </a:ext>
              </a:extLst>
            </p:cNvPr>
            <p:cNvSpPr/>
            <p:nvPr/>
          </p:nvSpPr>
          <p:spPr>
            <a:xfrm>
              <a:off x="2414552" y="2834664"/>
              <a:ext cx="41435" cy="21676"/>
            </a:xfrm>
            <a:custGeom>
              <a:avLst/>
              <a:gdLst/>
              <a:ahLst/>
              <a:cxnLst/>
              <a:rect l="l" t="t" r="r" b="b"/>
              <a:pathLst>
                <a:path w="281" h="147" extrusionOk="0">
                  <a:moveTo>
                    <a:pt x="140" y="1"/>
                  </a:moveTo>
                  <a:cubicBezTo>
                    <a:pt x="107" y="1"/>
                    <a:pt x="73" y="7"/>
                    <a:pt x="49" y="19"/>
                  </a:cubicBezTo>
                  <a:cubicBezTo>
                    <a:pt x="1" y="43"/>
                    <a:pt x="1" y="92"/>
                    <a:pt x="49" y="128"/>
                  </a:cubicBezTo>
                  <a:cubicBezTo>
                    <a:pt x="73" y="141"/>
                    <a:pt x="107" y="147"/>
                    <a:pt x="140" y="147"/>
                  </a:cubicBezTo>
                  <a:cubicBezTo>
                    <a:pt x="174" y="147"/>
                    <a:pt x="207" y="141"/>
                    <a:pt x="232" y="128"/>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400;p69">
              <a:extLst>
                <a:ext uri="{FF2B5EF4-FFF2-40B4-BE49-F238E27FC236}">
                  <a16:creationId xmlns:a16="http://schemas.microsoft.com/office/drawing/2014/main" id="{AB110558-D4A6-D934-5A64-67878F41BDC1}"/>
                </a:ext>
              </a:extLst>
            </p:cNvPr>
            <p:cNvSpPr/>
            <p:nvPr/>
          </p:nvSpPr>
          <p:spPr>
            <a:xfrm>
              <a:off x="2364417" y="2806057"/>
              <a:ext cx="41435" cy="21676"/>
            </a:xfrm>
            <a:custGeom>
              <a:avLst/>
              <a:gdLst/>
              <a:ahLst/>
              <a:cxnLst/>
              <a:rect l="l" t="t" r="r" b="b"/>
              <a:pathLst>
                <a:path w="281" h="147" extrusionOk="0">
                  <a:moveTo>
                    <a:pt x="141" y="0"/>
                  </a:moveTo>
                  <a:cubicBezTo>
                    <a:pt x="107" y="0"/>
                    <a:pt x="74" y="6"/>
                    <a:pt x="49" y="19"/>
                  </a:cubicBezTo>
                  <a:cubicBezTo>
                    <a:pt x="1" y="43"/>
                    <a:pt x="1" y="91"/>
                    <a:pt x="49" y="128"/>
                  </a:cubicBezTo>
                  <a:cubicBezTo>
                    <a:pt x="74" y="140"/>
                    <a:pt x="107" y="146"/>
                    <a:pt x="141" y="146"/>
                  </a:cubicBezTo>
                  <a:cubicBezTo>
                    <a:pt x="174" y="146"/>
                    <a:pt x="208" y="140"/>
                    <a:pt x="232" y="128"/>
                  </a:cubicBezTo>
                  <a:cubicBezTo>
                    <a:pt x="280" y="91"/>
                    <a:pt x="280" y="43"/>
                    <a:pt x="232" y="19"/>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401;p69">
              <a:extLst>
                <a:ext uri="{FF2B5EF4-FFF2-40B4-BE49-F238E27FC236}">
                  <a16:creationId xmlns:a16="http://schemas.microsoft.com/office/drawing/2014/main" id="{C9110BA8-6435-5078-A80F-1613AFCF4DB8}"/>
                </a:ext>
              </a:extLst>
            </p:cNvPr>
            <p:cNvSpPr/>
            <p:nvPr/>
          </p:nvSpPr>
          <p:spPr>
            <a:xfrm>
              <a:off x="2217699" y="2720091"/>
              <a:ext cx="39518" cy="21823"/>
            </a:xfrm>
            <a:custGeom>
              <a:avLst/>
              <a:gdLst/>
              <a:ahLst/>
              <a:cxnLst/>
              <a:rect l="l" t="t" r="r" b="b"/>
              <a:pathLst>
                <a:path w="268" h="148"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402;p69">
              <a:extLst>
                <a:ext uri="{FF2B5EF4-FFF2-40B4-BE49-F238E27FC236}">
                  <a16:creationId xmlns:a16="http://schemas.microsoft.com/office/drawing/2014/main" id="{A0DA7636-08D3-B503-F9E7-98BA977E231D}"/>
                </a:ext>
              </a:extLst>
            </p:cNvPr>
            <p:cNvSpPr/>
            <p:nvPr/>
          </p:nvSpPr>
          <p:spPr>
            <a:xfrm>
              <a:off x="2117577" y="2662878"/>
              <a:ext cx="41287" cy="21676"/>
            </a:xfrm>
            <a:custGeom>
              <a:avLst/>
              <a:gdLst/>
              <a:ahLst/>
              <a:cxnLst/>
              <a:rect l="l" t="t" r="r" b="b"/>
              <a:pathLst>
                <a:path w="280" h="147" extrusionOk="0">
                  <a:moveTo>
                    <a:pt x="140" y="1"/>
                  </a:moveTo>
                  <a:cubicBezTo>
                    <a:pt x="107" y="1"/>
                    <a:pt x="73" y="7"/>
                    <a:pt x="49" y="19"/>
                  </a:cubicBezTo>
                  <a:cubicBezTo>
                    <a:pt x="0" y="56"/>
                    <a:pt x="0" y="104"/>
                    <a:pt x="49" y="128"/>
                  </a:cubicBezTo>
                  <a:cubicBezTo>
                    <a:pt x="73" y="141"/>
                    <a:pt x="107" y="147"/>
                    <a:pt x="140" y="147"/>
                  </a:cubicBezTo>
                  <a:cubicBezTo>
                    <a:pt x="174" y="147"/>
                    <a:pt x="207" y="141"/>
                    <a:pt x="231" y="128"/>
                  </a:cubicBezTo>
                  <a:cubicBezTo>
                    <a:pt x="280" y="104"/>
                    <a:pt x="280" y="56"/>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403;p69">
              <a:extLst>
                <a:ext uri="{FF2B5EF4-FFF2-40B4-BE49-F238E27FC236}">
                  <a16:creationId xmlns:a16="http://schemas.microsoft.com/office/drawing/2014/main" id="{7CC46943-BB48-1BF5-7701-3B09139897A0}"/>
                </a:ext>
              </a:extLst>
            </p:cNvPr>
            <p:cNvSpPr/>
            <p:nvPr/>
          </p:nvSpPr>
          <p:spPr>
            <a:xfrm>
              <a:off x="2019224" y="2606107"/>
              <a:ext cx="41140" cy="21234"/>
            </a:xfrm>
            <a:custGeom>
              <a:avLst/>
              <a:gdLst/>
              <a:ahLst/>
              <a:cxnLst/>
              <a:rect l="l" t="t" r="r" b="b"/>
              <a:pathLst>
                <a:path w="279" h="144" extrusionOk="0">
                  <a:moveTo>
                    <a:pt x="140" y="0"/>
                  </a:moveTo>
                  <a:cubicBezTo>
                    <a:pt x="106" y="0"/>
                    <a:pt x="73" y="10"/>
                    <a:pt x="49" y="28"/>
                  </a:cubicBezTo>
                  <a:cubicBezTo>
                    <a:pt x="0" y="52"/>
                    <a:pt x="0" y="101"/>
                    <a:pt x="49" y="125"/>
                  </a:cubicBezTo>
                  <a:cubicBezTo>
                    <a:pt x="73" y="137"/>
                    <a:pt x="106" y="143"/>
                    <a:pt x="140" y="143"/>
                  </a:cubicBezTo>
                  <a:cubicBezTo>
                    <a:pt x="173" y="143"/>
                    <a:pt x="206" y="137"/>
                    <a:pt x="230" y="125"/>
                  </a:cubicBezTo>
                  <a:cubicBezTo>
                    <a:pt x="279" y="101"/>
                    <a:pt x="279" y="52"/>
                    <a:pt x="230" y="28"/>
                  </a:cubicBezTo>
                  <a:cubicBezTo>
                    <a:pt x="206" y="10"/>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404;p69">
              <a:extLst>
                <a:ext uri="{FF2B5EF4-FFF2-40B4-BE49-F238E27FC236}">
                  <a16:creationId xmlns:a16="http://schemas.microsoft.com/office/drawing/2014/main" id="{21A56493-3C05-C2FC-983E-0D538E53ED28}"/>
                </a:ext>
              </a:extLst>
            </p:cNvPr>
            <p:cNvSpPr/>
            <p:nvPr/>
          </p:nvSpPr>
          <p:spPr>
            <a:xfrm>
              <a:off x="1920724" y="2548894"/>
              <a:ext cx="41287" cy="21234"/>
            </a:xfrm>
            <a:custGeom>
              <a:avLst/>
              <a:gdLst/>
              <a:ahLst/>
              <a:cxnLst/>
              <a:rect l="l" t="t" r="r" b="b"/>
              <a:pathLst>
                <a:path w="280" h="144" extrusionOk="0">
                  <a:moveTo>
                    <a:pt x="140" y="0"/>
                  </a:moveTo>
                  <a:cubicBezTo>
                    <a:pt x="107" y="0"/>
                    <a:pt x="73" y="9"/>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9"/>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405;p69">
              <a:extLst>
                <a:ext uri="{FF2B5EF4-FFF2-40B4-BE49-F238E27FC236}">
                  <a16:creationId xmlns:a16="http://schemas.microsoft.com/office/drawing/2014/main" id="{345A0EE2-21E6-77C8-6D4A-1B4285CA1266}"/>
                </a:ext>
              </a:extLst>
            </p:cNvPr>
            <p:cNvSpPr/>
            <p:nvPr/>
          </p:nvSpPr>
          <p:spPr>
            <a:xfrm>
              <a:off x="1822371" y="2493009"/>
              <a:ext cx="39518" cy="21086"/>
            </a:xfrm>
            <a:custGeom>
              <a:avLst/>
              <a:gdLst/>
              <a:ahLst/>
              <a:cxnLst/>
              <a:rect l="l" t="t" r="r" b="b"/>
              <a:pathLst>
                <a:path w="268" h="143" extrusionOk="0">
                  <a:moveTo>
                    <a:pt x="134" y="0"/>
                  </a:moveTo>
                  <a:cubicBezTo>
                    <a:pt x="104" y="0"/>
                    <a:pt x="73" y="6"/>
                    <a:pt x="49" y="18"/>
                  </a:cubicBezTo>
                  <a:cubicBezTo>
                    <a:pt x="0" y="43"/>
                    <a:pt x="0" y="91"/>
                    <a:pt x="49" y="116"/>
                  </a:cubicBezTo>
                  <a:cubicBezTo>
                    <a:pt x="73" y="134"/>
                    <a:pt x="104" y="142"/>
                    <a:pt x="134" y="142"/>
                  </a:cubicBezTo>
                  <a:cubicBezTo>
                    <a:pt x="164" y="142"/>
                    <a:pt x="195" y="134"/>
                    <a:pt x="219" y="116"/>
                  </a:cubicBezTo>
                  <a:cubicBezTo>
                    <a:pt x="267" y="91"/>
                    <a:pt x="267" y="43"/>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406;p69">
              <a:extLst>
                <a:ext uri="{FF2B5EF4-FFF2-40B4-BE49-F238E27FC236}">
                  <a16:creationId xmlns:a16="http://schemas.microsoft.com/office/drawing/2014/main" id="{F7AF2FAA-FB1F-EF18-A59D-8F3C736A6E93}"/>
                </a:ext>
              </a:extLst>
            </p:cNvPr>
            <p:cNvSpPr/>
            <p:nvPr/>
          </p:nvSpPr>
          <p:spPr>
            <a:xfrm>
              <a:off x="2810028" y="3062483"/>
              <a:ext cx="35979" cy="20201"/>
            </a:xfrm>
            <a:custGeom>
              <a:avLst/>
              <a:gdLst/>
              <a:ahLst/>
              <a:cxnLst/>
              <a:rect l="l" t="t" r="r" b="b"/>
              <a:pathLst>
                <a:path w="244" h="137" extrusionOk="0">
                  <a:moveTo>
                    <a:pt x="134" y="0"/>
                  </a:moveTo>
                  <a:cubicBezTo>
                    <a:pt x="104" y="0"/>
                    <a:pt x="74" y="9"/>
                    <a:pt x="49" y="27"/>
                  </a:cubicBezTo>
                  <a:cubicBezTo>
                    <a:pt x="1" y="51"/>
                    <a:pt x="1" y="100"/>
                    <a:pt x="49" y="124"/>
                  </a:cubicBezTo>
                  <a:cubicBezTo>
                    <a:pt x="49" y="124"/>
                    <a:pt x="61" y="124"/>
                    <a:pt x="61" y="137"/>
                  </a:cubicBezTo>
                  <a:lnTo>
                    <a:pt x="244" y="27"/>
                  </a:lnTo>
                  <a:lnTo>
                    <a:pt x="219" y="27"/>
                  </a:lnTo>
                  <a:cubicBezTo>
                    <a:pt x="195" y="9"/>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407;p69">
              <a:extLst>
                <a:ext uri="{FF2B5EF4-FFF2-40B4-BE49-F238E27FC236}">
                  <a16:creationId xmlns:a16="http://schemas.microsoft.com/office/drawing/2014/main" id="{4CEB9D56-99CB-4857-627F-45A9980205A8}"/>
                </a:ext>
              </a:extLst>
            </p:cNvPr>
            <p:cNvSpPr/>
            <p:nvPr/>
          </p:nvSpPr>
          <p:spPr>
            <a:xfrm>
              <a:off x="2760040" y="3033729"/>
              <a:ext cx="41140" cy="21234"/>
            </a:xfrm>
            <a:custGeom>
              <a:avLst/>
              <a:gdLst/>
              <a:ahLst/>
              <a:cxnLst/>
              <a:rect l="l" t="t" r="r" b="b"/>
              <a:pathLst>
                <a:path w="279" h="144" extrusionOk="0">
                  <a:moveTo>
                    <a:pt x="139" y="1"/>
                  </a:moveTo>
                  <a:cubicBezTo>
                    <a:pt x="106" y="1"/>
                    <a:pt x="73" y="10"/>
                    <a:pt x="49" y="28"/>
                  </a:cubicBezTo>
                  <a:cubicBezTo>
                    <a:pt x="0" y="52"/>
                    <a:pt x="0" y="101"/>
                    <a:pt x="49" y="125"/>
                  </a:cubicBezTo>
                  <a:cubicBezTo>
                    <a:pt x="73" y="137"/>
                    <a:pt x="106" y="143"/>
                    <a:pt x="139" y="143"/>
                  </a:cubicBezTo>
                  <a:cubicBezTo>
                    <a:pt x="173" y="143"/>
                    <a:pt x="206" y="137"/>
                    <a:pt x="230" y="125"/>
                  </a:cubicBezTo>
                  <a:cubicBezTo>
                    <a:pt x="279" y="101"/>
                    <a:pt x="279" y="52"/>
                    <a:pt x="230" y="28"/>
                  </a:cubicBezTo>
                  <a:cubicBezTo>
                    <a:pt x="206" y="10"/>
                    <a:pt x="173"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408;p69">
              <a:extLst>
                <a:ext uri="{FF2B5EF4-FFF2-40B4-BE49-F238E27FC236}">
                  <a16:creationId xmlns:a16="http://schemas.microsoft.com/office/drawing/2014/main" id="{036E8995-FEDE-B9DC-7FE3-09194E0F9606}"/>
                </a:ext>
              </a:extLst>
            </p:cNvPr>
            <p:cNvSpPr/>
            <p:nvPr/>
          </p:nvSpPr>
          <p:spPr>
            <a:xfrm>
              <a:off x="2711527" y="3005123"/>
              <a:ext cx="39518" cy="21086"/>
            </a:xfrm>
            <a:custGeom>
              <a:avLst/>
              <a:gdLst/>
              <a:ahLst/>
              <a:cxnLst/>
              <a:rect l="l" t="t" r="r" b="b"/>
              <a:pathLst>
                <a:path w="268" h="143" extrusionOk="0">
                  <a:moveTo>
                    <a:pt x="134" y="1"/>
                  </a:moveTo>
                  <a:cubicBezTo>
                    <a:pt x="104" y="1"/>
                    <a:pt x="74" y="10"/>
                    <a:pt x="50" y="28"/>
                  </a:cubicBezTo>
                  <a:cubicBezTo>
                    <a:pt x="1" y="52"/>
                    <a:pt x="1" y="100"/>
                    <a:pt x="50" y="125"/>
                  </a:cubicBezTo>
                  <a:cubicBezTo>
                    <a:pt x="74" y="137"/>
                    <a:pt x="104" y="143"/>
                    <a:pt x="134" y="143"/>
                  </a:cubicBezTo>
                  <a:cubicBezTo>
                    <a:pt x="165" y="143"/>
                    <a:pt x="195" y="137"/>
                    <a:pt x="219" y="125"/>
                  </a:cubicBezTo>
                  <a:cubicBezTo>
                    <a:pt x="268" y="100"/>
                    <a:pt x="268" y="52"/>
                    <a:pt x="219" y="28"/>
                  </a:cubicBezTo>
                  <a:cubicBezTo>
                    <a:pt x="195" y="10"/>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409;p69">
              <a:extLst>
                <a:ext uri="{FF2B5EF4-FFF2-40B4-BE49-F238E27FC236}">
                  <a16:creationId xmlns:a16="http://schemas.microsoft.com/office/drawing/2014/main" id="{39819A00-A0A4-CA4E-C470-B0BC7923AE65}"/>
                </a:ext>
              </a:extLst>
            </p:cNvPr>
            <p:cNvSpPr/>
            <p:nvPr/>
          </p:nvSpPr>
          <p:spPr>
            <a:xfrm>
              <a:off x="2661540" y="2976516"/>
              <a:ext cx="41287" cy="22561"/>
            </a:xfrm>
            <a:custGeom>
              <a:avLst/>
              <a:gdLst/>
              <a:ahLst/>
              <a:cxnLst/>
              <a:rect l="l" t="t" r="r" b="b"/>
              <a:pathLst>
                <a:path w="280" h="153" extrusionOk="0">
                  <a:moveTo>
                    <a:pt x="140" y="1"/>
                  </a:moveTo>
                  <a:cubicBezTo>
                    <a:pt x="107" y="1"/>
                    <a:pt x="73" y="10"/>
                    <a:pt x="49" y="28"/>
                  </a:cubicBezTo>
                  <a:cubicBezTo>
                    <a:pt x="0" y="52"/>
                    <a:pt x="0" y="100"/>
                    <a:pt x="49" y="125"/>
                  </a:cubicBezTo>
                  <a:cubicBezTo>
                    <a:pt x="73" y="143"/>
                    <a:pt x="107" y="152"/>
                    <a:pt x="140" y="152"/>
                  </a:cubicBezTo>
                  <a:cubicBezTo>
                    <a:pt x="174" y="152"/>
                    <a:pt x="207" y="143"/>
                    <a:pt x="231" y="125"/>
                  </a:cubicBezTo>
                  <a:cubicBezTo>
                    <a:pt x="280" y="100"/>
                    <a:pt x="280" y="52"/>
                    <a:pt x="231" y="28"/>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410;p69">
              <a:extLst>
                <a:ext uri="{FF2B5EF4-FFF2-40B4-BE49-F238E27FC236}">
                  <a16:creationId xmlns:a16="http://schemas.microsoft.com/office/drawing/2014/main" id="{839650D1-AA00-9DB4-BD60-6285BF9D3066}"/>
                </a:ext>
              </a:extLst>
            </p:cNvPr>
            <p:cNvSpPr/>
            <p:nvPr/>
          </p:nvSpPr>
          <p:spPr>
            <a:xfrm>
              <a:off x="2611405" y="2947910"/>
              <a:ext cx="41435" cy="22561"/>
            </a:xfrm>
            <a:custGeom>
              <a:avLst/>
              <a:gdLst/>
              <a:ahLst/>
              <a:cxnLst/>
              <a:rect l="l" t="t" r="r" b="b"/>
              <a:pathLst>
                <a:path w="281" h="153" extrusionOk="0">
                  <a:moveTo>
                    <a:pt x="140" y="0"/>
                  </a:moveTo>
                  <a:cubicBezTo>
                    <a:pt x="107" y="0"/>
                    <a:pt x="73" y="9"/>
                    <a:pt x="49" y="27"/>
                  </a:cubicBezTo>
                  <a:cubicBezTo>
                    <a:pt x="0" y="52"/>
                    <a:pt x="0" y="100"/>
                    <a:pt x="49" y="124"/>
                  </a:cubicBezTo>
                  <a:cubicBezTo>
                    <a:pt x="73" y="143"/>
                    <a:pt x="107" y="152"/>
                    <a:pt x="140" y="152"/>
                  </a:cubicBezTo>
                  <a:cubicBezTo>
                    <a:pt x="174" y="152"/>
                    <a:pt x="207" y="143"/>
                    <a:pt x="231" y="124"/>
                  </a:cubicBezTo>
                  <a:cubicBezTo>
                    <a:pt x="280" y="100"/>
                    <a:pt x="280" y="52"/>
                    <a:pt x="231" y="27"/>
                  </a:cubicBezTo>
                  <a:cubicBezTo>
                    <a:pt x="207" y="9"/>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411;p69">
              <a:extLst>
                <a:ext uri="{FF2B5EF4-FFF2-40B4-BE49-F238E27FC236}">
                  <a16:creationId xmlns:a16="http://schemas.microsoft.com/office/drawing/2014/main" id="{82939B87-38D8-08CF-DA6F-E44660100AF4}"/>
                </a:ext>
              </a:extLst>
            </p:cNvPr>
            <p:cNvSpPr/>
            <p:nvPr/>
          </p:nvSpPr>
          <p:spPr>
            <a:xfrm>
              <a:off x="2563187" y="2920631"/>
              <a:ext cx="41140" cy="21086"/>
            </a:xfrm>
            <a:custGeom>
              <a:avLst/>
              <a:gdLst/>
              <a:ahLst/>
              <a:cxnLst/>
              <a:rect l="l" t="t" r="r" b="b"/>
              <a:pathLst>
                <a:path w="279" h="143" extrusionOk="0">
                  <a:moveTo>
                    <a:pt x="134" y="0"/>
                  </a:moveTo>
                  <a:cubicBezTo>
                    <a:pt x="103" y="0"/>
                    <a:pt x="73" y="6"/>
                    <a:pt x="49" y="18"/>
                  </a:cubicBezTo>
                  <a:cubicBezTo>
                    <a:pt x="0" y="42"/>
                    <a:pt x="0" y="91"/>
                    <a:pt x="49" y="115"/>
                  </a:cubicBezTo>
                  <a:cubicBezTo>
                    <a:pt x="73" y="134"/>
                    <a:pt x="103" y="143"/>
                    <a:pt x="134" y="143"/>
                  </a:cubicBezTo>
                  <a:cubicBezTo>
                    <a:pt x="164" y="143"/>
                    <a:pt x="194" y="134"/>
                    <a:pt x="219" y="115"/>
                  </a:cubicBezTo>
                  <a:cubicBezTo>
                    <a:pt x="279" y="91"/>
                    <a:pt x="279" y="42"/>
                    <a:pt x="219" y="18"/>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412;p69">
              <a:extLst>
                <a:ext uri="{FF2B5EF4-FFF2-40B4-BE49-F238E27FC236}">
                  <a16:creationId xmlns:a16="http://schemas.microsoft.com/office/drawing/2014/main" id="{E3AD7D62-BA5B-632E-BA76-F51BF91C7737}"/>
                </a:ext>
              </a:extLst>
            </p:cNvPr>
            <p:cNvSpPr/>
            <p:nvPr/>
          </p:nvSpPr>
          <p:spPr>
            <a:xfrm>
              <a:off x="2464687" y="2863270"/>
              <a:ext cx="39518" cy="21234"/>
            </a:xfrm>
            <a:custGeom>
              <a:avLst/>
              <a:gdLst/>
              <a:ahLst/>
              <a:cxnLst/>
              <a:rect l="l" t="t" r="r" b="b"/>
              <a:pathLst>
                <a:path w="268" h="144" extrusionOk="0">
                  <a:moveTo>
                    <a:pt x="134" y="1"/>
                  </a:moveTo>
                  <a:cubicBezTo>
                    <a:pt x="104" y="1"/>
                    <a:pt x="73" y="7"/>
                    <a:pt x="49" y="19"/>
                  </a:cubicBezTo>
                  <a:cubicBezTo>
                    <a:pt x="0" y="43"/>
                    <a:pt x="0" y="92"/>
                    <a:pt x="49" y="116"/>
                  </a:cubicBezTo>
                  <a:cubicBezTo>
                    <a:pt x="73" y="134"/>
                    <a:pt x="104" y="144"/>
                    <a:pt x="134" y="144"/>
                  </a:cubicBezTo>
                  <a:cubicBezTo>
                    <a:pt x="164" y="144"/>
                    <a:pt x="195" y="134"/>
                    <a:pt x="219" y="116"/>
                  </a:cubicBezTo>
                  <a:cubicBezTo>
                    <a:pt x="267" y="92"/>
                    <a:pt x="267" y="43"/>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413;p69">
              <a:extLst>
                <a:ext uri="{FF2B5EF4-FFF2-40B4-BE49-F238E27FC236}">
                  <a16:creationId xmlns:a16="http://schemas.microsoft.com/office/drawing/2014/main" id="{D731D86A-86E8-BBAA-7164-C25A45FD2A0F}"/>
                </a:ext>
              </a:extLst>
            </p:cNvPr>
            <p:cNvSpPr/>
            <p:nvPr/>
          </p:nvSpPr>
          <p:spPr>
            <a:xfrm>
              <a:off x="2316199" y="2777451"/>
              <a:ext cx="41287" cy="21676"/>
            </a:xfrm>
            <a:custGeom>
              <a:avLst/>
              <a:gdLst/>
              <a:ahLst/>
              <a:cxnLst/>
              <a:rect l="l" t="t" r="r" b="b"/>
              <a:pathLst>
                <a:path w="280" h="147" extrusionOk="0">
                  <a:moveTo>
                    <a:pt x="134" y="0"/>
                  </a:moveTo>
                  <a:cubicBezTo>
                    <a:pt x="104" y="0"/>
                    <a:pt x="73" y="6"/>
                    <a:pt x="49" y="18"/>
                  </a:cubicBezTo>
                  <a:cubicBezTo>
                    <a:pt x="1" y="55"/>
                    <a:pt x="1" y="91"/>
                    <a:pt x="49" y="128"/>
                  </a:cubicBezTo>
                  <a:cubicBezTo>
                    <a:pt x="73" y="140"/>
                    <a:pt x="104" y="146"/>
                    <a:pt x="134" y="146"/>
                  </a:cubicBezTo>
                  <a:cubicBezTo>
                    <a:pt x="165" y="146"/>
                    <a:pt x="195" y="140"/>
                    <a:pt x="219" y="128"/>
                  </a:cubicBezTo>
                  <a:cubicBezTo>
                    <a:pt x="279" y="91"/>
                    <a:pt x="279" y="55"/>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414;p69">
              <a:extLst>
                <a:ext uri="{FF2B5EF4-FFF2-40B4-BE49-F238E27FC236}">
                  <a16:creationId xmlns:a16="http://schemas.microsoft.com/office/drawing/2014/main" id="{CDAD09B9-812F-6BF3-AB55-85C31173A8A0}"/>
                </a:ext>
              </a:extLst>
            </p:cNvPr>
            <p:cNvSpPr/>
            <p:nvPr/>
          </p:nvSpPr>
          <p:spPr>
            <a:xfrm>
              <a:off x="1657810" y="2444643"/>
              <a:ext cx="41140" cy="21676"/>
            </a:xfrm>
            <a:custGeom>
              <a:avLst/>
              <a:gdLst/>
              <a:ahLst/>
              <a:cxnLst/>
              <a:rect l="l" t="t" r="r" b="b"/>
              <a:pathLst>
                <a:path w="279" h="147" extrusionOk="0">
                  <a:moveTo>
                    <a:pt x="134" y="0"/>
                  </a:moveTo>
                  <a:cubicBezTo>
                    <a:pt x="103" y="0"/>
                    <a:pt x="73" y="6"/>
                    <a:pt x="49" y="18"/>
                  </a:cubicBezTo>
                  <a:cubicBezTo>
                    <a:pt x="0" y="55"/>
                    <a:pt x="0" y="91"/>
                    <a:pt x="49" y="128"/>
                  </a:cubicBezTo>
                  <a:cubicBezTo>
                    <a:pt x="73" y="140"/>
                    <a:pt x="103" y="146"/>
                    <a:pt x="134" y="146"/>
                  </a:cubicBezTo>
                  <a:cubicBezTo>
                    <a:pt x="164" y="146"/>
                    <a:pt x="194" y="140"/>
                    <a:pt x="218" y="128"/>
                  </a:cubicBezTo>
                  <a:cubicBezTo>
                    <a:pt x="279" y="91"/>
                    <a:pt x="279" y="55"/>
                    <a:pt x="218"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415;p69">
              <a:extLst>
                <a:ext uri="{FF2B5EF4-FFF2-40B4-BE49-F238E27FC236}">
                  <a16:creationId xmlns:a16="http://schemas.microsoft.com/office/drawing/2014/main" id="{163A70ED-F3F3-F404-FBAB-C53B4B992011}"/>
                </a:ext>
              </a:extLst>
            </p:cNvPr>
            <p:cNvSpPr/>
            <p:nvPr/>
          </p:nvSpPr>
          <p:spPr>
            <a:xfrm>
              <a:off x="1559310" y="2387283"/>
              <a:ext cx="39518" cy="21676"/>
            </a:xfrm>
            <a:custGeom>
              <a:avLst/>
              <a:gdLst/>
              <a:ahLst/>
              <a:cxnLst/>
              <a:rect l="l" t="t" r="r" b="b"/>
              <a:pathLst>
                <a:path w="268" h="147" extrusionOk="0">
                  <a:moveTo>
                    <a:pt x="134" y="1"/>
                  </a:moveTo>
                  <a:cubicBezTo>
                    <a:pt x="103" y="1"/>
                    <a:pt x="73" y="7"/>
                    <a:pt x="49" y="19"/>
                  </a:cubicBezTo>
                  <a:cubicBezTo>
                    <a:pt x="0" y="56"/>
                    <a:pt x="0" y="92"/>
                    <a:pt x="49" y="129"/>
                  </a:cubicBezTo>
                  <a:cubicBezTo>
                    <a:pt x="73" y="141"/>
                    <a:pt x="103" y="147"/>
                    <a:pt x="134" y="147"/>
                  </a:cubicBezTo>
                  <a:cubicBezTo>
                    <a:pt x="164" y="147"/>
                    <a:pt x="194" y="141"/>
                    <a:pt x="219" y="129"/>
                  </a:cubicBezTo>
                  <a:cubicBezTo>
                    <a:pt x="267" y="92"/>
                    <a:pt x="267" y="56"/>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416;p69">
              <a:extLst>
                <a:ext uri="{FF2B5EF4-FFF2-40B4-BE49-F238E27FC236}">
                  <a16:creationId xmlns:a16="http://schemas.microsoft.com/office/drawing/2014/main" id="{BEB1C7AA-A49F-CB2E-B88B-B324B9115786}"/>
                </a:ext>
              </a:extLst>
            </p:cNvPr>
            <p:cNvSpPr/>
            <p:nvPr/>
          </p:nvSpPr>
          <p:spPr>
            <a:xfrm>
              <a:off x="1509175" y="2358676"/>
              <a:ext cx="41287" cy="21676"/>
            </a:xfrm>
            <a:custGeom>
              <a:avLst/>
              <a:gdLst/>
              <a:ahLst/>
              <a:cxnLst/>
              <a:rect l="l" t="t" r="r" b="b"/>
              <a:pathLst>
                <a:path w="280" h="147" extrusionOk="0">
                  <a:moveTo>
                    <a:pt x="140" y="1"/>
                  </a:moveTo>
                  <a:cubicBezTo>
                    <a:pt x="107" y="1"/>
                    <a:pt x="73" y="7"/>
                    <a:pt x="49" y="19"/>
                  </a:cubicBezTo>
                  <a:cubicBezTo>
                    <a:pt x="0" y="56"/>
                    <a:pt x="0" y="104"/>
                    <a:pt x="49" y="129"/>
                  </a:cubicBezTo>
                  <a:cubicBezTo>
                    <a:pt x="73" y="141"/>
                    <a:pt x="107" y="147"/>
                    <a:pt x="140" y="147"/>
                  </a:cubicBezTo>
                  <a:cubicBezTo>
                    <a:pt x="174" y="147"/>
                    <a:pt x="207" y="141"/>
                    <a:pt x="231" y="129"/>
                  </a:cubicBezTo>
                  <a:cubicBezTo>
                    <a:pt x="280" y="104"/>
                    <a:pt x="280" y="56"/>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417;p69">
              <a:extLst>
                <a:ext uri="{FF2B5EF4-FFF2-40B4-BE49-F238E27FC236}">
                  <a16:creationId xmlns:a16="http://schemas.microsoft.com/office/drawing/2014/main" id="{93D22E3F-A4B5-3311-C3BB-9B0C5D227FC4}"/>
                </a:ext>
              </a:extLst>
            </p:cNvPr>
            <p:cNvSpPr/>
            <p:nvPr/>
          </p:nvSpPr>
          <p:spPr>
            <a:xfrm>
              <a:off x="1410823" y="2301906"/>
              <a:ext cx="39518" cy="21234"/>
            </a:xfrm>
            <a:custGeom>
              <a:avLst/>
              <a:gdLst/>
              <a:ahLst/>
              <a:cxnLst/>
              <a:rect l="l" t="t" r="r" b="b"/>
              <a:pathLst>
                <a:path w="268" h="144" extrusionOk="0">
                  <a:moveTo>
                    <a:pt x="134" y="1"/>
                  </a:moveTo>
                  <a:cubicBezTo>
                    <a:pt x="104" y="1"/>
                    <a:pt x="73" y="10"/>
                    <a:pt x="49" y="28"/>
                  </a:cubicBezTo>
                  <a:cubicBezTo>
                    <a:pt x="0" y="52"/>
                    <a:pt x="0" y="101"/>
                    <a:pt x="49" y="125"/>
                  </a:cubicBezTo>
                  <a:cubicBezTo>
                    <a:pt x="73" y="137"/>
                    <a:pt x="104" y="143"/>
                    <a:pt x="134" y="143"/>
                  </a:cubicBezTo>
                  <a:cubicBezTo>
                    <a:pt x="164" y="143"/>
                    <a:pt x="195" y="137"/>
                    <a:pt x="219" y="125"/>
                  </a:cubicBezTo>
                  <a:cubicBezTo>
                    <a:pt x="267" y="101"/>
                    <a:pt x="267" y="52"/>
                    <a:pt x="219" y="28"/>
                  </a:cubicBezTo>
                  <a:cubicBezTo>
                    <a:pt x="195"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418;p69">
              <a:extLst>
                <a:ext uri="{FF2B5EF4-FFF2-40B4-BE49-F238E27FC236}">
                  <a16:creationId xmlns:a16="http://schemas.microsoft.com/office/drawing/2014/main" id="{558F1C4C-7904-F746-7034-C7FFA144364B}"/>
                </a:ext>
              </a:extLst>
            </p:cNvPr>
            <p:cNvSpPr/>
            <p:nvPr/>
          </p:nvSpPr>
          <p:spPr>
            <a:xfrm>
              <a:off x="1360688" y="2273299"/>
              <a:ext cx="41287" cy="21234"/>
            </a:xfrm>
            <a:custGeom>
              <a:avLst/>
              <a:gdLst/>
              <a:ahLst/>
              <a:cxnLst/>
              <a:rect l="l" t="t" r="r" b="b"/>
              <a:pathLst>
                <a:path w="280" h="144" extrusionOk="0">
                  <a:moveTo>
                    <a:pt x="140" y="0"/>
                  </a:moveTo>
                  <a:cubicBezTo>
                    <a:pt x="107" y="0"/>
                    <a:pt x="74" y="10"/>
                    <a:pt x="49" y="28"/>
                  </a:cubicBezTo>
                  <a:cubicBezTo>
                    <a:pt x="1" y="52"/>
                    <a:pt x="1" y="101"/>
                    <a:pt x="49" y="125"/>
                  </a:cubicBezTo>
                  <a:cubicBezTo>
                    <a:pt x="74" y="137"/>
                    <a:pt x="107" y="143"/>
                    <a:pt x="140" y="143"/>
                  </a:cubicBezTo>
                  <a:cubicBezTo>
                    <a:pt x="173" y="143"/>
                    <a:pt x="206" y="137"/>
                    <a:pt x="231" y="125"/>
                  </a:cubicBezTo>
                  <a:cubicBezTo>
                    <a:pt x="279" y="101"/>
                    <a:pt x="279" y="52"/>
                    <a:pt x="231" y="28"/>
                  </a:cubicBezTo>
                  <a:cubicBezTo>
                    <a:pt x="206" y="10"/>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419;p69">
              <a:extLst>
                <a:ext uri="{FF2B5EF4-FFF2-40B4-BE49-F238E27FC236}">
                  <a16:creationId xmlns:a16="http://schemas.microsoft.com/office/drawing/2014/main" id="{27ECE13D-1E6D-E256-F526-17CFE5C37302}"/>
                </a:ext>
              </a:extLst>
            </p:cNvPr>
            <p:cNvSpPr/>
            <p:nvPr/>
          </p:nvSpPr>
          <p:spPr>
            <a:xfrm>
              <a:off x="1312322" y="2244693"/>
              <a:ext cx="39518" cy="21234"/>
            </a:xfrm>
            <a:custGeom>
              <a:avLst/>
              <a:gdLst/>
              <a:ahLst/>
              <a:cxnLst/>
              <a:rect l="l" t="t" r="r" b="b"/>
              <a:pathLst>
                <a:path w="268" h="144" extrusionOk="0">
                  <a:moveTo>
                    <a:pt x="134" y="0"/>
                  </a:moveTo>
                  <a:cubicBezTo>
                    <a:pt x="104" y="0"/>
                    <a:pt x="73" y="9"/>
                    <a:pt x="49" y="28"/>
                  </a:cubicBezTo>
                  <a:cubicBezTo>
                    <a:pt x="1" y="52"/>
                    <a:pt x="1" y="101"/>
                    <a:pt x="49" y="125"/>
                  </a:cubicBezTo>
                  <a:cubicBezTo>
                    <a:pt x="73" y="137"/>
                    <a:pt x="104" y="143"/>
                    <a:pt x="134" y="143"/>
                  </a:cubicBezTo>
                  <a:cubicBezTo>
                    <a:pt x="164" y="143"/>
                    <a:pt x="195" y="137"/>
                    <a:pt x="219" y="125"/>
                  </a:cubicBezTo>
                  <a:cubicBezTo>
                    <a:pt x="268" y="101"/>
                    <a:pt x="268" y="52"/>
                    <a:pt x="219" y="28"/>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420;p69">
              <a:extLst>
                <a:ext uri="{FF2B5EF4-FFF2-40B4-BE49-F238E27FC236}">
                  <a16:creationId xmlns:a16="http://schemas.microsoft.com/office/drawing/2014/main" id="{5499E46B-D8F7-4E4F-D8B3-A2ED97ED2F53}"/>
                </a:ext>
              </a:extLst>
            </p:cNvPr>
            <p:cNvSpPr/>
            <p:nvPr/>
          </p:nvSpPr>
          <p:spPr>
            <a:xfrm>
              <a:off x="1262187" y="2216086"/>
              <a:ext cx="41435" cy="22413"/>
            </a:xfrm>
            <a:custGeom>
              <a:avLst/>
              <a:gdLst/>
              <a:ahLst/>
              <a:cxnLst/>
              <a:rect l="l" t="t" r="r" b="b"/>
              <a:pathLst>
                <a:path w="281" h="152" extrusionOk="0">
                  <a:moveTo>
                    <a:pt x="141" y="0"/>
                  </a:moveTo>
                  <a:cubicBezTo>
                    <a:pt x="107" y="0"/>
                    <a:pt x="74" y="9"/>
                    <a:pt x="49" y="28"/>
                  </a:cubicBezTo>
                  <a:cubicBezTo>
                    <a:pt x="1" y="52"/>
                    <a:pt x="1" y="101"/>
                    <a:pt x="49" y="125"/>
                  </a:cubicBezTo>
                  <a:cubicBezTo>
                    <a:pt x="74" y="143"/>
                    <a:pt x="107" y="152"/>
                    <a:pt x="141" y="152"/>
                  </a:cubicBezTo>
                  <a:cubicBezTo>
                    <a:pt x="174" y="152"/>
                    <a:pt x="208" y="143"/>
                    <a:pt x="232" y="125"/>
                  </a:cubicBezTo>
                  <a:cubicBezTo>
                    <a:pt x="280" y="101"/>
                    <a:pt x="280" y="52"/>
                    <a:pt x="232" y="28"/>
                  </a:cubicBezTo>
                  <a:cubicBezTo>
                    <a:pt x="208" y="9"/>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421;p69">
              <a:extLst>
                <a:ext uri="{FF2B5EF4-FFF2-40B4-BE49-F238E27FC236}">
                  <a16:creationId xmlns:a16="http://schemas.microsoft.com/office/drawing/2014/main" id="{2D9726A5-0214-3EFE-E8D6-0543F6586EC8}"/>
                </a:ext>
              </a:extLst>
            </p:cNvPr>
            <p:cNvSpPr/>
            <p:nvPr/>
          </p:nvSpPr>
          <p:spPr>
            <a:xfrm>
              <a:off x="1221195" y="2191461"/>
              <a:ext cx="32293" cy="18137"/>
            </a:xfrm>
            <a:custGeom>
              <a:avLst/>
              <a:gdLst/>
              <a:ahLst/>
              <a:cxnLst/>
              <a:rect l="l" t="t" r="r" b="b"/>
              <a:pathLst>
                <a:path w="219" h="123" extrusionOk="0">
                  <a:moveTo>
                    <a:pt x="182" y="1"/>
                  </a:moveTo>
                  <a:lnTo>
                    <a:pt x="0" y="109"/>
                  </a:lnTo>
                  <a:cubicBezTo>
                    <a:pt x="19" y="119"/>
                    <a:pt x="41" y="123"/>
                    <a:pt x="64" y="123"/>
                  </a:cubicBezTo>
                  <a:cubicBezTo>
                    <a:pt x="101" y="123"/>
                    <a:pt x="140" y="113"/>
                    <a:pt x="170" y="98"/>
                  </a:cubicBezTo>
                  <a:cubicBezTo>
                    <a:pt x="219" y="73"/>
                    <a:pt x="219" y="25"/>
                    <a:pt x="1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422;p69">
              <a:extLst>
                <a:ext uri="{FF2B5EF4-FFF2-40B4-BE49-F238E27FC236}">
                  <a16:creationId xmlns:a16="http://schemas.microsoft.com/office/drawing/2014/main" id="{A8F1691D-CB88-1F13-9FBC-FD7443FA2B2E}"/>
                </a:ext>
              </a:extLst>
            </p:cNvPr>
            <p:cNvSpPr/>
            <p:nvPr/>
          </p:nvSpPr>
          <p:spPr>
            <a:xfrm>
              <a:off x="2199857" y="2758282"/>
              <a:ext cx="41435" cy="21086"/>
            </a:xfrm>
            <a:custGeom>
              <a:avLst/>
              <a:gdLst/>
              <a:ahLst/>
              <a:cxnLst/>
              <a:rect l="l" t="t" r="r" b="b"/>
              <a:pathLst>
                <a:path w="281" h="143" extrusionOk="0">
                  <a:moveTo>
                    <a:pt x="145" y="0"/>
                  </a:moveTo>
                  <a:cubicBezTo>
                    <a:pt x="113" y="0"/>
                    <a:pt x="80" y="9"/>
                    <a:pt x="49" y="27"/>
                  </a:cubicBezTo>
                  <a:cubicBezTo>
                    <a:pt x="0" y="51"/>
                    <a:pt x="0" y="100"/>
                    <a:pt x="49" y="124"/>
                  </a:cubicBezTo>
                  <a:cubicBezTo>
                    <a:pt x="80" y="136"/>
                    <a:pt x="113" y="142"/>
                    <a:pt x="145" y="142"/>
                  </a:cubicBezTo>
                  <a:cubicBezTo>
                    <a:pt x="177" y="142"/>
                    <a:pt x="207" y="136"/>
                    <a:pt x="231" y="124"/>
                  </a:cubicBezTo>
                  <a:cubicBezTo>
                    <a:pt x="280" y="100"/>
                    <a:pt x="280" y="51"/>
                    <a:pt x="231" y="27"/>
                  </a:cubicBezTo>
                  <a:cubicBezTo>
                    <a:pt x="207" y="9"/>
                    <a:pt x="177" y="0"/>
                    <a:pt x="14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423;p69">
              <a:extLst>
                <a:ext uri="{FF2B5EF4-FFF2-40B4-BE49-F238E27FC236}">
                  <a16:creationId xmlns:a16="http://schemas.microsoft.com/office/drawing/2014/main" id="{18AB3FB0-8690-7E43-92DC-8FAC13026CD7}"/>
                </a:ext>
              </a:extLst>
            </p:cNvPr>
            <p:cNvSpPr/>
            <p:nvPr/>
          </p:nvSpPr>
          <p:spPr>
            <a:xfrm>
              <a:off x="2101504" y="2700921"/>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424;p69">
              <a:extLst>
                <a:ext uri="{FF2B5EF4-FFF2-40B4-BE49-F238E27FC236}">
                  <a16:creationId xmlns:a16="http://schemas.microsoft.com/office/drawing/2014/main" id="{D5CD286B-6D55-D3EE-38A7-17E49E527C2B}"/>
                </a:ext>
              </a:extLst>
            </p:cNvPr>
            <p:cNvSpPr/>
            <p:nvPr/>
          </p:nvSpPr>
          <p:spPr>
            <a:xfrm>
              <a:off x="2003004" y="2643708"/>
              <a:ext cx="41435" cy="22561"/>
            </a:xfrm>
            <a:custGeom>
              <a:avLst/>
              <a:gdLst/>
              <a:ahLst/>
              <a:cxnLst/>
              <a:rect l="l" t="t" r="r" b="b"/>
              <a:pathLst>
                <a:path w="281" h="153" extrusionOk="0">
                  <a:moveTo>
                    <a:pt x="140" y="1"/>
                  </a:moveTo>
                  <a:cubicBezTo>
                    <a:pt x="107" y="1"/>
                    <a:pt x="73" y="9"/>
                    <a:pt x="49" y="27"/>
                  </a:cubicBezTo>
                  <a:cubicBezTo>
                    <a:pt x="1" y="52"/>
                    <a:pt x="1" y="100"/>
                    <a:pt x="49" y="125"/>
                  </a:cubicBezTo>
                  <a:cubicBezTo>
                    <a:pt x="73" y="143"/>
                    <a:pt x="107" y="152"/>
                    <a:pt x="140" y="152"/>
                  </a:cubicBezTo>
                  <a:cubicBezTo>
                    <a:pt x="174" y="152"/>
                    <a:pt x="207" y="143"/>
                    <a:pt x="232" y="125"/>
                  </a:cubicBezTo>
                  <a:cubicBezTo>
                    <a:pt x="280" y="100"/>
                    <a:pt x="280" y="52"/>
                    <a:pt x="232" y="27"/>
                  </a:cubicBezTo>
                  <a:cubicBezTo>
                    <a:pt x="207" y="9"/>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425;p69">
              <a:extLst>
                <a:ext uri="{FF2B5EF4-FFF2-40B4-BE49-F238E27FC236}">
                  <a16:creationId xmlns:a16="http://schemas.microsoft.com/office/drawing/2014/main" id="{57D95A6C-2E98-CF8B-9FAA-93698F731455}"/>
                </a:ext>
              </a:extLst>
            </p:cNvPr>
            <p:cNvSpPr/>
            <p:nvPr/>
          </p:nvSpPr>
          <p:spPr>
            <a:xfrm>
              <a:off x="1904651" y="2587675"/>
              <a:ext cx="41287" cy="21234"/>
            </a:xfrm>
            <a:custGeom>
              <a:avLst/>
              <a:gdLst/>
              <a:ahLst/>
              <a:cxnLst/>
              <a:rect l="l" t="t" r="r" b="b"/>
              <a:pathLst>
                <a:path w="280" h="144" extrusionOk="0">
                  <a:moveTo>
                    <a:pt x="134" y="1"/>
                  </a:moveTo>
                  <a:cubicBezTo>
                    <a:pt x="104" y="1"/>
                    <a:pt x="73" y="7"/>
                    <a:pt x="49" y="19"/>
                  </a:cubicBezTo>
                  <a:cubicBezTo>
                    <a:pt x="1" y="43"/>
                    <a:pt x="1" y="92"/>
                    <a:pt x="49" y="116"/>
                  </a:cubicBezTo>
                  <a:cubicBezTo>
                    <a:pt x="73" y="135"/>
                    <a:pt x="104" y="144"/>
                    <a:pt x="134" y="144"/>
                  </a:cubicBezTo>
                  <a:cubicBezTo>
                    <a:pt x="164" y="144"/>
                    <a:pt x="195" y="135"/>
                    <a:pt x="219" y="116"/>
                  </a:cubicBezTo>
                  <a:cubicBezTo>
                    <a:pt x="279" y="92"/>
                    <a:pt x="279" y="43"/>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426;p69">
              <a:extLst>
                <a:ext uri="{FF2B5EF4-FFF2-40B4-BE49-F238E27FC236}">
                  <a16:creationId xmlns:a16="http://schemas.microsoft.com/office/drawing/2014/main" id="{3E9A5B16-3B81-4D92-1B96-8845DA02B233}"/>
                </a:ext>
              </a:extLst>
            </p:cNvPr>
            <p:cNvSpPr/>
            <p:nvPr/>
          </p:nvSpPr>
          <p:spPr>
            <a:xfrm>
              <a:off x="1806151" y="2530462"/>
              <a:ext cx="39518" cy="21676"/>
            </a:xfrm>
            <a:custGeom>
              <a:avLst/>
              <a:gdLst/>
              <a:ahLst/>
              <a:cxnLst/>
              <a:rect l="l" t="t" r="r" b="b"/>
              <a:pathLst>
                <a:path w="268" h="147" extrusionOk="0">
                  <a:moveTo>
                    <a:pt x="134" y="1"/>
                  </a:moveTo>
                  <a:cubicBezTo>
                    <a:pt x="104" y="1"/>
                    <a:pt x="74" y="7"/>
                    <a:pt x="49" y="19"/>
                  </a:cubicBezTo>
                  <a:cubicBezTo>
                    <a:pt x="1" y="43"/>
                    <a:pt x="1" y="92"/>
                    <a:pt x="49" y="129"/>
                  </a:cubicBezTo>
                  <a:cubicBezTo>
                    <a:pt x="74" y="141"/>
                    <a:pt x="104" y="147"/>
                    <a:pt x="134" y="147"/>
                  </a:cubicBezTo>
                  <a:cubicBezTo>
                    <a:pt x="165" y="147"/>
                    <a:pt x="195" y="141"/>
                    <a:pt x="219" y="129"/>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427;p69">
              <a:extLst>
                <a:ext uri="{FF2B5EF4-FFF2-40B4-BE49-F238E27FC236}">
                  <a16:creationId xmlns:a16="http://schemas.microsoft.com/office/drawing/2014/main" id="{BA1B7038-C9F7-4692-8BBB-CF0E5618E6E9}"/>
                </a:ext>
              </a:extLst>
            </p:cNvPr>
            <p:cNvSpPr/>
            <p:nvPr/>
          </p:nvSpPr>
          <p:spPr>
            <a:xfrm>
              <a:off x="1706028" y="2473249"/>
              <a:ext cx="41287" cy="21676"/>
            </a:xfrm>
            <a:custGeom>
              <a:avLst/>
              <a:gdLst/>
              <a:ahLst/>
              <a:cxnLst/>
              <a:rect l="l" t="t" r="r" b="b"/>
              <a:pathLst>
                <a:path w="280" h="147" extrusionOk="0">
                  <a:moveTo>
                    <a:pt x="140" y="0"/>
                  </a:moveTo>
                  <a:cubicBezTo>
                    <a:pt x="107" y="0"/>
                    <a:pt x="73" y="6"/>
                    <a:pt x="49" y="19"/>
                  </a:cubicBezTo>
                  <a:cubicBezTo>
                    <a:pt x="0" y="55"/>
                    <a:pt x="0" y="91"/>
                    <a:pt x="49" y="128"/>
                  </a:cubicBezTo>
                  <a:cubicBezTo>
                    <a:pt x="73" y="140"/>
                    <a:pt x="107" y="146"/>
                    <a:pt x="140" y="146"/>
                  </a:cubicBezTo>
                  <a:cubicBezTo>
                    <a:pt x="174" y="146"/>
                    <a:pt x="207" y="140"/>
                    <a:pt x="231" y="128"/>
                  </a:cubicBezTo>
                  <a:cubicBezTo>
                    <a:pt x="280" y="91"/>
                    <a:pt x="280" y="55"/>
                    <a:pt x="231"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428;p69">
              <a:extLst>
                <a:ext uri="{FF2B5EF4-FFF2-40B4-BE49-F238E27FC236}">
                  <a16:creationId xmlns:a16="http://schemas.microsoft.com/office/drawing/2014/main" id="{CBBE9908-6D85-B8E7-3C71-9C20A474469B}"/>
                </a:ext>
              </a:extLst>
            </p:cNvPr>
            <p:cNvSpPr/>
            <p:nvPr/>
          </p:nvSpPr>
          <p:spPr>
            <a:xfrm>
              <a:off x="1607676" y="2415889"/>
              <a:ext cx="41140" cy="21823"/>
            </a:xfrm>
            <a:custGeom>
              <a:avLst/>
              <a:gdLst/>
              <a:ahLst/>
              <a:cxnLst/>
              <a:rect l="l" t="t" r="r" b="b"/>
              <a:pathLst>
                <a:path w="279" h="148" extrusionOk="0">
                  <a:moveTo>
                    <a:pt x="140" y="1"/>
                  </a:moveTo>
                  <a:cubicBezTo>
                    <a:pt x="106" y="1"/>
                    <a:pt x="73" y="7"/>
                    <a:pt x="49" y="19"/>
                  </a:cubicBezTo>
                  <a:cubicBezTo>
                    <a:pt x="0" y="56"/>
                    <a:pt x="0" y="92"/>
                    <a:pt x="49" y="129"/>
                  </a:cubicBezTo>
                  <a:cubicBezTo>
                    <a:pt x="73" y="141"/>
                    <a:pt x="106" y="147"/>
                    <a:pt x="140" y="147"/>
                  </a:cubicBezTo>
                  <a:cubicBezTo>
                    <a:pt x="173" y="147"/>
                    <a:pt x="206" y="141"/>
                    <a:pt x="230" y="129"/>
                  </a:cubicBezTo>
                  <a:cubicBezTo>
                    <a:pt x="279" y="92"/>
                    <a:pt x="279" y="56"/>
                    <a:pt x="230"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429;p69">
              <a:extLst>
                <a:ext uri="{FF2B5EF4-FFF2-40B4-BE49-F238E27FC236}">
                  <a16:creationId xmlns:a16="http://schemas.microsoft.com/office/drawing/2014/main" id="{5D746D6A-9620-382B-60E4-8DB6FB1AD5B1}"/>
                </a:ext>
              </a:extLst>
            </p:cNvPr>
            <p:cNvSpPr/>
            <p:nvPr/>
          </p:nvSpPr>
          <p:spPr>
            <a:xfrm>
              <a:off x="1459041" y="2330512"/>
              <a:ext cx="41435" cy="21234"/>
            </a:xfrm>
            <a:custGeom>
              <a:avLst/>
              <a:gdLst/>
              <a:ahLst/>
              <a:cxnLst/>
              <a:rect l="l" t="t" r="r" b="b"/>
              <a:pathLst>
                <a:path w="281" h="144" extrusionOk="0">
                  <a:moveTo>
                    <a:pt x="140" y="1"/>
                  </a:moveTo>
                  <a:cubicBezTo>
                    <a:pt x="107" y="1"/>
                    <a:pt x="73" y="10"/>
                    <a:pt x="49" y="28"/>
                  </a:cubicBezTo>
                  <a:cubicBezTo>
                    <a:pt x="1" y="53"/>
                    <a:pt x="1" y="101"/>
                    <a:pt x="49" y="125"/>
                  </a:cubicBezTo>
                  <a:cubicBezTo>
                    <a:pt x="73" y="138"/>
                    <a:pt x="107" y="144"/>
                    <a:pt x="140" y="144"/>
                  </a:cubicBezTo>
                  <a:cubicBezTo>
                    <a:pt x="174" y="144"/>
                    <a:pt x="207" y="138"/>
                    <a:pt x="232" y="125"/>
                  </a:cubicBezTo>
                  <a:cubicBezTo>
                    <a:pt x="280" y="101"/>
                    <a:pt x="280" y="53"/>
                    <a:pt x="232"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430;p69">
              <a:extLst>
                <a:ext uri="{FF2B5EF4-FFF2-40B4-BE49-F238E27FC236}">
                  <a16:creationId xmlns:a16="http://schemas.microsoft.com/office/drawing/2014/main" id="{EDED6C4F-277D-E3F2-A17B-94F90DE8C404}"/>
                </a:ext>
              </a:extLst>
            </p:cNvPr>
            <p:cNvSpPr/>
            <p:nvPr/>
          </p:nvSpPr>
          <p:spPr>
            <a:xfrm>
              <a:off x="2446845" y="2901019"/>
              <a:ext cx="41287" cy="21528"/>
            </a:xfrm>
            <a:custGeom>
              <a:avLst/>
              <a:gdLst/>
              <a:ahLst/>
              <a:cxnLst/>
              <a:rect l="l" t="t" r="r" b="b"/>
              <a:pathLst>
                <a:path w="280" h="146" extrusionOk="0">
                  <a:moveTo>
                    <a:pt x="145" y="0"/>
                  </a:moveTo>
                  <a:cubicBezTo>
                    <a:pt x="113" y="0"/>
                    <a:pt x="79" y="6"/>
                    <a:pt x="49" y="18"/>
                  </a:cubicBezTo>
                  <a:cubicBezTo>
                    <a:pt x="0" y="54"/>
                    <a:pt x="0" y="91"/>
                    <a:pt x="49" y="127"/>
                  </a:cubicBezTo>
                  <a:cubicBezTo>
                    <a:pt x="79" y="139"/>
                    <a:pt x="113" y="145"/>
                    <a:pt x="145" y="145"/>
                  </a:cubicBezTo>
                  <a:cubicBezTo>
                    <a:pt x="176" y="145"/>
                    <a:pt x="207" y="139"/>
                    <a:pt x="231" y="127"/>
                  </a:cubicBezTo>
                  <a:cubicBezTo>
                    <a:pt x="280" y="91"/>
                    <a:pt x="280" y="54"/>
                    <a:pt x="231" y="18"/>
                  </a:cubicBezTo>
                  <a:cubicBezTo>
                    <a:pt x="207" y="6"/>
                    <a:pt x="176" y="0"/>
                    <a:pt x="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431;p69">
              <a:extLst>
                <a:ext uri="{FF2B5EF4-FFF2-40B4-BE49-F238E27FC236}">
                  <a16:creationId xmlns:a16="http://schemas.microsoft.com/office/drawing/2014/main" id="{8389FA4E-3D58-4F82-B3CD-92EF0A3E3B67}"/>
                </a:ext>
              </a:extLst>
            </p:cNvPr>
            <p:cNvSpPr/>
            <p:nvPr/>
          </p:nvSpPr>
          <p:spPr>
            <a:xfrm>
              <a:off x="2348492" y="2843659"/>
              <a:ext cx="41140" cy="21528"/>
            </a:xfrm>
            <a:custGeom>
              <a:avLst/>
              <a:gdLst/>
              <a:ahLst/>
              <a:cxnLst/>
              <a:rect l="l" t="t" r="r" b="b"/>
              <a:pathLst>
                <a:path w="279" h="146" extrusionOk="0">
                  <a:moveTo>
                    <a:pt x="139" y="1"/>
                  </a:moveTo>
                  <a:cubicBezTo>
                    <a:pt x="106" y="1"/>
                    <a:pt x="73" y="7"/>
                    <a:pt x="49" y="19"/>
                  </a:cubicBezTo>
                  <a:cubicBezTo>
                    <a:pt x="0" y="55"/>
                    <a:pt x="0" y="92"/>
                    <a:pt x="49" y="128"/>
                  </a:cubicBezTo>
                  <a:cubicBezTo>
                    <a:pt x="73" y="140"/>
                    <a:pt x="106" y="146"/>
                    <a:pt x="139" y="146"/>
                  </a:cubicBezTo>
                  <a:cubicBezTo>
                    <a:pt x="173" y="146"/>
                    <a:pt x="206" y="140"/>
                    <a:pt x="230" y="128"/>
                  </a:cubicBezTo>
                  <a:cubicBezTo>
                    <a:pt x="279" y="92"/>
                    <a:pt x="279" y="55"/>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432;p69">
              <a:extLst>
                <a:ext uri="{FF2B5EF4-FFF2-40B4-BE49-F238E27FC236}">
                  <a16:creationId xmlns:a16="http://schemas.microsoft.com/office/drawing/2014/main" id="{082722CE-C965-3AFB-181F-034C4A0FD842}"/>
                </a:ext>
              </a:extLst>
            </p:cNvPr>
            <p:cNvSpPr/>
            <p:nvPr/>
          </p:nvSpPr>
          <p:spPr>
            <a:xfrm>
              <a:off x="2299979" y="2815052"/>
              <a:ext cx="39518" cy="21528"/>
            </a:xfrm>
            <a:custGeom>
              <a:avLst/>
              <a:gdLst/>
              <a:ahLst/>
              <a:cxnLst/>
              <a:rect l="l" t="t" r="r" b="b"/>
              <a:pathLst>
                <a:path w="268" h="146" extrusionOk="0">
                  <a:moveTo>
                    <a:pt x="134" y="1"/>
                  </a:moveTo>
                  <a:cubicBezTo>
                    <a:pt x="104" y="1"/>
                    <a:pt x="74" y="7"/>
                    <a:pt x="50" y="19"/>
                  </a:cubicBezTo>
                  <a:cubicBezTo>
                    <a:pt x="1" y="55"/>
                    <a:pt x="1" y="103"/>
                    <a:pt x="50" y="127"/>
                  </a:cubicBezTo>
                  <a:cubicBezTo>
                    <a:pt x="74" y="140"/>
                    <a:pt x="104" y="146"/>
                    <a:pt x="134" y="146"/>
                  </a:cubicBezTo>
                  <a:cubicBezTo>
                    <a:pt x="165" y="146"/>
                    <a:pt x="195" y="140"/>
                    <a:pt x="219" y="127"/>
                  </a:cubicBezTo>
                  <a:cubicBezTo>
                    <a:pt x="268" y="103"/>
                    <a:pt x="268" y="55"/>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433;p69">
              <a:extLst>
                <a:ext uri="{FF2B5EF4-FFF2-40B4-BE49-F238E27FC236}">
                  <a16:creationId xmlns:a16="http://schemas.microsoft.com/office/drawing/2014/main" id="{21734E8A-8ED5-2FB0-9CDD-A994949C5DB2}"/>
                </a:ext>
              </a:extLst>
            </p:cNvPr>
            <p:cNvSpPr/>
            <p:nvPr/>
          </p:nvSpPr>
          <p:spPr>
            <a:xfrm>
              <a:off x="2151639" y="2729528"/>
              <a:ext cx="41140" cy="21234"/>
            </a:xfrm>
            <a:custGeom>
              <a:avLst/>
              <a:gdLst/>
              <a:ahLst/>
              <a:cxnLst/>
              <a:rect l="l" t="t" r="r" b="b"/>
              <a:pathLst>
                <a:path w="279" h="144" extrusionOk="0">
                  <a:moveTo>
                    <a:pt x="134" y="1"/>
                  </a:moveTo>
                  <a:cubicBezTo>
                    <a:pt x="103" y="1"/>
                    <a:pt x="73" y="10"/>
                    <a:pt x="49" y="28"/>
                  </a:cubicBezTo>
                  <a:cubicBezTo>
                    <a:pt x="0" y="52"/>
                    <a:pt x="0" y="101"/>
                    <a:pt x="49" y="125"/>
                  </a:cubicBezTo>
                  <a:cubicBezTo>
                    <a:pt x="73" y="137"/>
                    <a:pt x="103" y="143"/>
                    <a:pt x="134" y="143"/>
                  </a:cubicBezTo>
                  <a:cubicBezTo>
                    <a:pt x="164" y="143"/>
                    <a:pt x="194" y="137"/>
                    <a:pt x="219" y="125"/>
                  </a:cubicBezTo>
                  <a:cubicBezTo>
                    <a:pt x="279" y="101"/>
                    <a:pt x="279" y="52"/>
                    <a:pt x="219" y="28"/>
                  </a:cubicBezTo>
                  <a:cubicBezTo>
                    <a:pt x="194"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434;p69">
              <a:extLst>
                <a:ext uri="{FF2B5EF4-FFF2-40B4-BE49-F238E27FC236}">
                  <a16:creationId xmlns:a16="http://schemas.microsoft.com/office/drawing/2014/main" id="{0A7A7B2D-2523-5632-FCF5-A747195DE1BC}"/>
                </a:ext>
              </a:extLst>
            </p:cNvPr>
            <p:cNvSpPr/>
            <p:nvPr/>
          </p:nvSpPr>
          <p:spPr>
            <a:xfrm>
              <a:off x="2053139" y="2672315"/>
              <a:ext cx="39518" cy="22561"/>
            </a:xfrm>
            <a:custGeom>
              <a:avLst/>
              <a:gdLst/>
              <a:ahLst/>
              <a:cxnLst/>
              <a:rect l="l" t="t" r="r" b="b"/>
              <a:pathLst>
                <a:path w="268" h="153" extrusionOk="0">
                  <a:moveTo>
                    <a:pt x="134" y="1"/>
                  </a:moveTo>
                  <a:cubicBezTo>
                    <a:pt x="104" y="1"/>
                    <a:pt x="73" y="10"/>
                    <a:pt x="49" y="28"/>
                  </a:cubicBezTo>
                  <a:cubicBezTo>
                    <a:pt x="0" y="52"/>
                    <a:pt x="0" y="100"/>
                    <a:pt x="49" y="125"/>
                  </a:cubicBezTo>
                  <a:cubicBezTo>
                    <a:pt x="73" y="143"/>
                    <a:pt x="104" y="152"/>
                    <a:pt x="134" y="152"/>
                  </a:cubicBezTo>
                  <a:cubicBezTo>
                    <a:pt x="164" y="152"/>
                    <a:pt x="195" y="143"/>
                    <a:pt x="219" y="125"/>
                  </a:cubicBezTo>
                  <a:cubicBezTo>
                    <a:pt x="267" y="100"/>
                    <a:pt x="267" y="52"/>
                    <a:pt x="219" y="28"/>
                  </a:cubicBezTo>
                  <a:cubicBezTo>
                    <a:pt x="195"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435;p69">
              <a:extLst>
                <a:ext uri="{FF2B5EF4-FFF2-40B4-BE49-F238E27FC236}">
                  <a16:creationId xmlns:a16="http://schemas.microsoft.com/office/drawing/2014/main" id="{4BBD9B91-3F36-E6E8-1E7B-FC5A33D17356}"/>
                </a:ext>
              </a:extLst>
            </p:cNvPr>
            <p:cNvSpPr/>
            <p:nvPr/>
          </p:nvSpPr>
          <p:spPr>
            <a:xfrm>
              <a:off x="1952869" y="2616429"/>
              <a:ext cx="41435" cy="21234"/>
            </a:xfrm>
            <a:custGeom>
              <a:avLst/>
              <a:gdLst/>
              <a:ahLst/>
              <a:cxnLst/>
              <a:rect l="l" t="t" r="r" b="b"/>
              <a:pathLst>
                <a:path w="281" h="144" extrusionOk="0">
                  <a:moveTo>
                    <a:pt x="141" y="0"/>
                  </a:moveTo>
                  <a:cubicBezTo>
                    <a:pt x="107" y="0"/>
                    <a:pt x="74" y="6"/>
                    <a:pt x="49" y="18"/>
                  </a:cubicBezTo>
                  <a:cubicBezTo>
                    <a:pt x="1" y="43"/>
                    <a:pt x="1" y="91"/>
                    <a:pt x="49" y="115"/>
                  </a:cubicBezTo>
                  <a:cubicBezTo>
                    <a:pt x="74" y="134"/>
                    <a:pt x="107" y="143"/>
                    <a:pt x="141" y="143"/>
                  </a:cubicBezTo>
                  <a:cubicBezTo>
                    <a:pt x="174" y="143"/>
                    <a:pt x="208" y="134"/>
                    <a:pt x="232" y="115"/>
                  </a:cubicBezTo>
                  <a:cubicBezTo>
                    <a:pt x="280" y="91"/>
                    <a:pt x="280" y="43"/>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436;p69">
              <a:extLst>
                <a:ext uri="{FF2B5EF4-FFF2-40B4-BE49-F238E27FC236}">
                  <a16:creationId xmlns:a16="http://schemas.microsoft.com/office/drawing/2014/main" id="{F0D9AAE6-E991-A11F-5715-3A5DF86790A4}"/>
                </a:ext>
              </a:extLst>
            </p:cNvPr>
            <p:cNvSpPr/>
            <p:nvPr/>
          </p:nvSpPr>
          <p:spPr>
            <a:xfrm>
              <a:off x="1854516" y="2559069"/>
              <a:ext cx="41287" cy="21234"/>
            </a:xfrm>
            <a:custGeom>
              <a:avLst/>
              <a:gdLst/>
              <a:ahLst/>
              <a:cxnLst/>
              <a:rect l="l" t="t" r="r" b="b"/>
              <a:pathLst>
                <a:path w="280" h="144" extrusionOk="0">
                  <a:moveTo>
                    <a:pt x="140" y="1"/>
                  </a:moveTo>
                  <a:cubicBezTo>
                    <a:pt x="107" y="1"/>
                    <a:pt x="74" y="7"/>
                    <a:pt x="49" y="19"/>
                  </a:cubicBezTo>
                  <a:cubicBezTo>
                    <a:pt x="1" y="43"/>
                    <a:pt x="1" y="92"/>
                    <a:pt x="49" y="116"/>
                  </a:cubicBezTo>
                  <a:cubicBezTo>
                    <a:pt x="74" y="134"/>
                    <a:pt x="107" y="144"/>
                    <a:pt x="140" y="144"/>
                  </a:cubicBezTo>
                  <a:cubicBezTo>
                    <a:pt x="173" y="144"/>
                    <a:pt x="207" y="134"/>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437;p69">
              <a:extLst>
                <a:ext uri="{FF2B5EF4-FFF2-40B4-BE49-F238E27FC236}">
                  <a16:creationId xmlns:a16="http://schemas.microsoft.com/office/drawing/2014/main" id="{7BC8AA43-D083-6A62-B84C-96C4DC8DAD93}"/>
                </a:ext>
              </a:extLst>
            </p:cNvPr>
            <p:cNvSpPr/>
            <p:nvPr/>
          </p:nvSpPr>
          <p:spPr>
            <a:xfrm>
              <a:off x="1756163" y="2501856"/>
              <a:ext cx="41287" cy="21676"/>
            </a:xfrm>
            <a:custGeom>
              <a:avLst/>
              <a:gdLst/>
              <a:ahLst/>
              <a:cxnLst/>
              <a:rect l="l" t="t" r="r" b="b"/>
              <a:pathLst>
                <a:path w="280" h="147" extrusionOk="0">
                  <a:moveTo>
                    <a:pt x="140" y="0"/>
                  </a:moveTo>
                  <a:cubicBezTo>
                    <a:pt x="106" y="0"/>
                    <a:pt x="73" y="7"/>
                    <a:pt x="49" y="19"/>
                  </a:cubicBezTo>
                  <a:cubicBezTo>
                    <a:pt x="0" y="43"/>
                    <a:pt x="0" y="91"/>
                    <a:pt x="49" y="128"/>
                  </a:cubicBezTo>
                  <a:cubicBezTo>
                    <a:pt x="73" y="140"/>
                    <a:pt x="106" y="147"/>
                    <a:pt x="140" y="147"/>
                  </a:cubicBezTo>
                  <a:cubicBezTo>
                    <a:pt x="173" y="147"/>
                    <a:pt x="207" y="140"/>
                    <a:pt x="231" y="128"/>
                  </a:cubicBezTo>
                  <a:cubicBezTo>
                    <a:pt x="280" y="91"/>
                    <a:pt x="280" y="43"/>
                    <a:pt x="231" y="19"/>
                  </a:cubicBezTo>
                  <a:cubicBezTo>
                    <a:pt x="207" y="7"/>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438;p69">
              <a:extLst>
                <a:ext uri="{FF2B5EF4-FFF2-40B4-BE49-F238E27FC236}">
                  <a16:creationId xmlns:a16="http://schemas.microsoft.com/office/drawing/2014/main" id="{51AF8040-8144-0F78-6761-546C70E4D3D1}"/>
                </a:ext>
              </a:extLst>
            </p:cNvPr>
            <p:cNvSpPr/>
            <p:nvPr/>
          </p:nvSpPr>
          <p:spPr>
            <a:xfrm>
              <a:off x="2743820" y="3072658"/>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439;p69">
              <a:extLst>
                <a:ext uri="{FF2B5EF4-FFF2-40B4-BE49-F238E27FC236}">
                  <a16:creationId xmlns:a16="http://schemas.microsoft.com/office/drawing/2014/main" id="{94BFEDBF-5DA4-4D2F-E0EC-D6F840E08CD8}"/>
                </a:ext>
              </a:extLst>
            </p:cNvPr>
            <p:cNvSpPr/>
            <p:nvPr/>
          </p:nvSpPr>
          <p:spPr>
            <a:xfrm>
              <a:off x="2693685" y="3044051"/>
              <a:ext cx="41435" cy="21234"/>
            </a:xfrm>
            <a:custGeom>
              <a:avLst/>
              <a:gdLst/>
              <a:ahLst/>
              <a:cxnLst/>
              <a:rect l="l" t="t" r="r" b="b"/>
              <a:pathLst>
                <a:path w="281" h="144" extrusionOk="0">
                  <a:moveTo>
                    <a:pt x="147" y="1"/>
                  </a:moveTo>
                  <a:cubicBezTo>
                    <a:pt x="116" y="1"/>
                    <a:pt x="86" y="7"/>
                    <a:pt x="62" y="19"/>
                  </a:cubicBezTo>
                  <a:cubicBezTo>
                    <a:pt x="1" y="43"/>
                    <a:pt x="1" y="92"/>
                    <a:pt x="62" y="116"/>
                  </a:cubicBezTo>
                  <a:cubicBezTo>
                    <a:pt x="86" y="134"/>
                    <a:pt x="116" y="143"/>
                    <a:pt x="147" y="143"/>
                  </a:cubicBezTo>
                  <a:cubicBezTo>
                    <a:pt x="177" y="143"/>
                    <a:pt x="207" y="134"/>
                    <a:pt x="232" y="116"/>
                  </a:cubicBezTo>
                  <a:cubicBezTo>
                    <a:pt x="280" y="92"/>
                    <a:pt x="280" y="43"/>
                    <a:pt x="232" y="19"/>
                  </a:cubicBezTo>
                  <a:cubicBezTo>
                    <a:pt x="207" y="7"/>
                    <a:pt x="177" y="1"/>
                    <a:pt x="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440;p69">
              <a:extLst>
                <a:ext uri="{FF2B5EF4-FFF2-40B4-BE49-F238E27FC236}">
                  <a16:creationId xmlns:a16="http://schemas.microsoft.com/office/drawing/2014/main" id="{E49F1A7A-4CA9-D557-ADC9-D17532982CB6}"/>
                </a:ext>
              </a:extLst>
            </p:cNvPr>
            <p:cNvSpPr/>
            <p:nvPr/>
          </p:nvSpPr>
          <p:spPr>
            <a:xfrm>
              <a:off x="2645467" y="3015445"/>
              <a:ext cx="41287" cy="21086"/>
            </a:xfrm>
            <a:custGeom>
              <a:avLst/>
              <a:gdLst/>
              <a:ahLst/>
              <a:cxnLst/>
              <a:rect l="l" t="t" r="r" b="b"/>
              <a:pathLst>
                <a:path w="280" h="143" extrusionOk="0">
                  <a:moveTo>
                    <a:pt x="135" y="1"/>
                  </a:moveTo>
                  <a:cubicBezTo>
                    <a:pt x="104" y="1"/>
                    <a:pt x="73" y="7"/>
                    <a:pt x="49" y="19"/>
                  </a:cubicBezTo>
                  <a:cubicBezTo>
                    <a:pt x="0" y="43"/>
                    <a:pt x="0" y="92"/>
                    <a:pt x="49" y="116"/>
                  </a:cubicBezTo>
                  <a:cubicBezTo>
                    <a:pt x="73" y="134"/>
                    <a:pt x="104" y="143"/>
                    <a:pt x="135" y="143"/>
                  </a:cubicBezTo>
                  <a:cubicBezTo>
                    <a:pt x="167" y="143"/>
                    <a:pt x="200" y="134"/>
                    <a:pt x="231" y="116"/>
                  </a:cubicBezTo>
                  <a:cubicBezTo>
                    <a:pt x="279" y="92"/>
                    <a:pt x="279" y="43"/>
                    <a:pt x="231" y="19"/>
                  </a:cubicBezTo>
                  <a:cubicBezTo>
                    <a:pt x="200" y="7"/>
                    <a:pt x="167"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441;p69">
              <a:extLst>
                <a:ext uri="{FF2B5EF4-FFF2-40B4-BE49-F238E27FC236}">
                  <a16:creationId xmlns:a16="http://schemas.microsoft.com/office/drawing/2014/main" id="{5896E9BA-BD4E-4B38-D6F1-1D2F92A7CFE9}"/>
                </a:ext>
              </a:extLst>
            </p:cNvPr>
            <p:cNvSpPr/>
            <p:nvPr/>
          </p:nvSpPr>
          <p:spPr>
            <a:xfrm>
              <a:off x="2595332" y="2986838"/>
              <a:ext cx="41287" cy="21528"/>
            </a:xfrm>
            <a:custGeom>
              <a:avLst/>
              <a:gdLst/>
              <a:ahLst/>
              <a:cxnLst/>
              <a:rect l="l" t="t" r="r" b="b"/>
              <a:pathLst>
                <a:path w="280" h="146" extrusionOk="0">
                  <a:moveTo>
                    <a:pt x="140" y="0"/>
                  </a:moveTo>
                  <a:cubicBezTo>
                    <a:pt x="107" y="0"/>
                    <a:pt x="74" y="7"/>
                    <a:pt x="49" y="19"/>
                  </a:cubicBezTo>
                  <a:cubicBezTo>
                    <a:pt x="1" y="43"/>
                    <a:pt x="1" y="91"/>
                    <a:pt x="49" y="127"/>
                  </a:cubicBezTo>
                  <a:cubicBezTo>
                    <a:pt x="74" y="140"/>
                    <a:pt x="107" y="146"/>
                    <a:pt x="140" y="146"/>
                  </a:cubicBezTo>
                  <a:cubicBezTo>
                    <a:pt x="173" y="146"/>
                    <a:pt x="207" y="140"/>
                    <a:pt x="231" y="127"/>
                  </a:cubicBezTo>
                  <a:cubicBezTo>
                    <a:pt x="279" y="91"/>
                    <a:pt x="279" y="43"/>
                    <a:pt x="231" y="19"/>
                  </a:cubicBezTo>
                  <a:cubicBezTo>
                    <a:pt x="207" y="7"/>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442;p69">
              <a:extLst>
                <a:ext uri="{FF2B5EF4-FFF2-40B4-BE49-F238E27FC236}">
                  <a16:creationId xmlns:a16="http://schemas.microsoft.com/office/drawing/2014/main" id="{BEBE3F25-3456-3854-8AF7-42C976EBC044}"/>
                </a:ext>
              </a:extLst>
            </p:cNvPr>
            <p:cNvSpPr/>
            <p:nvPr/>
          </p:nvSpPr>
          <p:spPr>
            <a:xfrm>
              <a:off x="2546967" y="2958232"/>
              <a:ext cx="39518" cy="21528"/>
            </a:xfrm>
            <a:custGeom>
              <a:avLst/>
              <a:gdLst/>
              <a:ahLst/>
              <a:cxnLst/>
              <a:rect l="l" t="t" r="r" b="b"/>
              <a:pathLst>
                <a:path w="268" h="146" extrusionOk="0">
                  <a:moveTo>
                    <a:pt x="134" y="0"/>
                  </a:moveTo>
                  <a:cubicBezTo>
                    <a:pt x="104" y="0"/>
                    <a:pt x="73" y="6"/>
                    <a:pt x="49" y="19"/>
                  </a:cubicBezTo>
                  <a:cubicBezTo>
                    <a:pt x="1" y="43"/>
                    <a:pt x="1" y="91"/>
                    <a:pt x="49" y="127"/>
                  </a:cubicBezTo>
                  <a:cubicBezTo>
                    <a:pt x="73" y="139"/>
                    <a:pt x="104" y="145"/>
                    <a:pt x="134" y="145"/>
                  </a:cubicBezTo>
                  <a:cubicBezTo>
                    <a:pt x="164" y="145"/>
                    <a:pt x="195" y="139"/>
                    <a:pt x="219" y="127"/>
                  </a:cubicBezTo>
                  <a:cubicBezTo>
                    <a:pt x="268" y="91"/>
                    <a:pt x="268" y="43"/>
                    <a:pt x="219" y="19"/>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443;p69">
              <a:extLst>
                <a:ext uri="{FF2B5EF4-FFF2-40B4-BE49-F238E27FC236}">
                  <a16:creationId xmlns:a16="http://schemas.microsoft.com/office/drawing/2014/main" id="{08C3A42A-D4D6-A23A-452D-CCF7AF00BCFA}"/>
                </a:ext>
              </a:extLst>
            </p:cNvPr>
            <p:cNvSpPr/>
            <p:nvPr/>
          </p:nvSpPr>
          <p:spPr>
            <a:xfrm>
              <a:off x="2496832" y="2929625"/>
              <a:ext cx="41435" cy="21528"/>
            </a:xfrm>
            <a:custGeom>
              <a:avLst/>
              <a:gdLst/>
              <a:ahLst/>
              <a:cxnLst/>
              <a:rect l="l" t="t" r="r" b="b"/>
              <a:pathLst>
                <a:path w="281" h="146" extrusionOk="0">
                  <a:moveTo>
                    <a:pt x="141" y="0"/>
                  </a:moveTo>
                  <a:cubicBezTo>
                    <a:pt x="107" y="0"/>
                    <a:pt x="74" y="6"/>
                    <a:pt x="49" y="18"/>
                  </a:cubicBezTo>
                  <a:cubicBezTo>
                    <a:pt x="1" y="54"/>
                    <a:pt x="1" y="91"/>
                    <a:pt x="49" y="127"/>
                  </a:cubicBezTo>
                  <a:cubicBezTo>
                    <a:pt x="74" y="139"/>
                    <a:pt x="107" y="145"/>
                    <a:pt x="141" y="145"/>
                  </a:cubicBezTo>
                  <a:cubicBezTo>
                    <a:pt x="174" y="145"/>
                    <a:pt x="208" y="139"/>
                    <a:pt x="232" y="127"/>
                  </a:cubicBezTo>
                  <a:cubicBezTo>
                    <a:pt x="280" y="91"/>
                    <a:pt x="280" y="54"/>
                    <a:pt x="232" y="18"/>
                  </a:cubicBezTo>
                  <a:cubicBezTo>
                    <a:pt x="208" y="6"/>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444;p69">
              <a:extLst>
                <a:ext uri="{FF2B5EF4-FFF2-40B4-BE49-F238E27FC236}">
                  <a16:creationId xmlns:a16="http://schemas.microsoft.com/office/drawing/2014/main" id="{DEEA3241-53D8-FEB2-1788-A092CB204561}"/>
                </a:ext>
              </a:extLst>
            </p:cNvPr>
            <p:cNvSpPr/>
            <p:nvPr/>
          </p:nvSpPr>
          <p:spPr>
            <a:xfrm>
              <a:off x="2398479" y="2872265"/>
              <a:ext cx="41287" cy="21528"/>
            </a:xfrm>
            <a:custGeom>
              <a:avLst/>
              <a:gdLst/>
              <a:ahLst/>
              <a:cxnLst/>
              <a:rect l="l" t="t" r="r" b="b"/>
              <a:pathLst>
                <a:path w="280" h="146" extrusionOk="0">
                  <a:moveTo>
                    <a:pt x="136" y="1"/>
                  </a:moveTo>
                  <a:cubicBezTo>
                    <a:pt x="104" y="1"/>
                    <a:pt x="74" y="7"/>
                    <a:pt x="49" y="19"/>
                  </a:cubicBezTo>
                  <a:cubicBezTo>
                    <a:pt x="1" y="55"/>
                    <a:pt x="1" y="92"/>
                    <a:pt x="49" y="128"/>
                  </a:cubicBezTo>
                  <a:cubicBezTo>
                    <a:pt x="74" y="140"/>
                    <a:pt x="104" y="146"/>
                    <a:pt x="136" y="146"/>
                  </a:cubicBezTo>
                  <a:cubicBezTo>
                    <a:pt x="168" y="146"/>
                    <a:pt x="201" y="140"/>
                    <a:pt x="231" y="128"/>
                  </a:cubicBezTo>
                  <a:cubicBezTo>
                    <a:pt x="280" y="92"/>
                    <a:pt x="280" y="55"/>
                    <a:pt x="231" y="19"/>
                  </a:cubicBezTo>
                  <a:cubicBezTo>
                    <a:pt x="201" y="7"/>
                    <a:pt x="168" y="1"/>
                    <a:pt x="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445;p69">
              <a:extLst>
                <a:ext uri="{FF2B5EF4-FFF2-40B4-BE49-F238E27FC236}">
                  <a16:creationId xmlns:a16="http://schemas.microsoft.com/office/drawing/2014/main" id="{CEE3F3A8-FE8F-225B-57EF-BD4D75591113}"/>
                </a:ext>
              </a:extLst>
            </p:cNvPr>
            <p:cNvSpPr/>
            <p:nvPr/>
          </p:nvSpPr>
          <p:spPr>
            <a:xfrm>
              <a:off x="2249992" y="2786446"/>
              <a:ext cx="41287" cy="21528"/>
            </a:xfrm>
            <a:custGeom>
              <a:avLst/>
              <a:gdLst/>
              <a:ahLst/>
              <a:cxnLst/>
              <a:rect l="l" t="t" r="r" b="b"/>
              <a:pathLst>
                <a:path w="280" h="146" extrusionOk="0">
                  <a:moveTo>
                    <a:pt x="140" y="0"/>
                  </a:moveTo>
                  <a:cubicBezTo>
                    <a:pt x="107" y="0"/>
                    <a:pt x="73" y="6"/>
                    <a:pt x="49" y="19"/>
                  </a:cubicBezTo>
                  <a:cubicBezTo>
                    <a:pt x="0" y="55"/>
                    <a:pt x="0" y="103"/>
                    <a:pt x="49" y="127"/>
                  </a:cubicBezTo>
                  <a:cubicBezTo>
                    <a:pt x="73" y="139"/>
                    <a:pt x="107" y="146"/>
                    <a:pt x="140" y="146"/>
                  </a:cubicBezTo>
                  <a:cubicBezTo>
                    <a:pt x="173" y="146"/>
                    <a:pt x="207" y="139"/>
                    <a:pt x="231" y="127"/>
                  </a:cubicBezTo>
                  <a:cubicBezTo>
                    <a:pt x="280" y="103"/>
                    <a:pt x="280" y="55"/>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446;p69">
              <a:extLst>
                <a:ext uri="{FF2B5EF4-FFF2-40B4-BE49-F238E27FC236}">
                  <a16:creationId xmlns:a16="http://schemas.microsoft.com/office/drawing/2014/main" id="{3CDC4E8B-015D-7E0F-6E02-838C347A46D1}"/>
                </a:ext>
              </a:extLst>
            </p:cNvPr>
            <p:cNvSpPr/>
            <p:nvPr/>
          </p:nvSpPr>
          <p:spPr>
            <a:xfrm>
              <a:off x="1641590" y="2482244"/>
              <a:ext cx="39518" cy="21528"/>
            </a:xfrm>
            <a:custGeom>
              <a:avLst/>
              <a:gdLst/>
              <a:ahLst/>
              <a:cxnLst/>
              <a:rect l="l" t="t" r="r" b="b"/>
              <a:pathLst>
                <a:path w="268" h="146" extrusionOk="0">
                  <a:moveTo>
                    <a:pt x="134" y="0"/>
                  </a:moveTo>
                  <a:cubicBezTo>
                    <a:pt x="104" y="0"/>
                    <a:pt x="73" y="7"/>
                    <a:pt x="49" y="19"/>
                  </a:cubicBezTo>
                  <a:cubicBezTo>
                    <a:pt x="0" y="55"/>
                    <a:pt x="0" y="103"/>
                    <a:pt x="49" y="127"/>
                  </a:cubicBezTo>
                  <a:cubicBezTo>
                    <a:pt x="73" y="140"/>
                    <a:pt x="104" y="146"/>
                    <a:pt x="134" y="146"/>
                  </a:cubicBezTo>
                  <a:cubicBezTo>
                    <a:pt x="164" y="146"/>
                    <a:pt x="195" y="140"/>
                    <a:pt x="219" y="127"/>
                  </a:cubicBezTo>
                  <a:cubicBezTo>
                    <a:pt x="267" y="103"/>
                    <a:pt x="267" y="55"/>
                    <a:pt x="219" y="19"/>
                  </a:cubicBezTo>
                  <a:cubicBezTo>
                    <a:pt x="195" y="7"/>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447;p69">
              <a:extLst>
                <a:ext uri="{FF2B5EF4-FFF2-40B4-BE49-F238E27FC236}">
                  <a16:creationId xmlns:a16="http://schemas.microsoft.com/office/drawing/2014/main" id="{088CAF0B-F8C3-EFFF-ED25-45837FA458FC}"/>
                </a:ext>
              </a:extLst>
            </p:cNvPr>
            <p:cNvSpPr/>
            <p:nvPr/>
          </p:nvSpPr>
          <p:spPr>
            <a:xfrm>
              <a:off x="1541321" y="2425474"/>
              <a:ext cx="41435" cy="21086"/>
            </a:xfrm>
            <a:custGeom>
              <a:avLst/>
              <a:gdLst/>
              <a:ahLst/>
              <a:cxnLst/>
              <a:rect l="l" t="t" r="r" b="b"/>
              <a:pathLst>
                <a:path w="281" h="143" extrusionOk="0">
                  <a:moveTo>
                    <a:pt x="145" y="0"/>
                  </a:moveTo>
                  <a:cubicBezTo>
                    <a:pt x="113" y="0"/>
                    <a:pt x="80" y="9"/>
                    <a:pt x="49" y="27"/>
                  </a:cubicBezTo>
                  <a:cubicBezTo>
                    <a:pt x="1" y="51"/>
                    <a:pt x="1" y="100"/>
                    <a:pt x="49" y="124"/>
                  </a:cubicBezTo>
                  <a:cubicBezTo>
                    <a:pt x="80" y="136"/>
                    <a:pt x="113" y="142"/>
                    <a:pt x="145" y="142"/>
                  </a:cubicBezTo>
                  <a:cubicBezTo>
                    <a:pt x="177" y="142"/>
                    <a:pt x="208" y="136"/>
                    <a:pt x="232" y="124"/>
                  </a:cubicBezTo>
                  <a:cubicBezTo>
                    <a:pt x="280" y="100"/>
                    <a:pt x="280" y="51"/>
                    <a:pt x="232" y="27"/>
                  </a:cubicBezTo>
                  <a:cubicBezTo>
                    <a:pt x="208" y="9"/>
                    <a:pt x="177" y="0"/>
                    <a:pt x="14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448;p69">
              <a:extLst>
                <a:ext uri="{FF2B5EF4-FFF2-40B4-BE49-F238E27FC236}">
                  <a16:creationId xmlns:a16="http://schemas.microsoft.com/office/drawing/2014/main" id="{91F0BC58-BD64-4A7E-3703-04C3729D5A41}"/>
                </a:ext>
              </a:extLst>
            </p:cNvPr>
            <p:cNvSpPr/>
            <p:nvPr/>
          </p:nvSpPr>
          <p:spPr>
            <a:xfrm>
              <a:off x="1493103" y="2396720"/>
              <a:ext cx="41287" cy="21234"/>
            </a:xfrm>
            <a:custGeom>
              <a:avLst/>
              <a:gdLst/>
              <a:ahLst/>
              <a:cxnLst/>
              <a:rect l="l" t="t" r="r" b="b"/>
              <a:pathLst>
                <a:path w="280" h="144" extrusionOk="0">
                  <a:moveTo>
                    <a:pt x="134" y="1"/>
                  </a:moveTo>
                  <a:cubicBezTo>
                    <a:pt x="104" y="1"/>
                    <a:pt x="73" y="10"/>
                    <a:pt x="49" y="28"/>
                  </a:cubicBezTo>
                  <a:cubicBezTo>
                    <a:pt x="1" y="52"/>
                    <a:pt x="1" y="101"/>
                    <a:pt x="49" y="125"/>
                  </a:cubicBezTo>
                  <a:cubicBezTo>
                    <a:pt x="73" y="137"/>
                    <a:pt x="104" y="143"/>
                    <a:pt x="134" y="143"/>
                  </a:cubicBezTo>
                  <a:cubicBezTo>
                    <a:pt x="164" y="143"/>
                    <a:pt x="195" y="137"/>
                    <a:pt x="219" y="125"/>
                  </a:cubicBezTo>
                  <a:cubicBezTo>
                    <a:pt x="279" y="101"/>
                    <a:pt x="279" y="52"/>
                    <a:pt x="219" y="28"/>
                  </a:cubicBezTo>
                  <a:cubicBezTo>
                    <a:pt x="195"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449;p69">
              <a:extLst>
                <a:ext uri="{FF2B5EF4-FFF2-40B4-BE49-F238E27FC236}">
                  <a16:creationId xmlns:a16="http://schemas.microsoft.com/office/drawing/2014/main" id="{C64696B3-C4A8-40DB-060B-C74DD25CFA45}"/>
                </a:ext>
              </a:extLst>
            </p:cNvPr>
            <p:cNvSpPr/>
            <p:nvPr/>
          </p:nvSpPr>
          <p:spPr>
            <a:xfrm>
              <a:off x="1394602" y="2339507"/>
              <a:ext cx="39518" cy="22561"/>
            </a:xfrm>
            <a:custGeom>
              <a:avLst/>
              <a:gdLst/>
              <a:ahLst/>
              <a:cxnLst/>
              <a:rect l="l" t="t" r="r" b="b"/>
              <a:pathLst>
                <a:path w="268" h="153" extrusionOk="0">
                  <a:moveTo>
                    <a:pt x="134" y="1"/>
                  </a:moveTo>
                  <a:cubicBezTo>
                    <a:pt x="104" y="1"/>
                    <a:pt x="74" y="10"/>
                    <a:pt x="49" y="28"/>
                  </a:cubicBezTo>
                  <a:cubicBezTo>
                    <a:pt x="1" y="52"/>
                    <a:pt x="1" y="100"/>
                    <a:pt x="49" y="125"/>
                  </a:cubicBezTo>
                  <a:cubicBezTo>
                    <a:pt x="74" y="143"/>
                    <a:pt x="104" y="152"/>
                    <a:pt x="134" y="152"/>
                  </a:cubicBezTo>
                  <a:cubicBezTo>
                    <a:pt x="165" y="152"/>
                    <a:pt x="195" y="143"/>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450;p69">
              <a:extLst>
                <a:ext uri="{FF2B5EF4-FFF2-40B4-BE49-F238E27FC236}">
                  <a16:creationId xmlns:a16="http://schemas.microsoft.com/office/drawing/2014/main" id="{2B59DE5D-4953-737B-FDC5-EC095D980A39}"/>
                </a:ext>
              </a:extLst>
            </p:cNvPr>
            <p:cNvSpPr/>
            <p:nvPr/>
          </p:nvSpPr>
          <p:spPr>
            <a:xfrm>
              <a:off x="1344468" y="2312228"/>
              <a:ext cx="41435" cy="21234"/>
            </a:xfrm>
            <a:custGeom>
              <a:avLst/>
              <a:gdLst/>
              <a:ahLst/>
              <a:cxnLst/>
              <a:rect l="l" t="t" r="r" b="b"/>
              <a:pathLst>
                <a:path w="281" h="144" extrusionOk="0">
                  <a:moveTo>
                    <a:pt x="141" y="0"/>
                  </a:moveTo>
                  <a:cubicBezTo>
                    <a:pt x="107" y="0"/>
                    <a:pt x="74" y="6"/>
                    <a:pt x="50" y="18"/>
                  </a:cubicBezTo>
                  <a:cubicBezTo>
                    <a:pt x="1" y="43"/>
                    <a:pt x="1" y="91"/>
                    <a:pt x="50" y="115"/>
                  </a:cubicBezTo>
                  <a:cubicBezTo>
                    <a:pt x="74" y="134"/>
                    <a:pt x="107" y="143"/>
                    <a:pt x="141" y="143"/>
                  </a:cubicBezTo>
                  <a:cubicBezTo>
                    <a:pt x="174" y="143"/>
                    <a:pt x="208" y="134"/>
                    <a:pt x="232" y="115"/>
                  </a:cubicBezTo>
                  <a:cubicBezTo>
                    <a:pt x="281" y="91"/>
                    <a:pt x="281" y="43"/>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451;p69">
              <a:extLst>
                <a:ext uri="{FF2B5EF4-FFF2-40B4-BE49-F238E27FC236}">
                  <a16:creationId xmlns:a16="http://schemas.microsoft.com/office/drawing/2014/main" id="{8E12DD80-0027-4BE2-EEBB-084A26CCC7A1}"/>
                </a:ext>
              </a:extLst>
            </p:cNvPr>
            <p:cNvSpPr/>
            <p:nvPr/>
          </p:nvSpPr>
          <p:spPr>
            <a:xfrm>
              <a:off x="1294480" y="2283621"/>
              <a:ext cx="41287" cy="21086"/>
            </a:xfrm>
            <a:custGeom>
              <a:avLst/>
              <a:gdLst/>
              <a:ahLst/>
              <a:cxnLst/>
              <a:rect l="l" t="t" r="r" b="b"/>
              <a:pathLst>
                <a:path w="280" h="143" extrusionOk="0">
                  <a:moveTo>
                    <a:pt x="140" y="0"/>
                  </a:moveTo>
                  <a:cubicBezTo>
                    <a:pt x="107" y="0"/>
                    <a:pt x="73" y="6"/>
                    <a:pt x="49" y="18"/>
                  </a:cubicBezTo>
                  <a:cubicBezTo>
                    <a:pt x="0" y="42"/>
                    <a:pt x="0" y="91"/>
                    <a:pt x="49" y="115"/>
                  </a:cubicBezTo>
                  <a:cubicBezTo>
                    <a:pt x="73" y="134"/>
                    <a:pt x="107" y="143"/>
                    <a:pt x="140" y="143"/>
                  </a:cubicBezTo>
                  <a:cubicBezTo>
                    <a:pt x="174" y="143"/>
                    <a:pt x="207" y="134"/>
                    <a:pt x="231" y="115"/>
                  </a:cubicBezTo>
                  <a:cubicBezTo>
                    <a:pt x="280" y="91"/>
                    <a:pt x="280" y="42"/>
                    <a:pt x="231"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452;p69">
              <a:extLst>
                <a:ext uri="{FF2B5EF4-FFF2-40B4-BE49-F238E27FC236}">
                  <a16:creationId xmlns:a16="http://schemas.microsoft.com/office/drawing/2014/main" id="{16287671-6992-E852-FAFF-9B2876D52ECF}"/>
                </a:ext>
              </a:extLst>
            </p:cNvPr>
            <p:cNvSpPr/>
            <p:nvPr/>
          </p:nvSpPr>
          <p:spPr>
            <a:xfrm>
              <a:off x="1246262" y="2254867"/>
              <a:ext cx="41140" cy="21234"/>
            </a:xfrm>
            <a:custGeom>
              <a:avLst/>
              <a:gdLst/>
              <a:ahLst/>
              <a:cxnLst/>
              <a:rect l="l" t="t" r="r" b="b"/>
              <a:pathLst>
                <a:path w="279" h="144" extrusionOk="0">
                  <a:moveTo>
                    <a:pt x="134" y="1"/>
                  </a:moveTo>
                  <a:cubicBezTo>
                    <a:pt x="103" y="1"/>
                    <a:pt x="73" y="7"/>
                    <a:pt x="49" y="19"/>
                  </a:cubicBezTo>
                  <a:cubicBezTo>
                    <a:pt x="0" y="43"/>
                    <a:pt x="0" y="92"/>
                    <a:pt x="49" y="116"/>
                  </a:cubicBezTo>
                  <a:cubicBezTo>
                    <a:pt x="73" y="135"/>
                    <a:pt x="103" y="144"/>
                    <a:pt x="134" y="144"/>
                  </a:cubicBezTo>
                  <a:cubicBezTo>
                    <a:pt x="164" y="144"/>
                    <a:pt x="194" y="135"/>
                    <a:pt x="218" y="116"/>
                  </a:cubicBezTo>
                  <a:cubicBezTo>
                    <a:pt x="279" y="92"/>
                    <a:pt x="279" y="43"/>
                    <a:pt x="218"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453;p69">
              <a:extLst>
                <a:ext uri="{FF2B5EF4-FFF2-40B4-BE49-F238E27FC236}">
                  <a16:creationId xmlns:a16="http://schemas.microsoft.com/office/drawing/2014/main" id="{AA556230-D781-2F27-0A30-843CBA976039}"/>
                </a:ext>
              </a:extLst>
            </p:cNvPr>
            <p:cNvSpPr/>
            <p:nvPr/>
          </p:nvSpPr>
          <p:spPr>
            <a:xfrm>
              <a:off x="1196127" y="2226261"/>
              <a:ext cx="41140" cy="21234"/>
            </a:xfrm>
            <a:custGeom>
              <a:avLst/>
              <a:gdLst/>
              <a:ahLst/>
              <a:cxnLst/>
              <a:rect l="l" t="t" r="r" b="b"/>
              <a:pathLst>
                <a:path w="279" h="144" extrusionOk="0">
                  <a:moveTo>
                    <a:pt x="140" y="1"/>
                  </a:moveTo>
                  <a:cubicBezTo>
                    <a:pt x="106" y="1"/>
                    <a:pt x="73" y="7"/>
                    <a:pt x="49" y="19"/>
                  </a:cubicBezTo>
                  <a:cubicBezTo>
                    <a:pt x="0" y="43"/>
                    <a:pt x="0" y="92"/>
                    <a:pt x="49" y="116"/>
                  </a:cubicBezTo>
                  <a:cubicBezTo>
                    <a:pt x="73" y="134"/>
                    <a:pt x="106" y="144"/>
                    <a:pt x="140" y="144"/>
                  </a:cubicBezTo>
                  <a:cubicBezTo>
                    <a:pt x="173" y="144"/>
                    <a:pt x="206" y="134"/>
                    <a:pt x="230" y="116"/>
                  </a:cubicBezTo>
                  <a:cubicBezTo>
                    <a:pt x="279" y="92"/>
                    <a:pt x="279" y="43"/>
                    <a:pt x="230"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454;p69">
              <a:extLst>
                <a:ext uri="{FF2B5EF4-FFF2-40B4-BE49-F238E27FC236}">
                  <a16:creationId xmlns:a16="http://schemas.microsoft.com/office/drawing/2014/main" id="{96949C6E-C3FD-5123-2973-290D764386CF}"/>
                </a:ext>
              </a:extLst>
            </p:cNvPr>
            <p:cNvSpPr/>
            <p:nvPr/>
          </p:nvSpPr>
          <p:spPr>
            <a:xfrm>
              <a:off x="2183784" y="2795735"/>
              <a:ext cx="41287" cy="22561"/>
            </a:xfrm>
            <a:custGeom>
              <a:avLst/>
              <a:gdLst/>
              <a:ahLst/>
              <a:cxnLst/>
              <a:rect l="l" t="t" r="r" b="b"/>
              <a:pathLst>
                <a:path w="280" h="153" extrusionOk="0">
                  <a:moveTo>
                    <a:pt x="140" y="1"/>
                  </a:moveTo>
                  <a:cubicBezTo>
                    <a:pt x="107" y="1"/>
                    <a:pt x="74" y="10"/>
                    <a:pt x="49" y="28"/>
                  </a:cubicBezTo>
                  <a:cubicBezTo>
                    <a:pt x="1" y="53"/>
                    <a:pt x="1" y="101"/>
                    <a:pt x="49" y="125"/>
                  </a:cubicBezTo>
                  <a:cubicBezTo>
                    <a:pt x="74" y="143"/>
                    <a:pt x="107" y="152"/>
                    <a:pt x="140" y="152"/>
                  </a:cubicBezTo>
                  <a:cubicBezTo>
                    <a:pt x="173" y="152"/>
                    <a:pt x="207" y="143"/>
                    <a:pt x="231" y="125"/>
                  </a:cubicBezTo>
                  <a:cubicBezTo>
                    <a:pt x="279" y="101"/>
                    <a:pt x="279" y="53"/>
                    <a:pt x="231" y="28"/>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455;p69">
              <a:extLst>
                <a:ext uri="{FF2B5EF4-FFF2-40B4-BE49-F238E27FC236}">
                  <a16:creationId xmlns:a16="http://schemas.microsoft.com/office/drawing/2014/main" id="{915BFED5-BD50-E43E-F843-63FDE05A0AD5}"/>
                </a:ext>
              </a:extLst>
            </p:cNvPr>
            <p:cNvSpPr/>
            <p:nvPr/>
          </p:nvSpPr>
          <p:spPr>
            <a:xfrm>
              <a:off x="2085284" y="2739850"/>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3"/>
                    <a:pt x="141" y="143"/>
                  </a:cubicBezTo>
                  <a:cubicBezTo>
                    <a:pt x="174" y="143"/>
                    <a:pt x="208" y="134"/>
                    <a:pt x="232" y="116"/>
                  </a:cubicBezTo>
                  <a:cubicBezTo>
                    <a:pt x="280" y="92"/>
                    <a:pt x="280" y="43"/>
                    <a:pt x="232" y="19"/>
                  </a:cubicBezTo>
                  <a:cubicBezTo>
                    <a:pt x="208" y="7"/>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456;p69">
              <a:extLst>
                <a:ext uri="{FF2B5EF4-FFF2-40B4-BE49-F238E27FC236}">
                  <a16:creationId xmlns:a16="http://schemas.microsoft.com/office/drawing/2014/main" id="{B46C08E9-F4C9-2541-387E-FC19DC3504A2}"/>
                </a:ext>
              </a:extLst>
            </p:cNvPr>
            <p:cNvSpPr/>
            <p:nvPr/>
          </p:nvSpPr>
          <p:spPr>
            <a:xfrm>
              <a:off x="1986931" y="2682637"/>
              <a:ext cx="41287" cy="21086"/>
            </a:xfrm>
            <a:custGeom>
              <a:avLst/>
              <a:gdLst/>
              <a:ahLst/>
              <a:cxnLst/>
              <a:rect l="l" t="t" r="r" b="b"/>
              <a:pathLst>
                <a:path w="280" h="143" extrusionOk="0">
                  <a:moveTo>
                    <a:pt x="136" y="1"/>
                  </a:moveTo>
                  <a:cubicBezTo>
                    <a:pt x="104" y="1"/>
                    <a:pt x="74" y="7"/>
                    <a:pt x="49" y="19"/>
                  </a:cubicBezTo>
                  <a:cubicBezTo>
                    <a:pt x="1" y="43"/>
                    <a:pt x="1" y="92"/>
                    <a:pt x="49" y="116"/>
                  </a:cubicBezTo>
                  <a:cubicBezTo>
                    <a:pt x="74" y="134"/>
                    <a:pt x="104" y="143"/>
                    <a:pt x="136" y="143"/>
                  </a:cubicBezTo>
                  <a:cubicBezTo>
                    <a:pt x="168" y="143"/>
                    <a:pt x="201" y="134"/>
                    <a:pt x="231" y="116"/>
                  </a:cubicBezTo>
                  <a:cubicBezTo>
                    <a:pt x="279" y="92"/>
                    <a:pt x="279" y="43"/>
                    <a:pt x="231" y="19"/>
                  </a:cubicBezTo>
                  <a:cubicBezTo>
                    <a:pt x="201" y="7"/>
                    <a:pt x="168" y="1"/>
                    <a:pt x="13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457;p69">
              <a:extLst>
                <a:ext uri="{FF2B5EF4-FFF2-40B4-BE49-F238E27FC236}">
                  <a16:creationId xmlns:a16="http://schemas.microsoft.com/office/drawing/2014/main" id="{3233EAD1-F672-4984-3C59-94D8DBBDFAE9}"/>
                </a:ext>
              </a:extLst>
            </p:cNvPr>
            <p:cNvSpPr/>
            <p:nvPr/>
          </p:nvSpPr>
          <p:spPr>
            <a:xfrm>
              <a:off x="1888431" y="2625424"/>
              <a:ext cx="39518" cy="21528"/>
            </a:xfrm>
            <a:custGeom>
              <a:avLst/>
              <a:gdLst/>
              <a:ahLst/>
              <a:cxnLst/>
              <a:rect l="l" t="t" r="r" b="b"/>
              <a:pathLst>
                <a:path w="268" h="146" extrusionOk="0">
                  <a:moveTo>
                    <a:pt x="134" y="0"/>
                  </a:moveTo>
                  <a:cubicBezTo>
                    <a:pt x="104" y="0"/>
                    <a:pt x="74" y="6"/>
                    <a:pt x="50" y="18"/>
                  </a:cubicBezTo>
                  <a:cubicBezTo>
                    <a:pt x="1" y="43"/>
                    <a:pt x="1" y="91"/>
                    <a:pt x="50" y="127"/>
                  </a:cubicBezTo>
                  <a:cubicBezTo>
                    <a:pt x="74" y="139"/>
                    <a:pt x="104" y="145"/>
                    <a:pt x="134" y="145"/>
                  </a:cubicBezTo>
                  <a:cubicBezTo>
                    <a:pt x="165" y="145"/>
                    <a:pt x="195" y="139"/>
                    <a:pt x="219" y="127"/>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458;p69">
              <a:extLst>
                <a:ext uri="{FF2B5EF4-FFF2-40B4-BE49-F238E27FC236}">
                  <a16:creationId xmlns:a16="http://schemas.microsoft.com/office/drawing/2014/main" id="{C1F5C20D-7CAC-DF82-1D22-17A0A26FF3B1}"/>
                </a:ext>
              </a:extLst>
            </p:cNvPr>
            <p:cNvSpPr/>
            <p:nvPr/>
          </p:nvSpPr>
          <p:spPr>
            <a:xfrm>
              <a:off x="1788309" y="2568064"/>
              <a:ext cx="41287" cy="21676"/>
            </a:xfrm>
            <a:custGeom>
              <a:avLst/>
              <a:gdLst/>
              <a:ahLst/>
              <a:cxnLst/>
              <a:rect l="l" t="t" r="r" b="b"/>
              <a:pathLst>
                <a:path w="280" h="147" extrusionOk="0">
                  <a:moveTo>
                    <a:pt x="145" y="1"/>
                  </a:moveTo>
                  <a:cubicBezTo>
                    <a:pt x="113" y="1"/>
                    <a:pt x="80" y="7"/>
                    <a:pt x="49" y="19"/>
                  </a:cubicBezTo>
                  <a:cubicBezTo>
                    <a:pt x="0" y="55"/>
                    <a:pt x="0" y="92"/>
                    <a:pt x="49" y="128"/>
                  </a:cubicBezTo>
                  <a:cubicBezTo>
                    <a:pt x="80" y="140"/>
                    <a:pt x="113" y="146"/>
                    <a:pt x="145" y="146"/>
                  </a:cubicBezTo>
                  <a:cubicBezTo>
                    <a:pt x="177" y="146"/>
                    <a:pt x="207" y="140"/>
                    <a:pt x="231" y="128"/>
                  </a:cubicBezTo>
                  <a:cubicBezTo>
                    <a:pt x="280" y="92"/>
                    <a:pt x="280" y="55"/>
                    <a:pt x="231" y="19"/>
                  </a:cubicBezTo>
                  <a:cubicBezTo>
                    <a:pt x="207" y="7"/>
                    <a:pt x="177" y="1"/>
                    <a:pt x="14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459;p69">
              <a:extLst>
                <a:ext uri="{FF2B5EF4-FFF2-40B4-BE49-F238E27FC236}">
                  <a16:creationId xmlns:a16="http://schemas.microsoft.com/office/drawing/2014/main" id="{95F23B7C-A973-0DD1-9B19-4ABB91A7F01D}"/>
                </a:ext>
              </a:extLst>
            </p:cNvPr>
            <p:cNvSpPr/>
            <p:nvPr/>
          </p:nvSpPr>
          <p:spPr>
            <a:xfrm>
              <a:off x="1689956" y="2510851"/>
              <a:ext cx="41287" cy="21528"/>
            </a:xfrm>
            <a:custGeom>
              <a:avLst/>
              <a:gdLst/>
              <a:ahLst/>
              <a:cxnLst/>
              <a:rect l="l" t="t" r="r" b="b"/>
              <a:pathLst>
                <a:path w="280" h="146" extrusionOk="0">
                  <a:moveTo>
                    <a:pt x="140" y="1"/>
                  </a:moveTo>
                  <a:cubicBezTo>
                    <a:pt x="107" y="1"/>
                    <a:pt x="73" y="7"/>
                    <a:pt x="49" y="19"/>
                  </a:cubicBezTo>
                  <a:cubicBezTo>
                    <a:pt x="0" y="55"/>
                    <a:pt x="0" y="103"/>
                    <a:pt x="49" y="128"/>
                  </a:cubicBezTo>
                  <a:cubicBezTo>
                    <a:pt x="73" y="140"/>
                    <a:pt x="107" y="146"/>
                    <a:pt x="140" y="146"/>
                  </a:cubicBezTo>
                  <a:cubicBezTo>
                    <a:pt x="173" y="146"/>
                    <a:pt x="206" y="140"/>
                    <a:pt x="231" y="128"/>
                  </a:cubicBezTo>
                  <a:cubicBezTo>
                    <a:pt x="279" y="103"/>
                    <a:pt x="279" y="55"/>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460;p69">
              <a:extLst>
                <a:ext uri="{FF2B5EF4-FFF2-40B4-BE49-F238E27FC236}">
                  <a16:creationId xmlns:a16="http://schemas.microsoft.com/office/drawing/2014/main" id="{FA6AA4EA-EEDE-D97C-5A40-C9AF8C19A410}"/>
                </a:ext>
              </a:extLst>
            </p:cNvPr>
            <p:cNvSpPr/>
            <p:nvPr/>
          </p:nvSpPr>
          <p:spPr>
            <a:xfrm>
              <a:off x="1591456" y="2454080"/>
              <a:ext cx="41435" cy="21086"/>
            </a:xfrm>
            <a:custGeom>
              <a:avLst/>
              <a:gdLst/>
              <a:ahLst/>
              <a:cxnLst/>
              <a:rect l="l" t="t" r="r" b="b"/>
              <a:pathLst>
                <a:path w="281" h="143" extrusionOk="0">
                  <a:moveTo>
                    <a:pt x="140" y="0"/>
                  </a:moveTo>
                  <a:cubicBezTo>
                    <a:pt x="107" y="0"/>
                    <a:pt x="73" y="9"/>
                    <a:pt x="49" y="27"/>
                  </a:cubicBezTo>
                  <a:cubicBezTo>
                    <a:pt x="1" y="51"/>
                    <a:pt x="1" y="100"/>
                    <a:pt x="49" y="124"/>
                  </a:cubicBezTo>
                  <a:cubicBezTo>
                    <a:pt x="73" y="136"/>
                    <a:pt x="107" y="142"/>
                    <a:pt x="140" y="142"/>
                  </a:cubicBezTo>
                  <a:cubicBezTo>
                    <a:pt x="174" y="142"/>
                    <a:pt x="207" y="136"/>
                    <a:pt x="232" y="124"/>
                  </a:cubicBezTo>
                  <a:cubicBezTo>
                    <a:pt x="280" y="100"/>
                    <a:pt x="280" y="51"/>
                    <a:pt x="232" y="27"/>
                  </a:cubicBezTo>
                  <a:cubicBezTo>
                    <a:pt x="207" y="9"/>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461;p69">
              <a:extLst>
                <a:ext uri="{FF2B5EF4-FFF2-40B4-BE49-F238E27FC236}">
                  <a16:creationId xmlns:a16="http://schemas.microsoft.com/office/drawing/2014/main" id="{EB6D9E67-ACCC-7407-F852-ED824DC7A17D}"/>
                </a:ext>
              </a:extLst>
            </p:cNvPr>
            <p:cNvSpPr/>
            <p:nvPr/>
          </p:nvSpPr>
          <p:spPr>
            <a:xfrm>
              <a:off x="1442968" y="2368113"/>
              <a:ext cx="41287" cy="22561"/>
            </a:xfrm>
            <a:custGeom>
              <a:avLst/>
              <a:gdLst/>
              <a:ahLst/>
              <a:cxnLst/>
              <a:rect l="l" t="t" r="r" b="b"/>
              <a:pathLst>
                <a:path w="280" h="153" extrusionOk="0">
                  <a:moveTo>
                    <a:pt x="140" y="1"/>
                  </a:moveTo>
                  <a:cubicBezTo>
                    <a:pt x="107" y="1"/>
                    <a:pt x="74" y="10"/>
                    <a:pt x="49" y="28"/>
                  </a:cubicBezTo>
                  <a:cubicBezTo>
                    <a:pt x="1" y="52"/>
                    <a:pt x="1" y="100"/>
                    <a:pt x="49" y="125"/>
                  </a:cubicBezTo>
                  <a:cubicBezTo>
                    <a:pt x="74" y="143"/>
                    <a:pt x="107" y="152"/>
                    <a:pt x="140" y="152"/>
                  </a:cubicBezTo>
                  <a:cubicBezTo>
                    <a:pt x="173" y="152"/>
                    <a:pt x="207" y="143"/>
                    <a:pt x="231" y="125"/>
                  </a:cubicBezTo>
                  <a:cubicBezTo>
                    <a:pt x="280" y="100"/>
                    <a:pt x="280" y="52"/>
                    <a:pt x="231" y="28"/>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462;p69">
              <a:extLst>
                <a:ext uri="{FF2B5EF4-FFF2-40B4-BE49-F238E27FC236}">
                  <a16:creationId xmlns:a16="http://schemas.microsoft.com/office/drawing/2014/main" id="{F37EFAED-F4B3-15E4-6711-5B10F1ACEE45}"/>
                </a:ext>
              </a:extLst>
            </p:cNvPr>
            <p:cNvSpPr/>
            <p:nvPr/>
          </p:nvSpPr>
          <p:spPr>
            <a:xfrm>
              <a:off x="2430772" y="2938473"/>
              <a:ext cx="41140" cy="21676"/>
            </a:xfrm>
            <a:custGeom>
              <a:avLst/>
              <a:gdLst/>
              <a:ahLst/>
              <a:cxnLst/>
              <a:rect l="l" t="t" r="r" b="b"/>
              <a:pathLst>
                <a:path w="279" h="147" extrusionOk="0">
                  <a:moveTo>
                    <a:pt x="140" y="0"/>
                  </a:moveTo>
                  <a:cubicBezTo>
                    <a:pt x="106" y="0"/>
                    <a:pt x="73" y="6"/>
                    <a:pt x="49" y="19"/>
                  </a:cubicBezTo>
                  <a:cubicBezTo>
                    <a:pt x="0" y="55"/>
                    <a:pt x="0" y="104"/>
                    <a:pt x="49" y="128"/>
                  </a:cubicBezTo>
                  <a:cubicBezTo>
                    <a:pt x="73" y="140"/>
                    <a:pt x="106" y="146"/>
                    <a:pt x="140" y="146"/>
                  </a:cubicBezTo>
                  <a:cubicBezTo>
                    <a:pt x="173" y="146"/>
                    <a:pt x="206" y="140"/>
                    <a:pt x="230" y="128"/>
                  </a:cubicBezTo>
                  <a:cubicBezTo>
                    <a:pt x="279" y="104"/>
                    <a:pt x="279" y="55"/>
                    <a:pt x="230" y="19"/>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463;p69">
              <a:extLst>
                <a:ext uri="{FF2B5EF4-FFF2-40B4-BE49-F238E27FC236}">
                  <a16:creationId xmlns:a16="http://schemas.microsoft.com/office/drawing/2014/main" id="{A7F63AF8-C4F5-7A62-F120-E2B9923B7BCD}"/>
                </a:ext>
              </a:extLst>
            </p:cNvPr>
            <p:cNvSpPr/>
            <p:nvPr/>
          </p:nvSpPr>
          <p:spPr>
            <a:xfrm>
              <a:off x="2332272" y="2881702"/>
              <a:ext cx="41287" cy="21234"/>
            </a:xfrm>
            <a:custGeom>
              <a:avLst/>
              <a:gdLst/>
              <a:ahLst/>
              <a:cxnLst/>
              <a:rect l="l" t="t" r="r" b="b"/>
              <a:pathLst>
                <a:path w="280" h="144" extrusionOk="0">
                  <a:moveTo>
                    <a:pt x="140" y="0"/>
                  </a:moveTo>
                  <a:cubicBezTo>
                    <a:pt x="107" y="0"/>
                    <a:pt x="73" y="9"/>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9"/>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464;p69">
              <a:extLst>
                <a:ext uri="{FF2B5EF4-FFF2-40B4-BE49-F238E27FC236}">
                  <a16:creationId xmlns:a16="http://schemas.microsoft.com/office/drawing/2014/main" id="{EF10EA22-0A33-1338-B97B-CD633EF1C384}"/>
                </a:ext>
              </a:extLst>
            </p:cNvPr>
            <p:cNvSpPr/>
            <p:nvPr/>
          </p:nvSpPr>
          <p:spPr>
            <a:xfrm>
              <a:off x="2282137" y="2853096"/>
              <a:ext cx="41435" cy="21086"/>
            </a:xfrm>
            <a:custGeom>
              <a:avLst/>
              <a:gdLst/>
              <a:ahLst/>
              <a:cxnLst/>
              <a:rect l="l" t="t" r="r" b="b"/>
              <a:pathLst>
                <a:path w="281" h="143" extrusionOk="0">
                  <a:moveTo>
                    <a:pt x="147" y="0"/>
                  </a:moveTo>
                  <a:cubicBezTo>
                    <a:pt x="116" y="0"/>
                    <a:pt x="86" y="9"/>
                    <a:pt x="62" y="28"/>
                  </a:cubicBezTo>
                  <a:cubicBezTo>
                    <a:pt x="1" y="52"/>
                    <a:pt x="1" y="101"/>
                    <a:pt x="62" y="125"/>
                  </a:cubicBezTo>
                  <a:cubicBezTo>
                    <a:pt x="86" y="137"/>
                    <a:pt x="116" y="143"/>
                    <a:pt x="147" y="143"/>
                  </a:cubicBezTo>
                  <a:cubicBezTo>
                    <a:pt x="177" y="143"/>
                    <a:pt x="207" y="137"/>
                    <a:pt x="232" y="125"/>
                  </a:cubicBezTo>
                  <a:cubicBezTo>
                    <a:pt x="280" y="101"/>
                    <a:pt x="280" y="52"/>
                    <a:pt x="232" y="28"/>
                  </a:cubicBezTo>
                  <a:cubicBezTo>
                    <a:pt x="207" y="9"/>
                    <a:pt x="177" y="0"/>
                    <a:pt x="147"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465;p69">
              <a:extLst>
                <a:ext uri="{FF2B5EF4-FFF2-40B4-BE49-F238E27FC236}">
                  <a16:creationId xmlns:a16="http://schemas.microsoft.com/office/drawing/2014/main" id="{8E9A3344-A92A-554E-D6E0-08CBBD76DA66}"/>
                </a:ext>
              </a:extLst>
            </p:cNvPr>
            <p:cNvSpPr/>
            <p:nvPr/>
          </p:nvSpPr>
          <p:spPr>
            <a:xfrm>
              <a:off x="2135419" y="2768604"/>
              <a:ext cx="39518" cy="21086"/>
            </a:xfrm>
            <a:custGeom>
              <a:avLst/>
              <a:gdLst/>
              <a:ahLst/>
              <a:cxnLst/>
              <a:rect l="l" t="t" r="r" b="b"/>
              <a:pathLst>
                <a:path w="268" h="143" extrusionOk="0">
                  <a:moveTo>
                    <a:pt x="134" y="0"/>
                  </a:moveTo>
                  <a:cubicBezTo>
                    <a:pt x="104" y="0"/>
                    <a:pt x="73" y="6"/>
                    <a:pt x="49" y="18"/>
                  </a:cubicBezTo>
                  <a:cubicBezTo>
                    <a:pt x="1" y="43"/>
                    <a:pt x="1" y="91"/>
                    <a:pt x="49" y="115"/>
                  </a:cubicBezTo>
                  <a:cubicBezTo>
                    <a:pt x="73" y="133"/>
                    <a:pt x="104" y="142"/>
                    <a:pt x="134" y="142"/>
                  </a:cubicBezTo>
                  <a:cubicBezTo>
                    <a:pt x="164" y="142"/>
                    <a:pt x="195" y="133"/>
                    <a:pt x="219" y="115"/>
                  </a:cubicBezTo>
                  <a:cubicBezTo>
                    <a:pt x="268" y="91"/>
                    <a:pt x="268" y="43"/>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466;p69">
              <a:extLst>
                <a:ext uri="{FF2B5EF4-FFF2-40B4-BE49-F238E27FC236}">
                  <a16:creationId xmlns:a16="http://schemas.microsoft.com/office/drawing/2014/main" id="{1896C8A3-11FB-3A1A-EBA0-D99933A0B788}"/>
                </a:ext>
              </a:extLst>
            </p:cNvPr>
            <p:cNvSpPr/>
            <p:nvPr/>
          </p:nvSpPr>
          <p:spPr>
            <a:xfrm>
              <a:off x="2035296" y="2711243"/>
              <a:ext cx="41287" cy="21086"/>
            </a:xfrm>
            <a:custGeom>
              <a:avLst/>
              <a:gdLst/>
              <a:ahLst/>
              <a:cxnLst/>
              <a:rect l="l" t="t" r="r" b="b"/>
              <a:pathLst>
                <a:path w="280" h="143" extrusionOk="0">
                  <a:moveTo>
                    <a:pt x="146" y="1"/>
                  </a:moveTo>
                  <a:cubicBezTo>
                    <a:pt x="116" y="1"/>
                    <a:pt x="85" y="7"/>
                    <a:pt x="61" y="19"/>
                  </a:cubicBezTo>
                  <a:cubicBezTo>
                    <a:pt x="0" y="43"/>
                    <a:pt x="0" y="92"/>
                    <a:pt x="61" y="116"/>
                  </a:cubicBezTo>
                  <a:cubicBezTo>
                    <a:pt x="85" y="134"/>
                    <a:pt x="116" y="143"/>
                    <a:pt x="146" y="143"/>
                  </a:cubicBezTo>
                  <a:cubicBezTo>
                    <a:pt x="176" y="143"/>
                    <a:pt x="207" y="134"/>
                    <a:pt x="231" y="116"/>
                  </a:cubicBezTo>
                  <a:cubicBezTo>
                    <a:pt x="280" y="92"/>
                    <a:pt x="280" y="43"/>
                    <a:pt x="231" y="19"/>
                  </a:cubicBezTo>
                  <a:cubicBezTo>
                    <a:pt x="207" y="7"/>
                    <a:pt x="176" y="1"/>
                    <a:pt x="14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467;p69">
              <a:extLst>
                <a:ext uri="{FF2B5EF4-FFF2-40B4-BE49-F238E27FC236}">
                  <a16:creationId xmlns:a16="http://schemas.microsoft.com/office/drawing/2014/main" id="{16C8D50E-EEDB-9ABB-B3BE-D820B0B745AA}"/>
                </a:ext>
              </a:extLst>
            </p:cNvPr>
            <p:cNvSpPr/>
            <p:nvPr/>
          </p:nvSpPr>
          <p:spPr>
            <a:xfrm>
              <a:off x="1936944" y="2654030"/>
              <a:ext cx="41140" cy="21528"/>
            </a:xfrm>
            <a:custGeom>
              <a:avLst/>
              <a:gdLst/>
              <a:ahLst/>
              <a:cxnLst/>
              <a:rect l="l" t="t" r="r" b="b"/>
              <a:pathLst>
                <a:path w="279" h="146" extrusionOk="0">
                  <a:moveTo>
                    <a:pt x="139" y="0"/>
                  </a:moveTo>
                  <a:cubicBezTo>
                    <a:pt x="106" y="0"/>
                    <a:pt x="73" y="6"/>
                    <a:pt x="49" y="19"/>
                  </a:cubicBezTo>
                  <a:cubicBezTo>
                    <a:pt x="0" y="43"/>
                    <a:pt x="0" y="91"/>
                    <a:pt x="49" y="127"/>
                  </a:cubicBezTo>
                  <a:cubicBezTo>
                    <a:pt x="73" y="139"/>
                    <a:pt x="106" y="146"/>
                    <a:pt x="139" y="146"/>
                  </a:cubicBezTo>
                  <a:cubicBezTo>
                    <a:pt x="173" y="146"/>
                    <a:pt x="206" y="139"/>
                    <a:pt x="230" y="127"/>
                  </a:cubicBezTo>
                  <a:cubicBezTo>
                    <a:pt x="279" y="91"/>
                    <a:pt x="279" y="43"/>
                    <a:pt x="230" y="19"/>
                  </a:cubicBezTo>
                  <a:cubicBezTo>
                    <a:pt x="206" y="6"/>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468;p69">
              <a:extLst>
                <a:ext uri="{FF2B5EF4-FFF2-40B4-BE49-F238E27FC236}">
                  <a16:creationId xmlns:a16="http://schemas.microsoft.com/office/drawing/2014/main" id="{550944F9-35AB-6EDA-0CD4-885593F9D663}"/>
                </a:ext>
              </a:extLst>
            </p:cNvPr>
            <p:cNvSpPr/>
            <p:nvPr/>
          </p:nvSpPr>
          <p:spPr>
            <a:xfrm>
              <a:off x="1838443" y="2596817"/>
              <a:ext cx="41287" cy="21528"/>
            </a:xfrm>
            <a:custGeom>
              <a:avLst/>
              <a:gdLst/>
              <a:ahLst/>
              <a:cxnLst/>
              <a:rect l="l" t="t" r="r" b="b"/>
              <a:pathLst>
                <a:path w="280" h="146" extrusionOk="0">
                  <a:moveTo>
                    <a:pt x="140" y="0"/>
                  </a:moveTo>
                  <a:cubicBezTo>
                    <a:pt x="107" y="0"/>
                    <a:pt x="73" y="6"/>
                    <a:pt x="49" y="18"/>
                  </a:cubicBezTo>
                  <a:cubicBezTo>
                    <a:pt x="0" y="54"/>
                    <a:pt x="0" y="91"/>
                    <a:pt x="49" y="127"/>
                  </a:cubicBezTo>
                  <a:cubicBezTo>
                    <a:pt x="73" y="139"/>
                    <a:pt x="107" y="145"/>
                    <a:pt x="140" y="145"/>
                  </a:cubicBezTo>
                  <a:cubicBezTo>
                    <a:pt x="173" y="145"/>
                    <a:pt x="207" y="139"/>
                    <a:pt x="231" y="127"/>
                  </a:cubicBezTo>
                  <a:cubicBezTo>
                    <a:pt x="280" y="91"/>
                    <a:pt x="280" y="54"/>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469;p69">
              <a:extLst>
                <a:ext uri="{FF2B5EF4-FFF2-40B4-BE49-F238E27FC236}">
                  <a16:creationId xmlns:a16="http://schemas.microsoft.com/office/drawing/2014/main" id="{B4110BF9-C996-12C6-86BA-52D8264E6104}"/>
                </a:ext>
              </a:extLst>
            </p:cNvPr>
            <p:cNvSpPr/>
            <p:nvPr/>
          </p:nvSpPr>
          <p:spPr>
            <a:xfrm>
              <a:off x="1740091" y="2539457"/>
              <a:ext cx="41140" cy="21528"/>
            </a:xfrm>
            <a:custGeom>
              <a:avLst/>
              <a:gdLst/>
              <a:ahLst/>
              <a:cxnLst/>
              <a:rect l="l" t="t" r="r" b="b"/>
              <a:pathLst>
                <a:path w="279" h="146" extrusionOk="0">
                  <a:moveTo>
                    <a:pt x="135" y="1"/>
                  </a:moveTo>
                  <a:cubicBezTo>
                    <a:pt x="103" y="1"/>
                    <a:pt x="73" y="7"/>
                    <a:pt x="49" y="19"/>
                  </a:cubicBezTo>
                  <a:cubicBezTo>
                    <a:pt x="0" y="55"/>
                    <a:pt x="0" y="92"/>
                    <a:pt x="49" y="128"/>
                  </a:cubicBezTo>
                  <a:cubicBezTo>
                    <a:pt x="73" y="140"/>
                    <a:pt x="103" y="146"/>
                    <a:pt x="135" y="146"/>
                  </a:cubicBezTo>
                  <a:cubicBezTo>
                    <a:pt x="167" y="146"/>
                    <a:pt x="200" y="140"/>
                    <a:pt x="230" y="128"/>
                  </a:cubicBezTo>
                  <a:cubicBezTo>
                    <a:pt x="279" y="92"/>
                    <a:pt x="279" y="55"/>
                    <a:pt x="230" y="19"/>
                  </a:cubicBezTo>
                  <a:cubicBezTo>
                    <a:pt x="200" y="7"/>
                    <a:pt x="167" y="1"/>
                    <a:pt x="13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470;p69">
              <a:extLst>
                <a:ext uri="{FF2B5EF4-FFF2-40B4-BE49-F238E27FC236}">
                  <a16:creationId xmlns:a16="http://schemas.microsoft.com/office/drawing/2014/main" id="{4A56FC1D-9E0C-9178-290D-AD34B4098DF8}"/>
                </a:ext>
              </a:extLst>
            </p:cNvPr>
            <p:cNvSpPr/>
            <p:nvPr/>
          </p:nvSpPr>
          <p:spPr>
            <a:xfrm>
              <a:off x="2727747" y="3110259"/>
              <a:ext cx="35979" cy="19022"/>
            </a:xfrm>
            <a:custGeom>
              <a:avLst/>
              <a:gdLst/>
              <a:ahLst/>
              <a:cxnLst/>
              <a:rect l="l" t="t" r="r" b="b"/>
              <a:pathLst>
                <a:path w="244" h="129" extrusionOk="0">
                  <a:moveTo>
                    <a:pt x="140" y="0"/>
                  </a:moveTo>
                  <a:cubicBezTo>
                    <a:pt x="107" y="0"/>
                    <a:pt x="74" y="6"/>
                    <a:pt x="49" y="19"/>
                  </a:cubicBezTo>
                  <a:cubicBezTo>
                    <a:pt x="1" y="43"/>
                    <a:pt x="1" y="91"/>
                    <a:pt x="49" y="128"/>
                  </a:cubicBezTo>
                  <a:lnTo>
                    <a:pt x="61" y="128"/>
                  </a:lnTo>
                  <a:lnTo>
                    <a:pt x="243" y="31"/>
                  </a:lnTo>
                  <a:cubicBezTo>
                    <a:pt x="231" y="31"/>
                    <a:pt x="231" y="19"/>
                    <a:pt x="231" y="19"/>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471;p69">
              <a:extLst>
                <a:ext uri="{FF2B5EF4-FFF2-40B4-BE49-F238E27FC236}">
                  <a16:creationId xmlns:a16="http://schemas.microsoft.com/office/drawing/2014/main" id="{1C79667B-B1D5-5724-5962-40BA1E93421E}"/>
                </a:ext>
              </a:extLst>
            </p:cNvPr>
            <p:cNvSpPr/>
            <p:nvPr/>
          </p:nvSpPr>
          <p:spPr>
            <a:xfrm>
              <a:off x="2677612" y="3081652"/>
              <a:ext cx="41287" cy="21676"/>
            </a:xfrm>
            <a:custGeom>
              <a:avLst/>
              <a:gdLst/>
              <a:ahLst/>
              <a:cxnLst/>
              <a:rect l="l" t="t" r="r" b="b"/>
              <a:pathLst>
                <a:path w="280" h="147" extrusionOk="0">
                  <a:moveTo>
                    <a:pt x="140" y="0"/>
                  </a:moveTo>
                  <a:cubicBezTo>
                    <a:pt x="107" y="0"/>
                    <a:pt x="74" y="6"/>
                    <a:pt x="49" y="18"/>
                  </a:cubicBezTo>
                  <a:cubicBezTo>
                    <a:pt x="1" y="43"/>
                    <a:pt x="1" y="91"/>
                    <a:pt x="49" y="128"/>
                  </a:cubicBezTo>
                  <a:cubicBezTo>
                    <a:pt x="74" y="140"/>
                    <a:pt x="107" y="146"/>
                    <a:pt x="140" y="146"/>
                  </a:cubicBezTo>
                  <a:cubicBezTo>
                    <a:pt x="173" y="146"/>
                    <a:pt x="207" y="140"/>
                    <a:pt x="231" y="128"/>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472;p69">
              <a:extLst>
                <a:ext uri="{FF2B5EF4-FFF2-40B4-BE49-F238E27FC236}">
                  <a16:creationId xmlns:a16="http://schemas.microsoft.com/office/drawing/2014/main" id="{782CC0C5-747E-8CDB-EC38-3C2298FEE63F}"/>
                </a:ext>
              </a:extLst>
            </p:cNvPr>
            <p:cNvSpPr/>
            <p:nvPr/>
          </p:nvSpPr>
          <p:spPr>
            <a:xfrm>
              <a:off x="2629247" y="3052898"/>
              <a:ext cx="39518" cy="21823"/>
            </a:xfrm>
            <a:custGeom>
              <a:avLst/>
              <a:gdLst/>
              <a:ahLst/>
              <a:cxnLst/>
              <a:rect l="l" t="t" r="r" b="b"/>
              <a:pathLst>
                <a:path w="268" h="148"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473;p69">
              <a:extLst>
                <a:ext uri="{FF2B5EF4-FFF2-40B4-BE49-F238E27FC236}">
                  <a16:creationId xmlns:a16="http://schemas.microsoft.com/office/drawing/2014/main" id="{EE6A6C4D-9B3E-5E10-BD57-AA5C55A5C642}"/>
                </a:ext>
              </a:extLst>
            </p:cNvPr>
            <p:cNvSpPr/>
            <p:nvPr/>
          </p:nvSpPr>
          <p:spPr>
            <a:xfrm>
              <a:off x="2579260" y="3024292"/>
              <a:ext cx="41287" cy="21676"/>
            </a:xfrm>
            <a:custGeom>
              <a:avLst/>
              <a:gdLst/>
              <a:ahLst/>
              <a:cxnLst/>
              <a:rect l="l" t="t" r="r" b="b"/>
              <a:pathLst>
                <a:path w="280" h="147" extrusionOk="0">
                  <a:moveTo>
                    <a:pt x="140" y="1"/>
                  </a:moveTo>
                  <a:cubicBezTo>
                    <a:pt x="106" y="1"/>
                    <a:pt x="73" y="7"/>
                    <a:pt x="49" y="19"/>
                  </a:cubicBezTo>
                  <a:cubicBezTo>
                    <a:pt x="0" y="56"/>
                    <a:pt x="0" y="92"/>
                    <a:pt x="49" y="129"/>
                  </a:cubicBezTo>
                  <a:cubicBezTo>
                    <a:pt x="73" y="141"/>
                    <a:pt x="106" y="147"/>
                    <a:pt x="140" y="147"/>
                  </a:cubicBezTo>
                  <a:cubicBezTo>
                    <a:pt x="173" y="147"/>
                    <a:pt x="207" y="141"/>
                    <a:pt x="231" y="129"/>
                  </a:cubicBezTo>
                  <a:cubicBezTo>
                    <a:pt x="280" y="92"/>
                    <a:pt x="280" y="56"/>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474;p69">
              <a:extLst>
                <a:ext uri="{FF2B5EF4-FFF2-40B4-BE49-F238E27FC236}">
                  <a16:creationId xmlns:a16="http://schemas.microsoft.com/office/drawing/2014/main" id="{2A0ACAE5-0046-9280-3858-E402EF621481}"/>
                </a:ext>
              </a:extLst>
            </p:cNvPr>
            <p:cNvSpPr/>
            <p:nvPr/>
          </p:nvSpPr>
          <p:spPr>
            <a:xfrm>
              <a:off x="2529125" y="2995686"/>
              <a:ext cx="41287" cy="21676"/>
            </a:xfrm>
            <a:custGeom>
              <a:avLst/>
              <a:gdLst/>
              <a:ahLst/>
              <a:cxnLst/>
              <a:rect l="l" t="t" r="r" b="b"/>
              <a:pathLst>
                <a:path w="280" h="147" extrusionOk="0">
                  <a:moveTo>
                    <a:pt x="146" y="1"/>
                  </a:moveTo>
                  <a:cubicBezTo>
                    <a:pt x="116" y="1"/>
                    <a:pt x="86" y="7"/>
                    <a:pt x="61" y="19"/>
                  </a:cubicBezTo>
                  <a:cubicBezTo>
                    <a:pt x="0" y="56"/>
                    <a:pt x="0" y="92"/>
                    <a:pt x="61" y="129"/>
                  </a:cubicBezTo>
                  <a:cubicBezTo>
                    <a:pt x="86" y="141"/>
                    <a:pt x="116" y="147"/>
                    <a:pt x="146" y="147"/>
                  </a:cubicBezTo>
                  <a:cubicBezTo>
                    <a:pt x="177" y="147"/>
                    <a:pt x="207" y="141"/>
                    <a:pt x="231" y="129"/>
                  </a:cubicBezTo>
                  <a:cubicBezTo>
                    <a:pt x="280" y="92"/>
                    <a:pt x="280" y="56"/>
                    <a:pt x="231" y="19"/>
                  </a:cubicBezTo>
                  <a:cubicBezTo>
                    <a:pt x="207" y="7"/>
                    <a:pt x="177"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475;p69">
              <a:extLst>
                <a:ext uri="{FF2B5EF4-FFF2-40B4-BE49-F238E27FC236}">
                  <a16:creationId xmlns:a16="http://schemas.microsoft.com/office/drawing/2014/main" id="{5B9EEFE5-EB72-2886-5F9C-75E8997CEC1F}"/>
                </a:ext>
              </a:extLst>
            </p:cNvPr>
            <p:cNvSpPr/>
            <p:nvPr/>
          </p:nvSpPr>
          <p:spPr>
            <a:xfrm>
              <a:off x="2480907" y="2967079"/>
              <a:ext cx="41140" cy="21676"/>
            </a:xfrm>
            <a:custGeom>
              <a:avLst/>
              <a:gdLst/>
              <a:ahLst/>
              <a:cxnLst/>
              <a:rect l="l" t="t" r="r" b="b"/>
              <a:pathLst>
                <a:path w="279" h="147" extrusionOk="0">
                  <a:moveTo>
                    <a:pt x="139" y="1"/>
                  </a:moveTo>
                  <a:cubicBezTo>
                    <a:pt x="106" y="1"/>
                    <a:pt x="73" y="7"/>
                    <a:pt x="49" y="19"/>
                  </a:cubicBezTo>
                  <a:cubicBezTo>
                    <a:pt x="0" y="56"/>
                    <a:pt x="0" y="104"/>
                    <a:pt x="49" y="128"/>
                  </a:cubicBezTo>
                  <a:cubicBezTo>
                    <a:pt x="73" y="141"/>
                    <a:pt x="106" y="147"/>
                    <a:pt x="139" y="147"/>
                  </a:cubicBezTo>
                  <a:cubicBezTo>
                    <a:pt x="173" y="147"/>
                    <a:pt x="206" y="141"/>
                    <a:pt x="230" y="128"/>
                  </a:cubicBezTo>
                  <a:cubicBezTo>
                    <a:pt x="279" y="104"/>
                    <a:pt x="279" y="56"/>
                    <a:pt x="230" y="19"/>
                  </a:cubicBezTo>
                  <a:cubicBezTo>
                    <a:pt x="206" y="7"/>
                    <a:pt x="173"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476;p69">
              <a:extLst>
                <a:ext uri="{FF2B5EF4-FFF2-40B4-BE49-F238E27FC236}">
                  <a16:creationId xmlns:a16="http://schemas.microsoft.com/office/drawing/2014/main" id="{5067B26A-E8F7-5F87-A3BD-1C0745AE24C6}"/>
                </a:ext>
              </a:extLst>
            </p:cNvPr>
            <p:cNvSpPr/>
            <p:nvPr/>
          </p:nvSpPr>
          <p:spPr>
            <a:xfrm>
              <a:off x="2382407" y="2910309"/>
              <a:ext cx="39518" cy="21234"/>
            </a:xfrm>
            <a:custGeom>
              <a:avLst/>
              <a:gdLst/>
              <a:ahLst/>
              <a:cxnLst/>
              <a:rect l="l" t="t" r="r" b="b"/>
              <a:pathLst>
                <a:path w="268" h="144" extrusionOk="0">
                  <a:moveTo>
                    <a:pt x="134" y="0"/>
                  </a:moveTo>
                  <a:cubicBezTo>
                    <a:pt x="103" y="0"/>
                    <a:pt x="73" y="10"/>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10"/>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477;p69">
              <a:extLst>
                <a:ext uri="{FF2B5EF4-FFF2-40B4-BE49-F238E27FC236}">
                  <a16:creationId xmlns:a16="http://schemas.microsoft.com/office/drawing/2014/main" id="{61B214B7-F557-7BE9-2FF1-243F9CA1BC70}"/>
                </a:ext>
              </a:extLst>
            </p:cNvPr>
            <p:cNvSpPr/>
            <p:nvPr/>
          </p:nvSpPr>
          <p:spPr>
            <a:xfrm>
              <a:off x="2233919" y="2824342"/>
              <a:ext cx="41287" cy="22561"/>
            </a:xfrm>
            <a:custGeom>
              <a:avLst/>
              <a:gdLst/>
              <a:ahLst/>
              <a:cxnLst/>
              <a:rect l="l" t="t" r="r" b="b"/>
              <a:pathLst>
                <a:path w="280" h="153" extrusionOk="0">
                  <a:moveTo>
                    <a:pt x="140" y="1"/>
                  </a:moveTo>
                  <a:cubicBezTo>
                    <a:pt x="107" y="1"/>
                    <a:pt x="73" y="10"/>
                    <a:pt x="49" y="29"/>
                  </a:cubicBezTo>
                  <a:cubicBezTo>
                    <a:pt x="0" y="53"/>
                    <a:pt x="0" y="101"/>
                    <a:pt x="49" y="126"/>
                  </a:cubicBezTo>
                  <a:cubicBezTo>
                    <a:pt x="73" y="144"/>
                    <a:pt x="107" y="153"/>
                    <a:pt x="140" y="153"/>
                  </a:cubicBezTo>
                  <a:cubicBezTo>
                    <a:pt x="173" y="153"/>
                    <a:pt x="206" y="144"/>
                    <a:pt x="231" y="126"/>
                  </a:cubicBezTo>
                  <a:cubicBezTo>
                    <a:pt x="279" y="101"/>
                    <a:pt x="279" y="53"/>
                    <a:pt x="231" y="29"/>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478;p69">
              <a:extLst>
                <a:ext uri="{FF2B5EF4-FFF2-40B4-BE49-F238E27FC236}">
                  <a16:creationId xmlns:a16="http://schemas.microsoft.com/office/drawing/2014/main" id="{EC121C38-81AC-E994-4399-B351BB8D5D80}"/>
                </a:ext>
              </a:extLst>
            </p:cNvPr>
            <p:cNvSpPr/>
            <p:nvPr/>
          </p:nvSpPr>
          <p:spPr>
            <a:xfrm>
              <a:off x="1575383" y="2491534"/>
              <a:ext cx="41287" cy="22561"/>
            </a:xfrm>
            <a:custGeom>
              <a:avLst/>
              <a:gdLst/>
              <a:ahLst/>
              <a:cxnLst/>
              <a:rect l="l" t="t" r="r" b="b"/>
              <a:pathLst>
                <a:path w="280" h="153" extrusionOk="0">
                  <a:moveTo>
                    <a:pt x="140" y="1"/>
                  </a:moveTo>
                  <a:cubicBezTo>
                    <a:pt x="107" y="1"/>
                    <a:pt x="74" y="10"/>
                    <a:pt x="49" y="28"/>
                  </a:cubicBezTo>
                  <a:cubicBezTo>
                    <a:pt x="1" y="53"/>
                    <a:pt x="1" y="101"/>
                    <a:pt x="49" y="126"/>
                  </a:cubicBezTo>
                  <a:cubicBezTo>
                    <a:pt x="74" y="144"/>
                    <a:pt x="107" y="152"/>
                    <a:pt x="140" y="152"/>
                  </a:cubicBezTo>
                  <a:cubicBezTo>
                    <a:pt x="173" y="152"/>
                    <a:pt x="207" y="144"/>
                    <a:pt x="231" y="126"/>
                  </a:cubicBezTo>
                  <a:cubicBezTo>
                    <a:pt x="279" y="101"/>
                    <a:pt x="279" y="53"/>
                    <a:pt x="231" y="28"/>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479;p69">
              <a:extLst>
                <a:ext uri="{FF2B5EF4-FFF2-40B4-BE49-F238E27FC236}">
                  <a16:creationId xmlns:a16="http://schemas.microsoft.com/office/drawing/2014/main" id="{C87E6831-B13C-48AF-3094-B340133FC25A}"/>
                </a:ext>
              </a:extLst>
            </p:cNvPr>
            <p:cNvSpPr/>
            <p:nvPr/>
          </p:nvSpPr>
          <p:spPr>
            <a:xfrm>
              <a:off x="1476883" y="2435648"/>
              <a:ext cx="39518" cy="21234"/>
            </a:xfrm>
            <a:custGeom>
              <a:avLst/>
              <a:gdLst/>
              <a:ahLst/>
              <a:cxnLst/>
              <a:rect l="l" t="t" r="r" b="b"/>
              <a:pathLst>
                <a:path w="268" h="144" extrusionOk="0">
                  <a:moveTo>
                    <a:pt x="134" y="1"/>
                  </a:moveTo>
                  <a:cubicBezTo>
                    <a:pt x="104" y="1"/>
                    <a:pt x="74" y="7"/>
                    <a:pt x="50" y="19"/>
                  </a:cubicBezTo>
                  <a:cubicBezTo>
                    <a:pt x="1" y="43"/>
                    <a:pt x="1" y="92"/>
                    <a:pt x="50" y="116"/>
                  </a:cubicBezTo>
                  <a:cubicBezTo>
                    <a:pt x="74" y="134"/>
                    <a:pt x="104" y="143"/>
                    <a:pt x="134" y="143"/>
                  </a:cubicBezTo>
                  <a:cubicBezTo>
                    <a:pt x="165" y="143"/>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480;p69">
              <a:extLst>
                <a:ext uri="{FF2B5EF4-FFF2-40B4-BE49-F238E27FC236}">
                  <a16:creationId xmlns:a16="http://schemas.microsoft.com/office/drawing/2014/main" id="{BC8CF5BC-1BCE-CF27-7A60-C68439679CD1}"/>
                </a:ext>
              </a:extLst>
            </p:cNvPr>
            <p:cNvSpPr/>
            <p:nvPr/>
          </p:nvSpPr>
          <p:spPr>
            <a:xfrm>
              <a:off x="1426895" y="2407042"/>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3"/>
                    <a:pt x="140" y="143"/>
                  </a:cubicBezTo>
                  <a:cubicBezTo>
                    <a:pt x="173" y="143"/>
                    <a:pt x="207" y="134"/>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481;p69">
              <a:extLst>
                <a:ext uri="{FF2B5EF4-FFF2-40B4-BE49-F238E27FC236}">
                  <a16:creationId xmlns:a16="http://schemas.microsoft.com/office/drawing/2014/main" id="{235B0F7A-9B39-D750-3E00-00C209A89D10}"/>
                </a:ext>
              </a:extLst>
            </p:cNvPr>
            <p:cNvSpPr/>
            <p:nvPr/>
          </p:nvSpPr>
          <p:spPr>
            <a:xfrm>
              <a:off x="1328542" y="2349829"/>
              <a:ext cx="41140" cy="21528"/>
            </a:xfrm>
            <a:custGeom>
              <a:avLst/>
              <a:gdLst/>
              <a:ahLst/>
              <a:cxnLst/>
              <a:rect l="l" t="t" r="r" b="b"/>
              <a:pathLst>
                <a:path w="279" h="146" extrusionOk="0">
                  <a:moveTo>
                    <a:pt x="135" y="0"/>
                  </a:moveTo>
                  <a:cubicBezTo>
                    <a:pt x="103" y="0"/>
                    <a:pt x="73" y="7"/>
                    <a:pt x="49" y="19"/>
                  </a:cubicBezTo>
                  <a:cubicBezTo>
                    <a:pt x="0" y="43"/>
                    <a:pt x="0" y="91"/>
                    <a:pt x="49" y="127"/>
                  </a:cubicBezTo>
                  <a:cubicBezTo>
                    <a:pt x="73" y="140"/>
                    <a:pt x="103" y="146"/>
                    <a:pt x="135" y="146"/>
                  </a:cubicBezTo>
                  <a:cubicBezTo>
                    <a:pt x="167" y="146"/>
                    <a:pt x="200" y="140"/>
                    <a:pt x="230" y="127"/>
                  </a:cubicBezTo>
                  <a:cubicBezTo>
                    <a:pt x="279" y="91"/>
                    <a:pt x="279" y="43"/>
                    <a:pt x="230" y="19"/>
                  </a:cubicBezTo>
                  <a:cubicBezTo>
                    <a:pt x="200" y="7"/>
                    <a:pt x="167"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482;p69">
              <a:extLst>
                <a:ext uri="{FF2B5EF4-FFF2-40B4-BE49-F238E27FC236}">
                  <a16:creationId xmlns:a16="http://schemas.microsoft.com/office/drawing/2014/main" id="{A59D9F93-C635-025E-CCF6-E02AF9E82C46}"/>
                </a:ext>
              </a:extLst>
            </p:cNvPr>
            <p:cNvSpPr/>
            <p:nvPr/>
          </p:nvSpPr>
          <p:spPr>
            <a:xfrm>
              <a:off x="1278408" y="2321222"/>
              <a:ext cx="41287" cy="21528"/>
            </a:xfrm>
            <a:custGeom>
              <a:avLst/>
              <a:gdLst/>
              <a:ahLst/>
              <a:cxnLst/>
              <a:rect l="l" t="t" r="r" b="b"/>
              <a:pathLst>
                <a:path w="280" h="146" extrusionOk="0">
                  <a:moveTo>
                    <a:pt x="140" y="0"/>
                  </a:moveTo>
                  <a:cubicBezTo>
                    <a:pt x="107" y="0"/>
                    <a:pt x="73" y="6"/>
                    <a:pt x="49" y="19"/>
                  </a:cubicBezTo>
                  <a:cubicBezTo>
                    <a:pt x="0" y="43"/>
                    <a:pt x="0" y="91"/>
                    <a:pt x="49" y="127"/>
                  </a:cubicBezTo>
                  <a:cubicBezTo>
                    <a:pt x="73" y="139"/>
                    <a:pt x="107" y="145"/>
                    <a:pt x="140" y="145"/>
                  </a:cubicBezTo>
                  <a:cubicBezTo>
                    <a:pt x="173" y="145"/>
                    <a:pt x="206" y="139"/>
                    <a:pt x="231" y="127"/>
                  </a:cubicBezTo>
                  <a:cubicBezTo>
                    <a:pt x="279" y="91"/>
                    <a:pt x="279" y="43"/>
                    <a:pt x="231" y="19"/>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483;p69">
              <a:extLst>
                <a:ext uri="{FF2B5EF4-FFF2-40B4-BE49-F238E27FC236}">
                  <a16:creationId xmlns:a16="http://schemas.microsoft.com/office/drawing/2014/main" id="{05B844CE-177D-4A97-AC88-3A7ECF078331}"/>
                </a:ext>
              </a:extLst>
            </p:cNvPr>
            <p:cNvSpPr/>
            <p:nvPr/>
          </p:nvSpPr>
          <p:spPr>
            <a:xfrm>
              <a:off x="1230042" y="2292616"/>
              <a:ext cx="39518" cy="21528"/>
            </a:xfrm>
            <a:custGeom>
              <a:avLst/>
              <a:gdLst/>
              <a:ahLst/>
              <a:cxnLst/>
              <a:rect l="l" t="t" r="r" b="b"/>
              <a:pathLst>
                <a:path w="268" h="146" extrusionOk="0">
                  <a:moveTo>
                    <a:pt x="134" y="0"/>
                  </a:moveTo>
                  <a:cubicBezTo>
                    <a:pt x="104" y="0"/>
                    <a:pt x="73" y="6"/>
                    <a:pt x="49" y="18"/>
                  </a:cubicBezTo>
                  <a:cubicBezTo>
                    <a:pt x="0" y="54"/>
                    <a:pt x="0" y="91"/>
                    <a:pt x="49" y="127"/>
                  </a:cubicBezTo>
                  <a:cubicBezTo>
                    <a:pt x="73" y="139"/>
                    <a:pt x="104" y="145"/>
                    <a:pt x="134" y="145"/>
                  </a:cubicBezTo>
                  <a:cubicBezTo>
                    <a:pt x="164" y="145"/>
                    <a:pt x="195" y="139"/>
                    <a:pt x="219" y="127"/>
                  </a:cubicBezTo>
                  <a:cubicBezTo>
                    <a:pt x="267" y="91"/>
                    <a:pt x="267" y="54"/>
                    <a:pt x="219" y="18"/>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484;p69">
              <a:extLst>
                <a:ext uri="{FF2B5EF4-FFF2-40B4-BE49-F238E27FC236}">
                  <a16:creationId xmlns:a16="http://schemas.microsoft.com/office/drawing/2014/main" id="{8EB5C7B5-6C92-8E56-E325-BACB28D89A42}"/>
                </a:ext>
              </a:extLst>
            </p:cNvPr>
            <p:cNvSpPr/>
            <p:nvPr/>
          </p:nvSpPr>
          <p:spPr>
            <a:xfrm>
              <a:off x="1179907" y="2264010"/>
              <a:ext cx="41435" cy="21528"/>
            </a:xfrm>
            <a:custGeom>
              <a:avLst/>
              <a:gdLst/>
              <a:ahLst/>
              <a:cxnLst/>
              <a:rect l="l" t="t" r="r" b="b"/>
              <a:pathLst>
                <a:path w="281" h="146" extrusionOk="0">
                  <a:moveTo>
                    <a:pt x="140" y="0"/>
                  </a:moveTo>
                  <a:cubicBezTo>
                    <a:pt x="107" y="0"/>
                    <a:pt x="73" y="6"/>
                    <a:pt x="49" y="18"/>
                  </a:cubicBezTo>
                  <a:cubicBezTo>
                    <a:pt x="1" y="54"/>
                    <a:pt x="1" y="91"/>
                    <a:pt x="49" y="127"/>
                  </a:cubicBezTo>
                  <a:cubicBezTo>
                    <a:pt x="73" y="139"/>
                    <a:pt x="107" y="145"/>
                    <a:pt x="140" y="145"/>
                  </a:cubicBezTo>
                  <a:cubicBezTo>
                    <a:pt x="174" y="145"/>
                    <a:pt x="207" y="139"/>
                    <a:pt x="232" y="127"/>
                  </a:cubicBezTo>
                  <a:cubicBezTo>
                    <a:pt x="280" y="91"/>
                    <a:pt x="280" y="54"/>
                    <a:pt x="232"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485;p69">
              <a:extLst>
                <a:ext uri="{FF2B5EF4-FFF2-40B4-BE49-F238E27FC236}">
                  <a16:creationId xmlns:a16="http://schemas.microsoft.com/office/drawing/2014/main" id="{1CE38E0B-0E2C-5AE2-A987-8A5A8BEDED8C}"/>
                </a:ext>
              </a:extLst>
            </p:cNvPr>
            <p:cNvSpPr/>
            <p:nvPr/>
          </p:nvSpPr>
          <p:spPr>
            <a:xfrm>
              <a:off x="1138767" y="2239679"/>
              <a:ext cx="32440" cy="17105"/>
            </a:xfrm>
            <a:custGeom>
              <a:avLst/>
              <a:gdLst/>
              <a:ahLst/>
              <a:cxnLst/>
              <a:rect l="l" t="t" r="r" b="b"/>
              <a:pathLst>
                <a:path w="220" h="116" extrusionOk="0">
                  <a:moveTo>
                    <a:pt x="183" y="1"/>
                  </a:moveTo>
                  <a:lnTo>
                    <a:pt x="1" y="98"/>
                  </a:lnTo>
                  <a:cubicBezTo>
                    <a:pt x="25" y="110"/>
                    <a:pt x="56" y="116"/>
                    <a:pt x="86" y="116"/>
                  </a:cubicBezTo>
                  <a:cubicBezTo>
                    <a:pt x="116" y="116"/>
                    <a:pt x="147" y="110"/>
                    <a:pt x="171" y="98"/>
                  </a:cubicBezTo>
                  <a:cubicBezTo>
                    <a:pt x="219" y="74"/>
                    <a:pt x="219" y="25"/>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486;p69">
              <a:extLst>
                <a:ext uri="{FF2B5EF4-FFF2-40B4-BE49-F238E27FC236}">
                  <a16:creationId xmlns:a16="http://schemas.microsoft.com/office/drawing/2014/main" id="{7C3D9044-EB3C-7773-2892-277BA9EFCB35}"/>
                </a:ext>
              </a:extLst>
            </p:cNvPr>
            <p:cNvSpPr/>
            <p:nvPr/>
          </p:nvSpPr>
          <p:spPr>
            <a:xfrm>
              <a:off x="2119346" y="2806057"/>
              <a:ext cx="39518" cy="21676"/>
            </a:xfrm>
            <a:custGeom>
              <a:avLst/>
              <a:gdLst/>
              <a:ahLst/>
              <a:cxnLst/>
              <a:rect l="l" t="t" r="r" b="b"/>
              <a:pathLst>
                <a:path w="268" h="147" extrusionOk="0">
                  <a:moveTo>
                    <a:pt x="134" y="0"/>
                  </a:moveTo>
                  <a:cubicBezTo>
                    <a:pt x="104" y="0"/>
                    <a:pt x="74" y="6"/>
                    <a:pt x="49" y="19"/>
                  </a:cubicBezTo>
                  <a:cubicBezTo>
                    <a:pt x="1" y="43"/>
                    <a:pt x="1" y="91"/>
                    <a:pt x="49" y="128"/>
                  </a:cubicBezTo>
                  <a:cubicBezTo>
                    <a:pt x="74" y="140"/>
                    <a:pt x="104" y="146"/>
                    <a:pt x="134" y="146"/>
                  </a:cubicBezTo>
                  <a:cubicBezTo>
                    <a:pt x="165" y="146"/>
                    <a:pt x="195" y="140"/>
                    <a:pt x="219" y="128"/>
                  </a:cubicBezTo>
                  <a:cubicBezTo>
                    <a:pt x="268" y="91"/>
                    <a:pt x="268" y="43"/>
                    <a:pt x="219" y="19"/>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487;p69">
              <a:extLst>
                <a:ext uri="{FF2B5EF4-FFF2-40B4-BE49-F238E27FC236}">
                  <a16:creationId xmlns:a16="http://schemas.microsoft.com/office/drawing/2014/main" id="{3207FCE7-3752-ED1F-9F3D-A9E70BB8B1AA}"/>
                </a:ext>
              </a:extLst>
            </p:cNvPr>
            <p:cNvSpPr/>
            <p:nvPr/>
          </p:nvSpPr>
          <p:spPr>
            <a:xfrm>
              <a:off x="2019224" y="2748844"/>
              <a:ext cx="41140" cy="21676"/>
            </a:xfrm>
            <a:custGeom>
              <a:avLst/>
              <a:gdLst/>
              <a:ahLst/>
              <a:cxnLst/>
              <a:rect l="l" t="t" r="r" b="b"/>
              <a:pathLst>
                <a:path w="279" h="147" extrusionOk="0">
                  <a:moveTo>
                    <a:pt x="140" y="0"/>
                  </a:moveTo>
                  <a:cubicBezTo>
                    <a:pt x="106" y="0"/>
                    <a:pt x="73" y="6"/>
                    <a:pt x="49" y="18"/>
                  </a:cubicBezTo>
                  <a:cubicBezTo>
                    <a:pt x="0" y="55"/>
                    <a:pt x="0" y="91"/>
                    <a:pt x="49" y="128"/>
                  </a:cubicBezTo>
                  <a:cubicBezTo>
                    <a:pt x="73" y="140"/>
                    <a:pt x="106" y="146"/>
                    <a:pt x="140" y="146"/>
                  </a:cubicBezTo>
                  <a:cubicBezTo>
                    <a:pt x="173" y="146"/>
                    <a:pt x="206" y="140"/>
                    <a:pt x="230" y="128"/>
                  </a:cubicBezTo>
                  <a:cubicBezTo>
                    <a:pt x="279" y="91"/>
                    <a:pt x="279" y="55"/>
                    <a:pt x="230"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488;p69">
              <a:extLst>
                <a:ext uri="{FF2B5EF4-FFF2-40B4-BE49-F238E27FC236}">
                  <a16:creationId xmlns:a16="http://schemas.microsoft.com/office/drawing/2014/main" id="{FBE9612E-EBAE-C4A9-CB5E-02480E4298DF}"/>
                </a:ext>
              </a:extLst>
            </p:cNvPr>
            <p:cNvSpPr/>
            <p:nvPr/>
          </p:nvSpPr>
          <p:spPr>
            <a:xfrm>
              <a:off x="1920724" y="2691484"/>
              <a:ext cx="41287" cy="21676"/>
            </a:xfrm>
            <a:custGeom>
              <a:avLst/>
              <a:gdLst/>
              <a:ahLst/>
              <a:cxnLst/>
              <a:rect l="l" t="t" r="r" b="b"/>
              <a:pathLst>
                <a:path w="280" h="147" extrusionOk="0">
                  <a:moveTo>
                    <a:pt x="140" y="1"/>
                  </a:moveTo>
                  <a:cubicBezTo>
                    <a:pt x="107" y="1"/>
                    <a:pt x="73" y="7"/>
                    <a:pt x="49" y="19"/>
                  </a:cubicBezTo>
                  <a:cubicBezTo>
                    <a:pt x="0" y="56"/>
                    <a:pt x="0" y="92"/>
                    <a:pt x="49" y="129"/>
                  </a:cubicBezTo>
                  <a:cubicBezTo>
                    <a:pt x="73" y="141"/>
                    <a:pt x="107" y="147"/>
                    <a:pt x="140" y="147"/>
                  </a:cubicBezTo>
                  <a:cubicBezTo>
                    <a:pt x="174" y="147"/>
                    <a:pt x="207" y="141"/>
                    <a:pt x="231" y="129"/>
                  </a:cubicBezTo>
                  <a:cubicBezTo>
                    <a:pt x="280" y="92"/>
                    <a:pt x="280" y="56"/>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489;p69">
              <a:extLst>
                <a:ext uri="{FF2B5EF4-FFF2-40B4-BE49-F238E27FC236}">
                  <a16:creationId xmlns:a16="http://schemas.microsoft.com/office/drawing/2014/main" id="{6FA7F341-3CA2-35BF-9571-0992D3181582}"/>
                </a:ext>
              </a:extLst>
            </p:cNvPr>
            <p:cNvSpPr/>
            <p:nvPr/>
          </p:nvSpPr>
          <p:spPr>
            <a:xfrm>
              <a:off x="1822371" y="2634271"/>
              <a:ext cx="41287" cy="21676"/>
            </a:xfrm>
            <a:custGeom>
              <a:avLst/>
              <a:gdLst/>
              <a:ahLst/>
              <a:cxnLst/>
              <a:rect l="l" t="t" r="r" b="b"/>
              <a:pathLst>
                <a:path w="280" h="147" extrusionOk="0">
                  <a:moveTo>
                    <a:pt x="140" y="0"/>
                  </a:moveTo>
                  <a:cubicBezTo>
                    <a:pt x="107" y="0"/>
                    <a:pt x="73" y="7"/>
                    <a:pt x="49" y="19"/>
                  </a:cubicBezTo>
                  <a:cubicBezTo>
                    <a:pt x="0" y="56"/>
                    <a:pt x="0" y="104"/>
                    <a:pt x="49" y="128"/>
                  </a:cubicBezTo>
                  <a:cubicBezTo>
                    <a:pt x="73" y="140"/>
                    <a:pt x="107" y="147"/>
                    <a:pt x="140" y="147"/>
                  </a:cubicBezTo>
                  <a:cubicBezTo>
                    <a:pt x="173" y="147"/>
                    <a:pt x="206" y="140"/>
                    <a:pt x="231" y="128"/>
                  </a:cubicBezTo>
                  <a:cubicBezTo>
                    <a:pt x="279" y="104"/>
                    <a:pt x="279" y="56"/>
                    <a:pt x="231" y="19"/>
                  </a:cubicBezTo>
                  <a:cubicBezTo>
                    <a:pt x="206" y="7"/>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490;p69">
              <a:extLst>
                <a:ext uri="{FF2B5EF4-FFF2-40B4-BE49-F238E27FC236}">
                  <a16:creationId xmlns:a16="http://schemas.microsoft.com/office/drawing/2014/main" id="{94E87A75-17D1-603F-53BE-3A2C33E0EB84}"/>
                </a:ext>
              </a:extLst>
            </p:cNvPr>
            <p:cNvSpPr/>
            <p:nvPr/>
          </p:nvSpPr>
          <p:spPr>
            <a:xfrm>
              <a:off x="1723871" y="2577501"/>
              <a:ext cx="39518" cy="21234"/>
            </a:xfrm>
            <a:custGeom>
              <a:avLst/>
              <a:gdLst/>
              <a:ahLst/>
              <a:cxnLst/>
              <a:rect l="l" t="t" r="r" b="b"/>
              <a:pathLst>
                <a:path w="268" h="144" extrusionOk="0">
                  <a:moveTo>
                    <a:pt x="134" y="0"/>
                  </a:moveTo>
                  <a:cubicBezTo>
                    <a:pt x="104" y="0"/>
                    <a:pt x="73" y="9"/>
                    <a:pt x="49" y="28"/>
                  </a:cubicBezTo>
                  <a:cubicBezTo>
                    <a:pt x="1" y="52"/>
                    <a:pt x="1" y="101"/>
                    <a:pt x="49" y="125"/>
                  </a:cubicBezTo>
                  <a:cubicBezTo>
                    <a:pt x="73" y="137"/>
                    <a:pt x="104" y="143"/>
                    <a:pt x="134" y="143"/>
                  </a:cubicBezTo>
                  <a:cubicBezTo>
                    <a:pt x="164" y="143"/>
                    <a:pt x="195" y="137"/>
                    <a:pt x="219" y="125"/>
                  </a:cubicBezTo>
                  <a:cubicBezTo>
                    <a:pt x="268" y="101"/>
                    <a:pt x="268" y="52"/>
                    <a:pt x="219" y="28"/>
                  </a:cubicBezTo>
                  <a:cubicBezTo>
                    <a:pt x="195"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491;p69">
              <a:extLst>
                <a:ext uri="{FF2B5EF4-FFF2-40B4-BE49-F238E27FC236}">
                  <a16:creationId xmlns:a16="http://schemas.microsoft.com/office/drawing/2014/main" id="{7CA6CCB4-7E23-AE31-A17C-14B1C3D9FF99}"/>
                </a:ext>
              </a:extLst>
            </p:cNvPr>
            <p:cNvSpPr/>
            <p:nvPr/>
          </p:nvSpPr>
          <p:spPr>
            <a:xfrm>
              <a:off x="1623748" y="2520140"/>
              <a:ext cx="41287" cy="21234"/>
            </a:xfrm>
            <a:custGeom>
              <a:avLst/>
              <a:gdLst/>
              <a:ahLst/>
              <a:cxnLst/>
              <a:rect l="l" t="t" r="r" b="b"/>
              <a:pathLst>
                <a:path w="280" h="144" extrusionOk="0">
                  <a:moveTo>
                    <a:pt x="146" y="1"/>
                  </a:moveTo>
                  <a:cubicBezTo>
                    <a:pt x="116" y="1"/>
                    <a:pt x="85" y="10"/>
                    <a:pt x="61" y="29"/>
                  </a:cubicBezTo>
                  <a:cubicBezTo>
                    <a:pt x="0" y="53"/>
                    <a:pt x="0" y="101"/>
                    <a:pt x="61" y="126"/>
                  </a:cubicBezTo>
                  <a:cubicBezTo>
                    <a:pt x="85" y="138"/>
                    <a:pt x="116" y="144"/>
                    <a:pt x="146" y="144"/>
                  </a:cubicBezTo>
                  <a:cubicBezTo>
                    <a:pt x="176" y="144"/>
                    <a:pt x="207" y="138"/>
                    <a:pt x="231" y="126"/>
                  </a:cubicBezTo>
                  <a:cubicBezTo>
                    <a:pt x="280" y="101"/>
                    <a:pt x="280" y="53"/>
                    <a:pt x="231" y="29"/>
                  </a:cubicBezTo>
                  <a:cubicBezTo>
                    <a:pt x="207" y="10"/>
                    <a:pt x="176" y="1"/>
                    <a:pt x="14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492;p69">
              <a:extLst>
                <a:ext uri="{FF2B5EF4-FFF2-40B4-BE49-F238E27FC236}">
                  <a16:creationId xmlns:a16="http://schemas.microsoft.com/office/drawing/2014/main" id="{3EA2B72A-0526-2FE1-23C7-504855D4F239}"/>
                </a:ext>
              </a:extLst>
            </p:cNvPr>
            <p:cNvSpPr/>
            <p:nvPr/>
          </p:nvSpPr>
          <p:spPr>
            <a:xfrm>
              <a:off x="1525395" y="2462928"/>
              <a:ext cx="41140" cy="22561"/>
            </a:xfrm>
            <a:custGeom>
              <a:avLst/>
              <a:gdLst/>
              <a:ahLst/>
              <a:cxnLst/>
              <a:rect l="l" t="t" r="r" b="b"/>
              <a:pathLst>
                <a:path w="279" h="153" extrusionOk="0">
                  <a:moveTo>
                    <a:pt x="139" y="1"/>
                  </a:moveTo>
                  <a:cubicBezTo>
                    <a:pt x="106" y="1"/>
                    <a:pt x="73" y="10"/>
                    <a:pt x="49" y="28"/>
                  </a:cubicBezTo>
                  <a:cubicBezTo>
                    <a:pt x="0" y="53"/>
                    <a:pt x="0" y="101"/>
                    <a:pt x="49" y="125"/>
                  </a:cubicBezTo>
                  <a:cubicBezTo>
                    <a:pt x="73" y="143"/>
                    <a:pt x="106" y="152"/>
                    <a:pt x="139" y="152"/>
                  </a:cubicBezTo>
                  <a:cubicBezTo>
                    <a:pt x="173" y="152"/>
                    <a:pt x="206" y="143"/>
                    <a:pt x="230" y="125"/>
                  </a:cubicBezTo>
                  <a:cubicBezTo>
                    <a:pt x="279" y="101"/>
                    <a:pt x="279" y="53"/>
                    <a:pt x="230" y="28"/>
                  </a:cubicBezTo>
                  <a:cubicBezTo>
                    <a:pt x="206" y="10"/>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493;p69">
              <a:extLst>
                <a:ext uri="{FF2B5EF4-FFF2-40B4-BE49-F238E27FC236}">
                  <a16:creationId xmlns:a16="http://schemas.microsoft.com/office/drawing/2014/main" id="{8686EF47-C570-14E2-6084-2616201560FA}"/>
                </a:ext>
              </a:extLst>
            </p:cNvPr>
            <p:cNvSpPr/>
            <p:nvPr/>
          </p:nvSpPr>
          <p:spPr>
            <a:xfrm>
              <a:off x="1376760" y="2378435"/>
              <a:ext cx="41287" cy="21086"/>
            </a:xfrm>
            <a:custGeom>
              <a:avLst/>
              <a:gdLst/>
              <a:ahLst/>
              <a:cxnLst/>
              <a:rect l="l" t="t" r="r" b="b"/>
              <a:pathLst>
                <a:path w="280" h="143" extrusionOk="0">
                  <a:moveTo>
                    <a:pt x="147" y="1"/>
                  </a:moveTo>
                  <a:cubicBezTo>
                    <a:pt x="116" y="1"/>
                    <a:pt x="86" y="7"/>
                    <a:pt x="62" y="19"/>
                  </a:cubicBezTo>
                  <a:cubicBezTo>
                    <a:pt x="0" y="43"/>
                    <a:pt x="0" y="92"/>
                    <a:pt x="62" y="116"/>
                  </a:cubicBezTo>
                  <a:cubicBezTo>
                    <a:pt x="86" y="134"/>
                    <a:pt x="116" y="143"/>
                    <a:pt x="147" y="143"/>
                  </a:cubicBezTo>
                  <a:cubicBezTo>
                    <a:pt x="177" y="143"/>
                    <a:pt x="207" y="134"/>
                    <a:pt x="231" y="116"/>
                  </a:cubicBezTo>
                  <a:cubicBezTo>
                    <a:pt x="280" y="92"/>
                    <a:pt x="280" y="43"/>
                    <a:pt x="231" y="19"/>
                  </a:cubicBezTo>
                  <a:cubicBezTo>
                    <a:pt x="207" y="7"/>
                    <a:pt x="177" y="1"/>
                    <a:pt x="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494;p69">
              <a:extLst>
                <a:ext uri="{FF2B5EF4-FFF2-40B4-BE49-F238E27FC236}">
                  <a16:creationId xmlns:a16="http://schemas.microsoft.com/office/drawing/2014/main" id="{E011349D-B7C6-2EE0-C1EF-AEEFFB2647D1}"/>
                </a:ext>
              </a:extLst>
            </p:cNvPr>
            <p:cNvSpPr/>
            <p:nvPr/>
          </p:nvSpPr>
          <p:spPr>
            <a:xfrm>
              <a:off x="2366334" y="2947910"/>
              <a:ext cx="39518" cy="22561"/>
            </a:xfrm>
            <a:custGeom>
              <a:avLst/>
              <a:gdLst/>
              <a:ahLst/>
              <a:cxnLst/>
              <a:rect l="l" t="t" r="r" b="b"/>
              <a:pathLst>
                <a:path w="268" h="153" extrusionOk="0">
                  <a:moveTo>
                    <a:pt x="134" y="0"/>
                  </a:moveTo>
                  <a:cubicBezTo>
                    <a:pt x="104" y="0"/>
                    <a:pt x="73" y="9"/>
                    <a:pt x="49" y="27"/>
                  </a:cubicBezTo>
                  <a:cubicBezTo>
                    <a:pt x="0" y="52"/>
                    <a:pt x="0" y="100"/>
                    <a:pt x="49" y="124"/>
                  </a:cubicBezTo>
                  <a:cubicBezTo>
                    <a:pt x="73" y="143"/>
                    <a:pt x="104" y="152"/>
                    <a:pt x="134" y="152"/>
                  </a:cubicBezTo>
                  <a:cubicBezTo>
                    <a:pt x="164" y="152"/>
                    <a:pt x="195" y="143"/>
                    <a:pt x="219" y="124"/>
                  </a:cubicBezTo>
                  <a:cubicBezTo>
                    <a:pt x="267" y="100"/>
                    <a:pt x="267" y="52"/>
                    <a:pt x="219" y="27"/>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495;p69">
              <a:extLst>
                <a:ext uri="{FF2B5EF4-FFF2-40B4-BE49-F238E27FC236}">
                  <a16:creationId xmlns:a16="http://schemas.microsoft.com/office/drawing/2014/main" id="{94EE86A3-7D5A-03CC-2174-B97732753E94}"/>
                </a:ext>
              </a:extLst>
            </p:cNvPr>
            <p:cNvSpPr/>
            <p:nvPr/>
          </p:nvSpPr>
          <p:spPr>
            <a:xfrm>
              <a:off x="2266064" y="2891877"/>
              <a:ext cx="41287" cy="21234"/>
            </a:xfrm>
            <a:custGeom>
              <a:avLst/>
              <a:gdLst/>
              <a:ahLst/>
              <a:cxnLst/>
              <a:rect l="l" t="t" r="r" b="b"/>
              <a:pathLst>
                <a:path w="280" h="144" extrusionOk="0">
                  <a:moveTo>
                    <a:pt x="140" y="1"/>
                  </a:moveTo>
                  <a:cubicBezTo>
                    <a:pt x="107" y="1"/>
                    <a:pt x="74" y="7"/>
                    <a:pt x="49" y="19"/>
                  </a:cubicBezTo>
                  <a:cubicBezTo>
                    <a:pt x="1" y="43"/>
                    <a:pt x="1" y="92"/>
                    <a:pt x="49" y="116"/>
                  </a:cubicBezTo>
                  <a:cubicBezTo>
                    <a:pt x="74" y="135"/>
                    <a:pt x="107" y="144"/>
                    <a:pt x="140" y="144"/>
                  </a:cubicBezTo>
                  <a:cubicBezTo>
                    <a:pt x="173" y="144"/>
                    <a:pt x="207" y="135"/>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496;p69">
              <a:extLst>
                <a:ext uri="{FF2B5EF4-FFF2-40B4-BE49-F238E27FC236}">
                  <a16:creationId xmlns:a16="http://schemas.microsoft.com/office/drawing/2014/main" id="{B1F30E87-5A94-E5CD-3AF7-F572D297D459}"/>
                </a:ext>
              </a:extLst>
            </p:cNvPr>
            <p:cNvSpPr/>
            <p:nvPr/>
          </p:nvSpPr>
          <p:spPr>
            <a:xfrm>
              <a:off x="2217699" y="2863270"/>
              <a:ext cx="39518" cy="21234"/>
            </a:xfrm>
            <a:custGeom>
              <a:avLst/>
              <a:gdLst/>
              <a:ahLst/>
              <a:cxnLst/>
              <a:rect l="l" t="t" r="r" b="b"/>
              <a:pathLst>
                <a:path w="268" h="144" extrusionOk="0">
                  <a:moveTo>
                    <a:pt x="134" y="1"/>
                  </a:moveTo>
                  <a:cubicBezTo>
                    <a:pt x="104" y="1"/>
                    <a:pt x="74" y="7"/>
                    <a:pt x="49" y="19"/>
                  </a:cubicBezTo>
                  <a:cubicBezTo>
                    <a:pt x="1" y="43"/>
                    <a:pt x="1" y="92"/>
                    <a:pt x="49" y="116"/>
                  </a:cubicBezTo>
                  <a:cubicBezTo>
                    <a:pt x="74" y="134"/>
                    <a:pt x="104" y="144"/>
                    <a:pt x="134" y="144"/>
                  </a:cubicBezTo>
                  <a:cubicBezTo>
                    <a:pt x="165" y="144"/>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497;p69">
              <a:extLst>
                <a:ext uri="{FF2B5EF4-FFF2-40B4-BE49-F238E27FC236}">
                  <a16:creationId xmlns:a16="http://schemas.microsoft.com/office/drawing/2014/main" id="{1A1CA247-2BDF-1791-DB51-2116CE19257B}"/>
                </a:ext>
              </a:extLst>
            </p:cNvPr>
            <p:cNvSpPr/>
            <p:nvPr/>
          </p:nvSpPr>
          <p:spPr>
            <a:xfrm>
              <a:off x="2069359" y="2777451"/>
              <a:ext cx="41140" cy="21676"/>
            </a:xfrm>
            <a:custGeom>
              <a:avLst/>
              <a:gdLst/>
              <a:ahLst/>
              <a:cxnLst/>
              <a:rect l="l" t="t" r="r" b="b"/>
              <a:pathLst>
                <a:path w="279" h="147" extrusionOk="0">
                  <a:moveTo>
                    <a:pt x="139" y="0"/>
                  </a:moveTo>
                  <a:cubicBezTo>
                    <a:pt x="106" y="0"/>
                    <a:pt x="73" y="6"/>
                    <a:pt x="49" y="18"/>
                  </a:cubicBezTo>
                  <a:cubicBezTo>
                    <a:pt x="0" y="43"/>
                    <a:pt x="0" y="91"/>
                    <a:pt x="49" y="128"/>
                  </a:cubicBezTo>
                  <a:cubicBezTo>
                    <a:pt x="73" y="140"/>
                    <a:pt x="106" y="146"/>
                    <a:pt x="139" y="146"/>
                  </a:cubicBezTo>
                  <a:cubicBezTo>
                    <a:pt x="173" y="146"/>
                    <a:pt x="206" y="140"/>
                    <a:pt x="230" y="128"/>
                  </a:cubicBezTo>
                  <a:cubicBezTo>
                    <a:pt x="279" y="91"/>
                    <a:pt x="279" y="43"/>
                    <a:pt x="230" y="18"/>
                  </a:cubicBezTo>
                  <a:cubicBezTo>
                    <a:pt x="206" y="6"/>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498;p69">
              <a:extLst>
                <a:ext uri="{FF2B5EF4-FFF2-40B4-BE49-F238E27FC236}">
                  <a16:creationId xmlns:a16="http://schemas.microsoft.com/office/drawing/2014/main" id="{7C9D7AD3-170F-EEE7-C1FC-7077BE288FC0}"/>
                </a:ext>
              </a:extLst>
            </p:cNvPr>
            <p:cNvSpPr/>
            <p:nvPr/>
          </p:nvSpPr>
          <p:spPr>
            <a:xfrm>
              <a:off x="1970858" y="2720091"/>
              <a:ext cx="39518" cy="21823"/>
            </a:xfrm>
            <a:custGeom>
              <a:avLst/>
              <a:gdLst/>
              <a:ahLst/>
              <a:cxnLst/>
              <a:rect l="l" t="t" r="r" b="b"/>
              <a:pathLst>
                <a:path w="268" h="148" extrusionOk="0">
                  <a:moveTo>
                    <a:pt x="134" y="1"/>
                  </a:moveTo>
                  <a:cubicBezTo>
                    <a:pt x="103" y="1"/>
                    <a:pt x="73" y="7"/>
                    <a:pt x="49" y="19"/>
                  </a:cubicBezTo>
                  <a:cubicBezTo>
                    <a:pt x="0" y="56"/>
                    <a:pt x="0" y="92"/>
                    <a:pt x="49" y="129"/>
                  </a:cubicBezTo>
                  <a:cubicBezTo>
                    <a:pt x="73" y="141"/>
                    <a:pt x="103" y="147"/>
                    <a:pt x="134" y="147"/>
                  </a:cubicBezTo>
                  <a:cubicBezTo>
                    <a:pt x="164" y="147"/>
                    <a:pt x="194" y="141"/>
                    <a:pt x="219" y="129"/>
                  </a:cubicBezTo>
                  <a:cubicBezTo>
                    <a:pt x="267" y="92"/>
                    <a:pt x="267" y="56"/>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499;p69">
              <a:extLst>
                <a:ext uri="{FF2B5EF4-FFF2-40B4-BE49-F238E27FC236}">
                  <a16:creationId xmlns:a16="http://schemas.microsoft.com/office/drawing/2014/main" id="{AA25B70A-9C7B-9131-5A94-432847E92FB2}"/>
                </a:ext>
              </a:extLst>
            </p:cNvPr>
            <p:cNvSpPr/>
            <p:nvPr/>
          </p:nvSpPr>
          <p:spPr>
            <a:xfrm>
              <a:off x="1870589" y="2662878"/>
              <a:ext cx="41435" cy="21676"/>
            </a:xfrm>
            <a:custGeom>
              <a:avLst/>
              <a:gdLst/>
              <a:ahLst/>
              <a:cxnLst/>
              <a:rect l="l" t="t" r="r" b="b"/>
              <a:pathLst>
                <a:path w="281" h="147" extrusionOk="0">
                  <a:moveTo>
                    <a:pt x="147" y="1"/>
                  </a:moveTo>
                  <a:cubicBezTo>
                    <a:pt x="116" y="1"/>
                    <a:pt x="86" y="7"/>
                    <a:pt x="62" y="19"/>
                  </a:cubicBezTo>
                  <a:cubicBezTo>
                    <a:pt x="1" y="56"/>
                    <a:pt x="1" y="104"/>
                    <a:pt x="62" y="128"/>
                  </a:cubicBezTo>
                  <a:cubicBezTo>
                    <a:pt x="86" y="141"/>
                    <a:pt x="116" y="147"/>
                    <a:pt x="147" y="147"/>
                  </a:cubicBezTo>
                  <a:cubicBezTo>
                    <a:pt x="177" y="147"/>
                    <a:pt x="207" y="141"/>
                    <a:pt x="232" y="128"/>
                  </a:cubicBezTo>
                  <a:cubicBezTo>
                    <a:pt x="280" y="104"/>
                    <a:pt x="280" y="56"/>
                    <a:pt x="232" y="19"/>
                  </a:cubicBezTo>
                  <a:cubicBezTo>
                    <a:pt x="207" y="7"/>
                    <a:pt x="177" y="1"/>
                    <a:pt x="147"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500;p69">
              <a:extLst>
                <a:ext uri="{FF2B5EF4-FFF2-40B4-BE49-F238E27FC236}">
                  <a16:creationId xmlns:a16="http://schemas.microsoft.com/office/drawing/2014/main" id="{1BA1E6FD-9668-D181-3983-F1704E091743}"/>
                </a:ext>
              </a:extLst>
            </p:cNvPr>
            <p:cNvSpPr/>
            <p:nvPr/>
          </p:nvSpPr>
          <p:spPr>
            <a:xfrm>
              <a:off x="1772236" y="2606107"/>
              <a:ext cx="41287" cy="21234"/>
            </a:xfrm>
            <a:custGeom>
              <a:avLst/>
              <a:gdLst/>
              <a:ahLst/>
              <a:cxnLst/>
              <a:rect l="l" t="t" r="r" b="b"/>
              <a:pathLst>
                <a:path w="280" h="144" extrusionOk="0">
                  <a:moveTo>
                    <a:pt x="140" y="0"/>
                  </a:moveTo>
                  <a:cubicBezTo>
                    <a:pt x="107" y="0"/>
                    <a:pt x="74" y="10"/>
                    <a:pt x="49" y="28"/>
                  </a:cubicBezTo>
                  <a:cubicBezTo>
                    <a:pt x="1" y="52"/>
                    <a:pt x="1" y="101"/>
                    <a:pt x="49" y="125"/>
                  </a:cubicBezTo>
                  <a:cubicBezTo>
                    <a:pt x="74" y="137"/>
                    <a:pt x="107" y="143"/>
                    <a:pt x="140" y="143"/>
                  </a:cubicBezTo>
                  <a:cubicBezTo>
                    <a:pt x="173" y="143"/>
                    <a:pt x="207" y="137"/>
                    <a:pt x="231" y="125"/>
                  </a:cubicBezTo>
                  <a:cubicBezTo>
                    <a:pt x="279" y="101"/>
                    <a:pt x="279" y="52"/>
                    <a:pt x="231" y="28"/>
                  </a:cubicBezTo>
                  <a:cubicBezTo>
                    <a:pt x="207" y="10"/>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501;p69">
              <a:extLst>
                <a:ext uri="{FF2B5EF4-FFF2-40B4-BE49-F238E27FC236}">
                  <a16:creationId xmlns:a16="http://schemas.microsoft.com/office/drawing/2014/main" id="{35922763-8F68-29CF-54F8-CA0F5BE7C0B3}"/>
                </a:ext>
              </a:extLst>
            </p:cNvPr>
            <p:cNvSpPr/>
            <p:nvPr/>
          </p:nvSpPr>
          <p:spPr>
            <a:xfrm>
              <a:off x="1673736" y="2548894"/>
              <a:ext cx="41435" cy="21234"/>
            </a:xfrm>
            <a:custGeom>
              <a:avLst/>
              <a:gdLst/>
              <a:ahLst/>
              <a:cxnLst/>
              <a:rect l="l" t="t" r="r" b="b"/>
              <a:pathLst>
                <a:path w="281" h="144" extrusionOk="0">
                  <a:moveTo>
                    <a:pt x="141" y="0"/>
                  </a:moveTo>
                  <a:cubicBezTo>
                    <a:pt x="107" y="0"/>
                    <a:pt x="74" y="9"/>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9"/>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502;p69">
              <a:extLst>
                <a:ext uri="{FF2B5EF4-FFF2-40B4-BE49-F238E27FC236}">
                  <a16:creationId xmlns:a16="http://schemas.microsoft.com/office/drawing/2014/main" id="{08F06DDF-A64F-4A97-4BC4-6F727A8A24DC}"/>
                </a:ext>
              </a:extLst>
            </p:cNvPr>
            <p:cNvSpPr/>
            <p:nvPr/>
          </p:nvSpPr>
          <p:spPr>
            <a:xfrm>
              <a:off x="2661540" y="3119254"/>
              <a:ext cx="41287" cy="21528"/>
            </a:xfrm>
            <a:custGeom>
              <a:avLst/>
              <a:gdLst/>
              <a:ahLst/>
              <a:cxnLst/>
              <a:rect l="l" t="t" r="r" b="b"/>
              <a:pathLst>
                <a:path w="280" h="146" extrusionOk="0">
                  <a:moveTo>
                    <a:pt x="140" y="0"/>
                  </a:moveTo>
                  <a:cubicBezTo>
                    <a:pt x="107" y="0"/>
                    <a:pt x="73" y="7"/>
                    <a:pt x="49" y="19"/>
                  </a:cubicBezTo>
                  <a:cubicBezTo>
                    <a:pt x="0" y="55"/>
                    <a:pt x="0" y="91"/>
                    <a:pt x="49" y="127"/>
                  </a:cubicBezTo>
                  <a:cubicBezTo>
                    <a:pt x="73" y="140"/>
                    <a:pt x="107" y="146"/>
                    <a:pt x="140" y="146"/>
                  </a:cubicBezTo>
                  <a:cubicBezTo>
                    <a:pt x="174" y="146"/>
                    <a:pt x="207" y="140"/>
                    <a:pt x="231" y="127"/>
                  </a:cubicBezTo>
                  <a:cubicBezTo>
                    <a:pt x="280" y="91"/>
                    <a:pt x="280" y="55"/>
                    <a:pt x="231" y="19"/>
                  </a:cubicBezTo>
                  <a:cubicBezTo>
                    <a:pt x="207" y="7"/>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503;p69">
              <a:extLst>
                <a:ext uri="{FF2B5EF4-FFF2-40B4-BE49-F238E27FC236}">
                  <a16:creationId xmlns:a16="http://schemas.microsoft.com/office/drawing/2014/main" id="{8AEF6E20-4969-CB01-A68D-204658993379}"/>
                </a:ext>
              </a:extLst>
            </p:cNvPr>
            <p:cNvSpPr/>
            <p:nvPr/>
          </p:nvSpPr>
          <p:spPr>
            <a:xfrm>
              <a:off x="2613322" y="3090647"/>
              <a:ext cx="39518" cy="21528"/>
            </a:xfrm>
            <a:custGeom>
              <a:avLst/>
              <a:gdLst/>
              <a:ahLst/>
              <a:cxnLst/>
              <a:rect l="l" t="t" r="r" b="b"/>
              <a:pathLst>
                <a:path w="268" h="146" extrusionOk="0">
                  <a:moveTo>
                    <a:pt x="134" y="0"/>
                  </a:moveTo>
                  <a:cubicBezTo>
                    <a:pt x="103" y="0"/>
                    <a:pt x="73" y="6"/>
                    <a:pt x="49" y="19"/>
                  </a:cubicBezTo>
                  <a:cubicBezTo>
                    <a:pt x="0" y="54"/>
                    <a:pt x="0" y="103"/>
                    <a:pt x="49" y="127"/>
                  </a:cubicBezTo>
                  <a:cubicBezTo>
                    <a:pt x="73" y="139"/>
                    <a:pt x="103" y="145"/>
                    <a:pt x="134" y="145"/>
                  </a:cubicBezTo>
                  <a:cubicBezTo>
                    <a:pt x="164" y="145"/>
                    <a:pt x="194" y="139"/>
                    <a:pt x="218" y="127"/>
                  </a:cubicBezTo>
                  <a:cubicBezTo>
                    <a:pt x="267" y="103"/>
                    <a:pt x="267" y="54"/>
                    <a:pt x="218" y="19"/>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504;p69">
              <a:extLst>
                <a:ext uri="{FF2B5EF4-FFF2-40B4-BE49-F238E27FC236}">
                  <a16:creationId xmlns:a16="http://schemas.microsoft.com/office/drawing/2014/main" id="{2D298130-5B07-8E59-1F76-45FC833DE558}"/>
                </a:ext>
              </a:extLst>
            </p:cNvPr>
            <p:cNvSpPr/>
            <p:nvPr/>
          </p:nvSpPr>
          <p:spPr>
            <a:xfrm>
              <a:off x="2563187" y="3062483"/>
              <a:ext cx="41140" cy="21086"/>
            </a:xfrm>
            <a:custGeom>
              <a:avLst/>
              <a:gdLst/>
              <a:ahLst/>
              <a:cxnLst/>
              <a:rect l="l" t="t" r="r" b="b"/>
              <a:pathLst>
                <a:path w="279" h="143" extrusionOk="0">
                  <a:moveTo>
                    <a:pt x="140" y="0"/>
                  </a:moveTo>
                  <a:cubicBezTo>
                    <a:pt x="106" y="0"/>
                    <a:pt x="73" y="9"/>
                    <a:pt x="49" y="27"/>
                  </a:cubicBezTo>
                  <a:cubicBezTo>
                    <a:pt x="0" y="51"/>
                    <a:pt x="0" y="100"/>
                    <a:pt x="49" y="124"/>
                  </a:cubicBezTo>
                  <a:cubicBezTo>
                    <a:pt x="73" y="136"/>
                    <a:pt x="106" y="142"/>
                    <a:pt x="140" y="142"/>
                  </a:cubicBezTo>
                  <a:cubicBezTo>
                    <a:pt x="173" y="142"/>
                    <a:pt x="206" y="136"/>
                    <a:pt x="230" y="124"/>
                  </a:cubicBezTo>
                  <a:cubicBezTo>
                    <a:pt x="279" y="100"/>
                    <a:pt x="279" y="51"/>
                    <a:pt x="230" y="27"/>
                  </a:cubicBezTo>
                  <a:cubicBezTo>
                    <a:pt x="206"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505;p69">
              <a:extLst>
                <a:ext uri="{FF2B5EF4-FFF2-40B4-BE49-F238E27FC236}">
                  <a16:creationId xmlns:a16="http://schemas.microsoft.com/office/drawing/2014/main" id="{1C8ECE9A-9A39-5D30-F0CC-0EFCD74725E2}"/>
                </a:ext>
              </a:extLst>
            </p:cNvPr>
            <p:cNvSpPr/>
            <p:nvPr/>
          </p:nvSpPr>
          <p:spPr>
            <a:xfrm>
              <a:off x="2513052" y="3033729"/>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506;p69">
              <a:extLst>
                <a:ext uri="{FF2B5EF4-FFF2-40B4-BE49-F238E27FC236}">
                  <a16:creationId xmlns:a16="http://schemas.microsoft.com/office/drawing/2014/main" id="{808359C9-C89B-F5BA-E257-DA277BF73680}"/>
                </a:ext>
              </a:extLst>
            </p:cNvPr>
            <p:cNvSpPr/>
            <p:nvPr/>
          </p:nvSpPr>
          <p:spPr>
            <a:xfrm>
              <a:off x="2464687" y="3005123"/>
              <a:ext cx="39518" cy="21086"/>
            </a:xfrm>
            <a:custGeom>
              <a:avLst/>
              <a:gdLst/>
              <a:ahLst/>
              <a:cxnLst/>
              <a:rect l="l" t="t" r="r" b="b"/>
              <a:pathLst>
                <a:path w="268" h="143" extrusionOk="0">
                  <a:moveTo>
                    <a:pt x="134" y="1"/>
                  </a:moveTo>
                  <a:cubicBezTo>
                    <a:pt x="104" y="1"/>
                    <a:pt x="73" y="10"/>
                    <a:pt x="49" y="28"/>
                  </a:cubicBezTo>
                  <a:cubicBezTo>
                    <a:pt x="0" y="52"/>
                    <a:pt x="0" y="100"/>
                    <a:pt x="49" y="125"/>
                  </a:cubicBezTo>
                  <a:cubicBezTo>
                    <a:pt x="73" y="137"/>
                    <a:pt x="104" y="143"/>
                    <a:pt x="134" y="143"/>
                  </a:cubicBezTo>
                  <a:cubicBezTo>
                    <a:pt x="164" y="143"/>
                    <a:pt x="195" y="137"/>
                    <a:pt x="219" y="125"/>
                  </a:cubicBezTo>
                  <a:cubicBezTo>
                    <a:pt x="267" y="100"/>
                    <a:pt x="267" y="52"/>
                    <a:pt x="219" y="28"/>
                  </a:cubicBezTo>
                  <a:cubicBezTo>
                    <a:pt x="195"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507;p69">
              <a:extLst>
                <a:ext uri="{FF2B5EF4-FFF2-40B4-BE49-F238E27FC236}">
                  <a16:creationId xmlns:a16="http://schemas.microsoft.com/office/drawing/2014/main" id="{9B7AD7A8-055E-468B-D704-7CDAAC0A207D}"/>
                </a:ext>
              </a:extLst>
            </p:cNvPr>
            <p:cNvSpPr/>
            <p:nvPr/>
          </p:nvSpPr>
          <p:spPr>
            <a:xfrm>
              <a:off x="2414552" y="2976516"/>
              <a:ext cx="41435" cy="21086"/>
            </a:xfrm>
            <a:custGeom>
              <a:avLst/>
              <a:gdLst/>
              <a:ahLst/>
              <a:cxnLst/>
              <a:rect l="l" t="t" r="r" b="b"/>
              <a:pathLst>
                <a:path w="281" h="143" extrusionOk="0">
                  <a:moveTo>
                    <a:pt x="140" y="1"/>
                  </a:moveTo>
                  <a:cubicBezTo>
                    <a:pt x="107" y="1"/>
                    <a:pt x="73" y="10"/>
                    <a:pt x="49" y="28"/>
                  </a:cubicBezTo>
                  <a:cubicBezTo>
                    <a:pt x="1" y="52"/>
                    <a:pt x="1" y="100"/>
                    <a:pt x="49" y="125"/>
                  </a:cubicBezTo>
                  <a:cubicBezTo>
                    <a:pt x="73" y="137"/>
                    <a:pt x="107" y="143"/>
                    <a:pt x="140" y="143"/>
                  </a:cubicBezTo>
                  <a:cubicBezTo>
                    <a:pt x="174" y="143"/>
                    <a:pt x="207" y="137"/>
                    <a:pt x="232" y="125"/>
                  </a:cubicBezTo>
                  <a:cubicBezTo>
                    <a:pt x="280" y="100"/>
                    <a:pt x="280" y="52"/>
                    <a:pt x="232" y="28"/>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508;p69">
              <a:extLst>
                <a:ext uri="{FF2B5EF4-FFF2-40B4-BE49-F238E27FC236}">
                  <a16:creationId xmlns:a16="http://schemas.microsoft.com/office/drawing/2014/main" id="{2CDF2433-8B5B-DABE-910F-22EB9E006FE6}"/>
                </a:ext>
              </a:extLst>
            </p:cNvPr>
            <p:cNvSpPr/>
            <p:nvPr/>
          </p:nvSpPr>
          <p:spPr>
            <a:xfrm>
              <a:off x="2316199" y="2919303"/>
              <a:ext cx="41287" cy="22413"/>
            </a:xfrm>
            <a:custGeom>
              <a:avLst/>
              <a:gdLst/>
              <a:ahLst/>
              <a:cxnLst/>
              <a:rect l="l" t="t" r="r" b="b"/>
              <a:pathLst>
                <a:path w="280" h="152" extrusionOk="0">
                  <a:moveTo>
                    <a:pt x="140" y="0"/>
                  </a:moveTo>
                  <a:cubicBezTo>
                    <a:pt x="107" y="0"/>
                    <a:pt x="73" y="9"/>
                    <a:pt x="49" y="27"/>
                  </a:cubicBezTo>
                  <a:cubicBezTo>
                    <a:pt x="1" y="51"/>
                    <a:pt x="1" y="100"/>
                    <a:pt x="49" y="124"/>
                  </a:cubicBezTo>
                  <a:cubicBezTo>
                    <a:pt x="73" y="143"/>
                    <a:pt x="107" y="152"/>
                    <a:pt x="140" y="152"/>
                  </a:cubicBezTo>
                  <a:cubicBezTo>
                    <a:pt x="173" y="152"/>
                    <a:pt x="206" y="143"/>
                    <a:pt x="231" y="124"/>
                  </a:cubicBezTo>
                  <a:cubicBezTo>
                    <a:pt x="279" y="100"/>
                    <a:pt x="279" y="51"/>
                    <a:pt x="231" y="27"/>
                  </a:cubicBezTo>
                  <a:cubicBezTo>
                    <a:pt x="206"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509;p69">
              <a:extLst>
                <a:ext uri="{FF2B5EF4-FFF2-40B4-BE49-F238E27FC236}">
                  <a16:creationId xmlns:a16="http://schemas.microsoft.com/office/drawing/2014/main" id="{9D93407F-31A2-FA77-7870-7119227CAD61}"/>
                </a:ext>
              </a:extLst>
            </p:cNvPr>
            <p:cNvSpPr/>
            <p:nvPr/>
          </p:nvSpPr>
          <p:spPr>
            <a:xfrm>
              <a:off x="2167711" y="2834664"/>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3"/>
                    <a:pt x="140" y="143"/>
                  </a:cubicBezTo>
                  <a:cubicBezTo>
                    <a:pt x="173" y="143"/>
                    <a:pt x="207" y="134"/>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510;p69">
              <a:extLst>
                <a:ext uri="{FF2B5EF4-FFF2-40B4-BE49-F238E27FC236}">
                  <a16:creationId xmlns:a16="http://schemas.microsoft.com/office/drawing/2014/main" id="{6D8F113D-B539-98A0-EA0F-849D51FD6D85}"/>
                </a:ext>
              </a:extLst>
            </p:cNvPr>
            <p:cNvSpPr/>
            <p:nvPr/>
          </p:nvSpPr>
          <p:spPr>
            <a:xfrm>
              <a:off x="1559310" y="2530462"/>
              <a:ext cx="39518" cy="21234"/>
            </a:xfrm>
            <a:custGeom>
              <a:avLst/>
              <a:gdLst/>
              <a:ahLst/>
              <a:cxnLst/>
              <a:rect l="l" t="t" r="r" b="b"/>
              <a:pathLst>
                <a:path w="268" h="144" extrusionOk="0">
                  <a:moveTo>
                    <a:pt x="134" y="1"/>
                  </a:moveTo>
                  <a:cubicBezTo>
                    <a:pt x="103" y="1"/>
                    <a:pt x="73" y="7"/>
                    <a:pt x="49" y="19"/>
                  </a:cubicBezTo>
                  <a:cubicBezTo>
                    <a:pt x="0" y="43"/>
                    <a:pt x="0" y="92"/>
                    <a:pt x="49" y="116"/>
                  </a:cubicBezTo>
                  <a:cubicBezTo>
                    <a:pt x="73" y="134"/>
                    <a:pt x="103" y="144"/>
                    <a:pt x="134" y="144"/>
                  </a:cubicBezTo>
                  <a:cubicBezTo>
                    <a:pt x="164" y="144"/>
                    <a:pt x="194" y="134"/>
                    <a:pt x="219" y="116"/>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511;p69">
              <a:extLst>
                <a:ext uri="{FF2B5EF4-FFF2-40B4-BE49-F238E27FC236}">
                  <a16:creationId xmlns:a16="http://schemas.microsoft.com/office/drawing/2014/main" id="{91CB6D7D-BB2B-338C-7F51-FF0148B3918D}"/>
                </a:ext>
              </a:extLst>
            </p:cNvPr>
            <p:cNvSpPr/>
            <p:nvPr/>
          </p:nvSpPr>
          <p:spPr>
            <a:xfrm>
              <a:off x="1460957" y="2473249"/>
              <a:ext cx="39518" cy="21676"/>
            </a:xfrm>
            <a:custGeom>
              <a:avLst/>
              <a:gdLst/>
              <a:ahLst/>
              <a:cxnLst/>
              <a:rect l="l" t="t" r="r" b="b"/>
              <a:pathLst>
                <a:path w="268" h="147" extrusionOk="0">
                  <a:moveTo>
                    <a:pt x="134" y="0"/>
                  </a:moveTo>
                  <a:cubicBezTo>
                    <a:pt x="103" y="0"/>
                    <a:pt x="73" y="6"/>
                    <a:pt x="49" y="19"/>
                  </a:cubicBezTo>
                  <a:cubicBezTo>
                    <a:pt x="0" y="43"/>
                    <a:pt x="0" y="91"/>
                    <a:pt x="49" y="128"/>
                  </a:cubicBezTo>
                  <a:cubicBezTo>
                    <a:pt x="73" y="140"/>
                    <a:pt x="103" y="146"/>
                    <a:pt x="134" y="146"/>
                  </a:cubicBezTo>
                  <a:cubicBezTo>
                    <a:pt x="164" y="146"/>
                    <a:pt x="194" y="140"/>
                    <a:pt x="219" y="128"/>
                  </a:cubicBezTo>
                  <a:cubicBezTo>
                    <a:pt x="267" y="91"/>
                    <a:pt x="267" y="43"/>
                    <a:pt x="219" y="19"/>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512;p69">
              <a:extLst>
                <a:ext uri="{FF2B5EF4-FFF2-40B4-BE49-F238E27FC236}">
                  <a16:creationId xmlns:a16="http://schemas.microsoft.com/office/drawing/2014/main" id="{0E204F43-B516-A53B-D9F0-FAC0D2FCEB56}"/>
                </a:ext>
              </a:extLst>
            </p:cNvPr>
            <p:cNvSpPr/>
            <p:nvPr/>
          </p:nvSpPr>
          <p:spPr>
            <a:xfrm>
              <a:off x="1410823" y="2444643"/>
              <a:ext cx="41287" cy="21676"/>
            </a:xfrm>
            <a:custGeom>
              <a:avLst/>
              <a:gdLst/>
              <a:ahLst/>
              <a:cxnLst/>
              <a:rect l="l" t="t" r="r" b="b"/>
              <a:pathLst>
                <a:path w="280" h="147" extrusionOk="0">
                  <a:moveTo>
                    <a:pt x="140" y="0"/>
                  </a:moveTo>
                  <a:cubicBezTo>
                    <a:pt x="107" y="0"/>
                    <a:pt x="73" y="6"/>
                    <a:pt x="49" y="18"/>
                  </a:cubicBezTo>
                  <a:cubicBezTo>
                    <a:pt x="0" y="55"/>
                    <a:pt x="0" y="91"/>
                    <a:pt x="49" y="128"/>
                  </a:cubicBezTo>
                  <a:cubicBezTo>
                    <a:pt x="73" y="140"/>
                    <a:pt x="107" y="146"/>
                    <a:pt x="140" y="146"/>
                  </a:cubicBezTo>
                  <a:cubicBezTo>
                    <a:pt x="173" y="146"/>
                    <a:pt x="206" y="140"/>
                    <a:pt x="231" y="128"/>
                  </a:cubicBezTo>
                  <a:cubicBezTo>
                    <a:pt x="279" y="91"/>
                    <a:pt x="279" y="55"/>
                    <a:pt x="231"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513;p69">
              <a:extLst>
                <a:ext uri="{FF2B5EF4-FFF2-40B4-BE49-F238E27FC236}">
                  <a16:creationId xmlns:a16="http://schemas.microsoft.com/office/drawing/2014/main" id="{D60B882E-8AAB-3C04-A74E-95A837A39EBF}"/>
                </a:ext>
              </a:extLst>
            </p:cNvPr>
            <p:cNvSpPr/>
            <p:nvPr/>
          </p:nvSpPr>
          <p:spPr>
            <a:xfrm>
              <a:off x="1312322" y="2387283"/>
              <a:ext cx="39518" cy="21676"/>
            </a:xfrm>
            <a:custGeom>
              <a:avLst/>
              <a:gdLst/>
              <a:ahLst/>
              <a:cxnLst/>
              <a:rect l="l" t="t" r="r" b="b"/>
              <a:pathLst>
                <a:path w="268" h="147" extrusionOk="0">
                  <a:moveTo>
                    <a:pt x="134" y="1"/>
                  </a:moveTo>
                  <a:cubicBezTo>
                    <a:pt x="104" y="1"/>
                    <a:pt x="73" y="7"/>
                    <a:pt x="49" y="19"/>
                  </a:cubicBezTo>
                  <a:cubicBezTo>
                    <a:pt x="1" y="56"/>
                    <a:pt x="1" y="92"/>
                    <a:pt x="49" y="129"/>
                  </a:cubicBezTo>
                  <a:cubicBezTo>
                    <a:pt x="73" y="141"/>
                    <a:pt x="104" y="147"/>
                    <a:pt x="134" y="147"/>
                  </a:cubicBezTo>
                  <a:cubicBezTo>
                    <a:pt x="164" y="147"/>
                    <a:pt x="195" y="141"/>
                    <a:pt x="219" y="129"/>
                  </a:cubicBezTo>
                  <a:cubicBezTo>
                    <a:pt x="268" y="92"/>
                    <a:pt x="268" y="56"/>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4514;p69">
              <a:extLst>
                <a:ext uri="{FF2B5EF4-FFF2-40B4-BE49-F238E27FC236}">
                  <a16:creationId xmlns:a16="http://schemas.microsoft.com/office/drawing/2014/main" id="{9B011FA3-DFCA-F4AA-C06F-0008BA4C0B7F}"/>
                </a:ext>
              </a:extLst>
            </p:cNvPr>
            <p:cNvSpPr/>
            <p:nvPr/>
          </p:nvSpPr>
          <p:spPr>
            <a:xfrm>
              <a:off x="1262187" y="2358676"/>
              <a:ext cx="41435" cy="21676"/>
            </a:xfrm>
            <a:custGeom>
              <a:avLst/>
              <a:gdLst/>
              <a:ahLst/>
              <a:cxnLst/>
              <a:rect l="l" t="t" r="r" b="b"/>
              <a:pathLst>
                <a:path w="281" h="147" extrusionOk="0">
                  <a:moveTo>
                    <a:pt x="141" y="1"/>
                  </a:moveTo>
                  <a:cubicBezTo>
                    <a:pt x="107" y="1"/>
                    <a:pt x="74" y="7"/>
                    <a:pt x="49" y="19"/>
                  </a:cubicBezTo>
                  <a:cubicBezTo>
                    <a:pt x="1" y="56"/>
                    <a:pt x="1" y="92"/>
                    <a:pt x="49" y="129"/>
                  </a:cubicBezTo>
                  <a:cubicBezTo>
                    <a:pt x="74" y="141"/>
                    <a:pt x="107" y="147"/>
                    <a:pt x="141" y="147"/>
                  </a:cubicBezTo>
                  <a:cubicBezTo>
                    <a:pt x="174" y="147"/>
                    <a:pt x="208" y="141"/>
                    <a:pt x="232" y="129"/>
                  </a:cubicBezTo>
                  <a:cubicBezTo>
                    <a:pt x="280" y="92"/>
                    <a:pt x="280" y="56"/>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515;p69">
              <a:extLst>
                <a:ext uri="{FF2B5EF4-FFF2-40B4-BE49-F238E27FC236}">
                  <a16:creationId xmlns:a16="http://schemas.microsoft.com/office/drawing/2014/main" id="{EF0EA78E-E522-9017-8391-1F44CD34C1AE}"/>
                </a:ext>
              </a:extLst>
            </p:cNvPr>
            <p:cNvSpPr/>
            <p:nvPr/>
          </p:nvSpPr>
          <p:spPr>
            <a:xfrm>
              <a:off x="1212200" y="2330070"/>
              <a:ext cx="41287" cy="21676"/>
            </a:xfrm>
            <a:custGeom>
              <a:avLst/>
              <a:gdLst/>
              <a:ahLst/>
              <a:cxnLst/>
              <a:rect l="l" t="t" r="r" b="b"/>
              <a:pathLst>
                <a:path w="280" h="147" extrusionOk="0">
                  <a:moveTo>
                    <a:pt x="146" y="1"/>
                  </a:moveTo>
                  <a:cubicBezTo>
                    <a:pt x="116" y="1"/>
                    <a:pt x="85" y="7"/>
                    <a:pt x="61" y="19"/>
                  </a:cubicBezTo>
                  <a:cubicBezTo>
                    <a:pt x="0" y="56"/>
                    <a:pt x="0" y="104"/>
                    <a:pt x="61" y="128"/>
                  </a:cubicBezTo>
                  <a:cubicBezTo>
                    <a:pt x="85" y="141"/>
                    <a:pt x="116" y="147"/>
                    <a:pt x="146" y="147"/>
                  </a:cubicBezTo>
                  <a:cubicBezTo>
                    <a:pt x="176" y="147"/>
                    <a:pt x="207" y="141"/>
                    <a:pt x="231" y="128"/>
                  </a:cubicBezTo>
                  <a:cubicBezTo>
                    <a:pt x="280" y="104"/>
                    <a:pt x="280" y="56"/>
                    <a:pt x="231" y="19"/>
                  </a:cubicBezTo>
                  <a:cubicBezTo>
                    <a:pt x="207" y="7"/>
                    <a:pt x="176"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4516;p69">
              <a:extLst>
                <a:ext uri="{FF2B5EF4-FFF2-40B4-BE49-F238E27FC236}">
                  <a16:creationId xmlns:a16="http://schemas.microsoft.com/office/drawing/2014/main" id="{4162E976-1894-7EBD-0B95-2930ACF372D3}"/>
                </a:ext>
              </a:extLst>
            </p:cNvPr>
            <p:cNvSpPr/>
            <p:nvPr/>
          </p:nvSpPr>
          <p:spPr>
            <a:xfrm>
              <a:off x="1163835" y="2301463"/>
              <a:ext cx="41287" cy="21676"/>
            </a:xfrm>
            <a:custGeom>
              <a:avLst/>
              <a:gdLst/>
              <a:ahLst/>
              <a:cxnLst/>
              <a:rect l="l" t="t" r="r" b="b"/>
              <a:pathLst>
                <a:path w="280" h="147" extrusionOk="0">
                  <a:moveTo>
                    <a:pt x="140" y="0"/>
                  </a:moveTo>
                  <a:cubicBezTo>
                    <a:pt x="107" y="0"/>
                    <a:pt x="74" y="6"/>
                    <a:pt x="49" y="19"/>
                  </a:cubicBezTo>
                  <a:cubicBezTo>
                    <a:pt x="1" y="55"/>
                    <a:pt x="1" y="104"/>
                    <a:pt x="49" y="128"/>
                  </a:cubicBezTo>
                  <a:cubicBezTo>
                    <a:pt x="74" y="140"/>
                    <a:pt x="107" y="146"/>
                    <a:pt x="140" y="146"/>
                  </a:cubicBezTo>
                  <a:cubicBezTo>
                    <a:pt x="173" y="146"/>
                    <a:pt x="207" y="140"/>
                    <a:pt x="231" y="128"/>
                  </a:cubicBezTo>
                  <a:cubicBezTo>
                    <a:pt x="279" y="104"/>
                    <a:pt x="279" y="55"/>
                    <a:pt x="231" y="19"/>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517;p69">
              <a:extLst>
                <a:ext uri="{FF2B5EF4-FFF2-40B4-BE49-F238E27FC236}">
                  <a16:creationId xmlns:a16="http://schemas.microsoft.com/office/drawing/2014/main" id="{F57EA163-A735-677B-C71D-54AEE7AA7FAD}"/>
                </a:ext>
              </a:extLst>
            </p:cNvPr>
            <p:cNvSpPr/>
            <p:nvPr/>
          </p:nvSpPr>
          <p:spPr>
            <a:xfrm>
              <a:off x="1113847" y="2273299"/>
              <a:ext cx="41140" cy="21234"/>
            </a:xfrm>
            <a:custGeom>
              <a:avLst/>
              <a:gdLst/>
              <a:ahLst/>
              <a:cxnLst/>
              <a:rect l="l" t="t" r="r" b="b"/>
              <a:pathLst>
                <a:path w="279" h="144" extrusionOk="0">
                  <a:moveTo>
                    <a:pt x="139" y="0"/>
                  </a:moveTo>
                  <a:cubicBezTo>
                    <a:pt x="106" y="0"/>
                    <a:pt x="73" y="10"/>
                    <a:pt x="49" y="28"/>
                  </a:cubicBezTo>
                  <a:cubicBezTo>
                    <a:pt x="0" y="52"/>
                    <a:pt x="0" y="101"/>
                    <a:pt x="49" y="125"/>
                  </a:cubicBezTo>
                  <a:cubicBezTo>
                    <a:pt x="73" y="137"/>
                    <a:pt x="106" y="143"/>
                    <a:pt x="139" y="143"/>
                  </a:cubicBezTo>
                  <a:cubicBezTo>
                    <a:pt x="173" y="143"/>
                    <a:pt x="206" y="137"/>
                    <a:pt x="230" y="125"/>
                  </a:cubicBezTo>
                  <a:cubicBezTo>
                    <a:pt x="279" y="101"/>
                    <a:pt x="279" y="52"/>
                    <a:pt x="230" y="28"/>
                  </a:cubicBezTo>
                  <a:cubicBezTo>
                    <a:pt x="206" y="10"/>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518;p69">
              <a:extLst>
                <a:ext uri="{FF2B5EF4-FFF2-40B4-BE49-F238E27FC236}">
                  <a16:creationId xmlns:a16="http://schemas.microsoft.com/office/drawing/2014/main" id="{1B8D837E-4D2C-7CFA-B526-5E02841A0A43}"/>
                </a:ext>
              </a:extLst>
            </p:cNvPr>
            <p:cNvSpPr/>
            <p:nvPr/>
          </p:nvSpPr>
          <p:spPr>
            <a:xfrm>
              <a:off x="2101504" y="2843659"/>
              <a:ext cx="41287" cy="21528"/>
            </a:xfrm>
            <a:custGeom>
              <a:avLst/>
              <a:gdLst/>
              <a:ahLst/>
              <a:cxnLst/>
              <a:rect l="l" t="t" r="r" b="b"/>
              <a:pathLst>
                <a:path w="280" h="146" extrusionOk="0">
                  <a:moveTo>
                    <a:pt x="140" y="1"/>
                  </a:moveTo>
                  <a:cubicBezTo>
                    <a:pt x="107" y="1"/>
                    <a:pt x="73" y="7"/>
                    <a:pt x="49" y="19"/>
                  </a:cubicBezTo>
                  <a:cubicBezTo>
                    <a:pt x="1" y="55"/>
                    <a:pt x="1" y="92"/>
                    <a:pt x="49" y="128"/>
                  </a:cubicBezTo>
                  <a:cubicBezTo>
                    <a:pt x="73" y="140"/>
                    <a:pt x="107" y="146"/>
                    <a:pt x="140" y="146"/>
                  </a:cubicBezTo>
                  <a:cubicBezTo>
                    <a:pt x="173" y="146"/>
                    <a:pt x="206" y="140"/>
                    <a:pt x="231" y="128"/>
                  </a:cubicBezTo>
                  <a:cubicBezTo>
                    <a:pt x="279" y="92"/>
                    <a:pt x="279" y="55"/>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519;p69">
              <a:extLst>
                <a:ext uri="{FF2B5EF4-FFF2-40B4-BE49-F238E27FC236}">
                  <a16:creationId xmlns:a16="http://schemas.microsoft.com/office/drawing/2014/main" id="{4CE29B11-F229-98B8-3E8E-8112F44ADCBA}"/>
                </a:ext>
              </a:extLst>
            </p:cNvPr>
            <p:cNvSpPr/>
            <p:nvPr/>
          </p:nvSpPr>
          <p:spPr>
            <a:xfrm>
              <a:off x="2003004" y="2786446"/>
              <a:ext cx="41435" cy="21528"/>
            </a:xfrm>
            <a:custGeom>
              <a:avLst/>
              <a:gdLst/>
              <a:ahLst/>
              <a:cxnLst/>
              <a:rect l="l" t="t" r="r" b="b"/>
              <a:pathLst>
                <a:path w="281" h="146" extrusionOk="0">
                  <a:moveTo>
                    <a:pt x="140" y="0"/>
                  </a:moveTo>
                  <a:cubicBezTo>
                    <a:pt x="107" y="0"/>
                    <a:pt x="73" y="6"/>
                    <a:pt x="49" y="19"/>
                  </a:cubicBezTo>
                  <a:cubicBezTo>
                    <a:pt x="1" y="55"/>
                    <a:pt x="1" y="103"/>
                    <a:pt x="49" y="127"/>
                  </a:cubicBezTo>
                  <a:cubicBezTo>
                    <a:pt x="73" y="139"/>
                    <a:pt x="107" y="146"/>
                    <a:pt x="140" y="146"/>
                  </a:cubicBezTo>
                  <a:cubicBezTo>
                    <a:pt x="174" y="146"/>
                    <a:pt x="207" y="139"/>
                    <a:pt x="232" y="127"/>
                  </a:cubicBezTo>
                  <a:cubicBezTo>
                    <a:pt x="280" y="103"/>
                    <a:pt x="280" y="55"/>
                    <a:pt x="232"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520;p69">
              <a:extLst>
                <a:ext uri="{FF2B5EF4-FFF2-40B4-BE49-F238E27FC236}">
                  <a16:creationId xmlns:a16="http://schemas.microsoft.com/office/drawing/2014/main" id="{DBB59496-C700-6EF7-7B0C-E3A7525459B9}"/>
                </a:ext>
              </a:extLst>
            </p:cNvPr>
            <p:cNvSpPr/>
            <p:nvPr/>
          </p:nvSpPr>
          <p:spPr>
            <a:xfrm>
              <a:off x="1904651" y="2729528"/>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521;p69">
              <a:extLst>
                <a:ext uri="{FF2B5EF4-FFF2-40B4-BE49-F238E27FC236}">
                  <a16:creationId xmlns:a16="http://schemas.microsoft.com/office/drawing/2014/main" id="{016F9835-E843-6696-569F-DCDD2F82F3DE}"/>
                </a:ext>
              </a:extLst>
            </p:cNvPr>
            <p:cNvSpPr/>
            <p:nvPr/>
          </p:nvSpPr>
          <p:spPr>
            <a:xfrm>
              <a:off x="1806151" y="2672315"/>
              <a:ext cx="39518" cy="21086"/>
            </a:xfrm>
            <a:custGeom>
              <a:avLst/>
              <a:gdLst/>
              <a:ahLst/>
              <a:cxnLst/>
              <a:rect l="l" t="t" r="r" b="b"/>
              <a:pathLst>
                <a:path w="268" h="143" extrusionOk="0">
                  <a:moveTo>
                    <a:pt x="134" y="1"/>
                  </a:moveTo>
                  <a:cubicBezTo>
                    <a:pt x="104" y="1"/>
                    <a:pt x="74" y="10"/>
                    <a:pt x="49" y="28"/>
                  </a:cubicBezTo>
                  <a:cubicBezTo>
                    <a:pt x="1" y="52"/>
                    <a:pt x="1" y="100"/>
                    <a:pt x="49" y="125"/>
                  </a:cubicBezTo>
                  <a:cubicBezTo>
                    <a:pt x="74" y="137"/>
                    <a:pt x="104" y="143"/>
                    <a:pt x="134" y="143"/>
                  </a:cubicBezTo>
                  <a:cubicBezTo>
                    <a:pt x="165" y="143"/>
                    <a:pt x="195" y="137"/>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522;p69">
              <a:extLst>
                <a:ext uri="{FF2B5EF4-FFF2-40B4-BE49-F238E27FC236}">
                  <a16:creationId xmlns:a16="http://schemas.microsoft.com/office/drawing/2014/main" id="{439DCFC6-DBE6-AB96-BDE6-CBF41FCAE0E4}"/>
                </a:ext>
              </a:extLst>
            </p:cNvPr>
            <p:cNvSpPr/>
            <p:nvPr/>
          </p:nvSpPr>
          <p:spPr>
            <a:xfrm>
              <a:off x="1707798" y="2615102"/>
              <a:ext cx="39518" cy="22561"/>
            </a:xfrm>
            <a:custGeom>
              <a:avLst/>
              <a:gdLst/>
              <a:ahLst/>
              <a:cxnLst/>
              <a:rect l="l" t="t" r="r" b="b"/>
              <a:pathLst>
                <a:path w="268" h="153" extrusionOk="0">
                  <a:moveTo>
                    <a:pt x="134" y="0"/>
                  </a:moveTo>
                  <a:cubicBezTo>
                    <a:pt x="104" y="0"/>
                    <a:pt x="74" y="9"/>
                    <a:pt x="49" y="27"/>
                  </a:cubicBezTo>
                  <a:cubicBezTo>
                    <a:pt x="1" y="52"/>
                    <a:pt x="1" y="100"/>
                    <a:pt x="49" y="124"/>
                  </a:cubicBezTo>
                  <a:cubicBezTo>
                    <a:pt x="74" y="143"/>
                    <a:pt x="104" y="152"/>
                    <a:pt x="134" y="152"/>
                  </a:cubicBezTo>
                  <a:cubicBezTo>
                    <a:pt x="165" y="152"/>
                    <a:pt x="195" y="143"/>
                    <a:pt x="219" y="124"/>
                  </a:cubicBezTo>
                  <a:cubicBezTo>
                    <a:pt x="268" y="100"/>
                    <a:pt x="268" y="52"/>
                    <a:pt x="219" y="27"/>
                  </a:cubicBezTo>
                  <a:cubicBezTo>
                    <a:pt x="195" y="9"/>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523;p69">
              <a:extLst>
                <a:ext uri="{FF2B5EF4-FFF2-40B4-BE49-F238E27FC236}">
                  <a16:creationId xmlns:a16="http://schemas.microsoft.com/office/drawing/2014/main" id="{283BB11A-C795-71A4-9B89-D34C0A63E2DF}"/>
                </a:ext>
              </a:extLst>
            </p:cNvPr>
            <p:cNvSpPr/>
            <p:nvPr/>
          </p:nvSpPr>
          <p:spPr>
            <a:xfrm>
              <a:off x="1607676" y="2559069"/>
              <a:ext cx="41140" cy="21234"/>
            </a:xfrm>
            <a:custGeom>
              <a:avLst/>
              <a:gdLst/>
              <a:ahLst/>
              <a:cxnLst/>
              <a:rect l="l" t="t" r="r" b="b"/>
              <a:pathLst>
                <a:path w="279" h="144" extrusionOk="0">
                  <a:moveTo>
                    <a:pt x="140" y="1"/>
                  </a:moveTo>
                  <a:cubicBezTo>
                    <a:pt x="106" y="1"/>
                    <a:pt x="73" y="7"/>
                    <a:pt x="49" y="19"/>
                  </a:cubicBezTo>
                  <a:cubicBezTo>
                    <a:pt x="0" y="43"/>
                    <a:pt x="0" y="92"/>
                    <a:pt x="49" y="116"/>
                  </a:cubicBezTo>
                  <a:cubicBezTo>
                    <a:pt x="73" y="134"/>
                    <a:pt x="106" y="144"/>
                    <a:pt x="140" y="144"/>
                  </a:cubicBezTo>
                  <a:cubicBezTo>
                    <a:pt x="173" y="144"/>
                    <a:pt x="206" y="134"/>
                    <a:pt x="230" y="116"/>
                  </a:cubicBezTo>
                  <a:cubicBezTo>
                    <a:pt x="279" y="92"/>
                    <a:pt x="279" y="43"/>
                    <a:pt x="230"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524;p69">
              <a:extLst>
                <a:ext uri="{FF2B5EF4-FFF2-40B4-BE49-F238E27FC236}">
                  <a16:creationId xmlns:a16="http://schemas.microsoft.com/office/drawing/2014/main" id="{17F3DA52-2952-42D4-7617-82E312F82F39}"/>
                </a:ext>
              </a:extLst>
            </p:cNvPr>
            <p:cNvSpPr/>
            <p:nvPr/>
          </p:nvSpPr>
          <p:spPr>
            <a:xfrm>
              <a:off x="1509175" y="2501856"/>
              <a:ext cx="41287" cy="21234"/>
            </a:xfrm>
            <a:custGeom>
              <a:avLst/>
              <a:gdLst/>
              <a:ahLst/>
              <a:cxnLst/>
              <a:rect l="l" t="t" r="r" b="b"/>
              <a:pathLst>
                <a:path w="280" h="144" extrusionOk="0">
                  <a:moveTo>
                    <a:pt x="140" y="0"/>
                  </a:moveTo>
                  <a:cubicBezTo>
                    <a:pt x="107" y="0"/>
                    <a:pt x="73" y="7"/>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7"/>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525;p69">
              <a:extLst>
                <a:ext uri="{FF2B5EF4-FFF2-40B4-BE49-F238E27FC236}">
                  <a16:creationId xmlns:a16="http://schemas.microsoft.com/office/drawing/2014/main" id="{7FF112A1-479C-D473-5BDC-44AE774FED6A}"/>
                </a:ext>
              </a:extLst>
            </p:cNvPr>
            <p:cNvSpPr/>
            <p:nvPr/>
          </p:nvSpPr>
          <p:spPr>
            <a:xfrm>
              <a:off x="1360688" y="2415889"/>
              <a:ext cx="41287" cy="21823"/>
            </a:xfrm>
            <a:custGeom>
              <a:avLst/>
              <a:gdLst/>
              <a:ahLst/>
              <a:cxnLst/>
              <a:rect l="l" t="t" r="r" b="b"/>
              <a:pathLst>
                <a:path w="280" h="148" extrusionOk="0">
                  <a:moveTo>
                    <a:pt x="140" y="1"/>
                  </a:moveTo>
                  <a:cubicBezTo>
                    <a:pt x="107" y="1"/>
                    <a:pt x="74" y="7"/>
                    <a:pt x="49" y="19"/>
                  </a:cubicBezTo>
                  <a:cubicBezTo>
                    <a:pt x="1" y="56"/>
                    <a:pt x="1" y="92"/>
                    <a:pt x="49" y="129"/>
                  </a:cubicBezTo>
                  <a:cubicBezTo>
                    <a:pt x="74" y="141"/>
                    <a:pt x="107" y="147"/>
                    <a:pt x="140" y="147"/>
                  </a:cubicBezTo>
                  <a:cubicBezTo>
                    <a:pt x="173" y="147"/>
                    <a:pt x="206" y="141"/>
                    <a:pt x="231" y="129"/>
                  </a:cubicBezTo>
                  <a:cubicBezTo>
                    <a:pt x="279" y="92"/>
                    <a:pt x="279" y="56"/>
                    <a:pt x="231"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526;p69">
              <a:extLst>
                <a:ext uri="{FF2B5EF4-FFF2-40B4-BE49-F238E27FC236}">
                  <a16:creationId xmlns:a16="http://schemas.microsoft.com/office/drawing/2014/main" id="{0690EB72-B414-7EA5-A311-1BF1F66AEFCD}"/>
                </a:ext>
              </a:extLst>
            </p:cNvPr>
            <p:cNvSpPr/>
            <p:nvPr/>
          </p:nvSpPr>
          <p:spPr>
            <a:xfrm>
              <a:off x="2348492" y="2986838"/>
              <a:ext cx="41140" cy="21086"/>
            </a:xfrm>
            <a:custGeom>
              <a:avLst/>
              <a:gdLst/>
              <a:ahLst/>
              <a:cxnLst/>
              <a:rect l="l" t="t" r="r" b="b"/>
              <a:pathLst>
                <a:path w="279" h="143" extrusionOk="0">
                  <a:moveTo>
                    <a:pt x="139" y="0"/>
                  </a:moveTo>
                  <a:cubicBezTo>
                    <a:pt x="106" y="0"/>
                    <a:pt x="73" y="7"/>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7"/>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527;p69">
              <a:extLst>
                <a:ext uri="{FF2B5EF4-FFF2-40B4-BE49-F238E27FC236}">
                  <a16:creationId xmlns:a16="http://schemas.microsoft.com/office/drawing/2014/main" id="{AA0E9D66-DD4F-F09E-F8A3-BBB0DD29BDAC}"/>
                </a:ext>
              </a:extLst>
            </p:cNvPr>
            <p:cNvSpPr/>
            <p:nvPr/>
          </p:nvSpPr>
          <p:spPr>
            <a:xfrm>
              <a:off x="2249992" y="2929625"/>
              <a:ext cx="41287" cy="21528"/>
            </a:xfrm>
            <a:custGeom>
              <a:avLst/>
              <a:gdLst/>
              <a:ahLst/>
              <a:cxnLst/>
              <a:rect l="l" t="t" r="r" b="b"/>
              <a:pathLst>
                <a:path w="280" h="146" extrusionOk="0">
                  <a:moveTo>
                    <a:pt x="140" y="0"/>
                  </a:moveTo>
                  <a:cubicBezTo>
                    <a:pt x="107" y="0"/>
                    <a:pt x="73" y="6"/>
                    <a:pt x="49" y="18"/>
                  </a:cubicBezTo>
                  <a:cubicBezTo>
                    <a:pt x="0" y="43"/>
                    <a:pt x="0" y="91"/>
                    <a:pt x="49" y="127"/>
                  </a:cubicBezTo>
                  <a:cubicBezTo>
                    <a:pt x="73" y="139"/>
                    <a:pt x="107" y="145"/>
                    <a:pt x="140" y="145"/>
                  </a:cubicBezTo>
                  <a:cubicBezTo>
                    <a:pt x="173" y="145"/>
                    <a:pt x="207" y="139"/>
                    <a:pt x="231" y="127"/>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4528;p69">
              <a:extLst>
                <a:ext uri="{FF2B5EF4-FFF2-40B4-BE49-F238E27FC236}">
                  <a16:creationId xmlns:a16="http://schemas.microsoft.com/office/drawing/2014/main" id="{FD019467-7B51-5C88-D59A-2DFC715865F0}"/>
                </a:ext>
              </a:extLst>
            </p:cNvPr>
            <p:cNvSpPr/>
            <p:nvPr/>
          </p:nvSpPr>
          <p:spPr>
            <a:xfrm>
              <a:off x="2201774" y="2901019"/>
              <a:ext cx="39518" cy="21528"/>
            </a:xfrm>
            <a:custGeom>
              <a:avLst/>
              <a:gdLst/>
              <a:ahLst/>
              <a:cxnLst/>
              <a:rect l="l" t="t" r="r" b="b"/>
              <a:pathLst>
                <a:path w="268" h="146" extrusionOk="0">
                  <a:moveTo>
                    <a:pt x="134" y="0"/>
                  </a:moveTo>
                  <a:cubicBezTo>
                    <a:pt x="103" y="0"/>
                    <a:pt x="73" y="6"/>
                    <a:pt x="49" y="18"/>
                  </a:cubicBezTo>
                  <a:cubicBezTo>
                    <a:pt x="0" y="54"/>
                    <a:pt x="0" y="91"/>
                    <a:pt x="49" y="127"/>
                  </a:cubicBezTo>
                  <a:cubicBezTo>
                    <a:pt x="73" y="139"/>
                    <a:pt x="103" y="145"/>
                    <a:pt x="134" y="145"/>
                  </a:cubicBezTo>
                  <a:cubicBezTo>
                    <a:pt x="164" y="145"/>
                    <a:pt x="194" y="139"/>
                    <a:pt x="218" y="127"/>
                  </a:cubicBezTo>
                  <a:cubicBezTo>
                    <a:pt x="267" y="91"/>
                    <a:pt x="267" y="54"/>
                    <a:pt x="218"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529;p69">
              <a:extLst>
                <a:ext uri="{FF2B5EF4-FFF2-40B4-BE49-F238E27FC236}">
                  <a16:creationId xmlns:a16="http://schemas.microsoft.com/office/drawing/2014/main" id="{A3D56BFE-F0D3-2C75-9F7E-810F792FADAD}"/>
                </a:ext>
              </a:extLst>
            </p:cNvPr>
            <p:cNvSpPr/>
            <p:nvPr/>
          </p:nvSpPr>
          <p:spPr>
            <a:xfrm>
              <a:off x="2053139" y="2815052"/>
              <a:ext cx="39518" cy="21528"/>
            </a:xfrm>
            <a:custGeom>
              <a:avLst/>
              <a:gdLst/>
              <a:ahLst/>
              <a:cxnLst/>
              <a:rect l="l" t="t" r="r" b="b"/>
              <a:pathLst>
                <a:path w="268" h="146" extrusionOk="0">
                  <a:moveTo>
                    <a:pt x="134" y="1"/>
                  </a:moveTo>
                  <a:cubicBezTo>
                    <a:pt x="104" y="1"/>
                    <a:pt x="73" y="7"/>
                    <a:pt x="49" y="19"/>
                  </a:cubicBezTo>
                  <a:cubicBezTo>
                    <a:pt x="0" y="55"/>
                    <a:pt x="0" y="92"/>
                    <a:pt x="49" y="127"/>
                  </a:cubicBezTo>
                  <a:cubicBezTo>
                    <a:pt x="73" y="140"/>
                    <a:pt x="104" y="146"/>
                    <a:pt x="134" y="146"/>
                  </a:cubicBezTo>
                  <a:cubicBezTo>
                    <a:pt x="164" y="146"/>
                    <a:pt x="195" y="140"/>
                    <a:pt x="219" y="127"/>
                  </a:cubicBezTo>
                  <a:cubicBezTo>
                    <a:pt x="267" y="92"/>
                    <a:pt x="267" y="55"/>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4530;p69">
              <a:extLst>
                <a:ext uri="{FF2B5EF4-FFF2-40B4-BE49-F238E27FC236}">
                  <a16:creationId xmlns:a16="http://schemas.microsoft.com/office/drawing/2014/main" id="{4EC0F7C8-DC49-47EA-BE7A-62E3207157C5}"/>
                </a:ext>
              </a:extLst>
            </p:cNvPr>
            <p:cNvSpPr/>
            <p:nvPr/>
          </p:nvSpPr>
          <p:spPr>
            <a:xfrm>
              <a:off x="1954786" y="2757839"/>
              <a:ext cx="39518" cy="21528"/>
            </a:xfrm>
            <a:custGeom>
              <a:avLst/>
              <a:gdLst/>
              <a:ahLst/>
              <a:cxnLst/>
              <a:rect l="l" t="t" r="r" b="b"/>
              <a:pathLst>
                <a:path w="268" h="146" extrusionOk="0">
                  <a:moveTo>
                    <a:pt x="134" y="0"/>
                  </a:moveTo>
                  <a:cubicBezTo>
                    <a:pt x="104" y="0"/>
                    <a:pt x="73" y="6"/>
                    <a:pt x="49" y="18"/>
                  </a:cubicBezTo>
                  <a:cubicBezTo>
                    <a:pt x="0" y="54"/>
                    <a:pt x="0" y="103"/>
                    <a:pt x="49" y="127"/>
                  </a:cubicBezTo>
                  <a:cubicBezTo>
                    <a:pt x="73" y="139"/>
                    <a:pt x="104" y="145"/>
                    <a:pt x="134" y="145"/>
                  </a:cubicBezTo>
                  <a:cubicBezTo>
                    <a:pt x="164" y="145"/>
                    <a:pt x="195" y="139"/>
                    <a:pt x="219" y="127"/>
                  </a:cubicBezTo>
                  <a:cubicBezTo>
                    <a:pt x="267" y="103"/>
                    <a:pt x="267" y="54"/>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531;p69">
              <a:extLst>
                <a:ext uri="{FF2B5EF4-FFF2-40B4-BE49-F238E27FC236}">
                  <a16:creationId xmlns:a16="http://schemas.microsoft.com/office/drawing/2014/main" id="{6D9216F4-4E4C-DE03-C9FA-A85635954815}"/>
                </a:ext>
              </a:extLst>
            </p:cNvPr>
            <p:cNvSpPr/>
            <p:nvPr/>
          </p:nvSpPr>
          <p:spPr>
            <a:xfrm>
              <a:off x="1854516" y="2700921"/>
              <a:ext cx="41287" cy="21234"/>
            </a:xfrm>
            <a:custGeom>
              <a:avLst/>
              <a:gdLst/>
              <a:ahLst/>
              <a:cxnLst/>
              <a:rect l="l" t="t" r="r" b="b"/>
              <a:pathLst>
                <a:path w="280" h="144" extrusionOk="0">
                  <a:moveTo>
                    <a:pt x="140" y="1"/>
                  </a:moveTo>
                  <a:cubicBezTo>
                    <a:pt x="107" y="1"/>
                    <a:pt x="74" y="10"/>
                    <a:pt x="49" y="28"/>
                  </a:cubicBezTo>
                  <a:cubicBezTo>
                    <a:pt x="1" y="52"/>
                    <a:pt x="1" y="101"/>
                    <a:pt x="49" y="125"/>
                  </a:cubicBezTo>
                  <a:cubicBezTo>
                    <a:pt x="74" y="137"/>
                    <a:pt x="107" y="143"/>
                    <a:pt x="140" y="143"/>
                  </a:cubicBezTo>
                  <a:cubicBezTo>
                    <a:pt x="173" y="143"/>
                    <a:pt x="207" y="137"/>
                    <a:pt x="231" y="125"/>
                  </a:cubicBezTo>
                  <a:cubicBezTo>
                    <a:pt x="280" y="101"/>
                    <a:pt x="280" y="52"/>
                    <a:pt x="231" y="28"/>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4532;p69">
              <a:extLst>
                <a:ext uri="{FF2B5EF4-FFF2-40B4-BE49-F238E27FC236}">
                  <a16:creationId xmlns:a16="http://schemas.microsoft.com/office/drawing/2014/main" id="{E2A88181-D964-1FD9-431F-73FCB9D80014}"/>
                </a:ext>
              </a:extLst>
            </p:cNvPr>
            <p:cNvSpPr/>
            <p:nvPr/>
          </p:nvSpPr>
          <p:spPr>
            <a:xfrm>
              <a:off x="1756163" y="2643708"/>
              <a:ext cx="41287" cy="22561"/>
            </a:xfrm>
            <a:custGeom>
              <a:avLst/>
              <a:gdLst/>
              <a:ahLst/>
              <a:cxnLst/>
              <a:rect l="l" t="t" r="r" b="b"/>
              <a:pathLst>
                <a:path w="280" h="153" extrusionOk="0">
                  <a:moveTo>
                    <a:pt x="140" y="1"/>
                  </a:moveTo>
                  <a:cubicBezTo>
                    <a:pt x="106" y="1"/>
                    <a:pt x="73" y="9"/>
                    <a:pt x="49" y="27"/>
                  </a:cubicBezTo>
                  <a:cubicBezTo>
                    <a:pt x="0" y="52"/>
                    <a:pt x="0" y="100"/>
                    <a:pt x="49" y="125"/>
                  </a:cubicBezTo>
                  <a:cubicBezTo>
                    <a:pt x="73" y="143"/>
                    <a:pt x="106" y="152"/>
                    <a:pt x="140" y="152"/>
                  </a:cubicBezTo>
                  <a:cubicBezTo>
                    <a:pt x="173" y="152"/>
                    <a:pt x="207" y="143"/>
                    <a:pt x="231" y="125"/>
                  </a:cubicBezTo>
                  <a:cubicBezTo>
                    <a:pt x="280" y="100"/>
                    <a:pt x="280" y="52"/>
                    <a:pt x="231" y="27"/>
                  </a:cubicBezTo>
                  <a:cubicBezTo>
                    <a:pt x="207" y="9"/>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4533;p69">
              <a:extLst>
                <a:ext uri="{FF2B5EF4-FFF2-40B4-BE49-F238E27FC236}">
                  <a16:creationId xmlns:a16="http://schemas.microsoft.com/office/drawing/2014/main" id="{7B77C382-1B0B-B0DF-472E-C81AF5252D50}"/>
                </a:ext>
              </a:extLst>
            </p:cNvPr>
            <p:cNvSpPr/>
            <p:nvPr/>
          </p:nvSpPr>
          <p:spPr>
            <a:xfrm>
              <a:off x="1657810" y="2587675"/>
              <a:ext cx="41140" cy="21234"/>
            </a:xfrm>
            <a:custGeom>
              <a:avLst/>
              <a:gdLst/>
              <a:ahLst/>
              <a:cxnLst/>
              <a:rect l="l" t="t" r="r" b="b"/>
              <a:pathLst>
                <a:path w="279" h="144" extrusionOk="0">
                  <a:moveTo>
                    <a:pt x="139" y="1"/>
                  </a:moveTo>
                  <a:cubicBezTo>
                    <a:pt x="106" y="1"/>
                    <a:pt x="73" y="7"/>
                    <a:pt x="49" y="19"/>
                  </a:cubicBezTo>
                  <a:cubicBezTo>
                    <a:pt x="0" y="43"/>
                    <a:pt x="0" y="92"/>
                    <a:pt x="49" y="116"/>
                  </a:cubicBezTo>
                  <a:cubicBezTo>
                    <a:pt x="73" y="135"/>
                    <a:pt x="106" y="144"/>
                    <a:pt x="139" y="144"/>
                  </a:cubicBezTo>
                  <a:cubicBezTo>
                    <a:pt x="173" y="144"/>
                    <a:pt x="206" y="135"/>
                    <a:pt x="230" y="116"/>
                  </a:cubicBezTo>
                  <a:cubicBezTo>
                    <a:pt x="279" y="92"/>
                    <a:pt x="279" y="43"/>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4534;p69">
              <a:extLst>
                <a:ext uri="{FF2B5EF4-FFF2-40B4-BE49-F238E27FC236}">
                  <a16:creationId xmlns:a16="http://schemas.microsoft.com/office/drawing/2014/main" id="{8F4BCF15-7DB0-61DD-E0C4-0E98B9CC25CA}"/>
                </a:ext>
              </a:extLst>
            </p:cNvPr>
            <p:cNvSpPr/>
            <p:nvPr/>
          </p:nvSpPr>
          <p:spPr>
            <a:xfrm>
              <a:off x="2645467" y="3157150"/>
              <a:ext cx="35979" cy="20349"/>
            </a:xfrm>
            <a:custGeom>
              <a:avLst/>
              <a:gdLst/>
              <a:ahLst/>
              <a:cxnLst/>
              <a:rect l="l" t="t" r="r" b="b"/>
              <a:pathLst>
                <a:path w="244" h="138" extrusionOk="0">
                  <a:moveTo>
                    <a:pt x="140" y="1"/>
                  </a:moveTo>
                  <a:cubicBezTo>
                    <a:pt x="107" y="1"/>
                    <a:pt x="73" y="10"/>
                    <a:pt x="49" y="29"/>
                  </a:cubicBezTo>
                  <a:cubicBezTo>
                    <a:pt x="0" y="53"/>
                    <a:pt x="0" y="101"/>
                    <a:pt x="49" y="126"/>
                  </a:cubicBezTo>
                  <a:cubicBezTo>
                    <a:pt x="61" y="126"/>
                    <a:pt x="61" y="137"/>
                    <a:pt x="61" y="137"/>
                  </a:cubicBezTo>
                  <a:lnTo>
                    <a:pt x="243" y="29"/>
                  </a:lnTo>
                  <a:lnTo>
                    <a:pt x="231" y="29"/>
                  </a:ln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4535;p69">
              <a:extLst>
                <a:ext uri="{FF2B5EF4-FFF2-40B4-BE49-F238E27FC236}">
                  <a16:creationId xmlns:a16="http://schemas.microsoft.com/office/drawing/2014/main" id="{019EA1FD-1865-B703-09F4-27578E57FCD8}"/>
                </a:ext>
              </a:extLst>
            </p:cNvPr>
            <p:cNvSpPr/>
            <p:nvPr/>
          </p:nvSpPr>
          <p:spPr>
            <a:xfrm>
              <a:off x="2595332" y="3128543"/>
              <a:ext cx="41287" cy="21234"/>
            </a:xfrm>
            <a:custGeom>
              <a:avLst/>
              <a:gdLst/>
              <a:ahLst/>
              <a:cxnLst/>
              <a:rect l="l" t="t" r="r" b="b"/>
              <a:pathLst>
                <a:path w="280" h="144" extrusionOk="0">
                  <a:moveTo>
                    <a:pt x="140" y="1"/>
                  </a:moveTo>
                  <a:cubicBezTo>
                    <a:pt x="107" y="1"/>
                    <a:pt x="74" y="10"/>
                    <a:pt x="49" y="28"/>
                  </a:cubicBezTo>
                  <a:cubicBezTo>
                    <a:pt x="1" y="53"/>
                    <a:pt x="1" y="101"/>
                    <a:pt x="49" y="126"/>
                  </a:cubicBezTo>
                  <a:cubicBezTo>
                    <a:pt x="74" y="138"/>
                    <a:pt x="107" y="144"/>
                    <a:pt x="140" y="144"/>
                  </a:cubicBezTo>
                  <a:cubicBezTo>
                    <a:pt x="173" y="144"/>
                    <a:pt x="207" y="138"/>
                    <a:pt x="231" y="126"/>
                  </a:cubicBezTo>
                  <a:cubicBezTo>
                    <a:pt x="279" y="101"/>
                    <a:pt x="279" y="53"/>
                    <a:pt x="231" y="28"/>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4536;p69">
              <a:extLst>
                <a:ext uri="{FF2B5EF4-FFF2-40B4-BE49-F238E27FC236}">
                  <a16:creationId xmlns:a16="http://schemas.microsoft.com/office/drawing/2014/main" id="{4D4798F3-6FB0-2BFD-B85C-F5F8DB9F0EB9}"/>
                </a:ext>
              </a:extLst>
            </p:cNvPr>
            <p:cNvSpPr/>
            <p:nvPr/>
          </p:nvSpPr>
          <p:spPr>
            <a:xfrm>
              <a:off x="2546967" y="3099937"/>
              <a:ext cx="39518" cy="22561"/>
            </a:xfrm>
            <a:custGeom>
              <a:avLst/>
              <a:gdLst/>
              <a:ahLst/>
              <a:cxnLst/>
              <a:rect l="l" t="t" r="r" b="b"/>
              <a:pathLst>
                <a:path w="268" h="153" extrusionOk="0">
                  <a:moveTo>
                    <a:pt x="134" y="1"/>
                  </a:moveTo>
                  <a:cubicBezTo>
                    <a:pt x="104" y="1"/>
                    <a:pt x="73" y="10"/>
                    <a:pt x="49" y="28"/>
                  </a:cubicBezTo>
                  <a:cubicBezTo>
                    <a:pt x="1" y="53"/>
                    <a:pt x="1" y="101"/>
                    <a:pt x="49" y="125"/>
                  </a:cubicBezTo>
                  <a:cubicBezTo>
                    <a:pt x="73" y="143"/>
                    <a:pt x="104" y="152"/>
                    <a:pt x="134" y="152"/>
                  </a:cubicBezTo>
                  <a:cubicBezTo>
                    <a:pt x="164" y="152"/>
                    <a:pt x="195" y="143"/>
                    <a:pt x="219" y="125"/>
                  </a:cubicBezTo>
                  <a:cubicBezTo>
                    <a:pt x="268" y="101"/>
                    <a:pt x="268" y="53"/>
                    <a:pt x="219" y="28"/>
                  </a:cubicBezTo>
                  <a:cubicBezTo>
                    <a:pt x="195"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4537;p69">
              <a:extLst>
                <a:ext uri="{FF2B5EF4-FFF2-40B4-BE49-F238E27FC236}">
                  <a16:creationId xmlns:a16="http://schemas.microsoft.com/office/drawing/2014/main" id="{30B73FA9-64D2-C64A-5C4B-5912715B2995}"/>
                </a:ext>
              </a:extLst>
            </p:cNvPr>
            <p:cNvSpPr/>
            <p:nvPr/>
          </p:nvSpPr>
          <p:spPr>
            <a:xfrm>
              <a:off x="2496832" y="3071330"/>
              <a:ext cx="41435" cy="22561"/>
            </a:xfrm>
            <a:custGeom>
              <a:avLst/>
              <a:gdLst/>
              <a:ahLst/>
              <a:cxnLst/>
              <a:rect l="l" t="t" r="r" b="b"/>
              <a:pathLst>
                <a:path w="281" h="153" extrusionOk="0">
                  <a:moveTo>
                    <a:pt x="141" y="0"/>
                  </a:moveTo>
                  <a:cubicBezTo>
                    <a:pt x="107" y="0"/>
                    <a:pt x="74" y="10"/>
                    <a:pt x="49" y="28"/>
                  </a:cubicBezTo>
                  <a:cubicBezTo>
                    <a:pt x="1" y="52"/>
                    <a:pt x="1" y="101"/>
                    <a:pt x="49" y="125"/>
                  </a:cubicBezTo>
                  <a:cubicBezTo>
                    <a:pt x="74" y="143"/>
                    <a:pt x="107" y="152"/>
                    <a:pt x="141" y="152"/>
                  </a:cubicBezTo>
                  <a:cubicBezTo>
                    <a:pt x="174" y="152"/>
                    <a:pt x="208" y="143"/>
                    <a:pt x="232" y="125"/>
                  </a:cubicBezTo>
                  <a:cubicBezTo>
                    <a:pt x="280" y="101"/>
                    <a:pt x="280" y="52"/>
                    <a:pt x="232" y="28"/>
                  </a:cubicBezTo>
                  <a:cubicBezTo>
                    <a:pt x="208" y="10"/>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4538;p69">
              <a:extLst>
                <a:ext uri="{FF2B5EF4-FFF2-40B4-BE49-F238E27FC236}">
                  <a16:creationId xmlns:a16="http://schemas.microsoft.com/office/drawing/2014/main" id="{F08945CC-35C3-3595-A16A-E5A5F49EAC7B}"/>
                </a:ext>
              </a:extLst>
            </p:cNvPr>
            <p:cNvSpPr/>
            <p:nvPr/>
          </p:nvSpPr>
          <p:spPr>
            <a:xfrm>
              <a:off x="2448614" y="3044051"/>
              <a:ext cx="39518" cy="21234"/>
            </a:xfrm>
            <a:custGeom>
              <a:avLst/>
              <a:gdLst/>
              <a:ahLst/>
              <a:cxnLst/>
              <a:rect l="l" t="t" r="r" b="b"/>
              <a:pathLst>
                <a:path w="268" h="144" extrusionOk="0">
                  <a:moveTo>
                    <a:pt x="134" y="1"/>
                  </a:moveTo>
                  <a:cubicBezTo>
                    <a:pt x="104" y="1"/>
                    <a:pt x="73" y="7"/>
                    <a:pt x="49" y="19"/>
                  </a:cubicBezTo>
                  <a:cubicBezTo>
                    <a:pt x="1" y="43"/>
                    <a:pt x="1" y="92"/>
                    <a:pt x="49" y="116"/>
                  </a:cubicBezTo>
                  <a:cubicBezTo>
                    <a:pt x="73" y="134"/>
                    <a:pt x="104" y="143"/>
                    <a:pt x="134" y="143"/>
                  </a:cubicBezTo>
                  <a:cubicBezTo>
                    <a:pt x="164" y="143"/>
                    <a:pt x="195" y="134"/>
                    <a:pt x="219" y="116"/>
                  </a:cubicBezTo>
                  <a:cubicBezTo>
                    <a:pt x="268" y="92"/>
                    <a:pt x="268" y="43"/>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4539;p69">
              <a:extLst>
                <a:ext uri="{FF2B5EF4-FFF2-40B4-BE49-F238E27FC236}">
                  <a16:creationId xmlns:a16="http://schemas.microsoft.com/office/drawing/2014/main" id="{EAA0FBCE-0B3B-928C-3781-A4A8537BCDE0}"/>
                </a:ext>
              </a:extLst>
            </p:cNvPr>
            <p:cNvSpPr/>
            <p:nvPr/>
          </p:nvSpPr>
          <p:spPr>
            <a:xfrm>
              <a:off x="2398479" y="3015445"/>
              <a:ext cx="41287" cy="21086"/>
            </a:xfrm>
            <a:custGeom>
              <a:avLst/>
              <a:gdLst/>
              <a:ahLst/>
              <a:cxnLst/>
              <a:rect l="l" t="t" r="r" b="b"/>
              <a:pathLst>
                <a:path w="280" h="143" extrusionOk="0">
                  <a:moveTo>
                    <a:pt x="140" y="1"/>
                  </a:moveTo>
                  <a:cubicBezTo>
                    <a:pt x="107" y="1"/>
                    <a:pt x="74" y="7"/>
                    <a:pt x="49" y="19"/>
                  </a:cubicBezTo>
                  <a:cubicBezTo>
                    <a:pt x="1" y="43"/>
                    <a:pt x="1" y="92"/>
                    <a:pt x="49" y="116"/>
                  </a:cubicBezTo>
                  <a:cubicBezTo>
                    <a:pt x="74" y="134"/>
                    <a:pt x="107" y="143"/>
                    <a:pt x="140" y="143"/>
                  </a:cubicBezTo>
                  <a:cubicBezTo>
                    <a:pt x="173" y="143"/>
                    <a:pt x="207" y="134"/>
                    <a:pt x="231" y="116"/>
                  </a:cubicBezTo>
                  <a:cubicBezTo>
                    <a:pt x="280" y="92"/>
                    <a:pt x="280" y="43"/>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4540;p69">
              <a:extLst>
                <a:ext uri="{FF2B5EF4-FFF2-40B4-BE49-F238E27FC236}">
                  <a16:creationId xmlns:a16="http://schemas.microsoft.com/office/drawing/2014/main" id="{2E9A9288-8F68-7591-F237-03244C4B5689}"/>
                </a:ext>
              </a:extLst>
            </p:cNvPr>
            <p:cNvSpPr/>
            <p:nvPr/>
          </p:nvSpPr>
          <p:spPr>
            <a:xfrm>
              <a:off x="2299979" y="2958232"/>
              <a:ext cx="39518" cy="21086"/>
            </a:xfrm>
            <a:custGeom>
              <a:avLst/>
              <a:gdLst/>
              <a:ahLst/>
              <a:cxnLst/>
              <a:rect l="l" t="t" r="r" b="b"/>
              <a:pathLst>
                <a:path w="268" h="143" extrusionOk="0">
                  <a:moveTo>
                    <a:pt x="134" y="0"/>
                  </a:moveTo>
                  <a:cubicBezTo>
                    <a:pt x="104" y="0"/>
                    <a:pt x="74" y="6"/>
                    <a:pt x="50" y="19"/>
                  </a:cubicBezTo>
                  <a:cubicBezTo>
                    <a:pt x="1" y="43"/>
                    <a:pt x="1" y="91"/>
                    <a:pt x="50" y="116"/>
                  </a:cubicBezTo>
                  <a:cubicBezTo>
                    <a:pt x="74" y="134"/>
                    <a:pt x="104" y="143"/>
                    <a:pt x="134" y="143"/>
                  </a:cubicBezTo>
                  <a:cubicBezTo>
                    <a:pt x="165" y="143"/>
                    <a:pt x="195" y="134"/>
                    <a:pt x="219" y="116"/>
                  </a:cubicBezTo>
                  <a:cubicBezTo>
                    <a:pt x="268" y="91"/>
                    <a:pt x="268" y="43"/>
                    <a:pt x="219" y="19"/>
                  </a:cubicBezTo>
                  <a:cubicBezTo>
                    <a:pt x="195" y="6"/>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4541;p69">
              <a:extLst>
                <a:ext uri="{FF2B5EF4-FFF2-40B4-BE49-F238E27FC236}">
                  <a16:creationId xmlns:a16="http://schemas.microsoft.com/office/drawing/2014/main" id="{533FBE94-7C56-0D55-5A04-7767870A9B48}"/>
                </a:ext>
              </a:extLst>
            </p:cNvPr>
            <p:cNvSpPr/>
            <p:nvPr/>
          </p:nvSpPr>
          <p:spPr>
            <a:xfrm>
              <a:off x="2151639" y="2872265"/>
              <a:ext cx="41140" cy="21528"/>
            </a:xfrm>
            <a:custGeom>
              <a:avLst/>
              <a:gdLst/>
              <a:ahLst/>
              <a:cxnLst/>
              <a:rect l="l" t="t" r="r" b="b"/>
              <a:pathLst>
                <a:path w="279" h="146" extrusionOk="0">
                  <a:moveTo>
                    <a:pt x="140" y="1"/>
                  </a:moveTo>
                  <a:cubicBezTo>
                    <a:pt x="106" y="1"/>
                    <a:pt x="73" y="7"/>
                    <a:pt x="49" y="19"/>
                  </a:cubicBezTo>
                  <a:cubicBezTo>
                    <a:pt x="0" y="55"/>
                    <a:pt x="0" y="92"/>
                    <a:pt x="49" y="128"/>
                  </a:cubicBezTo>
                  <a:cubicBezTo>
                    <a:pt x="73" y="140"/>
                    <a:pt x="106" y="146"/>
                    <a:pt x="140" y="146"/>
                  </a:cubicBezTo>
                  <a:cubicBezTo>
                    <a:pt x="173" y="146"/>
                    <a:pt x="206" y="140"/>
                    <a:pt x="230" y="128"/>
                  </a:cubicBezTo>
                  <a:cubicBezTo>
                    <a:pt x="279" y="92"/>
                    <a:pt x="279" y="55"/>
                    <a:pt x="230"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4542;p69">
              <a:extLst>
                <a:ext uri="{FF2B5EF4-FFF2-40B4-BE49-F238E27FC236}">
                  <a16:creationId xmlns:a16="http://schemas.microsoft.com/office/drawing/2014/main" id="{ADF31BC8-7C65-0DE7-AFD9-02200132E4BF}"/>
                </a:ext>
              </a:extLst>
            </p:cNvPr>
            <p:cNvSpPr/>
            <p:nvPr/>
          </p:nvSpPr>
          <p:spPr>
            <a:xfrm>
              <a:off x="1493103" y="2539457"/>
              <a:ext cx="41287" cy="21528"/>
            </a:xfrm>
            <a:custGeom>
              <a:avLst/>
              <a:gdLst/>
              <a:ahLst/>
              <a:cxnLst/>
              <a:rect l="l" t="t" r="r" b="b"/>
              <a:pathLst>
                <a:path w="280" h="146" extrusionOk="0">
                  <a:moveTo>
                    <a:pt x="140" y="1"/>
                  </a:moveTo>
                  <a:cubicBezTo>
                    <a:pt x="107" y="1"/>
                    <a:pt x="73" y="7"/>
                    <a:pt x="49" y="19"/>
                  </a:cubicBezTo>
                  <a:cubicBezTo>
                    <a:pt x="1" y="55"/>
                    <a:pt x="1" y="92"/>
                    <a:pt x="49" y="128"/>
                  </a:cubicBezTo>
                  <a:cubicBezTo>
                    <a:pt x="73" y="140"/>
                    <a:pt x="107" y="146"/>
                    <a:pt x="140" y="146"/>
                  </a:cubicBezTo>
                  <a:cubicBezTo>
                    <a:pt x="173" y="146"/>
                    <a:pt x="206" y="140"/>
                    <a:pt x="231" y="128"/>
                  </a:cubicBezTo>
                  <a:cubicBezTo>
                    <a:pt x="279" y="92"/>
                    <a:pt x="279" y="55"/>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4543;p69">
              <a:extLst>
                <a:ext uri="{FF2B5EF4-FFF2-40B4-BE49-F238E27FC236}">
                  <a16:creationId xmlns:a16="http://schemas.microsoft.com/office/drawing/2014/main" id="{511CD6D2-CD67-0BF8-3809-E1D1696C2115}"/>
                </a:ext>
              </a:extLst>
            </p:cNvPr>
            <p:cNvSpPr/>
            <p:nvPr/>
          </p:nvSpPr>
          <p:spPr>
            <a:xfrm>
              <a:off x="1394602" y="2482244"/>
              <a:ext cx="39518" cy="21528"/>
            </a:xfrm>
            <a:custGeom>
              <a:avLst/>
              <a:gdLst/>
              <a:ahLst/>
              <a:cxnLst/>
              <a:rect l="l" t="t" r="r" b="b"/>
              <a:pathLst>
                <a:path w="268" h="146" extrusionOk="0">
                  <a:moveTo>
                    <a:pt x="134" y="0"/>
                  </a:moveTo>
                  <a:cubicBezTo>
                    <a:pt x="104" y="0"/>
                    <a:pt x="74" y="7"/>
                    <a:pt x="49" y="19"/>
                  </a:cubicBezTo>
                  <a:cubicBezTo>
                    <a:pt x="1" y="55"/>
                    <a:pt x="1" y="103"/>
                    <a:pt x="49" y="127"/>
                  </a:cubicBezTo>
                  <a:cubicBezTo>
                    <a:pt x="74" y="140"/>
                    <a:pt x="104" y="146"/>
                    <a:pt x="134" y="146"/>
                  </a:cubicBezTo>
                  <a:cubicBezTo>
                    <a:pt x="165" y="146"/>
                    <a:pt x="195" y="140"/>
                    <a:pt x="219" y="127"/>
                  </a:cubicBezTo>
                  <a:cubicBezTo>
                    <a:pt x="268" y="103"/>
                    <a:pt x="268" y="55"/>
                    <a:pt x="219" y="19"/>
                  </a:cubicBezTo>
                  <a:cubicBezTo>
                    <a:pt x="195" y="7"/>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544;p69">
              <a:extLst>
                <a:ext uri="{FF2B5EF4-FFF2-40B4-BE49-F238E27FC236}">
                  <a16:creationId xmlns:a16="http://schemas.microsoft.com/office/drawing/2014/main" id="{7D4B1B95-DC14-07C0-5908-9D02C7D2A05C}"/>
                </a:ext>
              </a:extLst>
            </p:cNvPr>
            <p:cNvSpPr/>
            <p:nvPr/>
          </p:nvSpPr>
          <p:spPr>
            <a:xfrm>
              <a:off x="1344468" y="2453638"/>
              <a:ext cx="41435" cy="21528"/>
            </a:xfrm>
            <a:custGeom>
              <a:avLst/>
              <a:gdLst/>
              <a:ahLst/>
              <a:cxnLst/>
              <a:rect l="l" t="t" r="r" b="b"/>
              <a:pathLst>
                <a:path w="281" h="146" extrusionOk="0">
                  <a:moveTo>
                    <a:pt x="141" y="0"/>
                  </a:moveTo>
                  <a:cubicBezTo>
                    <a:pt x="107" y="0"/>
                    <a:pt x="74" y="6"/>
                    <a:pt x="50" y="19"/>
                  </a:cubicBezTo>
                  <a:cubicBezTo>
                    <a:pt x="1" y="54"/>
                    <a:pt x="1" y="103"/>
                    <a:pt x="50" y="127"/>
                  </a:cubicBezTo>
                  <a:cubicBezTo>
                    <a:pt x="74" y="139"/>
                    <a:pt x="107" y="145"/>
                    <a:pt x="141" y="145"/>
                  </a:cubicBezTo>
                  <a:cubicBezTo>
                    <a:pt x="174" y="145"/>
                    <a:pt x="208" y="139"/>
                    <a:pt x="232" y="127"/>
                  </a:cubicBezTo>
                  <a:cubicBezTo>
                    <a:pt x="281" y="103"/>
                    <a:pt x="281" y="54"/>
                    <a:pt x="232" y="19"/>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545;p69">
              <a:extLst>
                <a:ext uri="{FF2B5EF4-FFF2-40B4-BE49-F238E27FC236}">
                  <a16:creationId xmlns:a16="http://schemas.microsoft.com/office/drawing/2014/main" id="{8EFC5B4A-2233-2D99-58A4-867246E28911}"/>
                </a:ext>
              </a:extLst>
            </p:cNvPr>
            <p:cNvSpPr/>
            <p:nvPr/>
          </p:nvSpPr>
          <p:spPr>
            <a:xfrm>
              <a:off x="1246262" y="2396720"/>
              <a:ext cx="41140" cy="21234"/>
            </a:xfrm>
            <a:custGeom>
              <a:avLst/>
              <a:gdLst/>
              <a:ahLst/>
              <a:cxnLst/>
              <a:rect l="l" t="t" r="r" b="b"/>
              <a:pathLst>
                <a:path w="279" h="144" extrusionOk="0">
                  <a:moveTo>
                    <a:pt x="139" y="1"/>
                  </a:moveTo>
                  <a:cubicBezTo>
                    <a:pt x="106" y="1"/>
                    <a:pt x="73" y="10"/>
                    <a:pt x="49" y="28"/>
                  </a:cubicBezTo>
                  <a:cubicBezTo>
                    <a:pt x="0" y="52"/>
                    <a:pt x="0" y="101"/>
                    <a:pt x="49" y="125"/>
                  </a:cubicBezTo>
                  <a:cubicBezTo>
                    <a:pt x="73" y="137"/>
                    <a:pt x="106" y="143"/>
                    <a:pt x="139" y="143"/>
                  </a:cubicBezTo>
                  <a:cubicBezTo>
                    <a:pt x="173" y="143"/>
                    <a:pt x="206" y="137"/>
                    <a:pt x="230" y="125"/>
                  </a:cubicBezTo>
                  <a:cubicBezTo>
                    <a:pt x="279" y="101"/>
                    <a:pt x="279" y="52"/>
                    <a:pt x="230" y="28"/>
                  </a:cubicBezTo>
                  <a:cubicBezTo>
                    <a:pt x="206" y="10"/>
                    <a:pt x="173"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546;p69">
              <a:extLst>
                <a:ext uri="{FF2B5EF4-FFF2-40B4-BE49-F238E27FC236}">
                  <a16:creationId xmlns:a16="http://schemas.microsoft.com/office/drawing/2014/main" id="{CCA78ABB-07A2-4F81-C42F-24E538F536DE}"/>
                </a:ext>
              </a:extLst>
            </p:cNvPr>
            <p:cNvSpPr/>
            <p:nvPr/>
          </p:nvSpPr>
          <p:spPr>
            <a:xfrm>
              <a:off x="1196127" y="2368113"/>
              <a:ext cx="41140" cy="21086"/>
            </a:xfrm>
            <a:custGeom>
              <a:avLst/>
              <a:gdLst/>
              <a:ahLst/>
              <a:cxnLst/>
              <a:rect l="l" t="t" r="r" b="b"/>
              <a:pathLst>
                <a:path w="279" h="143" extrusionOk="0">
                  <a:moveTo>
                    <a:pt x="140" y="1"/>
                  </a:moveTo>
                  <a:cubicBezTo>
                    <a:pt x="106" y="1"/>
                    <a:pt x="73" y="10"/>
                    <a:pt x="49" y="28"/>
                  </a:cubicBezTo>
                  <a:cubicBezTo>
                    <a:pt x="0" y="52"/>
                    <a:pt x="0" y="100"/>
                    <a:pt x="49" y="125"/>
                  </a:cubicBezTo>
                  <a:cubicBezTo>
                    <a:pt x="73" y="137"/>
                    <a:pt x="106" y="143"/>
                    <a:pt x="140" y="143"/>
                  </a:cubicBezTo>
                  <a:cubicBezTo>
                    <a:pt x="173" y="143"/>
                    <a:pt x="206" y="137"/>
                    <a:pt x="230" y="125"/>
                  </a:cubicBezTo>
                  <a:cubicBezTo>
                    <a:pt x="279" y="100"/>
                    <a:pt x="279" y="52"/>
                    <a:pt x="230" y="28"/>
                  </a:cubicBez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547;p69">
              <a:extLst>
                <a:ext uri="{FF2B5EF4-FFF2-40B4-BE49-F238E27FC236}">
                  <a16:creationId xmlns:a16="http://schemas.microsoft.com/office/drawing/2014/main" id="{9EB835CB-9954-D0B1-70C4-383D7C29B126}"/>
                </a:ext>
              </a:extLst>
            </p:cNvPr>
            <p:cNvSpPr/>
            <p:nvPr/>
          </p:nvSpPr>
          <p:spPr>
            <a:xfrm>
              <a:off x="1147762" y="2339507"/>
              <a:ext cx="39518" cy="21086"/>
            </a:xfrm>
            <a:custGeom>
              <a:avLst/>
              <a:gdLst/>
              <a:ahLst/>
              <a:cxnLst/>
              <a:rect l="l" t="t" r="r" b="b"/>
              <a:pathLst>
                <a:path w="268" h="143" extrusionOk="0">
                  <a:moveTo>
                    <a:pt x="134" y="1"/>
                  </a:moveTo>
                  <a:cubicBezTo>
                    <a:pt x="103" y="1"/>
                    <a:pt x="73" y="10"/>
                    <a:pt x="49" y="28"/>
                  </a:cubicBezTo>
                  <a:cubicBezTo>
                    <a:pt x="0" y="52"/>
                    <a:pt x="0" y="100"/>
                    <a:pt x="49" y="125"/>
                  </a:cubicBezTo>
                  <a:cubicBezTo>
                    <a:pt x="73" y="137"/>
                    <a:pt x="103" y="143"/>
                    <a:pt x="134" y="143"/>
                  </a:cubicBezTo>
                  <a:cubicBezTo>
                    <a:pt x="164" y="143"/>
                    <a:pt x="194" y="137"/>
                    <a:pt x="219" y="125"/>
                  </a:cubicBezTo>
                  <a:cubicBezTo>
                    <a:pt x="267" y="100"/>
                    <a:pt x="267" y="52"/>
                    <a:pt x="219" y="28"/>
                  </a:cubicBezTo>
                  <a:cubicBezTo>
                    <a:pt x="194"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4548;p69">
              <a:extLst>
                <a:ext uri="{FF2B5EF4-FFF2-40B4-BE49-F238E27FC236}">
                  <a16:creationId xmlns:a16="http://schemas.microsoft.com/office/drawing/2014/main" id="{34746D15-9821-54EE-CEFC-593AFBCD2ABC}"/>
                </a:ext>
              </a:extLst>
            </p:cNvPr>
            <p:cNvSpPr/>
            <p:nvPr/>
          </p:nvSpPr>
          <p:spPr>
            <a:xfrm>
              <a:off x="1097627" y="2310901"/>
              <a:ext cx="41287" cy="22561"/>
            </a:xfrm>
            <a:custGeom>
              <a:avLst/>
              <a:gdLst/>
              <a:ahLst/>
              <a:cxnLst/>
              <a:rect l="l" t="t" r="r" b="b"/>
              <a:pathLst>
                <a:path w="280" h="153" extrusionOk="0">
                  <a:moveTo>
                    <a:pt x="140" y="0"/>
                  </a:moveTo>
                  <a:cubicBezTo>
                    <a:pt x="107" y="0"/>
                    <a:pt x="73" y="9"/>
                    <a:pt x="49" y="27"/>
                  </a:cubicBezTo>
                  <a:cubicBezTo>
                    <a:pt x="0" y="52"/>
                    <a:pt x="0" y="100"/>
                    <a:pt x="49" y="124"/>
                  </a:cubicBezTo>
                  <a:cubicBezTo>
                    <a:pt x="73" y="143"/>
                    <a:pt x="107" y="152"/>
                    <a:pt x="140" y="152"/>
                  </a:cubicBezTo>
                  <a:cubicBezTo>
                    <a:pt x="174" y="152"/>
                    <a:pt x="207" y="143"/>
                    <a:pt x="231" y="124"/>
                  </a:cubicBezTo>
                  <a:cubicBezTo>
                    <a:pt x="280" y="100"/>
                    <a:pt x="280" y="52"/>
                    <a:pt x="231" y="27"/>
                  </a:cubicBezTo>
                  <a:cubicBezTo>
                    <a:pt x="207" y="9"/>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4549;p69">
              <a:extLst>
                <a:ext uri="{FF2B5EF4-FFF2-40B4-BE49-F238E27FC236}">
                  <a16:creationId xmlns:a16="http://schemas.microsoft.com/office/drawing/2014/main" id="{C3D16C2E-97DB-63BD-0775-65D5D0F371C3}"/>
                </a:ext>
              </a:extLst>
            </p:cNvPr>
            <p:cNvSpPr/>
            <p:nvPr/>
          </p:nvSpPr>
          <p:spPr>
            <a:xfrm>
              <a:off x="1056487" y="2286275"/>
              <a:ext cx="32440" cy="18137"/>
            </a:xfrm>
            <a:custGeom>
              <a:avLst/>
              <a:gdLst/>
              <a:ahLst/>
              <a:cxnLst/>
              <a:rect l="l" t="t" r="r" b="b"/>
              <a:pathLst>
                <a:path w="220" h="123" extrusionOk="0">
                  <a:moveTo>
                    <a:pt x="182" y="0"/>
                  </a:moveTo>
                  <a:lnTo>
                    <a:pt x="1" y="110"/>
                  </a:lnTo>
                  <a:cubicBezTo>
                    <a:pt x="19" y="119"/>
                    <a:pt x="41" y="123"/>
                    <a:pt x="64" y="123"/>
                  </a:cubicBezTo>
                  <a:cubicBezTo>
                    <a:pt x="101" y="123"/>
                    <a:pt x="140" y="112"/>
                    <a:pt x="171" y="97"/>
                  </a:cubicBezTo>
                  <a:cubicBezTo>
                    <a:pt x="219" y="73"/>
                    <a:pt x="219" y="37"/>
                    <a:pt x="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4550;p69">
              <a:extLst>
                <a:ext uri="{FF2B5EF4-FFF2-40B4-BE49-F238E27FC236}">
                  <a16:creationId xmlns:a16="http://schemas.microsoft.com/office/drawing/2014/main" id="{9B24EB12-A801-5715-7FD9-DF5492E7E7E2}"/>
                </a:ext>
              </a:extLst>
            </p:cNvPr>
            <p:cNvSpPr/>
            <p:nvPr/>
          </p:nvSpPr>
          <p:spPr>
            <a:xfrm>
              <a:off x="2037066" y="2853096"/>
              <a:ext cx="39518" cy="21086"/>
            </a:xfrm>
            <a:custGeom>
              <a:avLst/>
              <a:gdLst/>
              <a:ahLst/>
              <a:cxnLst/>
              <a:rect l="l" t="t" r="r" b="b"/>
              <a:pathLst>
                <a:path w="268" h="143" extrusionOk="0">
                  <a:moveTo>
                    <a:pt x="134" y="0"/>
                  </a:moveTo>
                  <a:cubicBezTo>
                    <a:pt x="104" y="0"/>
                    <a:pt x="73" y="9"/>
                    <a:pt x="49" y="28"/>
                  </a:cubicBezTo>
                  <a:cubicBezTo>
                    <a:pt x="1" y="52"/>
                    <a:pt x="1" y="101"/>
                    <a:pt x="49" y="125"/>
                  </a:cubicBezTo>
                  <a:cubicBezTo>
                    <a:pt x="73" y="137"/>
                    <a:pt x="104" y="143"/>
                    <a:pt x="134" y="143"/>
                  </a:cubicBezTo>
                  <a:cubicBezTo>
                    <a:pt x="164" y="143"/>
                    <a:pt x="195" y="137"/>
                    <a:pt x="219" y="125"/>
                  </a:cubicBezTo>
                  <a:cubicBezTo>
                    <a:pt x="268" y="101"/>
                    <a:pt x="268" y="52"/>
                    <a:pt x="219" y="28"/>
                  </a:cubicBezTo>
                  <a:cubicBezTo>
                    <a:pt x="195"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4551;p69">
              <a:extLst>
                <a:ext uri="{FF2B5EF4-FFF2-40B4-BE49-F238E27FC236}">
                  <a16:creationId xmlns:a16="http://schemas.microsoft.com/office/drawing/2014/main" id="{962E9E27-58BE-92D9-4CD2-BB5F76EF408E}"/>
                </a:ext>
              </a:extLst>
            </p:cNvPr>
            <p:cNvSpPr/>
            <p:nvPr/>
          </p:nvSpPr>
          <p:spPr>
            <a:xfrm>
              <a:off x="1936944" y="2795735"/>
              <a:ext cx="41140" cy="21234"/>
            </a:xfrm>
            <a:custGeom>
              <a:avLst/>
              <a:gdLst/>
              <a:ahLst/>
              <a:cxnLst/>
              <a:rect l="l" t="t" r="r" b="b"/>
              <a:pathLst>
                <a:path w="279" h="144" extrusionOk="0">
                  <a:moveTo>
                    <a:pt x="139" y="1"/>
                  </a:moveTo>
                  <a:cubicBezTo>
                    <a:pt x="106" y="1"/>
                    <a:pt x="73" y="10"/>
                    <a:pt x="49" y="28"/>
                  </a:cubicBezTo>
                  <a:cubicBezTo>
                    <a:pt x="0" y="53"/>
                    <a:pt x="0" y="101"/>
                    <a:pt x="49" y="125"/>
                  </a:cubicBezTo>
                  <a:cubicBezTo>
                    <a:pt x="73" y="138"/>
                    <a:pt x="106" y="144"/>
                    <a:pt x="139" y="144"/>
                  </a:cubicBezTo>
                  <a:cubicBezTo>
                    <a:pt x="173" y="144"/>
                    <a:pt x="206" y="138"/>
                    <a:pt x="230" y="125"/>
                  </a:cubicBezTo>
                  <a:cubicBezTo>
                    <a:pt x="279" y="101"/>
                    <a:pt x="279" y="53"/>
                    <a:pt x="230" y="28"/>
                  </a:cubicBezTo>
                  <a:cubicBezTo>
                    <a:pt x="206" y="10"/>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4552;p69">
              <a:extLst>
                <a:ext uri="{FF2B5EF4-FFF2-40B4-BE49-F238E27FC236}">
                  <a16:creationId xmlns:a16="http://schemas.microsoft.com/office/drawing/2014/main" id="{32BFC374-87D6-33F1-9AD9-9AC9AA3F9450}"/>
                </a:ext>
              </a:extLst>
            </p:cNvPr>
            <p:cNvSpPr/>
            <p:nvPr/>
          </p:nvSpPr>
          <p:spPr>
            <a:xfrm>
              <a:off x="1838443" y="2739850"/>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3" y="143"/>
                    <a:pt x="207" y="134"/>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4553;p69">
              <a:extLst>
                <a:ext uri="{FF2B5EF4-FFF2-40B4-BE49-F238E27FC236}">
                  <a16:creationId xmlns:a16="http://schemas.microsoft.com/office/drawing/2014/main" id="{122CAF27-A792-4788-2661-456D88E4F3FF}"/>
                </a:ext>
              </a:extLst>
            </p:cNvPr>
            <p:cNvSpPr/>
            <p:nvPr/>
          </p:nvSpPr>
          <p:spPr>
            <a:xfrm>
              <a:off x="1740091" y="2682637"/>
              <a:ext cx="41140" cy="21086"/>
            </a:xfrm>
            <a:custGeom>
              <a:avLst/>
              <a:gdLst/>
              <a:ahLst/>
              <a:cxnLst/>
              <a:rect l="l" t="t" r="r" b="b"/>
              <a:pathLst>
                <a:path w="279" h="143" extrusionOk="0">
                  <a:moveTo>
                    <a:pt x="140" y="1"/>
                  </a:moveTo>
                  <a:cubicBezTo>
                    <a:pt x="106" y="1"/>
                    <a:pt x="73" y="7"/>
                    <a:pt x="49" y="19"/>
                  </a:cubicBezTo>
                  <a:cubicBezTo>
                    <a:pt x="0" y="43"/>
                    <a:pt x="0" y="92"/>
                    <a:pt x="49" y="116"/>
                  </a:cubicBezTo>
                  <a:cubicBezTo>
                    <a:pt x="73" y="134"/>
                    <a:pt x="106" y="143"/>
                    <a:pt x="140" y="143"/>
                  </a:cubicBezTo>
                  <a:cubicBezTo>
                    <a:pt x="173" y="143"/>
                    <a:pt x="206" y="134"/>
                    <a:pt x="230" y="116"/>
                  </a:cubicBezTo>
                  <a:cubicBezTo>
                    <a:pt x="279" y="92"/>
                    <a:pt x="279" y="43"/>
                    <a:pt x="230"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554;p69">
              <a:extLst>
                <a:ext uri="{FF2B5EF4-FFF2-40B4-BE49-F238E27FC236}">
                  <a16:creationId xmlns:a16="http://schemas.microsoft.com/office/drawing/2014/main" id="{0B891012-8489-25B6-CF38-686A6A739056}"/>
                </a:ext>
              </a:extLst>
            </p:cNvPr>
            <p:cNvSpPr/>
            <p:nvPr/>
          </p:nvSpPr>
          <p:spPr>
            <a:xfrm>
              <a:off x="1641590" y="2625424"/>
              <a:ext cx="39518" cy="21528"/>
            </a:xfrm>
            <a:custGeom>
              <a:avLst/>
              <a:gdLst/>
              <a:ahLst/>
              <a:cxnLst/>
              <a:rect l="l" t="t" r="r" b="b"/>
              <a:pathLst>
                <a:path w="268" h="146" extrusionOk="0">
                  <a:moveTo>
                    <a:pt x="134" y="0"/>
                  </a:moveTo>
                  <a:cubicBezTo>
                    <a:pt x="104" y="0"/>
                    <a:pt x="73" y="6"/>
                    <a:pt x="49" y="18"/>
                  </a:cubicBezTo>
                  <a:cubicBezTo>
                    <a:pt x="0" y="43"/>
                    <a:pt x="0" y="91"/>
                    <a:pt x="49" y="127"/>
                  </a:cubicBezTo>
                  <a:cubicBezTo>
                    <a:pt x="73" y="139"/>
                    <a:pt x="104" y="145"/>
                    <a:pt x="134" y="145"/>
                  </a:cubicBezTo>
                  <a:cubicBezTo>
                    <a:pt x="164" y="145"/>
                    <a:pt x="195" y="139"/>
                    <a:pt x="219" y="127"/>
                  </a:cubicBezTo>
                  <a:cubicBezTo>
                    <a:pt x="267" y="91"/>
                    <a:pt x="267" y="43"/>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555;p69">
              <a:extLst>
                <a:ext uri="{FF2B5EF4-FFF2-40B4-BE49-F238E27FC236}">
                  <a16:creationId xmlns:a16="http://schemas.microsoft.com/office/drawing/2014/main" id="{035D0250-A12C-473F-593D-CD05FA33A9CD}"/>
                </a:ext>
              </a:extLst>
            </p:cNvPr>
            <p:cNvSpPr/>
            <p:nvPr/>
          </p:nvSpPr>
          <p:spPr>
            <a:xfrm>
              <a:off x="1543238" y="2568064"/>
              <a:ext cx="39518" cy="21676"/>
            </a:xfrm>
            <a:custGeom>
              <a:avLst/>
              <a:gdLst/>
              <a:ahLst/>
              <a:cxnLst/>
              <a:rect l="l" t="t" r="r" b="b"/>
              <a:pathLst>
                <a:path w="268" h="147" extrusionOk="0">
                  <a:moveTo>
                    <a:pt x="134" y="1"/>
                  </a:moveTo>
                  <a:cubicBezTo>
                    <a:pt x="104" y="1"/>
                    <a:pt x="73" y="7"/>
                    <a:pt x="49" y="19"/>
                  </a:cubicBezTo>
                  <a:cubicBezTo>
                    <a:pt x="0" y="55"/>
                    <a:pt x="0" y="92"/>
                    <a:pt x="49" y="128"/>
                  </a:cubicBezTo>
                  <a:cubicBezTo>
                    <a:pt x="73" y="140"/>
                    <a:pt x="104" y="146"/>
                    <a:pt x="134" y="146"/>
                  </a:cubicBezTo>
                  <a:cubicBezTo>
                    <a:pt x="164" y="146"/>
                    <a:pt x="195" y="140"/>
                    <a:pt x="219" y="128"/>
                  </a:cubicBezTo>
                  <a:cubicBezTo>
                    <a:pt x="267" y="92"/>
                    <a:pt x="267" y="55"/>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556;p69">
              <a:extLst>
                <a:ext uri="{FF2B5EF4-FFF2-40B4-BE49-F238E27FC236}">
                  <a16:creationId xmlns:a16="http://schemas.microsoft.com/office/drawing/2014/main" id="{07566164-2D66-F424-83FD-10F397E02FF4}"/>
                </a:ext>
              </a:extLst>
            </p:cNvPr>
            <p:cNvSpPr/>
            <p:nvPr/>
          </p:nvSpPr>
          <p:spPr>
            <a:xfrm>
              <a:off x="1442968" y="2510851"/>
              <a:ext cx="41287" cy="21528"/>
            </a:xfrm>
            <a:custGeom>
              <a:avLst/>
              <a:gdLst/>
              <a:ahLst/>
              <a:cxnLst/>
              <a:rect l="l" t="t" r="r" b="b"/>
              <a:pathLst>
                <a:path w="280" h="146" extrusionOk="0">
                  <a:moveTo>
                    <a:pt x="140" y="1"/>
                  </a:moveTo>
                  <a:cubicBezTo>
                    <a:pt x="107" y="1"/>
                    <a:pt x="74" y="7"/>
                    <a:pt x="49" y="19"/>
                  </a:cubicBezTo>
                  <a:cubicBezTo>
                    <a:pt x="1" y="55"/>
                    <a:pt x="1" y="92"/>
                    <a:pt x="49" y="128"/>
                  </a:cubicBezTo>
                  <a:cubicBezTo>
                    <a:pt x="74" y="140"/>
                    <a:pt x="107" y="146"/>
                    <a:pt x="140" y="146"/>
                  </a:cubicBezTo>
                  <a:cubicBezTo>
                    <a:pt x="173" y="146"/>
                    <a:pt x="207" y="140"/>
                    <a:pt x="231" y="128"/>
                  </a:cubicBezTo>
                  <a:cubicBezTo>
                    <a:pt x="280" y="92"/>
                    <a:pt x="280" y="55"/>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557;p69">
              <a:extLst>
                <a:ext uri="{FF2B5EF4-FFF2-40B4-BE49-F238E27FC236}">
                  <a16:creationId xmlns:a16="http://schemas.microsoft.com/office/drawing/2014/main" id="{EACD283E-5E5B-D9D7-FBFD-D3A1AF775929}"/>
                </a:ext>
              </a:extLst>
            </p:cNvPr>
            <p:cNvSpPr/>
            <p:nvPr/>
          </p:nvSpPr>
          <p:spPr>
            <a:xfrm>
              <a:off x="1296250" y="2425474"/>
              <a:ext cx="39518" cy="21086"/>
            </a:xfrm>
            <a:custGeom>
              <a:avLst/>
              <a:gdLst/>
              <a:ahLst/>
              <a:cxnLst/>
              <a:rect l="l" t="t" r="r" b="b"/>
              <a:pathLst>
                <a:path w="268" h="143" extrusionOk="0">
                  <a:moveTo>
                    <a:pt x="134" y="0"/>
                  </a:moveTo>
                  <a:cubicBezTo>
                    <a:pt x="104" y="0"/>
                    <a:pt x="74" y="9"/>
                    <a:pt x="49" y="27"/>
                  </a:cubicBezTo>
                  <a:cubicBezTo>
                    <a:pt x="1" y="51"/>
                    <a:pt x="1" y="100"/>
                    <a:pt x="49" y="124"/>
                  </a:cubicBezTo>
                  <a:cubicBezTo>
                    <a:pt x="74" y="136"/>
                    <a:pt x="104" y="142"/>
                    <a:pt x="134" y="142"/>
                  </a:cubicBezTo>
                  <a:cubicBezTo>
                    <a:pt x="165" y="142"/>
                    <a:pt x="195" y="136"/>
                    <a:pt x="219" y="124"/>
                  </a:cubicBezTo>
                  <a:cubicBezTo>
                    <a:pt x="268" y="100"/>
                    <a:pt x="268" y="51"/>
                    <a:pt x="219" y="27"/>
                  </a:cubicBezTo>
                  <a:cubicBezTo>
                    <a:pt x="195" y="9"/>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558;p69">
              <a:extLst>
                <a:ext uri="{FF2B5EF4-FFF2-40B4-BE49-F238E27FC236}">
                  <a16:creationId xmlns:a16="http://schemas.microsoft.com/office/drawing/2014/main" id="{6332B1C6-6DFA-033D-95B8-586DB27903A4}"/>
                </a:ext>
              </a:extLst>
            </p:cNvPr>
            <p:cNvSpPr/>
            <p:nvPr/>
          </p:nvSpPr>
          <p:spPr>
            <a:xfrm>
              <a:off x="2284054" y="2995686"/>
              <a:ext cx="39518" cy="21676"/>
            </a:xfrm>
            <a:custGeom>
              <a:avLst/>
              <a:gdLst/>
              <a:ahLst/>
              <a:cxnLst/>
              <a:rect l="l" t="t" r="r" b="b"/>
              <a:pathLst>
                <a:path w="268" h="147" extrusionOk="0">
                  <a:moveTo>
                    <a:pt x="134" y="1"/>
                  </a:moveTo>
                  <a:cubicBezTo>
                    <a:pt x="103" y="1"/>
                    <a:pt x="73" y="7"/>
                    <a:pt x="49" y="19"/>
                  </a:cubicBezTo>
                  <a:cubicBezTo>
                    <a:pt x="0" y="56"/>
                    <a:pt x="0" y="92"/>
                    <a:pt x="49" y="129"/>
                  </a:cubicBezTo>
                  <a:cubicBezTo>
                    <a:pt x="73" y="141"/>
                    <a:pt x="103" y="147"/>
                    <a:pt x="134" y="147"/>
                  </a:cubicBezTo>
                  <a:cubicBezTo>
                    <a:pt x="164" y="147"/>
                    <a:pt x="194" y="141"/>
                    <a:pt x="219" y="129"/>
                  </a:cubicBezTo>
                  <a:cubicBezTo>
                    <a:pt x="267" y="92"/>
                    <a:pt x="267" y="56"/>
                    <a:pt x="219"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559;p69">
              <a:extLst>
                <a:ext uri="{FF2B5EF4-FFF2-40B4-BE49-F238E27FC236}">
                  <a16:creationId xmlns:a16="http://schemas.microsoft.com/office/drawing/2014/main" id="{F7BE0C0B-91C9-40C6-EABB-AF8CEA501FFC}"/>
                </a:ext>
              </a:extLst>
            </p:cNvPr>
            <p:cNvSpPr/>
            <p:nvPr/>
          </p:nvSpPr>
          <p:spPr>
            <a:xfrm>
              <a:off x="2183784" y="2938473"/>
              <a:ext cx="41287" cy="21676"/>
            </a:xfrm>
            <a:custGeom>
              <a:avLst/>
              <a:gdLst/>
              <a:ahLst/>
              <a:cxnLst/>
              <a:rect l="l" t="t" r="r" b="b"/>
              <a:pathLst>
                <a:path w="280" h="147" extrusionOk="0">
                  <a:moveTo>
                    <a:pt x="140" y="0"/>
                  </a:moveTo>
                  <a:cubicBezTo>
                    <a:pt x="107" y="0"/>
                    <a:pt x="74" y="6"/>
                    <a:pt x="49" y="19"/>
                  </a:cubicBezTo>
                  <a:cubicBezTo>
                    <a:pt x="1" y="55"/>
                    <a:pt x="1" y="104"/>
                    <a:pt x="49" y="128"/>
                  </a:cubicBezTo>
                  <a:cubicBezTo>
                    <a:pt x="74" y="140"/>
                    <a:pt x="107" y="146"/>
                    <a:pt x="140" y="146"/>
                  </a:cubicBezTo>
                  <a:cubicBezTo>
                    <a:pt x="173" y="146"/>
                    <a:pt x="207" y="140"/>
                    <a:pt x="231" y="128"/>
                  </a:cubicBezTo>
                  <a:cubicBezTo>
                    <a:pt x="279" y="104"/>
                    <a:pt x="279" y="55"/>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560;p69">
              <a:extLst>
                <a:ext uri="{FF2B5EF4-FFF2-40B4-BE49-F238E27FC236}">
                  <a16:creationId xmlns:a16="http://schemas.microsoft.com/office/drawing/2014/main" id="{26B46551-F6C2-0974-0549-F46FF2F55852}"/>
                </a:ext>
              </a:extLst>
            </p:cNvPr>
            <p:cNvSpPr/>
            <p:nvPr/>
          </p:nvSpPr>
          <p:spPr>
            <a:xfrm>
              <a:off x="2135419" y="2909866"/>
              <a:ext cx="41435" cy="21676"/>
            </a:xfrm>
            <a:custGeom>
              <a:avLst/>
              <a:gdLst/>
              <a:ahLst/>
              <a:cxnLst/>
              <a:rect l="l" t="t" r="r" b="b"/>
              <a:pathLst>
                <a:path w="281" h="147" extrusionOk="0">
                  <a:moveTo>
                    <a:pt x="134" y="0"/>
                  </a:moveTo>
                  <a:cubicBezTo>
                    <a:pt x="104" y="0"/>
                    <a:pt x="73" y="6"/>
                    <a:pt x="49" y="18"/>
                  </a:cubicBezTo>
                  <a:cubicBezTo>
                    <a:pt x="1" y="55"/>
                    <a:pt x="1" y="104"/>
                    <a:pt x="49" y="128"/>
                  </a:cubicBezTo>
                  <a:cubicBezTo>
                    <a:pt x="73" y="140"/>
                    <a:pt x="104" y="146"/>
                    <a:pt x="134" y="146"/>
                  </a:cubicBezTo>
                  <a:cubicBezTo>
                    <a:pt x="164" y="146"/>
                    <a:pt x="195" y="140"/>
                    <a:pt x="219" y="128"/>
                  </a:cubicBezTo>
                  <a:cubicBezTo>
                    <a:pt x="280" y="104"/>
                    <a:pt x="280" y="55"/>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561;p69">
              <a:extLst>
                <a:ext uri="{FF2B5EF4-FFF2-40B4-BE49-F238E27FC236}">
                  <a16:creationId xmlns:a16="http://schemas.microsoft.com/office/drawing/2014/main" id="{D89E550D-ED2A-5C59-BC18-3E9616EEA12D}"/>
                </a:ext>
              </a:extLst>
            </p:cNvPr>
            <p:cNvSpPr/>
            <p:nvPr/>
          </p:nvSpPr>
          <p:spPr>
            <a:xfrm>
              <a:off x="1986931" y="2824342"/>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3" y="144"/>
                    <a:pt x="207" y="138"/>
                    <a:pt x="231" y="126"/>
                  </a:cubicBezTo>
                  <a:cubicBezTo>
                    <a:pt x="279" y="101"/>
                    <a:pt x="279" y="53"/>
                    <a:pt x="231" y="29"/>
                  </a:cubicBezTo>
                  <a:cubicBezTo>
                    <a:pt x="207"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4562;p69">
              <a:extLst>
                <a:ext uri="{FF2B5EF4-FFF2-40B4-BE49-F238E27FC236}">
                  <a16:creationId xmlns:a16="http://schemas.microsoft.com/office/drawing/2014/main" id="{CB1BC975-B6CA-8083-A73A-1A975E6DC870}"/>
                </a:ext>
              </a:extLst>
            </p:cNvPr>
            <p:cNvSpPr/>
            <p:nvPr/>
          </p:nvSpPr>
          <p:spPr>
            <a:xfrm>
              <a:off x="1888431" y="2767129"/>
              <a:ext cx="39518" cy="22561"/>
            </a:xfrm>
            <a:custGeom>
              <a:avLst/>
              <a:gdLst/>
              <a:ahLst/>
              <a:cxnLst/>
              <a:rect l="l" t="t" r="r" b="b"/>
              <a:pathLst>
                <a:path w="268" h="153" extrusionOk="0">
                  <a:moveTo>
                    <a:pt x="134" y="1"/>
                  </a:moveTo>
                  <a:cubicBezTo>
                    <a:pt x="104" y="1"/>
                    <a:pt x="74" y="10"/>
                    <a:pt x="50" y="28"/>
                  </a:cubicBezTo>
                  <a:cubicBezTo>
                    <a:pt x="1" y="53"/>
                    <a:pt x="1" y="101"/>
                    <a:pt x="50" y="125"/>
                  </a:cubicBezTo>
                  <a:cubicBezTo>
                    <a:pt x="74" y="143"/>
                    <a:pt x="104" y="152"/>
                    <a:pt x="134" y="152"/>
                  </a:cubicBezTo>
                  <a:cubicBezTo>
                    <a:pt x="165" y="152"/>
                    <a:pt x="195" y="143"/>
                    <a:pt x="219" y="125"/>
                  </a:cubicBezTo>
                  <a:cubicBezTo>
                    <a:pt x="268" y="101"/>
                    <a:pt x="268" y="53"/>
                    <a:pt x="219" y="28"/>
                  </a:cubicBezTo>
                  <a:cubicBezTo>
                    <a:pt x="195" y="10"/>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4563;p69">
              <a:extLst>
                <a:ext uri="{FF2B5EF4-FFF2-40B4-BE49-F238E27FC236}">
                  <a16:creationId xmlns:a16="http://schemas.microsoft.com/office/drawing/2014/main" id="{89BE3B55-AFBA-FADA-0717-244E8C37CE74}"/>
                </a:ext>
              </a:extLst>
            </p:cNvPr>
            <p:cNvSpPr/>
            <p:nvPr/>
          </p:nvSpPr>
          <p:spPr>
            <a:xfrm>
              <a:off x="1790225" y="2711243"/>
              <a:ext cx="39370" cy="21086"/>
            </a:xfrm>
            <a:custGeom>
              <a:avLst/>
              <a:gdLst/>
              <a:ahLst/>
              <a:cxnLst/>
              <a:rect l="l" t="t" r="r" b="b"/>
              <a:pathLst>
                <a:path w="267" h="143" extrusionOk="0">
                  <a:moveTo>
                    <a:pt x="134" y="1"/>
                  </a:moveTo>
                  <a:cubicBezTo>
                    <a:pt x="103" y="1"/>
                    <a:pt x="73" y="7"/>
                    <a:pt x="49" y="19"/>
                  </a:cubicBezTo>
                  <a:cubicBezTo>
                    <a:pt x="0" y="43"/>
                    <a:pt x="0" y="92"/>
                    <a:pt x="49" y="116"/>
                  </a:cubicBezTo>
                  <a:cubicBezTo>
                    <a:pt x="73" y="134"/>
                    <a:pt x="103" y="143"/>
                    <a:pt x="134" y="143"/>
                  </a:cubicBezTo>
                  <a:cubicBezTo>
                    <a:pt x="164" y="143"/>
                    <a:pt x="194" y="134"/>
                    <a:pt x="218" y="116"/>
                  </a:cubicBezTo>
                  <a:cubicBezTo>
                    <a:pt x="267" y="92"/>
                    <a:pt x="267" y="43"/>
                    <a:pt x="218"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4564;p69">
              <a:extLst>
                <a:ext uri="{FF2B5EF4-FFF2-40B4-BE49-F238E27FC236}">
                  <a16:creationId xmlns:a16="http://schemas.microsoft.com/office/drawing/2014/main" id="{0DC98E8B-2562-30A5-2677-2489FD9FCEDD}"/>
                </a:ext>
              </a:extLst>
            </p:cNvPr>
            <p:cNvSpPr/>
            <p:nvPr/>
          </p:nvSpPr>
          <p:spPr>
            <a:xfrm>
              <a:off x="1689956" y="2654030"/>
              <a:ext cx="41287" cy="21086"/>
            </a:xfrm>
            <a:custGeom>
              <a:avLst/>
              <a:gdLst/>
              <a:ahLst/>
              <a:cxnLst/>
              <a:rect l="l" t="t" r="r" b="b"/>
              <a:pathLst>
                <a:path w="280" h="143" extrusionOk="0">
                  <a:moveTo>
                    <a:pt x="140" y="0"/>
                  </a:moveTo>
                  <a:cubicBezTo>
                    <a:pt x="107" y="0"/>
                    <a:pt x="73" y="6"/>
                    <a:pt x="49" y="19"/>
                  </a:cubicBezTo>
                  <a:cubicBezTo>
                    <a:pt x="0" y="43"/>
                    <a:pt x="0" y="91"/>
                    <a:pt x="49" y="116"/>
                  </a:cubicBezTo>
                  <a:cubicBezTo>
                    <a:pt x="73" y="134"/>
                    <a:pt x="107" y="143"/>
                    <a:pt x="140" y="143"/>
                  </a:cubicBezTo>
                  <a:cubicBezTo>
                    <a:pt x="173" y="143"/>
                    <a:pt x="206" y="134"/>
                    <a:pt x="231" y="116"/>
                  </a:cubicBezTo>
                  <a:cubicBezTo>
                    <a:pt x="279" y="91"/>
                    <a:pt x="279" y="43"/>
                    <a:pt x="231" y="19"/>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4565;p69">
              <a:extLst>
                <a:ext uri="{FF2B5EF4-FFF2-40B4-BE49-F238E27FC236}">
                  <a16:creationId xmlns:a16="http://schemas.microsoft.com/office/drawing/2014/main" id="{49118DBF-F487-64EE-3F63-53EAC117D2FF}"/>
                </a:ext>
              </a:extLst>
            </p:cNvPr>
            <p:cNvSpPr/>
            <p:nvPr/>
          </p:nvSpPr>
          <p:spPr>
            <a:xfrm>
              <a:off x="1591456" y="2596817"/>
              <a:ext cx="41435" cy="21528"/>
            </a:xfrm>
            <a:custGeom>
              <a:avLst/>
              <a:gdLst/>
              <a:ahLst/>
              <a:cxnLst/>
              <a:rect l="l" t="t" r="r" b="b"/>
              <a:pathLst>
                <a:path w="281" h="146" extrusionOk="0">
                  <a:moveTo>
                    <a:pt x="140" y="0"/>
                  </a:moveTo>
                  <a:cubicBezTo>
                    <a:pt x="107" y="0"/>
                    <a:pt x="73" y="6"/>
                    <a:pt x="49" y="18"/>
                  </a:cubicBezTo>
                  <a:cubicBezTo>
                    <a:pt x="1" y="43"/>
                    <a:pt x="1" y="91"/>
                    <a:pt x="49" y="127"/>
                  </a:cubicBezTo>
                  <a:cubicBezTo>
                    <a:pt x="73" y="139"/>
                    <a:pt x="107" y="145"/>
                    <a:pt x="140" y="145"/>
                  </a:cubicBezTo>
                  <a:cubicBezTo>
                    <a:pt x="174" y="145"/>
                    <a:pt x="207" y="139"/>
                    <a:pt x="232" y="127"/>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4566;p69">
              <a:extLst>
                <a:ext uri="{FF2B5EF4-FFF2-40B4-BE49-F238E27FC236}">
                  <a16:creationId xmlns:a16="http://schemas.microsoft.com/office/drawing/2014/main" id="{BD1E29D7-7965-194E-E0A6-9674FF9E87F5}"/>
                </a:ext>
              </a:extLst>
            </p:cNvPr>
            <p:cNvSpPr/>
            <p:nvPr/>
          </p:nvSpPr>
          <p:spPr>
            <a:xfrm>
              <a:off x="2579260" y="3167472"/>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4"/>
                    <a:pt x="140" y="144"/>
                  </a:cubicBezTo>
                  <a:cubicBezTo>
                    <a:pt x="173" y="144"/>
                    <a:pt x="207" y="134"/>
                    <a:pt x="231" y="116"/>
                  </a:cubicBezTo>
                  <a:cubicBezTo>
                    <a:pt x="280" y="92"/>
                    <a:pt x="280" y="43"/>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4567;p69">
              <a:extLst>
                <a:ext uri="{FF2B5EF4-FFF2-40B4-BE49-F238E27FC236}">
                  <a16:creationId xmlns:a16="http://schemas.microsoft.com/office/drawing/2014/main" id="{6FCC83DB-60D6-7461-7568-8A0079288380}"/>
                </a:ext>
              </a:extLst>
            </p:cNvPr>
            <p:cNvSpPr/>
            <p:nvPr/>
          </p:nvSpPr>
          <p:spPr>
            <a:xfrm>
              <a:off x="2530894" y="3138865"/>
              <a:ext cx="39518" cy="21234"/>
            </a:xfrm>
            <a:custGeom>
              <a:avLst/>
              <a:gdLst/>
              <a:ahLst/>
              <a:cxnLst/>
              <a:rect l="l" t="t" r="r" b="b"/>
              <a:pathLst>
                <a:path w="268" h="144" extrusionOk="0">
                  <a:moveTo>
                    <a:pt x="134" y="0"/>
                  </a:moveTo>
                  <a:cubicBezTo>
                    <a:pt x="104" y="0"/>
                    <a:pt x="74" y="7"/>
                    <a:pt x="49" y="19"/>
                  </a:cubicBezTo>
                  <a:cubicBezTo>
                    <a:pt x="1" y="43"/>
                    <a:pt x="1" y="91"/>
                    <a:pt x="49" y="116"/>
                  </a:cubicBezTo>
                  <a:cubicBezTo>
                    <a:pt x="74" y="134"/>
                    <a:pt x="104" y="143"/>
                    <a:pt x="134" y="143"/>
                  </a:cubicBezTo>
                  <a:cubicBezTo>
                    <a:pt x="165" y="143"/>
                    <a:pt x="195" y="134"/>
                    <a:pt x="219" y="116"/>
                  </a:cubicBezTo>
                  <a:cubicBezTo>
                    <a:pt x="268" y="91"/>
                    <a:pt x="268" y="43"/>
                    <a:pt x="219" y="19"/>
                  </a:cubicBezTo>
                  <a:cubicBezTo>
                    <a:pt x="195" y="7"/>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4568;p69">
              <a:extLst>
                <a:ext uri="{FF2B5EF4-FFF2-40B4-BE49-F238E27FC236}">
                  <a16:creationId xmlns:a16="http://schemas.microsoft.com/office/drawing/2014/main" id="{630F1EED-FC6F-06BC-3EF7-C9B675C302F2}"/>
                </a:ext>
              </a:extLst>
            </p:cNvPr>
            <p:cNvSpPr/>
            <p:nvPr/>
          </p:nvSpPr>
          <p:spPr>
            <a:xfrm>
              <a:off x="2480907" y="3110259"/>
              <a:ext cx="41140" cy="21234"/>
            </a:xfrm>
            <a:custGeom>
              <a:avLst/>
              <a:gdLst/>
              <a:ahLst/>
              <a:cxnLst/>
              <a:rect l="l" t="t" r="r" b="b"/>
              <a:pathLst>
                <a:path w="279" h="144" extrusionOk="0">
                  <a:moveTo>
                    <a:pt x="139" y="0"/>
                  </a:moveTo>
                  <a:cubicBezTo>
                    <a:pt x="106" y="0"/>
                    <a:pt x="73" y="6"/>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6"/>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4569;p69">
              <a:extLst>
                <a:ext uri="{FF2B5EF4-FFF2-40B4-BE49-F238E27FC236}">
                  <a16:creationId xmlns:a16="http://schemas.microsoft.com/office/drawing/2014/main" id="{915C855E-5D47-5F58-7718-0C5FA7633E8F}"/>
                </a:ext>
              </a:extLst>
            </p:cNvPr>
            <p:cNvSpPr/>
            <p:nvPr/>
          </p:nvSpPr>
          <p:spPr>
            <a:xfrm>
              <a:off x="2430772" y="3081652"/>
              <a:ext cx="41140" cy="21676"/>
            </a:xfrm>
            <a:custGeom>
              <a:avLst/>
              <a:gdLst/>
              <a:ahLst/>
              <a:cxnLst/>
              <a:rect l="l" t="t" r="r" b="b"/>
              <a:pathLst>
                <a:path w="279" h="147" extrusionOk="0">
                  <a:moveTo>
                    <a:pt x="140" y="0"/>
                  </a:moveTo>
                  <a:cubicBezTo>
                    <a:pt x="106" y="0"/>
                    <a:pt x="73" y="6"/>
                    <a:pt x="49" y="18"/>
                  </a:cubicBezTo>
                  <a:cubicBezTo>
                    <a:pt x="0" y="43"/>
                    <a:pt x="0" y="91"/>
                    <a:pt x="49" y="128"/>
                  </a:cubicBezTo>
                  <a:cubicBezTo>
                    <a:pt x="73" y="140"/>
                    <a:pt x="106" y="146"/>
                    <a:pt x="140" y="146"/>
                  </a:cubicBezTo>
                  <a:cubicBezTo>
                    <a:pt x="173" y="146"/>
                    <a:pt x="206" y="140"/>
                    <a:pt x="230" y="128"/>
                  </a:cubicBezTo>
                  <a:cubicBezTo>
                    <a:pt x="279" y="91"/>
                    <a:pt x="279" y="43"/>
                    <a:pt x="230" y="18"/>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4570;p69">
              <a:extLst>
                <a:ext uri="{FF2B5EF4-FFF2-40B4-BE49-F238E27FC236}">
                  <a16:creationId xmlns:a16="http://schemas.microsoft.com/office/drawing/2014/main" id="{EB6EEB98-3E18-9D15-1A20-BA6CF0A1E69E}"/>
                </a:ext>
              </a:extLst>
            </p:cNvPr>
            <p:cNvSpPr/>
            <p:nvPr/>
          </p:nvSpPr>
          <p:spPr>
            <a:xfrm>
              <a:off x="2382407" y="3052898"/>
              <a:ext cx="41287" cy="21823"/>
            </a:xfrm>
            <a:custGeom>
              <a:avLst/>
              <a:gdLst/>
              <a:ahLst/>
              <a:cxnLst/>
              <a:rect l="l" t="t" r="r" b="b"/>
              <a:pathLst>
                <a:path w="280" h="148" extrusionOk="0">
                  <a:moveTo>
                    <a:pt x="134" y="1"/>
                  </a:moveTo>
                  <a:cubicBezTo>
                    <a:pt x="103" y="1"/>
                    <a:pt x="73" y="7"/>
                    <a:pt x="49" y="19"/>
                  </a:cubicBezTo>
                  <a:cubicBezTo>
                    <a:pt x="0" y="43"/>
                    <a:pt x="0" y="92"/>
                    <a:pt x="49" y="129"/>
                  </a:cubicBezTo>
                  <a:cubicBezTo>
                    <a:pt x="73" y="141"/>
                    <a:pt x="103" y="147"/>
                    <a:pt x="134" y="147"/>
                  </a:cubicBezTo>
                  <a:cubicBezTo>
                    <a:pt x="164" y="147"/>
                    <a:pt x="194" y="141"/>
                    <a:pt x="219" y="129"/>
                  </a:cubicBezTo>
                  <a:cubicBezTo>
                    <a:pt x="280" y="92"/>
                    <a:pt x="280" y="43"/>
                    <a:pt x="219"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4571;p69">
              <a:extLst>
                <a:ext uri="{FF2B5EF4-FFF2-40B4-BE49-F238E27FC236}">
                  <a16:creationId xmlns:a16="http://schemas.microsoft.com/office/drawing/2014/main" id="{595D6264-4013-972B-8924-A0BFA948286B}"/>
                </a:ext>
              </a:extLst>
            </p:cNvPr>
            <p:cNvSpPr/>
            <p:nvPr/>
          </p:nvSpPr>
          <p:spPr>
            <a:xfrm>
              <a:off x="2332272" y="3024292"/>
              <a:ext cx="41287" cy="21676"/>
            </a:xfrm>
            <a:custGeom>
              <a:avLst/>
              <a:gdLst/>
              <a:ahLst/>
              <a:cxnLst/>
              <a:rect l="l" t="t" r="r" b="b"/>
              <a:pathLst>
                <a:path w="280" h="147" extrusionOk="0">
                  <a:moveTo>
                    <a:pt x="140" y="1"/>
                  </a:moveTo>
                  <a:cubicBezTo>
                    <a:pt x="107" y="1"/>
                    <a:pt x="73" y="7"/>
                    <a:pt x="49" y="19"/>
                  </a:cubicBezTo>
                  <a:cubicBezTo>
                    <a:pt x="0" y="56"/>
                    <a:pt x="0" y="92"/>
                    <a:pt x="49" y="129"/>
                  </a:cubicBezTo>
                  <a:cubicBezTo>
                    <a:pt x="73" y="141"/>
                    <a:pt x="107" y="147"/>
                    <a:pt x="140" y="147"/>
                  </a:cubicBezTo>
                  <a:cubicBezTo>
                    <a:pt x="174" y="147"/>
                    <a:pt x="207" y="141"/>
                    <a:pt x="231" y="129"/>
                  </a:cubicBezTo>
                  <a:cubicBezTo>
                    <a:pt x="280" y="92"/>
                    <a:pt x="280" y="56"/>
                    <a:pt x="231"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4572;p69">
              <a:extLst>
                <a:ext uri="{FF2B5EF4-FFF2-40B4-BE49-F238E27FC236}">
                  <a16:creationId xmlns:a16="http://schemas.microsoft.com/office/drawing/2014/main" id="{70042109-E942-2C81-9B50-6C59B8279CC9}"/>
                </a:ext>
              </a:extLst>
            </p:cNvPr>
            <p:cNvSpPr/>
            <p:nvPr/>
          </p:nvSpPr>
          <p:spPr>
            <a:xfrm>
              <a:off x="2233919" y="2967079"/>
              <a:ext cx="41287" cy="21676"/>
            </a:xfrm>
            <a:custGeom>
              <a:avLst/>
              <a:gdLst/>
              <a:ahLst/>
              <a:cxnLst/>
              <a:rect l="l" t="t" r="r" b="b"/>
              <a:pathLst>
                <a:path w="280" h="147" extrusionOk="0">
                  <a:moveTo>
                    <a:pt x="140" y="1"/>
                  </a:moveTo>
                  <a:cubicBezTo>
                    <a:pt x="107" y="1"/>
                    <a:pt x="73" y="7"/>
                    <a:pt x="49" y="19"/>
                  </a:cubicBezTo>
                  <a:cubicBezTo>
                    <a:pt x="0" y="56"/>
                    <a:pt x="0" y="92"/>
                    <a:pt x="49" y="128"/>
                  </a:cubicBezTo>
                  <a:cubicBezTo>
                    <a:pt x="73" y="141"/>
                    <a:pt x="107" y="147"/>
                    <a:pt x="140" y="147"/>
                  </a:cubicBezTo>
                  <a:cubicBezTo>
                    <a:pt x="173" y="147"/>
                    <a:pt x="206" y="141"/>
                    <a:pt x="231" y="128"/>
                  </a:cubicBezTo>
                  <a:cubicBezTo>
                    <a:pt x="279" y="92"/>
                    <a:pt x="279" y="56"/>
                    <a:pt x="231"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4573;p69">
              <a:extLst>
                <a:ext uri="{FF2B5EF4-FFF2-40B4-BE49-F238E27FC236}">
                  <a16:creationId xmlns:a16="http://schemas.microsoft.com/office/drawing/2014/main" id="{3493582B-2930-4DEA-77E9-30CA11DC66CF}"/>
                </a:ext>
              </a:extLst>
            </p:cNvPr>
            <p:cNvSpPr/>
            <p:nvPr/>
          </p:nvSpPr>
          <p:spPr>
            <a:xfrm>
              <a:off x="2085284" y="2881702"/>
              <a:ext cx="41435" cy="21234"/>
            </a:xfrm>
            <a:custGeom>
              <a:avLst/>
              <a:gdLst/>
              <a:ahLst/>
              <a:cxnLst/>
              <a:rect l="l" t="t" r="r" b="b"/>
              <a:pathLst>
                <a:path w="281" h="144" extrusionOk="0">
                  <a:moveTo>
                    <a:pt x="141" y="0"/>
                  </a:moveTo>
                  <a:cubicBezTo>
                    <a:pt x="107" y="0"/>
                    <a:pt x="74" y="9"/>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9"/>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4574;p69">
              <a:extLst>
                <a:ext uri="{FF2B5EF4-FFF2-40B4-BE49-F238E27FC236}">
                  <a16:creationId xmlns:a16="http://schemas.microsoft.com/office/drawing/2014/main" id="{7CE97524-1F8A-01E6-D78A-9719CE3EC5FC}"/>
                </a:ext>
              </a:extLst>
            </p:cNvPr>
            <p:cNvSpPr/>
            <p:nvPr/>
          </p:nvSpPr>
          <p:spPr>
            <a:xfrm>
              <a:off x="1476883" y="2577058"/>
              <a:ext cx="41435" cy="21676"/>
            </a:xfrm>
            <a:custGeom>
              <a:avLst/>
              <a:gdLst/>
              <a:ahLst/>
              <a:cxnLst/>
              <a:rect l="l" t="t" r="r" b="b"/>
              <a:pathLst>
                <a:path w="281" h="147" extrusionOk="0">
                  <a:moveTo>
                    <a:pt x="134" y="0"/>
                  </a:moveTo>
                  <a:cubicBezTo>
                    <a:pt x="104" y="0"/>
                    <a:pt x="74" y="6"/>
                    <a:pt x="50" y="18"/>
                  </a:cubicBezTo>
                  <a:cubicBezTo>
                    <a:pt x="1" y="55"/>
                    <a:pt x="1" y="104"/>
                    <a:pt x="50" y="128"/>
                  </a:cubicBezTo>
                  <a:cubicBezTo>
                    <a:pt x="74" y="140"/>
                    <a:pt x="104" y="146"/>
                    <a:pt x="134" y="146"/>
                  </a:cubicBezTo>
                  <a:cubicBezTo>
                    <a:pt x="165" y="146"/>
                    <a:pt x="195" y="140"/>
                    <a:pt x="219" y="128"/>
                  </a:cubicBezTo>
                  <a:cubicBezTo>
                    <a:pt x="281" y="104"/>
                    <a:pt x="281" y="55"/>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4575;p69">
              <a:extLst>
                <a:ext uri="{FF2B5EF4-FFF2-40B4-BE49-F238E27FC236}">
                  <a16:creationId xmlns:a16="http://schemas.microsoft.com/office/drawing/2014/main" id="{5FF7805A-A27C-C9AF-705E-D517E2B2503C}"/>
                </a:ext>
              </a:extLst>
            </p:cNvPr>
            <p:cNvSpPr/>
            <p:nvPr/>
          </p:nvSpPr>
          <p:spPr>
            <a:xfrm>
              <a:off x="1378677" y="2520140"/>
              <a:ext cx="39370" cy="21234"/>
            </a:xfrm>
            <a:custGeom>
              <a:avLst/>
              <a:gdLst/>
              <a:ahLst/>
              <a:cxnLst/>
              <a:rect l="l" t="t" r="r" b="b"/>
              <a:pathLst>
                <a:path w="267" h="144" extrusionOk="0">
                  <a:moveTo>
                    <a:pt x="134" y="1"/>
                  </a:moveTo>
                  <a:cubicBezTo>
                    <a:pt x="103" y="1"/>
                    <a:pt x="73" y="10"/>
                    <a:pt x="49" y="29"/>
                  </a:cubicBezTo>
                  <a:cubicBezTo>
                    <a:pt x="0" y="53"/>
                    <a:pt x="0" y="101"/>
                    <a:pt x="49" y="126"/>
                  </a:cubicBezTo>
                  <a:cubicBezTo>
                    <a:pt x="73" y="138"/>
                    <a:pt x="103" y="144"/>
                    <a:pt x="134" y="144"/>
                  </a:cubicBezTo>
                  <a:cubicBezTo>
                    <a:pt x="164" y="144"/>
                    <a:pt x="194" y="138"/>
                    <a:pt x="218" y="126"/>
                  </a:cubicBezTo>
                  <a:cubicBezTo>
                    <a:pt x="267" y="101"/>
                    <a:pt x="267" y="53"/>
                    <a:pt x="218" y="29"/>
                  </a:cubicBezTo>
                  <a:cubicBezTo>
                    <a:pt x="194" y="10"/>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4576;p69">
              <a:extLst>
                <a:ext uri="{FF2B5EF4-FFF2-40B4-BE49-F238E27FC236}">
                  <a16:creationId xmlns:a16="http://schemas.microsoft.com/office/drawing/2014/main" id="{2B72A6BD-EFB6-77D9-0EF0-5D2DAB00385F}"/>
                </a:ext>
              </a:extLst>
            </p:cNvPr>
            <p:cNvSpPr/>
            <p:nvPr/>
          </p:nvSpPr>
          <p:spPr>
            <a:xfrm>
              <a:off x="1328542" y="2491534"/>
              <a:ext cx="41140" cy="21234"/>
            </a:xfrm>
            <a:custGeom>
              <a:avLst/>
              <a:gdLst/>
              <a:ahLst/>
              <a:cxnLst/>
              <a:rect l="l" t="t" r="r" b="b"/>
              <a:pathLst>
                <a:path w="279" h="144" extrusionOk="0">
                  <a:moveTo>
                    <a:pt x="140" y="1"/>
                  </a:moveTo>
                  <a:cubicBezTo>
                    <a:pt x="106" y="1"/>
                    <a:pt x="73" y="10"/>
                    <a:pt x="49" y="28"/>
                  </a:cubicBezTo>
                  <a:cubicBezTo>
                    <a:pt x="0" y="53"/>
                    <a:pt x="0" y="101"/>
                    <a:pt x="49" y="126"/>
                  </a:cubicBezTo>
                  <a:cubicBezTo>
                    <a:pt x="73" y="138"/>
                    <a:pt x="106" y="144"/>
                    <a:pt x="140" y="144"/>
                  </a:cubicBezTo>
                  <a:cubicBezTo>
                    <a:pt x="173" y="144"/>
                    <a:pt x="206" y="138"/>
                    <a:pt x="230" y="126"/>
                  </a:cubicBezTo>
                  <a:cubicBezTo>
                    <a:pt x="279" y="101"/>
                    <a:pt x="279" y="53"/>
                    <a:pt x="230" y="28"/>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4577;p69">
              <a:extLst>
                <a:ext uri="{FF2B5EF4-FFF2-40B4-BE49-F238E27FC236}">
                  <a16:creationId xmlns:a16="http://schemas.microsoft.com/office/drawing/2014/main" id="{9161C10F-1939-9C07-FA02-1A1998D9AB61}"/>
                </a:ext>
              </a:extLst>
            </p:cNvPr>
            <p:cNvSpPr/>
            <p:nvPr/>
          </p:nvSpPr>
          <p:spPr>
            <a:xfrm>
              <a:off x="1230042" y="2434321"/>
              <a:ext cx="39518" cy="22561"/>
            </a:xfrm>
            <a:custGeom>
              <a:avLst/>
              <a:gdLst/>
              <a:ahLst/>
              <a:cxnLst/>
              <a:rect l="l" t="t" r="r" b="b"/>
              <a:pathLst>
                <a:path w="268" h="153" extrusionOk="0">
                  <a:moveTo>
                    <a:pt x="134" y="0"/>
                  </a:moveTo>
                  <a:cubicBezTo>
                    <a:pt x="104" y="0"/>
                    <a:pt x="73" y="10"/>
                    <a:pt x="49" y="28"/>
                  </a:cubicBezTo>
                  <a:cubicBezTo>
                    <a:pt x="0" y="52"/>
                    <a:pt x="0" y="101"/>
                    <a:pt x="49" y="125"/>
                  </a:cubicBezTo>
                  <a:cubicBezTo>
                    <a:pt x="73" y="143"/>
                    <a:pt x="104" y="152"/>
                    <a:pt x="134" y="152"/>
                  </a:cubicBezTo>
                  <a:cubicBezTo>
                    <a:pt x="164" y="152"/>
                    <a:pt x="195" y="143"/>
                    <a:pt x="219" y="125"/>
                  </a:cubicBezTo>
                  <a:cubicBezTo>
                    <a:pt x="267" y="101"/>
                    <a:pt x="267" y="52"/>
                    <a:pt x="219" y="28"/>
                  </a:cubicBezTo>
                  <a:cubicBezTo>
                    <a:pt x="195" y="10"/>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4578;p69">
              <a:extLst>
                <a:ext uri="{FF2B5EF4-FFF2-40B4-BE49-F238E27FC236}">
                  <a16:creationId xmlns:a16="http://schemas.microsoft.com/office/drawing/2014/main" id="{ACC9D945-39FD-6BD7-A4C5-AC12B6A778B5}"/>
                </a:ext>
              </a:extLst>
            </p:cNvPr>
            <p:cNvSpPr/>
            <p:nvPr/>
          </p:nvSpPr>
          <p:spPr>
            <a:xfrm>
              <a:off x="1179907" y="2407042"/>
              <a:ext cx="41435" cy="21234"/>
            </a:xfrm>
            <a:custGeom>
              <a:avLst/>
              <a:gdLst/>
              <a:ahLst/>
              <a:cxnLst/>
              <a:rect l="l" t="t" r="r" b="b"/>
              <a:pathLst>
                <a:path w="281" h="144" extrusionOk="0">
                  <a:moveTo>
                    <a:pt x="140" y="1"/>
                  </a:moveTo>
                  <a:cubicBezTo>
                    <a:pt x="107" y="1"/>
                    <a:pt x="73" y="7"/>
                    <a:pt x="49" y="19"/>
                  </a:cubicBezTo>
                  <a:cubicBezTo>
                    <a:pt x="1" y="43"/>
                    <a:pt x="1"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4579;p69">
              <a:extLst>
                <a:ext uri="{FF2B5EF4-FFF2-40B4-BE49-F238E27FC236}">
                  <a16:creationId xmlns:a16="http://schemas.microsoft.com/office/drawing/2014/main" id="{DCBC96E6-A698-4D4E-A808-1B8B0884A0E0}"/>
                </a:ext>
              </a:extLst>
            </p:cNvPr>
            <p:cNvSpPr/>
            <p:nvPr/>
          </p:nvSpPr>
          <p:spPr>
            <a:xfrm>
              <a:off x="1131689" y="2378435"/>
              <a:ext cx="39518" cy="21086"/>
            </a:xfrm>
            <a:custGeom>
              <a:avLst/>
              <a:gdLst/>
              <a:ahLst/>
              <a:cxnLst/>
              <a:rect l="l" t="t" r="r" b="b"/>
              <a:pathLst>
                <a:path w="268" h="143" extrusionOk="0">
                  <a:moveTo>
                    <a:pt x="134" y="1"/>
                  </a:moveTo>
                  <a:cubicBezTo>
                    <a:pt x="104" y="1"/>
                    <a:pt x="73" y="7"/>
                    <a:pt x="49" y="19"/>
                  </a:cubicBezTo>
                  <a:cubicBezTo>
                    <a:pt x="0" y="43"/>
                    <a:pt x="0" y="92"/>
                    <a:pt x="49" y="116"/>
                  </a:cubicBezTo>
                  <a:cubicBezTo>
                    <a:pt x="73" y="134"/>
                    <a:pt x="104" y="143"/>
                    <a:pt x="134" y="143"/>
                  </a:cubicBezTo>
                  <a:cubicBezTo>
                    <a:pt x="164" y="143"/>
                    <a:pt x="195" y="134"/>
                    <a:pt x="219" y="116"/>
                  </a:cubicBezTo>
                  <a:cubicBezTo>
                    <a:pt x="267" y="92"/>
                    <a:pt x="267" y="43"/>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4580;p69">
              <a:extLst>
                <a:ext uri="{FF2B5EF4-FFF2-40B4-BE49-F238E27FC236}">
                  <a16:creationId xmlns:a16="http://schemas.microsoft.com/office/drawing/2014/main" id="{B1E42B53-FC87-CCE0-BD23-73CEB362085E}"/>
                </a:ext>
              </a:extLst>
            </p:cNvPr>
            <p:cNvSpPr/>
            <p:nvPr/>
          </p:nvSpPr>
          <p:spPr>
            <a:xfrm>
              <a:off x="1081555" y="2349829"/>
              <a:ext cx="41287" cy="21086"/>
            </a:xfrm>
            <a:custGeom>
              <a:avLst/>
              <a:gdLst/>
              <a:ahLst/>
              <a:cxnLst/>
              <a:rect l="l" t="t" r="r" b="b"/>
              <a:pathLst>
                <a:path w="280" h="143" extrusionOk="0">
                  <a:moveTo>
                    <a:pt x="140" y="0"/>
                  </a:moveTo>
                  <a:cubicBezTo>
                    <a:pt x="107" y="0"/>
                    <a:pt x="73" y="7"/>
                    <a:pt x="49" y="19"/>
                  </a:cubicBezTo>
                  <a:cubicBezTo>
                    <a:pt x="1" y="43"/>
                    <a:pt x="1" y="91"/>
                    <a:pt x="49" y="116"/>
                  </a:cubicBezTo>
                  <a:cubicBezTo>
                    <a:pt x="73" y="134"/>
                    <a:pt x="107" y="143"/>
                    <a:pt x="140" y="143"/>
                  </a:cubicBezTo>
                  <a:cubicBezTo>
                    <a:pt x="173" y="143"/>
                    <a:pt x="206" y="134"/>
                    <a:pt x="231" y="116"/>
                  </a:cubicBezTo>
                  <a:cubicBezTo>
                    <a:pt x="279" y="91"/>
                    <a:pt x="279" y="43"/>
                    <a:pt x="231" y="19"/>
                  </a:cubicBezTo>
                  <a:cubicBezTo>
                    <a:pt x="206" y="7"/>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4581;p69">
              <a:extLst>
                <a:ext uri="{FF2B5EF4-FFF2-40B4-BE49-F238E27FC236}">
                  <a16:creationId xmlns:a16="http://schemas.microsoft.com/office/drawing/2014/main" id="{FE85A223-E3C3-F672-E1D9-2A41CD8786D8}"/>
                </a:ext>
              </a:extLst>
            </p:cNvPr>
            <p:cNvSpPr/>
            <p:nvPr/>
          </p:nvSpPr>
          <p:spPr>
            <a:xfrm>
              <a:off x="1031420" y="2321222"/>
              <a:ext cx="41287" cy="21528"/>
            </a:xfrm>
            <a:custGeom>
              <a:avLst/>
              <a:gdLst/>
              <a:ahLst/>
              <a:cxnLst/>
              <a:rect l="l" t="t" r="r" b="b"/>
              <a:pathLst>
                <a:path w="280" h="146" extrusionOk="0">
                  <a:moveTo>
                    <a:pt x="140" y="0"/>
                  </a:moveTo>
                  <a:cubicBezTo>
                    <a:pt x="107" y="0"/>
                    <a:pt x="74" y="6"/>
                    <a:pt x="49" y="19"/>
                  </a:cubicBezTo>
                  <a:cubicBezTo>
                    <a:pt x="1" y="43"/>
                    <a:pt x="1" y="91"/>
                    <a:pt x="49" y="127"/>
                  </a:cubicBezTo>
                  <a:cubicBezTo>
                    <a:pt x="74" y="139"/>
                    <a:pt x="107" y="145"/>
                    <a:pt x="140" y="145"/>
                  </a:cubicBezTo>
                  <a:cubicBezTo>
                    <a:pt x="173" y="145"/>
                    <a:pt x="207" y="139"/>
                    <a:pt x="231" y="127"/>
                  </a:cubicBezTo>
                  <a:cubicBezTo>
                    <a:pt x="279" y="91"/>
                    <a:pt x="279" y="43"/>
                    <a:pt x="231" y="19"/>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4582;p69">
              <a:extLst>
                <a:ext uri="{FF2B5EF4-FFF2-40B4-BE49-F238E27FC236}">
                  <a16:creationId xmlns:a16="http://schemas.microsoft.com/office/drawing/2014/main" id="{55B4352E-7025-4A4B-AB15-8E1C008ADAE4}"/>
                </a:ext>
              </a:extLst>
            </p:cNvPr>
            <p:cNvSpPr/>
            <p:nvPr/>
          </p:nvSpPr>
          <p:spPr>
            <a:xfrm>
              <a:off x="2019224" y="2890697"/>
              <a:ext cx="41140" cy="22413"/>
            </a:xfrm>
            <a:custGeom>
              <a:avLst/>
              <a:gdLst/>
              <a:ahLst/>
              <a:cxnLst/>
              <a:rect l="l" t="t" r="r" b="b"/>
              <a:pathLst>
                <a:path w="279" h="152" extrusionOk="0">
                  <a:moveTo>
                    <a:pt x="144" y="0"/>
                  </a:moveTo>
                  <a:cubicBezTo>
                    <a:pt x="112" y="0"/>
                    <a:pt x="79" y="9"/>
                    <a:pt x="49" y="27"/>
                  </a:cubicBezTo>
                  <a:cubicBezTo>
                    <a:pt x="0" y="51"/>
                    <a:pt x="0" y="100"/>
                    <a:pt x="49" y="124"/>
                  </a:cubicBezTo>
                  <a:cubicBezTo>
                    <a:pt x="79" y="143"/>
                    <a:pt x="112" y="152"/>
                    <a:pt x="144" y="152"/>
                  </a:cubicBezTo>
                  <a:cubicBezTo>
                    <a:pt x="176" y="152"/>
                    <a:pt x="206" y="143"/>
                    <a:pt x="230" y="124"/>
                  </a:cubicBezTo>
                  <a:cubicBezTo>
                    <a:pt x="279" y="100"/>
                    <a:pt x="279" y="51"/>
                    <a:pt x="230" y="27"/>
                  </a:cubicBezTo>
                  <a:cubicBezTo>
                    <a:pt x="206" y="9"/>
                    <a:pt x="176" y="0"/>
                    <a:pt x="14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4583;p69">
              <a:extLst>
                <a:ext uri="{FF2B5EF4-FFF2-40B4-BE49-F238E27FC236}">
                  <a16:creationId xmlns:a16="http://schemas.microsoft.com/office/drawing/2014/main" id="{011949A2-29A5-A2C0-19FD-6EF4757204F6}"/>
                </a:ext>
              </a:extLst>
            </p:cNvPr>
            <p:cNvSpPr/>
            <p:nvPr/>
          </p:nvSpPr>
          <p:spPr>
            <a:xfrm>
              <a:off x="1920724" y="2834664"/>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4584;p69">
              <a:extLst>
                <a:ext uri="{FF2B5EF4-FFF2-40B4-BE49-F238E27FC236}">
                  <a16:creationId xmlns:a16="http://schemas.microsoft.com/office/drawing/2014/main" id="{592300AF-FC1D-A258-D0A3-CEE7546B3D93}"/>
                </a:ext>
              </a:extLst>
            </p:cNvPr>
            <p:cNvSpPr/>
            <p:nvPr/>
          </p:nvSpPr>
          <p:spPr>
            <a:xfrm>
              <a:off x="1822371" y="2777451"/>
              <a:ext cx="41287" cy="21676"/>
            </a:xfrm>
            <a:custGeom>
              <a:avLst/>
              <a:gdLst/>
              <a:ahLst/>
              <a:cxnLst/>
              <a:rect l="l" t="t" r="r" b="b"/>
              <a:pathLst>
                <a:path w="280" h="147" extrusionOk="0">
                  <a:moveTo>
                    <a:pt x="140" y="0"/>
                  </a:moveTo>
                  <a:cubicBezTo>
                    <a:pt x="107" y="0"/>
                    <a:pt x="73" y="6"/>
                    <a:pt x="49" y="18"/>
                  </a:cubicBezTo>
                  <a:cubicBezTo>
                    <a:pt x="0" y="43"/>
                    <a:pt x="0" y="91"/>
                    <a:pt x="49" y="128"/>
                  </a:cubicBezTo>
                  <a:cubicBezTo>
                    <a:pt x="73" y="140"/>
                    <a:pt x="107" y="146"/>
                    <a:pt x="140" y="146"/>
                  </a:cubicBezTo>
                  <a:cubicBezTo>
                    <a:pt x="173" y="146"/>
                    <a:pt x="206" y="140"/>
                    <a:pt x="231" y="128"/>
                  </a:cubicBezTo>
                  <a:cubicBezTo>
                    <a:pt x="279" y="91"/>
                    <a:pt x="279" y="43"/>
                    <a:pt x="231"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4585;p69">
              <a:extLst>
                <a:ext uri="{FF2B5EF4-FFF2-40B4-BE49-F238E27FC236}">
                  <a16:creationId xmlns:a16="http://schemas.microsoft.com/office/drawing/2014/main" id="{CA992BF4-4300-ADF6-E620-578143A39012}"/>
                </a:ext>
              </a:extLst>
            </p:cNvPr>
            <p:cNvSpPr/>
            <p:nvPr/>
          </p:nvSpPr>
          <p:spPr>
            <a:xfrm>
              <a:off x="1723871" y="2720091"/>
              <a:ext cx="41435" cy="21823"/>
            </a:xfrm>
            <a:custGeom>
              <a:avLst/>
              <a:gdLst/>
              <a:ahLst/>
              <a:cxnLst/>
              <a:rect l="l" t="t" r="r" b="b"/>
              <a:pathLst>
                <a:path w="281" h="148" extrusionOk="0">
                  <a:moveTo>
                    <a:pt x="134" y="1"/>
                  </a:moveTo>
                  <a:cubicBezTo>
                    <a:pt x="104" y="1"/>
                    <a:pt x="73" y="7"/>
                    <a:pt x="49" y="19"/>
                  </a:cubicBezTo>
                  <a:cubicBezTo>
                    <a:pt x="1" y="56"/>
                    <a:pt x="1" y="92"/>
                    <a:pt x="49" y="129"/>
                  </a:cubicBezTo>
                  <a:cubicBezTo>
                    <a:pt x="73" y="141"/>
                    <a:pt x="104" y="147"/>
                    <a:pt x="134" y="147"/>
                  </a:cubicBezTo>
                  <a:cubicBezTo>
                    <a:pt x="164" y="147"/>
                    <a:pt x="195" y="141"/>
                    <a:pt x="219" y="129"/>
                  </a:cubicBezTo>
                  <a:cubicBezTo>
                    <a:pt x="280" y="92"/>
                    <a:pt x="280" y="56"/>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4586;p69">
              <a:extLst>
                <a:ext uri="{FF2B5EF4-FFF2-40B4-BE49-F238E27FC236}">
                  <a16:creationId xmlns:a16="http://schemas.microsoft.com/office/drawing/2014/main" id="{4F42A46D-BF4A-495A-4EFD-EC5316D238A9}"/>
                </a:ext>
              </a:extLst>
            </p:cNvPr>
            <p:cNvSpPr/>
            <p:nvPr/>
          </p:nvSpPr>
          <p:spPr>
            <a:xfrm>
              <a:off x="1625518" y="2662878"/>
              <a:ext cx="39518" cy="21676"/>
            </a:xfrm>
            <a:custGeom>
              <a:avLst/>
              <a:gdLst/>
              <a:ahLst/>
              <a:cxnLst/>
              <a:rect l="l" t="t" r="r" b="b"/>
              <a:pathLst>
                <a:path w="268" h="147" extrusionOk="0">
                  <a:moveTo>
                    <a:pt x="134" y="1"/>
                  </a:moveTo>
                  <a:cubicBezTo>
                    <a:pt x="104" y="1"/>
                    <a:pt x="73" y="7"/>
                    <a:pt x="49" y="19"/>
                  </a:cubicBezTo>
                  <a:cubicBezTo>
                    <a:pt x="1" y="56"/>
                    <a:pt x="1" y="92"/>
                    <a:pt x="49" y="128"/>
                  </a:cubicBezTo>
                  <a:cubicBezTo>
                    <a:pt x="73" y="141"/>
                    <a:pt x="104" y="147"/>
                    <a:pt x="134" y="147"/>
                  </a:cubicBezTo>
                  <a:cubicBezTo>
                    <a:pt x="164" y="147"/>
                    <a:pt x="195" y="141"/>
                    <a:pt x="219" y="128"/>
                  </a:cubicBezTo>
                  <a:cubicBezTo>
                    <a:pt x="268" y="92"/>
                    <a:pt x="268" y="56"/>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587;p69">
              <a:extLst>
                <a:ext uri="{FF2B5EF4-FFF2-40B4-BE49-F238E27FC236}">
                  <a16:creationId xmlns:a16="http://schemas.microsoft.com/office/drawing/2014/main" id="{FA470E10-42D7-1574-8BC7-EB195DE461B0}"/>
                </a:ext>
              </a:extLst>
            </p:cNvPr>
            <p:cNvSpPr/>
            <p:nvPr/>
          </p:nvSpPr>
          <p:spPr>
            <a:xfrm>
              <a:off x="1525395" y="2605665"/>
              <a:ext cx="41140" cy="21676"/>
            </a:xfrm>
            <a:custGeom>
              <a:avLst/>
              <a:gdLst/>
              <a:ahLst/>
              <a:cxnLst/>
              <a:rect l="l" t="t" r="r" b="b"/>
              <a:pathLst>
                <a:path w="279" h="147" extrusionOk="0">
                  <a:moveTo>
                    <a:pt x="139" y="0"/>
                  </a:moveTo>
                  <a:cubicBezTo>
                    <a:pt x="106" y="0"/>
                    <a:pt x="73" y="6"/>
                    <a:pt x="49" y="18"/>
                  </a:cubicBezTo>
                  <a:cubicBezTo>
                    <a:pt x="0" y="55"/>
                    <a:pt x="0" y="104"/>
                    <a:pt x="49" y="128"/>
                  </a:cubicBezTo>
                  <a:cubicBezTo>
                    <a:pt x="73" y="140"/>
                    <a:pt x="106" y="146"/>
                    <a:pt x="139" y="146"/>
                  </a:cubicBezTo>
                  <a:cubicBezTo>
                    <a:pt x="173" y="146"/>
                    <a:pt x="206" y="140"/>
                    <a:pt x="230" y="128"/>
                  </a:cubicBezTo>
                  <a:cubicBezTo>
                    <a:pt x="279" y="104"/>
                    <a:pt x="279" y="55"/>
                    <a:pt x="230" y="18"/>
                  </a:cubicBezTo>
                  <a:cubicBezTo>
                    <a:pt x="206" y="6"/>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4588;p69">
              <a:extLst>
                <a:ext uri="{FF2B5EF4-FFF2-40B4-BE49-F238E27FC236}">
                  <a16:creationId xmlns:a16="http://schemas.microsoft.com/office/drawing/2014/main" id="{75C65DA4-8500-BE80-454B-98D11E9D418C}"/>
                </a:ext>
              </a:extLst>
            </p:cNvPr>
            <p:cNvSpPr/>
            <p:nvPr/>
          </p:nvSpPr>
          <p:spPr>
            <a:xfrm>
              <a:off x="1426895" y="2548894"/>
              <a:ext cx="41287" cy="21234"/>
            </a:xfrm>
            <a:custGeom>
              <a:avLst/>
              <a:gdLst/>
              <a:ahLst/>
              <a:cxnLst/>
              <a:rect l="l" t="t" r="r" b="b"/>
              <a:pathLst>
                <a:path w="280" h="144" extrusionOk="0">
                  <a:moveTo>
                    <a:pt x="140" y="0"/>
                  </a:moveTo>
                  <a:cubicBezTo>
                    <a:pt x="106" y="0"/>
                    <a:pt x="73" y="9"/>
                    <a:pt x="49" y="28"/>
                  </a:cubicBezTo>
                  <a:cubicBezTo>
                    <a:pt x="0" y="52"/>
                    <a:pt x="0" y="101"/>
                    <a:pt x="49" y="125"/>
                  </a:cubicBezTo>
                  <a:cubicBezTo>
                    <a:pt x="73" y="137"/>
                    <a:pt x="106" y="143"/>
                    <a:pt x="140" y="143"/>
                  </a:cubicBezTo>
                  <a:cubicBezTo>
                    <a:pt x="173" y="143"/>
                    <a:pt x="207" y="137"/>
                    <a:pt x="231" y="125"/>
                  </a:cubicBezTo>
                  <a:cubicBezTo>
                    <a:pt x="280" y="101"/>
                    <a:pt x="280" y="52"/>
                    <a:pt x="231" y="28"/>
                  </a:cubicBezTo>
                  <a:cubicBezTo>
                    <a:pt x="207"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589;p69">
              <a:extLst>
                <a:ext uri="{FF2B5EF4-FFF2-40B4-BE49-F238E27FC236}">
                  <a16:creationId xmlns:a16="http://schemas.microsoft.com/office/drawing/2014/main" id="{C606EDB0-8D19-0609-5E05-86E7F802E8D5}"/>
                </a:ext>
              </a:extLst>
            </p:cNvPr>
            <p:cNvSpPr/>
            <p:nvPr/>
          </p:nvSpPr>
          <p:spPr>
            <a:xfrm>
              <a:off x="1278408" y="2462928"/>
              <a:ext cx="41287" cy="22561"/>
            </a:xfrm>
            <a:custGeom>
              <a:avLst/>
              <a:gdLst/>
              <a:ahLst/>
              <a:cxnLst/>
              <a:rect l="l" t="t" r="r" b="b"/>
              <a:pathLst>
                <a:path w="280" h="153" extrusionOk="0">
                  <a:moveTo>
                    <a:pt x="140" y="1"/>
                  </a:moveTo>
                  <a:cubicBezTo>
                    <a:pt x="107" y="1"/>
                    <a:pt x="73" y="10"/>
                    <a:pt x="49" y="28"/>
                  </a:cubicBezTo>
                  <a:cubicBezTo>
                    <a:pt x="0" y="53"/>
                    <a:pt x="0" y="101"/>
                    <a:pt x="49" y="125"/>
                  </a:cubicBezTo>
                  <a:cubicBezTo>
                    <a:pt x="73" y="143"/>
                    <a:pt x="107" y="152"/>
                    <a:pt x="140" y="152"/>
                  </a:cubicBezTo>
                  <a:cubicBezTo>
                    <a:pt x="173" y="152"/>
                    <a:pt x="206" y="143"/>
                    <a:pt x="231" y="125"/>
                  </a:cubicBezTo>
                  <a:cubicBezTo>
                    <a:pt x="279" y="101"/>
                    <a:pt x="279" y="53"/>
                    <a:pt x="231" y="28"/>
                  </a:cubicBez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4590;p69">
              <a:extLst>
                <a:ext uri="{FF2B5EF4-FFF2-40B4-BE49-F238E27FC236}">
                  <a16:creationId xmlns:a16="http://schemas.microsoft.com/office/drawing/2014/main" id="{37EA571D-231C-E8AD-B3E3-5C680085E01D}"/>
                </a:ext>
              </a:extLst>
            </p:cNvPr>
            <p:cNvSpPr/>
            <p:nvPr/>
          </p:nvSpPr>
          <p:spPr>
            <a:xfrm>
              <a:off x="2266064" y="3033287"/>
              <a:ext cx="41287" cy="21676"/>
            </a:xfrm>
            <a:custGeom>
              <a:avLst/>
              <a:gdLst/>
              <a:ahLst/>
              <a:cxnLst/>
              <a:rect l="l" t="t" r="r" b="b"/>
              <a:pathLst>
                <a:path w="280" h="147" extrusionOk="0">
                  <a:moveTo>
                    <a:pt x="145" y="1"/>
                  </a:moveTo>
                  <a:cubicBezTo>
                    <a:pt x="113" y="1"/>
                    <a:pt x="80" y="7"/>
                    <a:pt x="49" y="19"/>
                  </a:cubicBezTo>
                  <a:cubicBezTo>
                    <a:pt x="1" y="55"/>
                    <a:pt x="1" y="104"/>
                    <a:pt x="49" y="128"/>
                  </a:cubicBezTo>
                  <a:cubicBezTo>
                    <a:pt x="80" y="140"/>
                    <a:pt x="113" y="146"/>
                    <a:pt x="145" y="146"/>
                  </a:cubicBezTo>
                  <a:cubicBezTo>
                    <a:pt x="176" y="146"/>
                    <a:pt x="207" y="140"/>
                    <a:pt x="231" y="128"/>
                  </a:cubicBezTo>
                  <a:cubicBezTo>
                    <a:pt x="280" y="104"/>
                    <a:pt x="280" y="55"/>
                    <a:pt x="231" y="19"/>
                  </a:cubicBezTo>
                  <a:cubicBezTo>
                    <a:pt x="207" y="7"/>
                    <a:pt x="17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591;p69">
              <a:extLst>
                <a:ext uri="{FF2B5EF4-FFF2-40B4-BE49-F238E27FC236}">
                  <a16:creationId xmlns:a16="http://schemas.microsoft.com/office/drawing/2014/main" id="{B9DB6F1B-B3C4-BBE4-2EA0-2E19CA19D4F1}"/>
                </a:ext>
              </a:extLst>
            </p:cNvPr>
            <p:cNvSpPr/>
            <p:nvPr/>
          </p:nvSpPr>
          <p:spPr>
            <a:xfrm>
              <a:off x="2167711" y="2976516"/>
              <a:ext cx="41287" cy="21086"/>
            </a:xfrm>
            <a:custGeom>
              <a:avLst/>
              <a:gdLst/>
              <a:ahLst/>
              <a:cxnLst/>
              <a:rect l="l" t="t" r="r" b="b"/>
              <a:pathLst>
                <a:path w="280" h="143" extrusionOk="0">
                  <a:moveTo>
                    <a:pt x="140" y="1"/>
                  </a:moveTo>
                  <a:cubicBezTo>
                    <a:pt x="106" y="1"/>
                    <a:pt x="73" y="10"/>
                    <a:pt x="49" y="28"/>
                  </a:cubicBezTo>
                  <a:cubicBezTo>
                    <a:pt x="0" y="52"/>
                    <a:pt x="0" y="100"/>
                    <a:pt x="49" y="125"/>
                  </a:cubicBezTo>
                  <a:cubicBezTo>
                    <a:pt x="73" y="137"/>
                    <a:pt x="106" y="143"/>
                    <a:pt x="140" y="143"/>
                  </a:cubicBezTo>
                  <a:cubicBezTo>
                    <a:pt x="173" y="143"/>
                    <a:pt x="207" y="137"/>
                    <a:pt x="231" y="125"/>
                  </a:cubicBezTo>
                  <a:cubicBezTo>
                    <a:pt x="280" y="100"/>
                    <a:pt x="280" y="52"/>
                    <a:pt x="231" y="28"/>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4592;p69">
              <a:extLst>
                <a:ext uri="{FF2B5EF4-FFF2-40B4-BE49-F238E27FC236}">
                  <a16:creationId xmlns:a16="http://schemas.microsoft.com/office/drawing/2014/main" id="{785B7AC2-AE45-AFC8-AD8E-37D3A789ED82}"/>
                </a:ext>
              </a:extLst>
            </p:cNvPr>
            <p:cNvSpPr/>
            <p:nvPr/>
          </p:nvSpPr>
          <p:spPr>
            <a:xfrm>
              <a:off x="2119346" y="2947910"/>
              <a:ext cx="39518" cy="21086"/>
            </a:xfrm>
            <a:custGeom>
              <a:avLst/>
              <a:gdLst/>
              <a:ahLst/>
              <a:cxnLst/>
              <a:rect l="l" t="t" r="r" b="b"/>
              <a:pathLst>
                <a:path w="268" h="143" extrusionOk="0">
                  <a:moveTo>
                    <a:pt x="134" y="0"/>
                  </a:moveTo>
                  <a:cubicBezTo>
                    <a:pt x="104" y="0"/>
                    <a:pt x="74" y="9"/>
                    <a:pt x="49" y="27"/>
                  </a:cubicBezTo>
                  <a:cubicBezTo>
                    <a:pt x="1" y="52"/>
                    <a:pt x="1" y="100"/>
                    <a:pt x="49" y="124"/>
                  </a:cubicBezTo>
                  <a:cubicBezTo>
                    <a:pt x="74" y="137"/>
                    <a:pt x="104" y="143"/>
                    <a:pt x="134" y="143"/>
                  </a:cubicBezTo>
                  <a:cubicBezTo>
                    <a:pt x="165" y="143"/>
                    <a:pt x="195" y="137"/>
                    <a:pt x="219" y="124"/>
                  </a:cubicBezTo>
                  <a:cubicBezTo>
                    <a:pt x="268" y="100"/>
                    <a:pt x="268" y="52"/>
                    <a:pt x="219" y="27"/>
                  </a:cubicBezTo>
                  <a:cubicBezTo>
                    <a:pt x="195" y="9"/>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593;p69">
              <a:extLst>
                <a:ext uri="{FF2B5EF4-FFF2-40B4-BE49-F238E27FC236}">
                  <a16:creationId xmlns:a16="http://schemas.microsoft.com/office/drawing/2014/main" id="{16E4D885-9F51-9271-1762-884EFC45E884}"/>
                </a:ext>
              </a:extLst>
            </p:cNvPr>
            <p:cNvSpPr/>
            <p:nvPr/>
          </p:nvSpPr>
          <p:spPr>
            <a:xfrm>
              <a:off x="1970858" y="2863270"/>
              <a:ext cx="41287" cy="21234"/>
            </a:xfrm>
            <a:custGeom>
              <a:avLst/>
              <a:gdLst/>
              <a:ahLst/>
              <a:cxnLst/>
              <a:rect l="l" t="t" r="r" b="b"/>
              <a:pathLst>
                <a:path w="280" h="144" extrusionOk="0">
                  <a:moveTo>
                    <a:pt x="135" y="1"/>
                  </a:moveTo>
                  <a:cubicBezTo>
                    <a:pt x="103" y="1"/>
                    <a:pt x="73" y="7"/>
                    <a:pt x="49" y="19"/>
                  </a:cubicBezTo>
                  <a:cubicBezTo>
                    <a:pt x="0" y="43"/>
                    <a:pt x="0" y="92"/>
                    <a:pt x="49" y="116"/>
                  </a:cubicBezTo>
                  <a:cubicBezTo>
                    <a:pt x="73" y="134"/>
                    <a:pt x="103" y="144"/>
                    <a:pt x="135" y="144"/>
                  </a:cubicBezTo>
                  <a:cubicBezTo>
                    <a:pt x="167" y="144"/>
                    <a:pt x="201" y="134"/>
                    <a:pt x="231" y="116"/>
                  </a:cubicBezTo>
                  <a:cubicBezTo>
                    <a:pt x="280" y="92"/>
                    <a:pt x="280" y="43"/>
                    <a:pt x="231" y="19"/>
                  </a:cubicBezTo>
                  <a:cubicBezTo>
                    <a:pt x="201" y="7"/>
                    <a:pt x="167" y="1"/>
                    <a:pt x="13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4594;p69">
              <a:extLst>
                <a:ext uri="{FF2B5EF4-FFF2-40B4-BE49-F238E27FC236}">
                  <a16:creationId xmlns:a16="http://schemas.microsoft.com/office/drawing/2014/main" id="{93BAA6E1-64EE-A3C0-CE23-8D8F2A62B5C5}"/>
                </a:ext>
              </a:extLst>
            </p:cNvPr>
            <p:cNvSpPr/>
            <p:nvPr/>
          </p:nvSpPr>
          <p:spPr>
            <a:xfrm>
              <a:off x="1872506" y="2806057"/>
              <a:ext cx="39518" cy="21234"/>
            </a:xfrm>
            <a:custGeom>
              <a:avLst/>
              <a:gdLst/>
              <a:ahLst/>
              <a:cxnLst/>
              <a:rect l="l" t="t" r="r" b="b"/>
              <a:pathLst>
                <a:path w="268" h="144" extrusionOk="0">
                  <a:moveTo>
                    <a:pt x="134" y="0"/>
                  </a:moveTo>
                  <a:cubicBezTo>
                    <a:pt x="103" y="0"/>
                    <a:pt x="73" y="6"/>
                    <a:pt x="49" y="19"/>
                  </a:cubicBezTo>
                  <a:cubicBezTo>
                    <a:pt x="0" y="43"/>
                    <a:pt x="0" y="91"/>
                    <a:pt x="49" y="116"/>
                  </a:cubicBezTo>
                  <a:cubicBezTo>
                    <a:pt x="73" y="134"/>
                    <a:pt x="103" y="143"/>
                    <a:pt x="134" y="143"/>
                  </a:cubicBezTo>
                  <a:cubicBezTo>
                    <a:pt x="164" y="143"/>
                    <a:pt x="194" y="134"/>
                    <a:pt x="219" y="116"/>
                  </a:cubicBezTo>
                  <a:cubicBezTo>
                    <a:pt x="267" y="91"/>
                    <a:pt x="267" y="43"/>
                    <a:pt x="219" y="19"/>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595;p69">
              <a:extLst>
                <a:ext uri="{FF2B5EF4-FFF2-40B4-BE49-F238E27FC236}">
                  <a16:creationId xmlns:a16="http://schemas.microsoft.com/office/drawing/2014/main" id="{B0BED9FA-5DDF-7B28-8511-D957A94B04EB}"/>
                </a:ext>
              </a:extLst>
            </p:cNvPr>
            <p:cNvSpPr/>
            <p:nvPr/>
          </p:nvSpPr>
          <p:spPr>
            <a:xfrm>
              <a:off x="1772236" y="2748844"/>
              <a:ext cx="41287" cy="21676"/>
            </a:xfrm>
            <a:custGeom>
              <a:avLst/>
              <a:gdLst/>
              <a:ahLst/>
              <a:cxnLst/>
              <a:rect l="l" t="t" r="r" b="b"/>
              <a:pathLst>
                <a:path w="280" h="147" extrusionOk="0">
                  <a:moveTo>
                    <a:pt x="140" y="0"/>
                  </a:moveTo>
                  <a:cubicBezTo>
                    <a:pt x="107" y="0"/>
                    <a:pt x="74" y="6"/>
                    <a:pt x="49" y="18"/>
                  </a:cubicBezTo>
                  <a:cubicBezTo>
                    <a:pt x="1" y="43"/>
                    <a:pt x="1" y="91"/>
                    <a:pt x="49" y="128"/>
                  </a:cubicBezTo>
                  <a:cubicBezTo>
                    <a:pt x="74" y="140"/>
                    <a:pt x="107" y="146"/>
                    <a:pt x="140" y="146"/>
                  </a:cubicBezTo>
                  <a:cubicBezTo>
                    <a:pt x="173" y="146"/>
                    <a:pt x="207" y="140"/>
                    <a:pt x="231" y="128"/>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4596;p69">
              <a:extLst>
                <a:ext uri="{FF2B5EF4-FFF2-40B4-BE49-F238E27FC236}">
                  <a16:creationId xmlns:a16="http://schemas.microsoft.com/office/drawing/2014/main" id="{5F29C9BA-AAF5-9CD9-473B-183D2CD055D8}"/>
                </a:ext>
              </a:extLst>
            </p:cNvPr>
            <p:cNvSpPr/>
            <p:nvPr/>
          </p:nvSpPr>
          <p:spPr>
            <a:xfrm>
              <a:off x="1673736" y="2691484"/>
              <a:ext cx="41435" cy="21676"/>
            </a:xfrm>
            <a:custGeom>
              <a:avLst/>
              <a:gdLst/>
              <a:ahLst/>
              <a:cxnLst/>
              <a:rect l="l" t="t" r="r" b="b"/>
              <a:pathLst>
                <a:path w="281" h="147" extrusionOk="0">
                  <a:moveTo>
                    <a:pt x="141" y="1"/>
                  </a:moveTo>
                  <a:cubicBezTo>
                    <a:pt x="107" y="1"/>
                    <a:pt x="74" y="7"/>
                    <a:pt x="49" y="19"/>
                  </a:cubicBezTo>
                  <a:cubicBezTo>
                    <a:pt x="1" y="56"/>
                    <a:pt x="1" y="92"/>
                    <a:pt x="49" y="129"/>
                  </a:cubicBezTo>
                  <a:cubicBezTo>
                    <a:pt x="74" y="141"/>
                    <a:pt x="107" y="147"/>
                    <a:pt x="141" y="147"/>
                  </a:cubicBezTo>
                  <a:cubicBezTo>
                    <a:pt x="174" y="147"/>
                    <a:pt x="208" y="141"/>
                    <a:pt x="232" y="129"/>
                  </a:cubicBezTo>
                  <a:cubicBezTo>
                    <a:pt x="280" y="92"/>
                    <a:pt x="280" y="56"/>
                    <a:pt x="232" y="19"/>
                  </a:cubicBezTo>
                  <a:cubicBezTo>
                    <a:pt x="208" y="7"/>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597;p69">
              <a:extLst>
                <a:ext uri="{FF2B5EF4-FFF2-40B4-BE49-F238E27FC236}">
                  <a16:creationId xmlns:a16="http://schemas.microsoft.com/office/drawing/2014/main" id="{81EC2C74-A35C-9D31-8082-5876B8F134EF}"/>
                </a:ext>
              </a:extLst>
            </p:cNvPr>
            <p:cNvSpPr/>
            <p:nvPr/>
          </p:nvSpPr>
          <p:spPr>
            <a:xfrm>
              <a:off x="1575383" y="2634271"/>
              <a:ext cx="41287" cy="21676"/>
            </a:xfrm>
            <a:custGeom>
              <a:avLst/>
              <a:gdLst/>
              <a:ahLst/>
              <a:cxnLst/>
              <a:rect l="l" t="t" r="r" b="b"/>
              <a:pathLst>
                <a:path w="280" h="147" extrusionOk="0">
                  <a:moveTo>
                    <a:pt x="140" y="0"/>
                  </a:moveTo>
                  <a:cubicBezTo>
                    <a:pt x="107" y="0"/>
                    <a:pt x="74" y="7"/>
                    <a:pt x="49" y="19"/>
                  </a:cubicBezTo>
                  <a:cubicBezTo>
                    <a:pt x="1" y="56"/>
                    <a:pt x="1" y="91"/>
                    <a:pt x="49" y="128"/>
                  </a:cubicBezTo>
                  <a:cubicBezTo>
                    <a:pt x="74" y="140"/>
                    <a:pt x="107" y="147"/>
                    <a:pt x="140" y="147"/>
                  </a:cubicBezTo>
                  <a:cubicBezTo>
                    <a:pt x="173" y="147"/>
                    <a:pt x="207" y="140"/>
                    <a:pt x="231" y="128"/>
                  </a:cubicBezTo>
                  <a:cubicBezTo>
                    <a:pt x="279" y="91"/>
                    <a:pt x="279" y="56"/>
                    <a:pt x="231" y="19"/>
                  </a:cubicBezTo>
                  <a:cubicBezTo>
                    <a:pt x="207" y="7"/>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4598;p69">
              <a:extLst>
                <a:ext uri="{FF2B5EF4-FFF2-40B4-BE49-F238E27FC236}">
                  <a16:creationId xmlns:a16="http://schemas.microsoft.com/office/drawing/2014/main" id="{DA85EA36-575B-D352-A94B-1EE7A6DA5122}"/>
                </a:ext>
              </a:extLst>
            </p:cNvPr>
            <p:cNvSpPr/>
            <p:nvPr/>
          </p:nvSpPr>
          <p:spPr>
            <a:xfrm>
              <a:off x="2563187" y="3205073"/>
              <a:ext cx="35832" cy="18874"/>
            </a:xfrm>
            <a:custGeom>
              <a:avLst/>
              <a:gdLst/>
              <a:ahLst/>
              <a:cxnLst/>
              <a:rect l="l" t="t" r="r" b="b"/>
              <a:pathLst>
                <a:path w="243" h="128" extrusionOk="0">
                  <a:moveTo>
                    <a:pt x="140" y="1"/>
                  </a:moveTo>
                  <a:cubicBezTo>
                    <a:pt x="106" y="1"/>
                    <a:pt x="73" y="7"/>
                    <a:pt x="49" y="19"/>
                  </a:cubicBezTo>
                  <a:cubicBezTo>
                    <a:pt x="0" y="43"/>
                    <a:pt x="0" y="92"/>
                    <a:pt x="49" y="128"/>
                  </a:cubicBezTo>
                  <a:lnTo>
                    <a:pt x="73" y="128"/>
                  </a:lnTo>
                  <a:lnTo>
                    <a:pt x="243" y="31"/>
                  </a:lnTo>
                  <a:lnTo>
                    <a:pt x="230" y="19"/>
                  </a:ln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599;p69">
              <a:extLst>
                <a:ext uri="{FF2B5EF4-FFF2-40B4-BE49-F238E27FC236}">
                  <a16:creationId xmlns:a16="http://schemas.microsoft.com/office/drawing/2014/main" id="{8FD3FA10-1750-2069-65EB-9FE3C624EB8F}"/>
                </a:ext>
              </a:extLst>
            </p:cNvPr>
            <p:cNvSpPr/>
            <p:nvPr/>
          </p:nvSpPr>
          <p:spPr>
            <a:xfrm>
              <a:off x="2513052" y="3176467"/>
              <a:ext cx="41287" cy="21528"/>
            </a:xfrm>
            <a:custGeom>
              <a:avLst/>
              <a:gdLst/>
              <a:ahLst/>
              <a:cxnLst/>
              <a:rect l="l" t="t" r="r" b="b"/>
              <a:pathLst>
                <a:path w="280" h="146" extrusionOk="0">
                  <a:moveTo>
                    <a:pt x="146" y="1"/>
                  </a:moveTo>
                  <a:cubicBezTo>
                    <a:pt x="115" y="1"/>
                    <a:pt x="85" y="7"/>
                    <a:pt x="61" y="19"/>
                  </a:cubicBezTo>
                  <a:cubicBezTo>
                    <a:pt x="1" y="55"/>
                    <a:pt x="1" y="92"/>
                    <a:pt x="61" y="128"/>
                  </a:cubicBezTo>
                  <a:cubicBezTo>
                    <a:pt x="85" y="140"/>
                    <a:pt x="115" y="146"/>
                    <a:pt x="146" y="146"/>
                  </a:cubicBezTo>
                  <a:cubicBezTo>
                    <a:pt x="176" y="146"/>
                    <a:pt x="206" y="140"/>
                    <a:pt x="231" y="128"/>
                  </a:cubicBezTo>
                  <a:cubicBezTo>
                    <a:pt x="279" y="92"/>
                    <a:pt x="279" y="55"/>
                    <a:pt x="231" y="19"/>
                  </a:cubicBezTo>
                  <a:cubicBezTo>
                    <a:pt x="206" y="7"/>
                    <a:pt x="176"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4600;p69">
              <a:extLst>
                <a:ext uri="{FF2B5EF4-FFF2-40B4-BE49-F238E27FC236}">
                  <a16:creationId xmlns:a16="http://schemas.microsoft.com/office/drawing/2014/main" id="{60708CD3-A20A-EA39-B1C7-E2FCC40F4104}"/>
                </a:ext>
              </a:extLst>
            </p:cNvPr>
            <p:cNvSpPr/>
            <p:nvPr/>
          </p:nvSpPr>
          <p:spPr>
            <a:xfrm>
              <a:off x="2464687" y="3147860"/>
              <a:ext cx="41287" cy="21528"/>
            </a:xfrm>
            <a:custGeom>
              <a:avLst/>
              <a:gdLst/>
              <a:ahLst/>
              <a:cxnLst/>
              <a:rect l="l" t="t" r="r" b="b"/>
              <a:pathLst>
                <a:path w="280" h="146" extrusionOk="0">
                  <a:moveTo>
                    <a:pt x="135" y="1"/>
                  </a:moveTo>
                  <a:cubicBezTo>
                    <a:pt x="104" y="1"/>
                    <a:pt x="73" y="7"/>
                    <a:pt x="49" y="19"/>
                  </a:cubicBezTo>
                  <a:cubicBezTo>
                    <a:pt x="0" y="55"/>
                    <a:pt x="0" y="92"/>
                    <a:pt x="49" y="128"/>
                  </a:cubicBezTo>
                  <a:cubicBezTo>
                    <a:pt x="73" y="140"/>
                    <a:pt x="104" y="146"/>
                    <a:pt x="135" y="146"/>
                  </a:cubicBezTo>
                  <a:cubicBezTo>
                    <a:pt x="167" y="146"/>
                    <a:pt x="201" y="140"/>
                    <a:pt x="231" y="128"/>
                  </a:cubicBezTo>
                  <a:cubicBezTo>
                    <a:pt x="280" y="92"/>
                    <a:pt x="280" y="55"/>
                    <a:pt x="231" y="19"/>
                  </a:cubicBezTo>
                  <a:cubicBezTo>
                    <a:pt x="201" y="7"/>
                    <a:pt x="167" y="1"/>
                    <a:pt x="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601;p69">
              <a:extLst>
                <a:ext uri="{FF2B5EF4-FFF2-40B4-BE49-F238E27FC236}">
                  <a16:creationId xmlns:a16="http://schemas.microsoft.com/office/drawing/2014/main" id="{7ED3C9A8-8F30-2B07-3307-E24168AAAA53}"/>
                </a:ext>
              </a:extLst>
            </p:cNvPr>
            <p:cNvSpPr/>
            <p:nvPr/>
          </p:nvSpPr>
          <p:spPr>
            <a:xfrm>
              <a:off x="2414552" y="3119254"/>
              <a:ext cx="41435" cy="21528"/>
            </a:xfrm>
            <a:custGeom>
              <a:avLst/>
              <a:gdLst/>
              <a:ahLst/>
              <a:cxnLst/>
              <a:rect l="l" t="t" r="r" b="b"/>
              <a:pathLst>
                <a:path w="281" h="146" extrusionOk="0">
                  <a:moveTo>
                    <a:pt x="140" y="0"/>
                  </a:moveTo>
                  <a:cubicBezTo>
                    <a:pt x="107" y="0"/>
                    <a:pt x="73" y="7"/>
                    <a:pt x="49" y="19"/>
                  </a:cubicBezTo>
                  <a:cubicBezTo>
                    <a:pt x="1" y="55"/>
                    <a:pt x="1" y="91"/>
                    <a:pt x="49" y="127"/>
                  </a:cubicBezTo>
                  <a:cubicBezTo>
                    <a:pt x="73" y="140"/>
                    <a:pt x="107" y="146"/>
                    <a:pt x="140" y="146"/>
                  </a:cubicBezTo>
                  <a:cubicBezTo>
                    <a:pt x="174" y="146"/>
                    <a:pt x="207" y="140"/>
                    <a:pt x="232" y="127"/>
                  </a:cubicBezTo>
                  <a:cubicBezTo>
                    <a:pt x="280" y="91"/>
                    <a:pt x="280" y="55"/>
                    <a:pt x="232" y="19"/>
                  </a:cubicBezTo>
                  <a:cubicBezTo>
                    <a:pt x="207" y="7"/>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4602;p69">
              <a:extLst>
                <a:ext uri="{FF2B5EF4-FFF2-40B4-BE49-F238E27FC236}">
                  <a16:creationId xmlns:a16="http://schemas.microsoft.com/office/drawing/2014/main" id="{36139A17-BCB9-DE51-1BBB-F4CDE2BBDF17}"/>
                </a:ext>
              </a:extLst>
            </p:cNvPr>
            <p:cNvSpPr/>
            <p:nvPr/>
          </p:nvSpPr>
          <p:spPr>
            <a:xfrm>
              <a:off x="2366334" y="3090647"/>
              <a:ext cx="39518" cy="21528"/>
            </a:xfrm>
            <a:custGeom>
              <a:avLst/>
              <a:gdLst/>
              <a:ahLst/>
              <a:cxnLst/>
              <a:rect l="l" t="t" r="r" b="b"/>
              <a:pathLst>
                <a:path w="268" h="146" extrusionOk="0">
                  <a:moveTo>
                    <a:pt x="134" y="0"/>
                  </a:moveTo>
                  <a:cubicBezTo>
                    <a:pt x="104" y="0"/>
                    <a:pt x="73" y="6"/>
                    <a:pt x="49" y="19"/>
                  </a:cubicBezTo>
                  <a:cubicBezTo>
                    <a:pt x="0" y="54"/>
                    <a:pt x="0" y="91"/>
                    <a:pt x="49" y="127"/>
                  </a:cubicBezTo>
                  <a:cubicBezTo>
                    <a:pt x="73" y="139"/>
                    <a:pt x="104" y="145"/>
                    <a:pt x="134" y="145"/>
                  </a:cubicBezTo>
                  <a:cubicBezTo>
                    <a:pt x="164" y="145"/>
                    <a:pt x="195" y="139"/>
                    <a:pt x="219" y="127"/>
                  </a:cubicBezTo>
                  <a:cubicBezTo>
                    <a:pt x="267" y="91"/>
                    <a:pt x="267" y="54"/>
                    <a:pt x="219" y="19"/>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603;p69">
              <a:extLst>
                <a:ext uri="{FF2B5EF4-FFF2-40B4-BE49-F238E27FC236}">
                  <a16:creationId xmlns:a16="http://schemas.microsoft.com/office/drawing/2014/main" id="{4BF56246-02C8-D796-8D36-EF77FB77A172}"/>
                </a:ext>
              </a:extLst>
            </p:cNvPr>
            <p:cNvSpPr/>
            <p:nvPr/>
          </p:nvSpPr>
          <p:spPr>
            <a:xfrm>
              <a:off x="2316199" y="3062041"/>
              <a:ext cx="41287" cy="21528"/>
            </a:xfrm>
            <a:custGeom>
              <a:avLst/>
              <a:gdLst/>
              <a:ahLst/>
              <a:cxnLst/>
              <a:rect l="l" t="t" r="r" b="b"/>
              <a:pathLst>
                <a:path w="280" h="146" extrusionOk="0">
                  <a:moveTo>
                    <a:pt x="140" y="0"/>
                  </a:moveTo>
                  <a:cubicBezTo>
                    <a:pt x="107" y="0"/>
                    <a:pt x="73" y="6"/>
                    <a:pt x="49" y="18"/>
                  </a:cubicBezTo>
                  <a:cubicBezTo>
                    <a:pt x="1" y="54"/>
                    <a:pt x="1" y="103"/>
                    <a:pt x="49" y="127"/>
                  </a:cubicBezTo>
                  <a:cubicBezTo>
                    <a:pt x="73" y="139"/>
                    <a:pt x="107" y="145"/>
                    <a:pt x="140" y="145"/>
                  </a:cubicBezTo>
                  <a:cubicBezTo>
                    <a:pt x="173" y="145"/>
                    <a:pt x="206" y="139"/>
                    <a:pt x="231" y="127"/>
                  </a:cubicBezTo>
                  <a:cubicBezTo>
                    <a:pt x="279" y="103"/>
                    <a:pt x="279" y="54"/>
                    <a:pt x="231" y="18"/>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4604;p69">
              <a:extLst>
                <a:ext uri="{FF2B5EF4-FFF2-40B4-BE49-F238E27FC236}">
                  <a16:creationId xmlns:a16="http://schemas.microsoft.com/office/drawing/2014/main" id="{2013E273-9F3D-C39A-8D39-E867983C105C}"/>
                </a:ext>
              </a:extLst>
            </p:cNvPr>
            <p:cNvSpPr/>
            <p:nvPr/>
          </p:nvSpPr>
          <p:spPr>
            <a:xfrm>
              <a:off x="2217699" y="3005123"/>
              <a:ext cx="41435" cy="21086"/>
            </a:xfrm>
            <a:custGeom>
              <a:avLst/>
              <a:gdLst/>
              <a:ahLst/>
              <a:cxnLst/>
              <a:rect l="l" t="t" r="r" b="b"/>
              <a:pathLst>
                <a:path w="281" h="143" extrusionOk="0">
                  <a:moveTo>
                    <a:pt x="136" y="1"/>
                  </a:moveTo>
                  <a:cubicBezTo>
                    <a:pt x="104" y="1"/>
                    <a:pt x="74" y="10"/>
                    <a:pt x="49" y="28"/>
                  </a:cubicBezTo>
                  <a:cubicBezTo>
                    <a:pt x="1" y="52"/>
                    <a:pt x="1" y="100"/>
                    <a:pt x="49" y="125"/>
                  </a:cubicBezTo>
                  <a:cubicBezTo>
                    <a:pt x="74" y="137"/>
                    <a:pt x="104" y="143"/>
                    <a:pt x="136" y="143"/>
                  </a:cubicBezTo>
                  <a:cubicBezTo>
                    <a:pt x="168" y="143"/>
                    <a:pt x="201" y="137"/>
                    <a:pt x="232" y="125"/>
                  </a:cubicBezTo>
                  <a:cubicBezTo>
                    <a:pt x="280" y="100"/>
                    <a:pt x="280" y="52"/>
                    <a:pt x="232" y="28"/>
                  </a:cubicBezTo>
                  <a:cubicBezTo>
                    <a:pt x="201" y="10"/>
                    <a:pt x="168" y="1"/>
                    <a:pt x="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605;p69">
              <a:extLst>
                <a:ext uri="{FF2B5EF4-FFF2-40B4-BE49-F238E27FC236}">
                  <a16:creationId xmlns:a16="http://schemas.microsoft.com/office/drawing/2014/main" id="{F72F828C-5A64-C739-2043-25C6B7CF7D1F}"/>
                </a:ext>
              </a:extLst>
            </p:cNvPr>
            <p:cNvSpPr/>
            <p:nvPr/>
          </p:nvSpPr>
          <p:spPr>
            <a:xfrm>
              <a:off x="2069359" y="2919303"/>
              <a:ext cx="41140" cy="22413"/>
            </a:xfrm>
            <a:custGeom>
              <a:avLst/>
              <a:gdLst/>
              <a:ahLst/>
              <a:cxnLst/>
              <a:rect l="l" t="t" r="r" b="b"/>
              <a:pathLst>
                <a:path w="279" h="152" extrusionOk="0">
                  <a:moveTo>
                    <a:pt x="139" y="0"/>
                  </a:moveTo>
                  <a:cubicBezTo>
                    <a:pt x="106" y="0"/>
                    <a:pt x="73" y="9"/>
                    <a:pt x="49" y="27"/>
                  </a:cubicBezTo>
                  <a:cubicBezTo>
                    <a:pt x="0" y="51"/>
                    <a:pt x="0" y="100"/>
                    <a:pt x="49" y="124"/>
                  </a:cubicBezTo>
                  <a:cubicBezTo>
                    <a:pt x="73" y="143"/>
                    <a:pt x="106" y="152"/>
                    <a:pt x="139" y="152"/>
                  </a:cubicBezTo>
                  <a:cubicBezTo>
                    <a:pt x="173" y="152"/>
                    <a:pt x="206" y="143"/>
                    <a:pt x="230" y="124"/>
                  </a:cubicBezTo>
                  <a:cubicBezTo>
                    <a:pt x="279" y="100"/>
                    <a:pt x="279" y="51"/>
                    <a:pt x="230" y="27"/>
                  </a:cubicBezTo>
                  <a:cubicBezTo>
                    <a:pt x="206" y="9"/>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606;p69">
              <a:extLst>
                <a:ext uri="{FF2B5EF4-FFF2-40B4-BE49-F238E27FC236}">
                  <a16:creationId xmlns:a16="http://schemas.microsoft.com/office/drawing/2014/main" id="{4F306C09-8577-81DC-7259-6200B76D9D79}"/>
                </a:ext>
              </a:extLst>
            </p:cNvPr>
            <p:cNvSpPr/>
            <p:nvPr/>
          </p:nvSpPr>
          <p:spPr>
            <a:xfrm>
              <a:off x="1410823" y="2586496"/>
              <a:ext cx="41287" cy="22413"/>
            </a:xfrm>
            <a:custGeom>
              <a:avLst/>
              <a:gdLst/>
              <a:ahLst/>
              <a:cxnLst/>
              <a:rect l="l" t="t" r="r" b="b"/>
              <a:pathLst>
                <a:path w="280" h="152" extrusionOk="0">
                  <a:moveTo>
                    <a:pt x="140" y="0"/>
                  </a:moveTo>
                  <a:cubicBezTo>
                    <a:pt x="107" y="0"/>
                    <a:pt x="73" y="9"/>
                    <a:pt x="49" y="27"/>
                  </a:cubicBezTo>
                  <a:cubicBezTo>
                    <a:pt x="0" y="51"/>
                    <a:pt x="0" y="100"/>
                    <a:pt x="49" y="124"/>
                  </a:cubicBezTo>
                  <a:cubicBezTo>
                    <a:pt x="73" y="143"/>
                    <a:pt x="107" y="152"/>
                    <a:pt x="140" y="152"/>
                  </a:cubicBezTo>
                  <a:cubicBezTo>
                    <a:pt x="173" y="152"/>
                    <a:pt x="206" y="143"/>
                    <a:pt x="231" y="124"/>
                  </a:cubicBezTo>
                  <a:cubicBezTo>
                    <a:pt x="279" y="100"/>
                    <a:pt x="279" y="51"/>
                    <a:pt x="231" y="27"/>
                  </a:cubicBezTo>
                  <a:cubicBezTo>
                    <a:pt x="206" y="9"/>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607;p69">
              <a:extLst>
                <a:ext uri="{FF2B5EF4-FFF2-40B4-BE49-F238E27FC236}">
                  <a16:creationId xmlns:a16="http://schemas.microsoft.com/office/drawing/2014/main" id="{B7A88248-8ED7-F620-172B-930D297EE848}"/>
                </a:ext>
              </a:extLst>
            </p:cNvPr>
            <p:cNvSpPr/>
            <p:nvPr/>
          </p:nvSpPr>
          <p:spPr>
            <a:xfrm>
              <a:off x="1312322" y="2530462"/>
              <a:ext cx="41435" cy="21234"/>
            </a:xfrm>
            <a:custGeom>
              <a:avLst/>
              <a:gdLst/>
              <a:ahLst/>
              <a:cxnLst/>
              <a:rect l="l" t="t" r="r" b="b"/>
              <a:pathLst>
                <a:path w="281" h="144" extrusionOk="0">
                  <a:moveTo>
                    <a:pt x="136" y="1"/>
                  </a:moveTo>
                  <a:cubicBezTo>
                    <a:pt x="104" y="1"/>
                    <a:pt x="73" y="7"/>
                    <a:pt x="49" y="19"/>
                  </a:cubicBezTo>
                  <a:cubicBezTo>
                    <a:pt x="1" y="43"/>
                    <a:pt x="1" y="92"/>
                    <a:pt x="49" y="116"/>
                  </a:cubicBezTo>
                  <a:cubicBezTo>
                    <a:pt x="73" y="134"/>
                    <a:pt x="104" y="144"/>
                    <a:pt x="136" y="144"/>
                  </a:cubicBezTo>
                  <a:cubicBezTo>
                    <a:pt x="168" y="144"/>
                    <a:pt x="201" y="134"/>
                    <a:pt x="232" y="116"/>
                  </a:cubicBezTo>
                  <a:cubicBezTo>
                    <a:pt x="280" y="92"/>
                    <a:pt x="280" y="43"/>
                    <a:pt x="232" y="19"/>
                  </a:cubicBezTo>
                  <a:cubicBezTo>
                    <a:pt x="201" y="7"/>
                    <a:pt x="168" y="1"/>
                    <a:pt x="13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608;p69">
              <a:extLst>
                <a:ext uri="{FF2B5EF4-FFF2-40B4-BE49-F238E27FC236}">
                  <a16:creationId xmlns:a16="http://schemas.microsoft.com/office/drawing/2014/main" id="{A832B83A-A20C-939D-E352-A3C7FC2898A5}"/>
                </a:ext>
              </a:extLst>
            </p:cNvPr>
            <p:cNvSpPr/>
            <p:nvPr/>
          </p:nvSpPr>
          <p:spPr>
            <a:xfrm>
              <a:off x="1262187" y="2501856"/>
              <a:ext cx="41435" cy="21234"/>
            </a:xfrm>
            <a:custGeom>
              <a:avLst/>
              <a:gdLst/>
              <a:ahLst/>
              <a:cxnLst/>
              <a:rect l="l" t="t" r="r" b="b"/>
              <a:pathLst>
                <a:path w="281" h="144" extrusionOk="0">
                  <a:moveTo>
                    <a:pt x="141" y="0"/>
                  </a:moveTo>
                  <a:cubicBezTo>
                    <a:pt x="107" y="0"/>
                    <a:pt x="74" y="7"/>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7"/>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609;p69">
              <a:extLst>
                <a:ext uri="{FF2B5EF4-FFF2-40B4-BE49-F238E27FC236}">
                  <a16:creationId xmlns:a16="http://schemas.microsoft.com/office/drawing/2014/main" id="{553A2B02-C6AC-D8F8-3D19-00E22A1B2DA3}"/>
                </a:ext>
              </a:extLst>
            </p:cNvPr>
            <p:cNvSpPr/>
            <p:nvPr/>
          </p:nvSpPr>
          <p:spPr>
            <a:xfrm>
              <a:off x="1163835" y="2444643"/>
              <a:ext cx="41287" cy="21676"/>
            </a:xfrm>
            <a:custGeom>
              <a:avLst/>
              <a:gdLst/>
              <a:ahLst/>
              <a:cxnLst/>
              <a:rect l="l" t="t" r="r" b="b"/>
              <a:pathLst>
                <a:path w="280" h="147" extrusionOk="0">
                  <a:moveTo>
                    <a:pt x="140" y="0"/>
                  </a:moveTo>
                  <a:cubicBezTo>
                    <a:pt x="107" y="0"/>
                    <a:pt x="74" y="6"/>
                    <a:pt x="49" y="18"/>
                  </a:cubicBezTo>
                  <a:cubicBezTo>
                    <a:pt x="1" y="43"/>
                    <a:pt x="1" y="91"/>
                    <a:pt x="49" y="128"/>
                  </a:cubicBezTo>
                  <a:cubicBezTo>
                    <a:pt x="74" y="140"/>
                    <a:pt x="107" y="146"/>
                    <a:pt x="140" y="146"/>
                  </a:cubicBezTo>
                  <a:cubicBezTo>
                    <a:pt x="173" y="146"/>
                    <a:pt x="207" y="140"/>
                    <a:pt x="231" y="128"/>
                  </a:cubicBezTo>
                  <a:cubicBezTo>
                    <a:pt x="279" y="91"/>
                    <a:pt x="279" y="43"/>
                    <a:pt x="231" y="18"/>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4610;p69">
              <a:extLst>
                <a:ext uri="{FF2B5EF4-FFF2-40B4-BE49-F238E27FC236}">
                  <a16:creationId xmlns:a16="http://schemas.microsoft.com/office/drawing/2014/main" id="{E8A38D7D-F909-3C29-75A3-53A9542C08BC}"/>
                </a:ext>
              </a:extLst>
            </p:cNvPr>
            <p:cNvSpPr/>
            <p:nvPr/>
          </p:nvSpPr>
          <p:spPr>
            <a:xfrm>
              <a:off x="1113847" y="2415889"/>
              <a:ext cx="41140" cy="21823"/>
            </a:xfrm>
            <a:custGeom>
              <a:avLst/>
              <a:gdLst/>
              <a:ahLst/>
              <a:cxnLst/>
              <a:rect l="l" t="t" r="r" b="b"/>
              <a:pathLst>
                <a:path w="279" h="148" extrusionOk="0">
                  <a:moveTo>
                    <a:pt x="139" y="1"/>
                  </a:moveTo>
                  <a:cubicBezTo>
                    <a:pt x="106" y="1"/>
                    <a:pt x="73" y="7"/>
                    <a:pt x="49" y="19"/>
                  </a:cubicBezTo>
                  <a:cubicBezTo>
                    <a:pt x="0" y="43"/>
                    <a:pt x="0" y="92"/>
                    <a:pt x="49" y="129"/>
                  </a:cubicBezTo>
                  <a:cubicBezTo>
                    <a:pt x="73" y="141"/>
                    <a:pt x="106" y="147"/>
                    <a:pt x="139" y="147"/>
                  </a:cubicBezTo>
                  <a:cubicBezTo>
                    <a:pt x="173" y="147"/>
                    <a:pt x="206" y="141"/>
                    <a:pt x="230" y="129"/>
                  </a:cubicBezTo>
                  <a:cubicBezTo>
                    <a:pt x="279" y="92"/>
                    <a:pt x="279" y="43"/>
                    <a:pt x="230" y="19"/>
                  </a:cubicBezTo>
                  <a:cubicBezTo>
                    <a:pt x="206" y="7"/>
                    <a:pt x="173"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611;p69">
              <a:extLst>
                <a:ext uri="{FF2B5EF4-FFF2-40B4-BE49-F238E27FC236}">
                  <a16:creationId xmlns:a16="http://schemas.microsoft.com/office/drawing/2014/main" id="{C9D00230-8475-918A-6D33-CDDC365B0186}"/>
                </a:ext>
              </a:extLst>
            </p:cNvPr>
            <p:cNvSpPr/>
            <p:nvPr/>
          </p:nvSpPr>
          <p:spPr>
            <a:xfrm>
              <a:off x="1065334" y="2387283"/>
              <a:ext cx="41435" cy="21676"/>
            </a:xfrm>
            <a:custGeom>
              <a:avLst/>
              <a:gdLst/>
              <a:ahLst/>
              <a:cxnLst/>
              <a:rect l="l" t="t" r="r" b="b"/>
              <a:pathLst>
                <a:path w="281" h="147"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81" y="92"/>
                    <a:pt x="281" y="56"/>
                    <a:pt x="219" y="19"/>
                  </a:cubicBezTo>
                  <a:cubicBezTo>
                    <a:pt x="195" y="7"/>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4612;p69">
              <a:extLst>
                <a:ext uri="{FF2B5EF4-FFF2-40B4-BE49-F238E27FC236}">
                  <a16:creationId xmlns:a16="http://schemas.microsoft.com/office/drawing/2014/main" id="{F41CFA78-731F-9B77-0C55-0B67D37B7CA5}"/>
                </a:ext>
              </a:extLst>
            </p:cNvPr>
            <p:cNvSpPr/>
            <p:nvPr/>
          </p:nvSpPr>
          <p:spPr>
            <a:xfrm>
              <a:off x="1015347" y="2358676"/>
              <a:ext cx="41287" cy="21676"/>
            </a:xfrm>
            <a:custGeom>
              <a:avLst/>
              <a:gdLst/>
              <a:ahLst/>
              <a:cxnLst/>
              <a:rect l="l" t="t" r="r" b="b"/>
              <a:pathLst>
                <a:path w="280" h="147" extrusionOk="0">
                  <a:moveTo>
                    <a:pt x="140" y="1"/>
                  </a:moveTo>
                  <a:cubicBezTo>
                    <a:pt x="106" y="1"/>
                    <a:pt x="73" y="7"/>
                    <a:pt x="49" y="19"/>
                  </a:cubicBezTo>
                  <a:cubicBezTo>
                    <a:pt x="0" y="56"/>
                    <a:pt x="0" y="92"/>
                    <a:pt x="49" y="129"/>
                  </a:cubicBezTo>
                  <a:cubicBezTo>
                    <a:pt x="73" y="141"/>
                    <a:pt x="106" y="147"/>
                    <a:pt x="140" y="147"/>
                  </a:cubicBezTo>
                  <a:cubicBezTo>
                    <a:pt x="173" y="147"/>
                    <a:pt x="207" y="141"/>
                    <a:pt x="231" y="129"/>
                  </a:cubicBezTo>
                  <a:cubicBezTo>
                    <a:pt x="280" y="92"/>
                    <a:pt x="280" y="56"/>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613;p69">
              <a:extLst>
                <a:ext uri="{FF2B5EF4-FFF2-40B4-BE49-F238E27FC236}">
                  <a16:creationId xmlns:a16="http://schemas.microsoft.com/office/drawing/2014/main" id="{0628C34E-11B8-C0F0-D222-9E999A10C4E2}"/>
                </a:ext>
              </a:extLst>
            </p:cNvPr>
            <p:cNvSpPr/>
            <p:nvPr/>
          </p:nvSpPr>
          <p:spPr>
            <a:xfrm>
              <a:off x="975976" y="2334641"/>
              <a:ext cx="30523" cy="17105"/>
            </a:xfrm>
            <a:custGeom>
              <a:avLst/>
              <a:gdLst/>
              <a:ahLst/>
              <a:cxnLst/>
              <a:rect l="l" t="t" r="r" b="b"/>
              <a:pathLst>
                <a:path w="207" h="116" extrusionOk="0">
                  <a:moveTo>
                    <a:pt x="170" y="0"/>
                  </a:moveTo>
                  <a:lnTo>
                    <a:pt x="0" y="97"/>
                  </a:lnTo>
                  <a:cubicBezTo>
                    <a:pt x="24" y="110"/>
                    <a:pt x="55" y="116"/>
                    <a:pt x="84" y="116"/>
                  </a:cubicBezTo>
                  <a:cubicBezTo>
                    <a:pt x="113" y="116"/>
                    <a:pt x="140" y="110"/>
                    <a:pt x="158" y="97"/>
                  </a:cubicBezTo>
                  <a:cubicBezTo>
                    <a:pt x="207" y="73"/>
                    <a:pt x="207" y="25"/>
                    <a:pt x="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614;p69">
              <a:extLst>
                <a:ext uri="{FF2B5EF4-FFF2-40B4-BE49-F238E27FC236}">
                  <a16:creationId xmlns:a16="http://schemas.microsoft.com/office/drawing/2014/main" id="{B9862629-1C90-AC8A-33B1-64A88D3F2466}"/>
                </a:ext>
              </a:extLst>
            </p:cNvPr>
            <p:cNvSpPr/>
            <p:nvPr/>
          </p:nvSpPr>
          <p:spPr>
            <a:xfrm>
              <a:off x="1954786" y="2901019"/>
              <a:ext cx="39518" cy="21528"/>
            </a:xfrm>
            <a:custGeom>
              <a:avLst/>
              <a:gdLst/>
              <a:ahLst/>
              <a:cxnLst/>
              <a:rect l="l" t="t" r="r" b="b"/>
              <a:pathLst>
                <a:path w="268" h="146" extrusionOk="0">
                  <a:moveTo>
                    <a:pt x="134" y="0"/>
                  </a:moveTo>
                  <a:cubicBezTo>
                    <a:pt x="104" y="0"/>
                    <a:pt x="73" y="6"/>
                    <a:pt x="49" y="18"/>
                  </a:cubicBezTo>
                  <a:cubicBezTo>
                    <a:pt x="0" y="42"/>
                    <a:pt x="0" y="91"/>
                    <a:pt x="49" y="127"/>
                  </a:cubicBezTo>
                  <a:cubicBezTo>
                    <a:pt x="73" y="139"/>
                    <a:pt x="104" y="145"/>
                    <a:pt x="134" y="145"/>
                  </a:cubicBezTo>
                  <a:cubicBezTo>
                    <a:pt x="164" y="145"/>
                    <a:pt x="195" y="139"/>
                    <a:pt x="219" y="127"/>
                  </a:cubicBezTo>
                  <a:cubicBezTo>
                    <a:pt x="267" y="91"/>
                    <a:pt x="267" y="42"/>
                    <a:pt x="219" y="18"/>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615;p69">
              <a:extLst>
                <a:ext uri="{FF2B5EF4-FFF2-40B4-BE49-F238E27FC236}">
                  <a16:creationId xmlns:a16="http://schemas.microsoft.com/office/drawing/2014/main" id="{EC9310D7-51EA-0097-AB7C-D1A689F3C92D}"/>
                </a:ext>
              </a:extLst>
            </p:cNvPr>
            <p:cNvSpPr/>
            <p:nvPr/>
          </p:nvSpPr>
          <p:spPr>
            <a:xfrm>
              <a:off x="1854516" y="2843659"/>
              <a:ext cx="41287" cy="21528"/>
            </a:xfrm>
            <a:custGeom>
              <a:avLst/>
              <a:gdLst/>
              <a:ahLst/>
              <a:cxnLst/>
              <a:rect l="l" t="t" r="r" b="b"/>
              <a:pathLst>
                <a:path w="280" h="146" extrusionOk="0">
                  <a:moveTo>
                    <a:pt x="146" y="1"/>
                  </a:moveTo>
                  <a:cubicBezTo>
                    <a:pt x="116" y="1"/>
                    <a:pt x="85" y="7"/>
                    <a:pt x="61" y="19"/>
                  </a:cubicBezTo>
                  <a:cubicBezTo>
                    <a:pt x="1" y="55"/>
                    <a:pt x="1" y="92"/>
                    <a:pt x="61" y="128"/>
                  </a:cubicBezTo>
                  <a:cubicBezTo>
                    <a:pt x="85" y="140"/>
                    <a:pt x="116" y="146"/>
                    <a:pt x="146" y="146"/>
                  </a:cubicBezTo>
                  <a:cubicBezTo>
                    <a:pt x="176" y="146"/>
                    <a:pt x="207" y="140"/>
                    <a:pt x="231" y="128"/>
                  </a:cubicBezTo>
                  <a:cubicBezTo>
                    <a:pt x="280" y="92"/>
                    <a:pt x="280" y="55"/>
                    <a:pt x="231" y="19"/>
                  </a:cubicBezTo>
                  <a:cubicBezTo>
                    <a:pt x="207" y="7"/>
                    <a:pt x="176" y="1"/>
                    <a:pt x="14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616;p69">
              <a:extLst>
                <a:ext uri="{FF2B5EF4-FFF2-40B4-BE49-F238E27FC236}">
                  <a16:creationId xmlns:a16="http://schemas.microsoft.com/office/drawing/2014/main" id="{4A7979FE-78CC-AC0B-1121-18CD24D1C952}"/>
                </a:ext>
              </a:extLst>
            </p:cNvPr>
            <p:cNvSpPr/>
            <p:nvPr/>
          </p:nvSpPr>
          <p:spPr>
            <a:xfrm>
              <a:off x="1756163" y="2786446"/>
              <a:ext cx="41287" cy="21528"/>
            </a:xfrm>
            <a:custGeom>
              <a:avLst/>
              <a:gdLst/>
              <a:ahLst/>
              <a:cxnLst/>
              <a:rect l="l" t="t" r="r" b="b"/>
              <a:pathLst>
                <a:path w="280" h="146" extrusionOk="0">
                  <a:moveTo>
                    <a:pt x="140" y="0"/>
                  </a:moveTo>
                  <a:cubicBezTo>
                    <a:pt x="106" y="0"/>
                    <a:pt x="73" y="6"/>
                    <a:pt x="49" y="19"/>
                  </a:cubicBezTo>
                  <a:cubicBezTo>
                    <a:pt x="0" y="55"/>
                    <a:pt x="0" y="91"/>
                    <a:pt x="49" y="127"/>
                  </a:cubicBezTo>
                  <a:cubicBezTo>
                    <a:pt x="73" y="139"/>
                    <a:pt x="106" y="146"/>
                    <a:pt x="140" y="146"/>
                  </a:cubicBezTo>
                  <a:cubicBezTo>
                    <a:pt x="173" y="146"/>
                    <a:pt x="207" y="139"/>
                    <a:pt x="231" y="127"/>
                  </a:cubicBezTo>
                  <a:cubicBezTo>
                    <a:pt x="280" y="91"/>
                    <a:pt x="280" y="55"/>
                    <a:pt x="231" y="19"/>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617;p69">
              <a:extLst>
                <a:ext uri="{FF2B5EF4-FFF2-40B4-BE49-F238E27FC236}">
                  <a16:creationId xmlns:a16="http://schemas.microsoft.com/office/drawing/2014/main" id="{2FF93F46-FCC9-E3C6-C506-D925A3DD7BA1}"/>
                </a:ext>
              </a:extLst>
            </p:cNvPr>
            <p:cNvSpPr/>
            <p:nvPr/>
          </p:nvSpPr>
          <p:spPr>
            <a:xfrm>
              <a:off x="1657810" y="2729233"/>
              <a:ext cx="41140" cy="21528"/>
            </a:xfrm>
            <a:custGeom>
              <a:avLst/>
              <a:gdLst/>
              <a:ahLst/>
              <a:cxnLst/>
              <a:rect l="l" t="t" r="r" b="b"/>
              <a:pathLst>
                <a:path w="279" h="146" extrusionOk="0">
                  <a:moveTo>
                    <a:pt x="139" y="0"/>
                  </a:moveTo>
                  <a:cubicBezTo>
                    <a:pt x="106" y="0"/>
                    <a:pt x="73" y="6"/>
                    <a:pt x="49" y="18"/>
                  </a:cubicBezTo>
                  <a:cubicBezTo>
                    <a:pt x="0" y="54"/>
                    <a:pt x="0" y="103"/>
                    <a:pt x="49" y="127"/>
                  </a:cubicBezTo>
                  <a:cubicBezTo>
                    <a:pt x="73" y="139"/>
                    <a:pt x="106" y="145"/>
                    <a:pt x="139" y="145"/>
                  </a:cubicBezTo>
                  <a:cubicBezTo>
                    <a:pt x="173" y="145"/>
                    <a:pt x="206" y="139"/>
                    <a:pt x="230" y="127"/>
                  </a:cubicBezTo>
                  <a:cubicBezTo>
                    <a:pt x="279" y="103"/>
                    <a:pt x="279" y="54"/>
                    <a:pt x="230" y="18"/>
                  </a:cubicBezTo>
                  <a:cubicBezTo>
                    <a:pt x="206" y="6"/>
                    <a:pt x="173" y="0"/>
                    <a:pt x="139"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618;p69">
              <a:extLst>
                <a:ext uri="{FF2B5EF4-FFF2-40B4-BE49-F238E27FC236}">
                  <a16:creationId xmlns:a16="http://schemas.microsoft.com/office/drawing/2014/main" id="{91684F4E-0FFD-FACD-B7BF-95011486F87B}"/>
                </a:ext>
              </a:extLst>
            </p:cNvPr>
            <p:cNvSpPr/>
            <p:nvPr/>
          </p:nvSpPr>
          <p:spPr>
            <a:xfrm>
              <a:off x="1559310" y="2672315"/>
              <a:ext cx="41287" cy="21086"/>
            </a:xfrm>
            <a:custGeom>
              <a:avLst/>
              <a:gdLst/>
              <a:ahLst/>
              <a:cxnLst/>
              <a:rect l="l" t="t" r="r" b="b"/>
              <a:pathLst>
                <a:path w="280" h="143" extrusionOk="0">
                  <a:moveTo>
                    <a:pt x="135" y="1"/>
                  </a:moveTo>
                  <a:cubicBezTo>
                    <a:pt x="103" y="1"/>
                    <a:pt x="73" y="10"/>
                    <a:pt x="49" y="28"/>
                  </a:cubicBezTo>
                  <a:cubicBezTo>
                    <a:pt x="0" y="52"/>
                    <a:pt x="0" y="100"/>
                    <a:pt x="49" y="125"/>
                  </a:cubicBezTo>
                  <a:cubicBezTo>
                    <a:pt x="73" y="137"/>
                    <a:pt x="103" y="143"/>
                    <a:pt x="135" y="143"/>
                  </a:cubicBezTo>
                  <a:cubicBezTo>
                    <a:pt x="167" y="143"/>
                    <a:pt x="201" y="137"/>
                    <a:pt x="231" y="125"/>
                  </a:cubicBezTo>
                  <a:cubicBezTo>
                    <a:pt x="280" y="100"/>
                    <a:pt x="280" y="52"/>
                    <a:pt x="231" y="28"/>
                  </a:cubicBezTo>
                  <a:cubicBezTo>
                    <a:pt x="201" y="10"/>
                    <a:pt x="167" y="1"/>
                    <a:pt x="13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619;p69">
              <a:extLst>
                <a:ext uri="{FF2B5EF4-FFF2-40B4-BE49-F238E27FC236}">
                  <a16:creationId xmlns:a16="http://schemas.microsoft.com/office/drawing/2014/main" id="{C869AD80-8A6E-90BA-F25D-275FC2BD55FC}"/>
                </a:ext>
              </a:extLst>
            </p:cNvPr>
            <p:cNvSpPr/>
            <p:nvPr/>
          </p:nvSpPr>
          <p:spPr>
            <a:xfrm>
              <a:off x="1460957" y="2615102"/>
              <a:ext cx="39518" cy="22561"/>
            </a:xfrm>
            <a:custGeom>
              <a:avLst/>
              <a:gdLst/>
              <a:ahLst/>
              <a:cxnLst/>
              <a:rect l="l" t="t" r="r" b="b"/>
              <a:pathLst>
                <a:path w="268" h="153" extrusionOk="0">
                  <a:moveTo>
                    <a:pt x="134" y="0"/>
                  </a:moveTo>
                  <a:cubicBezTo>
                    <a:pt x="103" y="0"/>
                    <a:pt x="73" y="9"/>
                    <a:pt x="49" y="27"/>
                  </a:cubicBezTo>
                  <a:cubicBezTo>
                    <a:pt x="0" y="52"/>
                    <a:pt x="0" y="100"/>
                    <a:pt x="49" y="124"/>
                  </a:cubicBezTo>
                  <a:cubicBezTo>
                    <a:pt x="73" y="143"/>
                    <a:pt x="103" y="152"/>
                    <a:pt x="134" y="152"/>
                  </a:cubicBezTo>
                  <a:cubicBezTo>
                    <a:pt x="164" y="152"/>
                    <a:pt x="194" y="143"/>
                    <a:pt x="219" y="124"/>
                  </a:cubicBezTo>
                  <a:cubicBezTo>
                    <a:pt x="267" y="100"/>
                    <a:pt x="267" y="52"/>
                    <a:pt x="219" y="27"/>
                  </a:cubicBezTo>
                  <a:cubicBezTo>
                    <a:pt x="194"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620;p69">
              <a:extLst>
                <a:ext uri="{FF2B5EF4-FFF2-40B4-BE49-F238E27FC236}">
                  <a16:creationId xmlns:a16="http://schemas.microsoft.com/office/drawing/2014/main" id="{C15ADDD6-BF5E-F71A-30E5-0B423A97DFCC}"/>
                </a:ext>
              </a:extLst>
            </p:cNvPr>
            <p:cNvSpPr/>
            <p:nvPr/>
          </p:nvSpPr>
          <p:spPr>
            <a:xfrm>
              <a:off x="1360688" y="2559069"/>
              <a:ext cx="41287" cy="21234"/>
            </a:xfrm>
            <a:custGeom>
              <a:avLst/>
              <a:gdLst/>
              <a:ahLst/>
              <a:cxnLst/>
              <a:rect l="l" t="t" r="r" b="b"/>
              <a:pathLst>
                <a:path w="280" h="144" extrusionOk="0">
                  <a:moveTo>
                    <a:pt x="144" y="1"/>
                  </a:moveTo>
                  <a:cubicBezTo>
                    <a:pt x="113" y="1"/>
                    <a:pt x="79" y="7"/>
                    <a:pt x="49" y="19"/>
                  </a:cubicBezTo>
                  <a:cubicBezTo>
                    <a:pt x="1" y="43"/>
                    <a:pt x="1" y="92"/>
                    <a:pt x="49" y="116"/>
                  </a:cubicBezTo>
                  <a:cubicBezTo>
                    <a:pt x="79" y="134"/>
                    <a:pt x="113" y="144"/>
                    <a:pt x="144" y="144"/>
                  </a:cubicBezTo>
                  <a:cubicBezTo>
                    <a:pt x="176" y="144"/>
                    <a:pt x="206" y="134"/>
                    <a:pt x="231" y="116"/>
                  </a:cubicBezTo>
                  <a:cubicBezTo>
                    <a:pt x="279" y="92"/>
                    <a:pt x="279" y="43"/>
                    <a:pt x="231" y="19"/>
                  </a:cubicBezTo>
                  <a:cubicBezTo>
                    <a:pt x="206" y="7"/>
                    <a:pt x="176" y="1"/>
                    <a:pt x="14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621;p69">
              <a:extLst>
                <a:ext uri="{FF2B5EF4-FFF2-40B4-BE49-F238E27FC236}">
                  <a16:creationId xmlns:a16="http://schemas.microsoft.com/office/drawing/2014/main" id="{A5C0A96D-7842-5289-C2AC-3D4615AD4EF3}"/>
                </a:ext>
              </a:extLst>
            </p:cNvPr>
            <p:cNvSpPr/>
            <p:nvPr/>
          </p:nvSpPr>
          <p:spPr>
            <a:xfrm>
              <a:off x="1213970" y="2473249"/>
              <a:ext cx="39518" cy="21234"/>
            </a:xfrm>
            <a:custGeom>
              <a:avLst/>
              <a:gdLst/>
              <a:ahLst/>
              <a:cxnLst/>
              <a:rect l="l" t="t" r="r" b="b"/>
              <a:pathLst>
                <a:path w="268" h="144" extrusionOk="0">
                  <a:moveTo>
                    <a:pt x="134" y="0"/>
                  </a:moveTo>
                  <a:cubicBezTo>
                    <a:pt x="104" y="0"/>
                    <a:pt x="73" y="6"/>
                    <a:pt x="49" y="19"/>
                  </a:cubicBezTo>
                  <a:cubicBezTo>
                    <a:pt x="1" y="43"/>
                    <a:pt x="1" y="91"/>
                    <a:pt x="49" y="116"/>
                  </a:cubicBezTo>
                  <a:cubicBezTo>
                    <a:pt x="73" y="134"/>
                    <a:pt x="104" y="143"/>
                    <a:pt x="134" y="143"/>
                  </a:cubicBezTo>
                  <a:cubicBezTo>
                    <a:pt x="164" y="143"/>
                    <a:pt x="195" y="134"/>
                    <a:pt x="219" y="116"/>
                  </a:cubicBezTo>
                  <a:cubicBezTo>
                    <a:pt x="268" y="91"/>
                    <a:pt x="268" y="43"/>
                    <a:pt x="219" y="19"/>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622;p69">
              <a:extLst>
                <a:ext uri="{FF2B5EF4-FFF2-40B4-BE49-F238E27FC236}">
                  <a16:creationId xmlns:a16="http://schemas.microsoft.com/office/drawing/2014/main" id="{FAD0B8CF-D754-DEAE-7660-3B9BD16F788A}"/>
                </a:ext>
              </a:extLst>
            </p:cNvPr>
            <p:cNvSpPr/>
            <p:nvPr/>
          </p:nvSpPr>
          <p:spPr>
            <a:xfrm>
              <a:off x="2201774" y="3042724"/>
              <a:ext cx="39518" cy="22561"/>
            </a:xfrm>
            <a:custGeom>
              <a:avLst/>
              <a:gdLst/>
              <a:ahLst/>
              <a:cxnLst/>
              <a:rect l="l" t="t" r="r" b="b"/>
              <a:pathLst>
                <a:path w="268" h="153" extrusionOk="0">
                  <a:moveTo>
                    <a:pt x="134" y="0"/>
                  </a:moveTo>
                  <a:cubicBezTo>
                    <a:pt x="103" y="0"/>
                    <a:pt x="73" y="10"/>
                    <a:pt x="49" y="28"/>
                  </a:cubicBezTo>
                  <a:cubicBezTo>
                    <a:pt x="0" y="52"/>
                    <a:pt x="0" y="101"/>
                    <a:pt x="49" y="125"/>
                  </a:cubicBezTo>
                  <a:cubicBezTo>
                    <a:pt x="73" y="143"/>
                    <a:pt x="103" y="152"/>
                    <a:pt x="134" y="152"/>
                  </a:cubicBezTo>
                  <a:cubicBezTo>
                    <a:pt x="164" y="152"/>
                    <a:pt x="194" y="143"/>
                    <a:pt x="218" y="125"/>
                  </a:cubicBezTo>
                  <a:cubicBezTo>
                    <a:pt x="267" y="101"/>
                    <a:pt x="267" y="52"/>
                    <a:pt x="218" y="28"/>
                  </a:cubicBezTo>
                  <a:cubicBezTo>
                    <a:pt x="194" y="10"/>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623;p69">
              <a:extLst>
                <a:ext uri="{FF2B5EF4-FFF2-40B4-BE49-F238E27FC236}">
                  <a16:creationId xmlns:a16="http://schemas.microsoft.com/office/drawing/2014/main" id="{B7AA0A7D-7CDA-B32B-8B58-7DA039821369}"/>
                </a:ext>
              </a:extLst>
            </p:cNvPr>
            <p:cNvSpPr/>
            <p:nvPr/>
          </p:nvSpPr>
          <p:spPr>
            <a:xfrm>
              <a:off x="2101504" y="2986838"/>
              <a:ext cx="41287" cy="21086"/>
            </a:xfrm>
            <a:custGeom>
              <a:avLst/>
              <a:gdLst/>
              <a:ahLst/>
              <a:cxnLst/>
              <a:rect l="l" t="t" r="r" b="b"/>
              <a:pathLst>
                <a:path w="280" h="143" extrusionOk="0">
                  <a:moveTo>
                    <a:pt x="146" y="0"/>
                  </a:moveTo>
                  <a:cubicBezTo>
                    <a:pt x="115" y="0"/>
                    <a:pt x="85" y="7"/>
                    <a:pt x="61" y="19"/>
                  </a:cubicBezTo>
                  <a:cubicBezTo>
                    <a:pt x="1" y="43"/>
                    <a:pt x="1" y="91"/>
                    <a:pt x="61" y="116"/>
                  </a:cubicBezTo>
                  <a:cubicBezTo>
                    <a:pt x="85" y="134"/>
                    <a:pt x="115" y="143"/>
                    <a:pt x="146" y="143"/>
                  </a:cubicBezTo>
                  <a:cubicBezTo>
                    <a:pt x="176" y="143"/>
                    <a:pt x="206" y="134"/>
                    <a:pt x="231" y="116"/>
                  </a:cubicBezTo>
                  <a:cubicBezTo>
                    <a:pt x="279" y="91"/>
                    <a:pt x="279" y="43"/>
                    <a:pt x="231" y="19"/>
                  </a:cubicBezTo>
                  <a:cubicBezTo>
                    <a:pt x="206" y="7"/>
                    <a:pt x="176" y="0"/>
                    <a:pt x="146"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624;p69">
              <a:extLst>
                <a:ext uri="{FF2B5EF4-FFF2-40B4-BE49-F238E27FC236}">
                  <a16:creationId xmlns:a16="http://schemas.microsoft.com/office/drawing/2014/main" id="{EBCB1B33-55CC-BE2C-C8AF-5BF8A6166F84}"/>
                </a:ext>
              </a:extLst>
            </p:cNvPr>
            <p:cNvSpPr/>
            <p:nvPr/>
          </p:nvSpPr>
          <p:spPr>
            <a:xfrm>
              <a:off x="2053139" y="2958232"/>
              <a:ext cx="41287" cy="21086"/>
            </a:xfrm>
            <a:custGeom>
              <a:avLst/>
              <a:gdLst/>
              <a:ahLst/>
              <a:cxnLst/>
              <a:rect l="l" t="t" r="r" b="b"/>
              <a:pathLst>
                <a:path w="280" h="143" extrusionOk="0">
                  <a:moveTo>
                    <a:pt x="140" y="0"/>
                  </a:moveTo>
                  <a:cubicBezTo>
                    <a:pt x="107" y="0"/>
                    <a:pt x="73" y="6"/>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625;p69">
              <a:extLst>
                <a:ext uri="{FF2B5EF4-FFF2-40B4-BE49-F238E27FC236}">
                  <a16:creationId xmlns:a16="http://schemas.microsoft.com/office/drawing/2014/main" id="{7E6D0041-EAAD-9934-1669-159DEF99F832}"/>
                </a:ext>
              </a:extLst>
            </p:cNvPr>
            <p:cNvSpPr/>
            <p:nvPr/>
          </p:nvSpPr>
          <p:spPr>
            <a:xfrm>
              <a:off x="1904651" y="2872265"/>
              <a:ext cx="41287" cy="21528"/>
            </a:xfrm>
            <a:custGeom>
              <a:avLst/>
              <a:gdLst/>
              <a:ahLst/>
              <a:cxnLst/>
              <a:rect l="l" t="t" r="r" b="b"/>
              <a:pathLst>
                <a:path w="280" h="146" extrusionOk="0">
                  <a:moveTo>
                    <a:pt x="140" y="1"/>
                  </a:moveTo>
                  <a:cubicBezTo>
                    <a:pt x="107" y="1"/>
                    <a:pt x="73" y="7"/>
                    <a:pt x="49" y="19"/>
                  </a:cubicBezTo>
                  <a:cubicBezTo>
                    <a:pt x="1" y="43"/>
                    <a:pt x="1" y="92"/>
                    <a:pt x="49" y="128"/>
                  </a:cubicBezTo>
                  <a:cubicBezTo>
                    <a:pt x="73" y="140"/>
                    <a:pt x="107" y="146"/>
                    <a:pt x="140" y="146"/>
                  </a:cubicBezTo>
                  <a:cubicBezTo>
                    <a:pt x="173" y="146"/>
                    <a:pt x="206" y="140"/>
                    <a:pt x="231" y="128"/>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626;p69">
              <a:extLst>
                <a:ext uri="{FF2B5EF4-FFF2-40B4-BE49-F238E27FC236}">
                  <a16:creationId xmlns:a16="http://schemas.microsoft.com/office/drawing/2014/main" id="{E1F3AD27-4DBB-2659-59BD-977D99FFA892}"/>
                </a:ext>
              </a:extLst>
            </p:cNvPr>
            <p:cNvSpPr/>
            <p:nvPr/>
          </p:nvSpPr>
          <p:spPr>
            <a:xfrm>
              <a:off x="1806151" y="2815052"/>
              <a:ext cx="41435" cy="21528"/>
            </a:xfrm>
            <a:custGeom>
              <a:avLst/>
              <a:gdLst/>
              <a:ahLst/>
              <a:cxnLst/>
              <a:rect l="l" t="t" r="r" b="b"/>
              <a:pathLst>
                <a:path w="281" h="146" extrusionOk="0">
                  <a:moveTo>
                    <a:pt x="136" y="1"/>
                  </a:moveTo>
                  <a:cubicBezTo>
                    <a:pt x="104" y="1"/>
                    <a:pt x="74" y="7"/>
                    <a:pt x="49" y="19"/>
                  </a:cubicBezTo>
                  <a:cubicBezTo>
                    <a:pt x="1" y="55"/>
                    <a:pt x="1" y="92"/>
                    <a:pt x="49" y="127"/>
                  </a:cubicBezTo>
                  <a:cubicBezTo>
                    <a:pt x="74" y="140"/>
                    <a:pt x="104" y="146"/>
                    <a:pt x="136" y="146"/>
                  </a:cubicBezTo>
                  <a:cubicBezTo>
                    <a:pt x="168" y="146"/>
                    <a:pt x="201" y="140"/>
                    <a:pt x="232" y="127"/>
                  </a:cubicBezTo>
                  <a:cubicBezTo>
                    <a:pt x="280" y="92"/>
                    <a:pt x="280" y="55"/>
                    <a:pt x="232" y="19"/>
                  </a:cubicBezTo>
                  <a:cubicBezTo>
                    <a:pt x="201" y="7"/>
                    <a:pt x="168" y="1"/>
                    <a:pt x="13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627;p69">
              <a:extLst>
                <a:ext uri="{FF2B5EF4-FFF2-40B4-BE49-F238E27FC236}">
                  <a16:creationId xmlns:a16="http://schemas.microsoft.com/office/drawing/2014/main" id="{154916F9-3952-A805-DFB9-4E08718F2AFC}"/>
                </a:ext>
              </a:extLst>
            </p:cNvPr>
            <p:cNvSpPr/>
            <p:nvPr/>
          </p:nvSpPr>
          <p:spPr>
            <a:xfrm>
              <a:off x="1707798" y="2757839"/>
              <a:ext cx="39518" cy="21528"/>
            </a:xfrm>
            <a:custGeom>
              <a:avLst/>
              <a:gdLst/>
              <a:ahLst/>
              <a:cxnLst/>
              <a:rect l="l" t="t" r="r" b="b"/>
              <a:pathLst>
                <a:path w="268" h="146" extrusionOk="0">
                  <a:moveTo>
                    <a:pt x="134" y="0"/>
                  </a:moveTo>
                  <a:cubicBezTo>
                    <a:pt x="104" y="0"/>
                    <a:pt x="74" y="6"/>
                    <a:pt x="49" y="18"/>
                  </a:cubicBezTo>
                  <a:cubicBezTo>
                    <a:pt x="1" y="54"/>
                    <a:pt x="1" y="103"/>
                    <a:pt x="49" y="127"/>
                  </a:cubicBezTo>
                  <a:cubicBezTo>
                    <a:pt x="74" y="139"/>
                    <a:pt x="104" y="145"/>
                    <a:pt x="134" y="145"/>
                  </a:cubicBezTo>
                  <a:cubicBezTo>
                    <a:pt x="165" y="145"/>
                    <a:pt x="195" y="139"/>
                    <a:pt x="219" y="127"/>
                  </a:cubicBezTo>
                  <a:cubicBezTo>
                    <a:pt x="268" y="103"/>
                    <a:pt x="268" y="54"/>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628;p69">
              <a:extLst>
                <a:ext uri="{FF2B5EF4-FFF2-40B4-BE49-F238E27FC236}">
                  <a16:creationId xmlns:a16="http://schemas.microsoft.com/office/drawing/2014/main" id="{DD1A952C-1A5D-F624-FC4F-3BC96A588A0A}"/>
                </a:ext>
              </a:extLst>
            </p:cNvPr>
            <p:cNvSpPr/>
            <p:nvPr/>
          </p:nvSpPr>
          <p:spPr>
            <a:xfrm>
              <a:off x="1607676" y="2700921"/>
              <a:ext cx="41140" cy="21234"/>
            </a:xfrm>
            <a:custGeom>
              <a:avLst/>
              <a:gdLst/>
              <a:ahLst/>
              <a:cxnLst/>
              <a:rect l="l" t="t" r="r" b="b"/>
              <a:pathLst>
                <a:path w="279" h="144" extrusionOk="0">
                  <a:moveTo>
                    <a:pt x="144" y="1"/>
                  </a:moveTo>
                  <a:cubicBezTo>
                    <a:pt x="112" y="1"/>
                    <a:pt x="79" y="10"/>
                    <a:pt x="49" y="28"/>
                  </a:cubicBezTo>
                  <a:cubicBezTo>
                    <a:pt x="0" y="52"/>
                    <a:pt x="0" y="101"/>
                    <a:pt x="49" y="125"/>
                  </a:cubicBezTo>
                  <a:cubicBezTo>
                    <a:pt x="79" y="137"/>
                    <a:pt x="112" y="143"/>
                    <a:pt x="144" y="143"/>
                  </a:cubicBezTo>
                  <a:cubicBezTo>
                    <a:pt x="176" y="143"/>
                    <a:pt x="206" y="137"/>
                    <a:pt x="230" y="125"/>
                  </a:cubicBezTo>
                  <a:cubicBezTo>
                    <a:pt x="279" y="101"/>
                    <a:pt x="279" y="52"/>
                    <a:pt x="230" y="28"/>
                  </a:cubicBezTo>
                  <a:cubicBezTo>
                    <a:pt x="206" y="10"/>
                    <a:pt x="176" y="1"/>
                    <a:pt x="14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629;p69">
              <a:extLst>
                <a:ext uri="{FF2B5EF4-FFF2-40B4-BE49-F238E27FC236}">
                  <a16:creationId xmlns:a16="http://schemas.microsoft.com/office/drawing/2014/main" id="{09CD7628-C1B8-6FA1-E5ED-C126B110894C}"/>
                </a:ext>
              </a:extLst>
            </p:cNvPr>
            <p:cNvSpPr/>
            <p:nvPr/>
          </p:nvSpPr>
          <p:spPr>
            <a:xfrm>
              <a:off x="1509175" y="2643708"/>
              <a:ext cx="41287" cy="21086"/>
            </a:xfrm>
            <a:custGeom>
              <a:avLst/>
              <a:gdLst/>
              <a:ahLst/>
              <a:cxnLst/>
              <a:rect l="l" t="t" r="r" b="b"/>
              <a:pathLst>
                <a:path w="280" h="143" extrusionOk="0">
                  <a:moveTo>
                    <a:pt x="140" y="1"/>
                  </a:moveTo>
                  <a:cubicBezTo>
                    <a:pt x="107" y="1"/>
                    <a:pt x="73" y="9"/>
                    <a:pt x="49" y="27"/>
                  </a:cubicBezTo>
                  <a:cubicBezTo>
                    <a:pt x="0" y="52"/>
                    <a:pt x="0" y="100"/>
                    <a:pt x="49" y="125"/>
                  </a:cubicBezTo>
                  <a:cubicBezTo>
                    <a:pt x="73" y="137"/>
                    <a:pt x="107" y="143"/>
                    <a:pt x="140" y="143"/>
                  </a:cubicBezTo>
                  <a:cubicBezTo>
                    <a:pt x="174" y="143"/>
                    <a:pt x="207" y="137"/>
                    <a:pt x="231" y="125"/>
                  </a:cubicBezTo>
                  <a:cubicBezTo>
                    <a:pt x="280" y="100"/>
                    <a:pt x="280" y="52"/>
                    <a:pt x="231" y="27"/>
                  </a:cubicBezTo>
                  <a:cubicBezTo>
                    <a:pt x="207" y="9"/>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630;p69">
              <a:extLst>
                <a:ext uri="{FF2B5EF4-FFF2-40B4-BE49-F238E27FC236}">
                  <a16:creationId xmlns:a16="http://schemas.microsoft.com/office/drawing/2014/main" id="{742D8B45-5BD2-BA43-3704-818B2A542A0C}"/>
                </a:ext>
              </a:extLst>
            </p:cNvPr>
            <p:cNvSpPr/>
            <p:nvPr/>
          </p:nvSpPr>
          <p:spPr>
            <a:xfrm>
              <a:off x="2496832" y="3214068"/>
              <a:ext cx="41435" cy="21676"/>
            </a:xfrm>
            <a:custGeom>
              <a:avLst/>
              <a:gdLst/>
              <a:ahLst/>
              <a:cxnLst/>
              <a:rect l="l" t="t" r="r" b="b"/>
              <a:pathLst>
                <a:path w="281" h="147" extrusionOk="0">
                  <a:moveTo>
                    <a:pt x="141" y="0"/>
                  </a:moveTo>
                  <a:cubicBezTo>
                    <a:pt x="107" y="0"/>
                    <a:pt x="74" y="6"/>
                    <a:pt x="49" y="18"/>
                  </a:cubicBezTo>
                  <a:cubicBezTo>
                    <a:pt x="1" y="55"/>
                    <a:pt x="1" y="104"/>
                    <a:pt x="49" y="128"/>
                  </a:cubicBezTo>
                  <a:cubicBezTo>
                    <a:pt x="74" y="140"/>
                    <a:pt x="107" y="146"/>
                    <a:pt x="141" y="146"/>
                  </a:cubicBezTo>
                  <a:cubicBezTo>
                    <a:pt x="174" y="146"/>
                    <a:pt x="208" y="140"/>
                    <a:pt x="232" y="128"/>
                  </a:cubicBezTo>
                  <a:cubicBezTo>
                    <a:pt x="280" y="104"/>
                    <a:pt x="280" y="55"/>
                    <a:pt x="232" y="18"/>
                  </a:cubicBezTo>
                  <a:cubicBezTo>
                    <a:pt x="208" y="6"/>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631;p69">
              <a:extLst>
                <a:ext uri="{FF2B5EF4-FFF2-40B4-BE49-F238E27FC236}">
                  <a16:creationId xmlns:a16="http://schemas.microsoft.com/office/drawing/2014/main" id="{65318CB2-5F49-6C59-AAC0-D05FD44FE651}"/>
                </a:ext>
              </a:extLst>
            </p:cNvPr>
            <p:cNvSpPr/>
            <p:nvPr/>
          </p:nvSpPr>
          <p:spPr>
            <a:xfrm>
              <a:off x="2448614" y="3185314"/>
              <a:ext cx="39518" cy="21823"/>
            </a:xfrm>
            <a:custGeom>
              <a:avLst/>
              <a:gdLst/>
              <a:ahLst/>
              <a:cxnLst/>
              <a:rect l="l" t="t" r="r" b="b"/>
              <a:pathLst>
                <a:path w="268" h="148" extrusionOk="0">
                  <a:moveTo>
                    <a:pt x="134" y="1"/>
                  </a:moveTo>
                  <a:cubicBezTo>
                    <a:pt x="104" y="1"/>
                    <a:pt x="73" y="7"/>
                    <a:pt x="49" y="19"/>
                  </a:cubicBezTo>
                  <a:cubicBezTo>
                    <a:pt x="1" y="56"/>
                    <a:pt x="1" y="105"/>
                    <a:pt x="49" y="129"/>
                  </a:cubicBezTo>
                  <a:cubicBezTo>
                    <a:pt x="73" y="141"/>
                    <a:pt x="104" y="147"/>
                    <a:pt x="134" y="147"/>
                  </a:cubicBezTo>
                  <a:cubicBezTo>
                    <a:pt x="164" y="147"/>
                    <a:pt x="195" y="141"/>
                    <a:pt x="219" y="129"/>
                  </a:cubicBezTo>
                  <a:cubicBezTo>
                    <a:pt x="268" y="105"/>
                    <a:pt x="268" y="56"/>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632;p69">
              <a:extLst>
                <a:ext uri="{FF2B5EF4-FFF2-40B4-BE49-F238E27FC236}">
                  <a16:creationId xmlns:a16="http://schemas.microsoft.com/office/drawing/2014/main" id="{4317882D-065A-6C33-0797-8FF4B0C65362}"/>
                </a:ext>
              </a:extLst>
            </p:cNvPr>
            <p:cNvSpPr/>
            <p:nvPr/>
          </p:nvSpPr>
          <p:spPr>
            <a:xfrm>
              <a:off x="2398479" y="3157150"/>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3" y="144"/>
                    <a:pt x="207" y="138"/>
                    <a:pt x="231" y="126"/>
                  </a:cubicBezTo>
                  <a:cubicBezTo>
                    <a:pt x="280" y="101"/>
                    <a:pt x="280" y="53"/>
                    <a:pt x="231" y="29"/>
                  </a:cubicBezTo>
                  <a:cubicBezTo>
                    <a:pt x="207"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633;p69">
              <a:extLst>
                <a:ext uri="{FF2B5EF4-FFF2-40B4-BE49-F238E27FC236}">
                  <a16:creationId xmlns:a16="http://schemas.microsoft.com/office/drawing/2014/main" id="{6FCB7A87-91BA-FE20-71B4-A5C3845FE7F7}"/>
                </a:ext>
              </a:extLst>
            </p:cNvPr>
            <p:cNvSpPr/>
            <p:nvPr/>
          </p:nvSpPr>
          <p:spPr>
            <a:xfrm>
              <a:off x="2348492" y="3128543"/>
              <a:ext cx="41140" cy="21234"/>
            </a:xfrm>
            <a:custGeom>
              <a:avLst/>
              <a:gdLst/>
              <a:ahLst/>
              <a:cxnLst/>
              <a:rect l="l" t="t" r="r" b="b"/>
              <a:pathLst>
                <a:path w="279" h="144" extrusionOk="0">
                  <a:moveTo>
                    <a:pt x="145" y="1"/>
                  </a:moveTo>
                  <a:cubicBezTo>
                    <a:pt x="115" y="1"/>
                    <a:pt x="85" y="10"/>
                    <a:pt x="60" y="28"/>
                  </a:cubicBezTo>
                  <a:cubicBezTo>
                    <a:pt x="0" y="53"/>
                    <a:pt x="0" y="101"/>
                    <a:pt x="60" y="126"/>
                  </a:cubicBezTo>
                  <a:cubicBezTo>
                    <a:pt x="85" y="138"/>
                    <a:pt x="115" y="144"/>
                    <a:pt x="145" y="144"/>
                  </a:cubicBezTo>
                  <a:cubicBezTo>
                    <a:pt x="176" y="144"/>
                    <a:pt x="206" y="138"/>
                    <a:pt x="230" y="126"/>
                  </a:cubicBezTo>
                  <a:cubicBezTo>
                    <a:pt x="279" y="101"/>
                    <a:pt x="279" y="53"/>
                    <a:pt x="230" y="28"/>
                  </a:cubicBezTo>
                  <a:cubicBezTo>
                    <a:pt x="206" y="10"/>
                    <a:pt x="17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634;p69">
              <a:extLst>
                <a:ext uri="{FF2B5EF4-FFF2-40B4-BE49-F238E27FC236}">
                  <a16:creationId xmlns:a16="http://schemas.microsoft.com/office/drawing/2014/main" id="{3555DB76-021F-D69E-4C63-90427198E269}"/>
                </a:ext>
              </a:extLst>
            </p:cNvPr>
            <p:cNvSpPr/>
            <p:nvPr/>
          </p:nvSpPr>
          <p:spPr>
            <a:xfrm>
              <a:off x="2299979" y="3099937"/>
              <a:ext cx="41435" cy="21234"/>
            </a:xfrm>
            <a:custGeom>
              <a:avLst/>
              <a:gdLst/>
              <a:ahLst/>
              <a:cxnLst/>
              <a:rect l="l" t="t" r="r" b="b"/>
              <a:pathLst>
                <a:path w="281" h="144" extrusionOk="0">
                  <a:moveTo>
                    <a:pt x="141" y="1"/>
                  </a:moveTo>
                  <a:cubicBezTo>
                    <a:pt x="107" y="1"/>
                    <a:pt x="74" y="10"/>
                    <a:pt x="50" y="28"/>
                  </a:cubicBezTo>
                  <a:cubicBezTo>
                    <a:pt x="1" y="53"/>
                    <a:pt x="1" y="101"/>
                    <a:pt x="50" y="125"/>
                  </a:cubicBezTo>
                  <a:cubicBezTo>
                    <a:pt x="74" y="138"/>
                    <a:pt x="107" y="144"/>
                    <a:pt x="141" y="144"/>
                  </a:cubicBezTo>
                  <a:cubicBezTo>
                    <a:pt x="174" y="144"/>
                    <a:pt x="208" y="138"/>
                    <a:pt x="232" y="125"/>
                  </a:cubicBezTo>
                  <a:cubicBezTo>
                    <a:pt x="281" y="101"/>
                    <a:pt x="281" y="53"/>
                    <a:pt x="232" y="28"/>
                  </a:cubicBezTo>
                  <a:cubicBezTo>
                    <a:pt x="208" y="10"/>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635;p69">
              <a:extLst>
                <a:ext uri="{FF2B5EF4-FFF2-40B4-BE49-F238E27FC236}">
                  <a16:creationId xmlns:a16="http://schemas.microsoft.com/office/drawing/2014/main" id="{30963EA4-CE53-D540-60EE-39F400D15DCC}"/>
                </a:ext>
              </a:extLst>
            </p:cNvPr>
            <p:cNvSpPr/>
            <p:nvPr/>
          </p:nvSpPr>
          <p:spPr>
            <a:xfrm>
              <a:off x="2249992" y="3071330"/>
              <a:ext cx="41287" cy="21234"/>
            </a:xfrm>
            <a:custGeom>
              <a:avLst/>
              <a:gdLst/>
              <a:ahLst/>
              <a:cxnLst/>
              <a:rect l="l" t="t" r="r" b="b"/>
              <a:pathLst>
                <a:path w="280" h="144" extrusionOk="0">
                  <a:moveTo>
                    <a:pt x="140" y="0"/>
                  </a:moveTo>
                  <a:cubicBezTo>
                    <a:pt x="107" y="0"/>
                    <a:pt x="73" y="10"/>
                    <a:pt x="49" y="28"/>
                  </a:cubicBezTo>
                  <a:cubicBezTo>
                    <a:pt x="0" y="52"/>
                    <a:pt x="0" y="101"/>
                    <a:pt x="49" y="125"/>
                  </a:cubicBezTo>
                  <a:cubicBezTo>
                    <a:pt x="73" y="137"/>
                    <a:pt x="107" y="143"/>
                    <a:pt x="140" y="143"/>
                  </a:cubicBezTo>
                  <a:cubicBezTo>
                    <a:pt x="173" y="143"/>
                    <a:pt x="207" y="137"/>
                    <a:pt x="231" y="125"/>
                  </a:cubicBezTo>
                  <a:cubicBezTo>
                    <a:pt x="280" y="101"/>
                    <a:pt x="280" y="52"/>
                    <a:pt x="231" y="28"/>
                  </a:cubicBezTo>
                  <a:cubicBezTo>
                    <a:pt x="207" y="10"/>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636;p69">
              <a:extLst>
                <a:ext uri="{FF2B5EF4-FFF2-40B4-BE49-F238E27FC236}">
                  <a16:creationId xmlns:a16="http://schemas.microsoft.com/office/drawing/2014/main" id="{F1B5CC70-74C7-5B29-5A1E-0C34FC8B6C3C}"/>
                </a:ext>
              </a:extLst>
            </p:cNvPr>
            <p:cNvSpPr/>
            <p:nvPr/>
          </p:nvSpPr>
          <p:spPr>
            <a:xfrm>
              <a:off x="2151639" y="3015445"/>
              <a:ext cx="41140" cy="21086"/>
            </a:xfrm>
            <a:custGeom>
              <a:avLst/>
              <a:gdLst/>
              <a:ahLst/>
              <a:cxnLst/>
              <a:rect l="l" t="t" r="r" b="b"/>
              <a:pathLst>
                <a:path w="279" h="143" extrusionOk="0">
                  <a:moveTo>
                    <a:pt x="140" y="1"/>
                  </a:moveTo>
                  <a:cubicBezTo>
                    <a:pt x="106" y="1"/>
                    <a:pt x="73" y="7"/>
                    <a:pt x="49" y="19"/>
                  </a:cubicBezTo>
                  <a:cubicBezTo>
                    <a:pt x="0" y="43"/>
                    <a:pt x="0" y="92"/>
                    <a:pt x="49" y="116"/>
                  </a:cubicBezTo>
                  <a:cubicBezTo>
                    <a:pt x="73" y="134"/>
                    <a:pt x="106" y="143"/>
                    <a:pt x="140" y="143"/>
                  </a:cubicBezTo>
                  <a:cubicBezTo>
                    <a:pt x="173" y="143"/>
                    <a:pt x="206" y="134"/>
                    <a:pt x="230" y="116"/>
                  </a:cubicBezTo>
                  <a:cubicBezTo>
                    <a:pt x="279" y="92"/>
                    <a:pt x="279" y="43"/>
                    <a:pt x="230"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637;p69">
              <a:extLst>
                <a:ext uri="{FF2B5EF4-FFF2-40B4-BE49-F238E27FC236}">
                  <a16:creationId xmlns:a16="http://schemas.microsoft.com/office/drawing/2014/main" id="{4470D663-9B6A-ADAD-135D-37435C11154A}"/>
                </a:ext>
              </a:extLst>
            </p:cNvPr>
            <p:cNvSpPr/>
            <p:nvPr/>
          </p:nvSpPr>
          <p:spPr>
            <a:xfrm>
              <a:off x="2003004" y="2929625"/>
              <a:ext cx="41435" cy="21086"/>
            </a:xfrm>
            <a:custGeom>
              <a:avLst/>
              <a:gdLst/>
              <a:ahLst/>
              <a:cxnLst/>
              <a:rect l="l" t="t" r="r" b="b"/>
              <a:pathLst>
                <a:path w="281" h="143" extrusionOk="0">
                  <a:moveTo>
                    <a:pt x="140" y="0"/>
                  </a:moveTo>
                  <a:cubicBezTo>
                    <a:pt x="107" y="0"/>
                    <a:pt x="73" y="6"/>
                    <a:pt x="49" y="18"/>
                  </a:cubicBezTo>
                  <a:cubicBezTo>
                    <a:pt x="1" y="43"/>
                    <a:pt x="1" y="91"/>
                    <a:pt x="49" y="115"/>
                  </a:cubicBezTo>
                  <a:cubicBezTo>
                    <a:pt x="73" y="133"/>
                    <a:pt x="107" y="142"/>
                    <a:pt x="140" y="142"/>
                  </a:cubicBezTo>
                  <a:cubicBezTo>
                    <a:pt x="174" y="142"/>
                    <a:pt x="207" y="133"/>
                    <a:pt x="232" y="115"/>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638;p69">
              <a:extLst>
                <a:ext uri="{FF2B5EF4-FFF2-40B4-BE49-F238E27FC236}">
                  <a16:creationId xmlns:a16="http://schemas.microsoft.com/office/drawing/2014/main" id="{FE6A675E-DF1D-9A2B-742D-FAD01A1F5D59}"/>
                </a:ext>
              </a:extLst>
            </p:cNvPr>
            <p:cNvSpPr/>
            <p:nvPr/>
          </p:nvSpPr>
          <p:spPr>
            <a:xfrm>
              <a:off x="1394602" y="2625424"/>
              <a:ext cx="41435" cy="21086"/>
            </a:xfrm>
            <a:custGeom>
              <a:avLst/>
              <a:gdLst/>
              <a:ahLst/>
              <a:cxnLst/>
              <a:rect l="l" t="t" r="r" b="b"/>
              <a:pathLst>
                <a:path w="281" h="143" extrusionOk="0">
                  <a:moveTo>
                    <a:pt x="141" y="0"/>
                  </a:moveTo>
                  <a:cubicBezTo>
                    <a:pt x="107" y="0"/>
                    <a:pt x="74" y="6"/>
                    <a:pt x="49" y="18"/>
                  </a:cubicBezTo>
                  <a:cubicBezTo>
                    <a:pt x="1" y="43"/>
                    <a:pt x="1" y="91"/>
                    <a:pt x="49" y="116"/>
                  </a:cubicBezTo>
                  <a:cubicBezTo>
                    <a:pt x="74" y="133"/>
                    <a:pt x="107" y="142"/>
                    <a:pt x="141" y="142"/>
                  </a:cubicBezTo>
                  <a:cubicBezTo>
                    <a:pt x="174" y="142"/>
                    <a:pt x="208" y="133"/>
                    <a:pt x="232" y="116"/>
                  </a:cubicBezTo>
                  <a:cubicBezTo>
                    <a:pt x="280" y="91"/>
                    <a:pt x="280" y="43"/>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639;p69">
              <a:extLst>
                <a:ext uri="{FF2B5EF4-FFF2-40B4-BE49-F238E27FC236}">
                  <a16:creationId xmlns:a16="http://schemas.microsoft.com/office/drawing/2014/main" id="{DD37D00A-F854-9DF5-8165-64CE2830FDEE}"/>
                </a:ext>
              </a:extLst>
            </p:cNvPr>
            <p:cNvSpPr/>
            <p:nvPr/>
          </p:nvSpPr>
          <p:spPr>
            <a:xfrm>
              <a:off x="1296250" y="2568064"/>
              <a:ext cx="39518" cy="21676"/>
            </a:xfrm>
            <a:custGeom>
              <a:avLst/>
              <a:gdLst/>
              <a:ahLst/>
              <a:cxnLst/>
              <a:rect l="l" t="t" r="r" b="b"/>
              <a:pathLst>
                <a:path w="268" h="147" extrusionOk="0">
                  <a:moveTo>
                    <a:pt x="134" y="1"/>
                  </a:moveTo>
                  <a:cubicBezTo>
                    <a:pt x="104" y="1"/>
                    <a:pt x="74" y="7"/>
                    <a:pt x="49" y="19"/>
                  </a:cubicBezTo>
                  <a:cubicBezTo>
                    <a:pt x="1" y="43"/>
                    <a:pt x="1" y="92"/>
                    <a:pt x="49" y="128"/>
                  </a:cubicBezTo>
                  <a:cubicBezTo>
                    <a:pt x="74" y="140"/>
                    <a:pt x="104" y="146"/>
                    <a:pt x="134" y="146"/>
                  </a:cubicBezTo>
                  <a:cubicBezTo>
                    <a:pt x="165" y="146"/>
                    <a:pt x="195" y="140"/>
                    <a:pt x="219" y="128"/>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640;p69">
              <a:extLst>
                <a:ext uri="{FF2B5EF4-FFF2-40B4-BE49-F238E27FC236}">
                  <a16:creationId xmlns:a16="http://schemas.microsoft.com/office/drawing/2014/main" id="{87BBE257-A302-951D-0DBC-4D4969555B19}"/>
                </a:ext>
              </a:extLst>
            </p:cNvPr>
            <p:cNvSpPr/>
            <p:nvPr/>
          </p:nvSpPr>
          <p:spPr>
            <a:xfrm>
              <a:off x="1246262" y="2539457"/>
              <a:ext cx="41140" cy="21528"/>
            </a:xfrm>
            <a:custGeom>
              <a:avLst/>
              <a:gdLst/>
              <a:ahLst/>
              <a:cxnLst/>
              <a:rect l="l" t="t" r="r" b="b"/>
              <a:pathLst>
                <a:path w="279" h="146" extrusionOk="0">
                  <a:moveTo>
                    <a:pt x="139" y="1"/>
                  </a:moveTo>
                  <a:cubicBezTo>
                    <a:pt x="106" y="1"/>
                    <a:pt x="73" y="7"/>
                    <a:pt x="49" y="19"/>
                  </a:cubicBezTo>
                  <a:cubicBezTo>
                    <a:pt x="0" y="55"/>
                    <a:pt x="0" y="92"/>
                    <a:pt x="49" y="128"/>
                  </a:cubicBezTo>
                  <a:cubicBezTo>
                    <a:pt x="73" y="140"/>
                    <a:pt x="106" y="146"/>
                    <a:pt x="139" y="146"/>
                  </a:cubicBezTo>
                  <a:cubicBezTo>
                    <a:pt x="173" y="146"/>
                    <a:pt x="206" y="140"/>
                    <a:pt x="230" y="128"/>
                  </a:cubicBezTo>
                  <a:cubicBezTo>
                    <a:pt x="279" y="92"/>
                    <a:pt x="279" y="55"/>
                    <a:pt x="230" y="19"/>
                  </a:cubicBezTo>
                  <a:cubicBezTo>
                    <a:pt x="206" y="7"/>
                    <a:pt x="173" y="1"/>
                    <a:pt x="139"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641;p69">
              <a:extLst>
                <a:ext uri="{FF2B5EF4-FFF2-40B4-BE49-F238E27FC236}">
                  <a16:creationId xmlns:a16="http://schemas.microsoft.com/office/drawing/2014/main" id="{DB47460E-0F86-879E-D435-8D2DE3DECF52}"/>
                </a:ext>
              </a:extLst>
            </p:cNvPr>
            <p:cNvSpPr/>
            <p:nvPr/>
          </p:nvSpPr>
          <p:spPr>
            <a:xfrm>
              <a:off x="1147762" y="2482244"/>
              <a:ext cx="41287" cy="21528"/>
            </a:xfrm>
            <a:custGeom>
              <a:avLst/>
              <a:gdLst/>
              <a:ahLst/>
              <a:cxnLst/>
              <a:rect l="l" t="t" r="r" b="b"/>
              <a:pathLst>
                <a:path w="280" h="146" extrusionOk="0">
                  <a:moveTo>
                    <a:pt x="135" y="0"/>
                  </a:moveTo>
                  <a:cubicBezTo>
                    <a:pt x="103" y="0"/>
                    <a:pt x="73" y="7"/>
                    <a:pt x="49" y="19"/>
                  </a:cubicBezTo>
                  <a:cubicBezTo>
                    <a:pt x="0" y="55"/>
                    <a:pt x="0" y="91"/>
                    <a:pt x="49" y="127"/>
                  </a:cubicBezTo>
                  <a:cubicBezTo>
                    <a:pt x="73" y="140"/>
                    <a:pt x="103" y="146"/>
                    <a:pt x="135" y="146"/>
                  </a:cubicBezTo>
                  <a:cubicBezTo>
                    <a:pt x="167" y="146"/>
                    <a:pt x="201" y="140"/>
                    <a:pt x="231" y="127"/>
                  </a:cubicBezTo>
                  <a:cubicBezTo>
                    <a:pt x="280" y="91"/>
                    <a:pt x="280" y="55"/>
                    <a:pt x="231" y="19"/>
                  </a:cubicBezTo>
                  <a:cubicBezTo>
                    <a:pt x="201" y="7"/>
                    <a:pt x="167"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642;p69">
              <a:extLst>
                <a:ext uri="{FF2B5EF4-FFF2-40B4-BE49-F238E27FC236}">
                  <a16:creationId xmlns:a16="http://schemas.microsoft.com/office/drawing/2014/main" id="{C78349D7-2346-A059-795B-D7F28D3F944D}"/>
                </a:ext>
              </a:extLst>
            </p:cNvPr>
            <p:cNvSpPr/>
            <p:nvPr/>
          </p:nvSpPr>
          <p:spPr>
            <a:xfrm>
              <a:off x="1097627" y="2453638"/>
              <a:ext cx="41287" cy="21528"/>
            </a:xfrm>
            <a:custGeom>
              <a:avLst/>
              <a:gdLst/>
              <a:ahLst/>
              <a:cxnLst/>
              <a:rect l="l" t="t" r="r" b="b"/>
              <a:pathLst>
                <a:path w="280" h="146" extrusionOk="0">
                  <a:moveTo>
                    <a:pt x="140" y="0"/>
                  </a:moveTo>
                  <a:cubicBezTo>
                    <a:pt x="107" y="0"/>
                    <a:pt x="73" y="6"/>
                    <a:pt x="49" y="19"/>
                  </a:cubicBezTo>
                  <a:cubicBezTo>
                    <a:pt x="0" y="54"/>
                    <a:pt x="0" y="103"/>
                    <a:pt x="49" y="127"/>
                  </a:cubicBezTo>
                  <a:cubicBezTo>
                    <a:pt x="73" y="139"/>
                    <a:pt x="107" y="145"/>
                    <a:pt x="140" y="145"/>
                  </a:cubicBezTo>
                  <a:cubicBezTo>
                    <a:pt x="174" y="145"/>
                    <a:pt x="207" y="139"/>
                    <a:pt x="231" y="127"/>
                  </a:cubicBezTo>
                  <a:cubicBezTo>
                    <a:pt x="280" y="103"/>
                    <a:pt x="280" y="54"/>
                    <a:pt x="231" y="19"/>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643;p69">
              <a:extLst>
                <a:ext uri="{FF2B5EF4-FFF2-40B4-BE49-F238E27FC236}">
                  <a16:creationId xmlns:a16="http://schemas.microsoft.com/office/drawing/2014/main" id="{98CBD7FC-7171-07ED-8B98-94163E178DEB}"/>
                </a:ext>
              </a:extLst>
            </p:cNvPr>
            <p:cNvSpPr/>
            <p:nvPr/>
          </p:nvSpPr>
          <p:spPr>
            <a:xfrm>
              <a:off x="1049409" y="2425031"/>
              <a:ext cx="39518" cy="21528"/>
            </a:xfrm>
            <a:custGeom>
              <a:avLst/>
              <a:gdLst/>
              <a:ahLst/>
              <a:cxnLst/>
              <a:rect l="l" t="t" r="r" b="b"/>
              <a:pathLst>
                <a:path w="268" h="146" extrusionOk="0">
                  <a:moveTo>
                    <a:pt x="134" y="0"/>
                  </a:moveTo>
                  <a:cubicBezTo>
                    <a:pt x="103" y="0"/>
                    <a:pt x="73" y="6"/>
                    <a:pt x="49" y="18"/>
                  </a:cubicBezTo>
                  <a:cubicBezTo>
                    <a:pt x="0" y="54"/>
                    <a:pt x="0" y="103"/>
                    <a:pt x="49" y="127"/>
                  </a:cubicBezTo>
                  <a:cubicBezTo>
                    <a:pt x="73" y="139"/>
                    <a:pt x="103" y="145"/>
                    <a:pt x="134" y="145"/>
                  </a:cubicBezTo>
                  <a:cubicBezTo>
                    <a:pt x="164" y="145"/>
                    <a:pt x="194" y="139"/>
                    <a:pt x="219" y="127"/>
                  </a:cubicBezTo>
                  <a:cubicBezTo>
                    <a:pt x="267" y="103"/>
                    <a:pt x="267" y="54"/>
                    <a:pt x="219" y="18"/>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644;p69">
              <a:extLst>
                <a:ext uri="{FF2B5EF4-FFF2-40B4-BE49-F238E27FC236}">
                  <a16:creationId xmlns:a16="http://schemas.microsoft.com/office/drawing/2014/main" id="{7D0E864D-90F2-57FF-00E4-60BF9B768C24}"/>
                </a:ext>
              </a:extLst>
            </p:cNvPr>
            <p:cNvSpPr/>
            <p:nvPr/>
          </p:nvSpPr>
          <p:spPr>
            <a:xfrm>
              <a:off x="999274" y="2396720"/>
              <a:ext cx="41287" cy="21234"/>
            </a:xfrm>
            <a:custGeom>
              <a:avLst/>
              <a:gdLst/>
              <a:ahLst/>
              <a:cxnLst/>
              <a:rect l="l" t="t" r="r" b="b"/>
              <a:pathLst>
                <a:path w="280" h="144" extrusionOk="0">
                  <a:moveTo>
                    <a:pt x="140" y="1"/>
                  </a:moveTo>
                  <a:cubicBezTo>
                    <a:pt x="107" y="1"/>
                    <a:pt x="73" y="10"/>
                    <a:pt x="49" y="28"/>
                  </a:cubicBezTo>
                  <a:cubicBezTo>
                    <a:pt x="0" y="52"/>
                    <a:pt x="0"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645;p69">
              <a:extLst>
                <a:ext uri="{FF2B5EF4-FFF2-40B4-BE49-F238E27FC236}">
                  <a16:creationId xmlns:a16="http://schemas.microsoft.com/office/drawing/2014/main" id="{17D6814B-3A6C-7D9E-6D96-BFB40BEE86B1}"/>
                </a:ext>
              </a:extLst>
            </p:cNvPr>
            <p:cNvSpPr/>
            <p:nvPr/>
          </p:nvSpPr>
          <p:spPr>
            <a:xfrm>
              <a:off x="949140" y="2368113"/>
              <a:ext cx="41287" cy="21086"/>
            </a:xfrm>
            <a:custGeom>
              <a:avLst/>
              <a:gdLst/>
              <a:ahLst/>
              <a:cxnLst/>
              <a:rect l="l" t="t" r="r" b="b"/>
              <a:pathLst>
                <a:path w="280" h="143" extrusionOk="0">
                  <a:moveTo>
                    <a:pt x="144" y="1"/>
                  </a:moveTo>
                  <a:cubicBezTo>
                    <a:pt x="113" y="1"/>
                    <a:pt x="79" y="10"/>
                    <a:pt x="49" y="28"/>
                  </a:cubicBezTo>
                  <a:cubicBezTo>
                    <a:pt x="1" y="52"/>
                    <a:pt x="1" y="100"/>
                    <a:pt x="49" y="125"/>
                  </a:cubicBezTo>
                  <a:cubicBezTo>
                    <a:pt x="79" y="137"/>
                    <a:pt x="113" y="143"/>
                    <a:pt x="144" y="143"/>
                  </a:cubicBezTo>
                  <a:cubicBezTo>
                    <a:pt x="176" y="143"/>
                    <a:pt x="206" y="137"/>
                    <a:pt x="231" y="125"/>
                  </a:cubicBezTo>
                  <a:cubicBezTo>
                    <a:pt x="279" y="100"/>
                    <a:pt x="279" y="52"/>
                    <a:pt x="231" y="28"/>
                  </a:cubicBezTo>
                  <a:cubicBezTo>
                    <a:pt x="206" y="10"/>
                    <a:pt x="176" y="1"/>
                    <a:pt x="1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646;p69">
              <a:extLst>
                <a:ext uri="{FF2B5EF4-FFF2-40B4-BE49-F238E27FC236}">
                  <a16:creationId xmlns:a16="http://schemas.microsoft.com/office/drawing/2014/main" id="{7FA57A7A-12B3-696E-C8D5-09CBDAE68BB8}"/>
                </a:ext>
              </a:extLst>
            </p:cNvPr>
            <p:cNvSpPr/>
            <p:nvPr/>
          </p:nvSpPr>
          <p:spPr>
            <a:xfrm>
              <a:off x="1938566" y="2938473"/>
              <a:ext cx="39518" cy="21676"/>
            </a:xfrm>
            <a:custGeom>
              <a:avLst/>
              <a:gdLst/>
              <a:ahLst/>
              <a:cxnLst/>
              <a:rect l="l" t="t" r="r" b="b"/>
              <a:pathLst>
                <a:path w="268" h="147" extrusionOk="0">
                  <a:moveTo>
                    <a:pt x="134" y="0"/>
                  </a:moveTo>
                  <a:cubicBezTo>
                    <a:pt x="104" y="0"/>
                    <a:pt x="74" y="6"/>
                    <a:pt x="49" y="19"/>
                  </a:cubicBezTo>
                  <a:cubicBezTo>
                    <a:pt x="1" y="55"/>
                    <a:pt x="1" y="91"/>
                    <a:pt x="49" y="128"/>
                  </a:cubicBezTo>
                  <a:cubicBezTo>
                    <a:pt x="74" y="140"/>
                    <a:pt x="104" y="146"/>
                    <a:pt x="134" y="146"/>
                  </a:cubicBezTo>
                  <a:cubicBezTo>
                    <a:pt x="165" y="146"/>
                    <a:pt x="195" y="140"/>
                    <a:pt x="219" y="128"/>
                  </a:cubicBezTo>
                  <a:cubicBezTo>
                    <a:pt x="268" y="91"/>
                    <a:pt x="268" y="55"/>
                    <a:pt x="219" y="19"/>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647;p69">
              <a:extLst>
                <a:ext uri="{FF2B5EF4-FFF2-40B4-BE49-F238E27FC236}">
                  <a16:creationId xmlns:a16="http://schemas.microsoft.com/office/drawing/2014/main" id="{7CA3B8DD-7256-8ED5-20D1-053B80F8C1AC}"/>
                </a:ext>
              </a:extLst>
            </p:cNvPr>
            <p:cNvSpPr/>
            <p:nvPr/>
          </p:nvSpPr>
          <p:spPr>
            <a:xfrm>
              <a:off x="1838443" y="2881260"/>
              <a:ext cx="41287" cy="21676"/>
            </a:xfrm>
            <a:custGeom>
              <a:avLst/>
              <a:gdLst/>
              <a:ahLst/>
              <a:cxnLst/>
              <a:rect l="l" t="t" r="r" b="b"/>
              <a:pathLst>
                <a:path w="280" h="147" extrusionOk="0">
                  <a:moveTo>
                    <a:pt x="140" y="0"/>
                  </a:moveTo>
                  <a:cubicBezTo>
                    <a:pt x="107" y="0"/>
                    <a:pt x="73" y="6"/>
                    <a:pt x="49" y="18"/>
                  </a:cubicBezTo>
                  <a:cubicBezTo>
                    <a:pt x="0" y="55"/>
                    <a:pt x="0" y="104"/>
                    <a:pt x="49" y="128"/>
                  </a:cubicBezTo>
                  <a:cubicBezTo>
                    <a:pt x="73" y="140"/>
                    <a:pt x="107" y="146"/>
                    <a:pt x="140" y="146"/>
                  </a:cubicBezTo>
                  <a:cubicBezTo>
                    <a:pt x="173" y="146"/>
                    <a:pt x="207" y="140"/>
                    <a:pt x="231" y="128"/>
                  </a:cubicBezTo>
                  <a:cubicBezTo>
                    <a:pt x="280" y="104"/>
                    <a:pt x="280" y="55"/>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648;p69">
              <a:extLst>
                <a:ext uri="{FF2B5EF4-FFF2-40B4-BE49-F238E27FC236}">
                  <a16:creationId xmlns:a16="http://schemas.microsoft.com/office/drawing/2014/main" id="{10C5018C-1B88-981A-E384-894AFA37DBE5}"/>
                </a:ext>
              </a:extLst>
            </p:cNvPr>
            <p:cNvSpPr/>
            <p:nvPr/>
          </p:nvSpPr>
          <p:spPr>
            <a:xfrm>
              <a:off x="1740091" y="2824342"/>
              <a:ext cx="41140" cy="21234"/>
            </a:xfrm>
            <a:custGeom>
              <a:avLst/>
              <a:gdLst/>
              <a:ahLst/>
              <a:cxnLst/>
              <a:rect l="l" t="t" r="r" b="b"/>
              <a:pathLst>
                <a:path w="279" h="144" extrusionOk="0">
                  <a:moveTo>
                    <a:pt x="140" y="1"/>
                  </a:moveTo>
                  <a:cubicBezTo>
                    <a:pt x="106" y="1"/>
                    <a:pt x="73" y="10"/>
                    <a:pt x="49" y="29"/>
                  </a:cubicBezTo>
                  <a:cubicBezTo>
                    <a:pt x="0" y="53"/>
                    <a:pt x="0" y="101"/>
                    <a:pt x="49" y="126"/>
                  </a:cubicBezTo>
                  <a:cubicBezTo>
                    <a:pt x="73" y="138"/>
                    <a:pt x="106" y="144"/>
                    <a:pt x="140" y="144"/>
                  </a:cubicBezTo>
                  <a:cubicBezTo>
                    <a:pt x="173" y="144"/>
                    <a:pt x="206" y="138"/>
                    <a:pt x="230" y="126"/>
                  </a:cubicBezTo>
                  <a:cubicBezTo>
                    <a:pt x="279" y="101"/>
                    <a:pt x="279" y="53"/>
                    <a:pt x="230" y="29"/>
                  </a:cubicBezTo>
                  <a:cubicBezTo>
                    <a:pt x="206" y="10"/>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649;p69">
              <a:extLst>
                <a:ext uri="{FF2B5EF4-FFF2-40B4-BE49-F238E27FC236}">
                  <a16:creationId xmlns:a16="http://schemas.microsoft.com/office/drawing/2014/main" id="{D606B47E-D032-E73B-D00B-07A5885B502E}"/>
                </a:ext>
              </a:extLst>
            </p:cNvPr>
            <p:cNvSpPr/>
            <p:nvPr/>
          </p:nvSpPr>
          <p:spPr>
            <a:xfrm>
              <a:off x="1641590" y="2767129"/>
              <a:ext cx="41287" cy="21234"/>
            </a:xfrm>
            <a:custGeom>
              <a:avLst/>
              <a:gdLst/>
              <a:ahLst/>
              <a:cxnLst/>
              <a:rect l="l" t="t" r="r" b="b"/>
              <a:pathLst>
                <a:path w="280" h="144" extrusionOk="0">
                  <a:moveTo>
                    <a:pt x="140" y="1"/>
                  </a:moveTo>
                  <a:cubicBezTo>
                    <a:pt x="107" y="1"/>
                    <a:pt x="73" y="10"/>
                    <a:pt x="49" y="28"/>
                  </a:cubicBezTo>
                  <a:cubicBezTo>
                    <a:pt x="0" y="53"/>
                    <a:pt x="0" y="101"/>
                    <a:pt x="49" y="125"/>
                  </a:cubicBezTo>
                  <a:cubicBezTo>
                    <a:pt x="73" y="137"/>
                    <a:pt x="107" y="144"/>
                    <a:pt x="140" y="144"/>
                  </a:cubicBezTo>
                  <a:cubicBezTo>
                    <a:pt x="174" y="144"/>
                    <a:pt x="207" y="137"/>
                    <a:pt x="231" y="125"/>
                  </a:cubicBezTo>
                  <a:cubicBezTo>
                    <a:pt x="280" y="101"/>
                    <a:pt x="280" y="53"/>
                    <a:pt x="231"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650;p69">
              <a:extLst>
                <a:ext uri="{FF2B5EF4-FFF2-40B4-BE49-F238E27FC236}">
                  <a16:creationId xmlns:a16="http://schemas.microsoft.com/office/drawing/2014/main" id="{929E9EC2-3974-1D00-C946-BEFA0A18617E}"/>
                </a:ext>
              </a:extLst>
            </p:cNvPr>
            <p:cNvSpPr/>
            <p:nvPr/>
          </p:nvSpPr>
          <p:spPr>
            <a:xfrm>
              <a:off x="1543238" y="2709916"/>
              <a:ext cx="39518" cy="22413"/>
            </a:xfrm>
            <a:custGeom>
              <a:avLst/>
              <a:gdLst/>
              <a:ahLst/>
              <a:cxnLst/>
              <a:rect l="l" t="t" r="r" b="b"/>
              <a:pathLst>
                <a:path w="268" h="152" extrusionOk="0">
                  <a:moveTo>
                    <a:pt x="134" y="0"/>
                  </a:moveTo>
                  <a:cubicBezTo>
                    <a:pt x="104" y="0"/>
                    <a:pt x="73" y="9"/>
                    <a:pt x="49" y="28"/>
                  </a:cubicBezTo>
                  <a:cubicBezTo>
                    <a:pt x="0" y="52"/>
                    <a:pt x="0" y="101"/>
                    <a:pt x="49" y="125"/>
                  </a:cubicBezTo>
                  <a:cubicBezTo>
                    <a:pt x="73" y="143"/>
                    <a:pt x="104" y="152"/>
                    <a:pt x="134" y="152"/>
                  </a:cubicBezTo>
                  <a:cubicBezTo>
                    <a:pt x="164" y="152"/>
                    <a:pt x="195" y="143"/>
                    <a:pt x="219" y="125"/>
                  </a:cubicBezTo>
                  <a:cubicBezTo>
                    <a:pt x="267" y="101"/>
                    <a:pt x="267" y="52"/>
                    <a:pt x="219" y="28"/>
                  </a:cubicBezTo>
                  <a:cubicBezTo>
                    <a:pt x="195"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651;p69">
              <a:extLst>
                <a:ext uri="{FF2B5EF4-FFF2-40B4-BE49-F238E27FC236}">
                  <a16:creationId xmlns:a16="http://schemas.microsoft.com/office/drawing/2014/main" id="{38606F69-E8AE-09DF-4564-F00DDE36C12D}"/>
                </a:ext>
              </a:extLst>
            </p:cNvPr>
            <p:cNvSpPr/>
            <p:nvPr/>
          </p:nvSpPr>
          <p:spPr>
            <a:xfrm>
              <a:off x="1442968" y="2654030"/>
              <a:ext cx="41287" cy="21086"/>
            </a:xfrm>
            <a:custGeom>
              <a:avLst/>
              <a:gdLst/>
              <a:ahLst/>
              <a:cxnLst/>
              <a:rect l="l" t="t" r="r" b="b"/>
              <a:pathLst>
                <a:path w="280" h="143" extrusionOk="0">
                  <a:moveTo>
                    <a:pt x="146" y="0"/>
                  </a:moveTo>
                  <a:cubicBezTo>
                    <a:pt x="116" y="0"/>
                    <a:pt x="85" y="6"/>
                    <a:pt x="61" y="19"/>
                  </a:cubicBezTo>
                  <a:cubicBezTo>
                    <a:pt x="1" y="43"/>
                    <a:pt x="1" y="91"/>
                    <a:pt x="61" y="116"/>
                  </a:cubicBezTo>
                  <a:cubicBezTo>
                    <a:pt x="85" y="134"/>
                    <a:pt x="116" y="143"/>
                    <a:pt x="146" y="143"/>
                  </a:cubicBezTo>
                  <a:cubicBezTo>
                    <a:pt x="176" y="143"/>
                    <a:pt x="207" y="134"/>
                    <a:pt x="231" y="116"/>
                  </a:cubicBezTo>
                  <a:cubicBezTo>
                    <a:pt x="280" y="91"/>
                    <a:pt x="280" y="43"/>
                    <a:pt x="231" y="19"/>
                  </a:cubicBezTo>
                  <a:cubicBezTo>
                    <a:pt x="207" y="6"/>
                    <a:pt x="176" y="0"/>
                    <a:pt x="146"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652;p69">
              <a:extLst>
                <a:ext uri="{FF2B5EF4-FFF2-40B4-BE49-F238E27FC236}">
                  <a16:creationId xmlns:a16="http://schemas.microsoft.com/office/drawing/2014/main" id="{756A9B95-3D53-D1C5-6A8C-CF9D9C25E952}"/>
                </a:ext>
              </a:extLst>
            </p:cNvPr>
            <p:cNvSpPr/>
            <p:nvPr/>
          </p:nvSpPr>
          <p:spPr>
            <a:xfrm>
              <a:off x="1344468" y="2596817"/>
              <a:ext cx="41435" cy="21528"/>
            </a:xfrm>
            <a:custGeom>
              <a:avLst/>
              <a:gdLst/>
              <a:ahLst/>
              <a:cxnLst/>
              <a:rect l="l" t="t" r="r" b="b"/>
              <a:pathLst>
                <a:path w="281" h="146" extrusionOk="0">
                  <a:moveTo>
                    <a:pt x="141" y="0"/>
                  </a:moveTo>
                  <a:cubicBezTo>
                    <a:pt x="107" y="0"/>
                    <a:pt x="74" y="6"/>
                    <a:pt x="50" y="18"/>
                  </a:cubicBezTo>
                  <a:cubicBezTo>
                    <a:pt x="1" y="43"/>
                    <a:pt x="1" y="91"/>
                    <a:pt x="50" y="127"/>
                  </a:cubicBezTo>
                  <a:cubicBezTo>
                    <a:pt x="74" y="139"/>
                    <a:pt x="107" y="145"/>
                    <a:pt x="141" y="145"/>
                  </a:cubicBezTo>
                  <a:cubicBezTo>
                    <a:pt x="174" y="145"/>
                    <a:pt x="208" y="139"/>
                    <a:pt x="232" y="127"/>
                  </a:cubicBezTo>
                  <a:cubicBezTo>
                    <a:pt x="281" y="91"/>
                    <a:pt x="281" y="43"/>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653;p69">
              <a:extLst>
                <a:ext uri="{FF2B5EF4-FFF2-40B4-BE49-F238E27FC236}">
                  <a16:creationId xmlns:a16="http://schemas.microsoft.com/office/drawing/2014/main" id="{B2DBFED7-5D07-6FE0-B8E5-5D8657D01B19}"/>
                </a:ext>
              </a:extLst>
            </p:cNvPr>
            <p:cNvSpPr/>
            <p:nvPr/>
          </p:nvSpPr>
          <p:spPr>
            <a:xfrm>
              <a:off x="1196127" y="2510851"/>
              <a:ext cx="41140" cy="21528"/>
            </a:xfrm>
            <a:custGeom>
              <a:avLst/>
              <a:gdLst/>
              <a:ahLst/>
              <a:cxnLst/>
              <a:rect l="l" t="t" r="r" b="b"/>
              <a:pathLst>
                <a:path w="279" h="146" extrusionOk="0">
                  <a:moveTo>
                    <a:pt x="145" y="1"/>
                  </a:moveTo>
                  <a:cubicBezTo>
                    <a:pt x="115" y="1"/>
                    <a:pt x="85" y="7"/>
                    <a:pt x="60" y="19"/>
                  </a:cubicBezTo>
                  <a:cubicBezTo>
                    <a:pt x="0" y="55"/>
                    <a:pt x="0" y="92"/>
                    <a:pt x="60" y="128"/>
                  </a:cubicBezTo>
                  <a:cubicBezTo>
                    <a:pt x="85" y="140"/>
                    <a:pt x="115" y="146"/>
                    <a:pt x="145" y="146"/>
                  </a:cubicBezTo>
                  <a:cubicBezTo>
                    <a:pt x="176" y="146"/>
                    <a:pt x="206" y="140"/>
                    <a:pt x="230" y="128"/>
                  </a:cubicBezTo>
                  <a:cubicBezTo>
                    <a:pt x="279" y="92"/>
                    <a:pt x="279" y="55"/>
                    <a:pt x="230" y="19"/>
                  </a:cubicBezTo>
                  <a:cubicBezTo>
                    <a:pt x="206" y="7"/>
                    <a:pt x="176"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654;p69">
              <a:extLst>
                <a:ext uri="{FF2B5EF4-FFF2-40B4-BE49-F238E27FC236}">
                  <a16:creationId xmlns:a16="http://schemas.microsoft.com/office/drawing/2014/main" id="{9E45194D-C778-B305-2DDC-F7587FD3BE6F}"/>
                </a:ext>
              </a:extLst>
            </p:cNvPr>
            <p:cNvSpPr/>
            <p:nvPr/>
          </p:nvSpPr>
          <p:spPr>
            <a:xfrm>
              <a:off x="2185554" y="3081652"/>
              <a:ext cx="39518" cy="21234"/>
            </a:xfrm>
            <a:custGeom>
              <a:avLst/>
              <a:gdLst/>
              <a:ahLst/>
              <a:cxnLst/>
              <a:rect l="l" t="t" r="r" b="b"/>
              <a:pathLst>
                <a:path w="268" h="144" extrusionOk="0">
                  <a:moveTo>
                    <a:pt x="134" y="0"/>
                  </a:moveTo>
                  <a:cubicBezTo>
                    <a:pt x="104" y="0"/>
                    <a:pt x="73" y="6"/>
                    <a:pt x="49" y="18"/>
                  </a:cubicBezTo>
                  <a:cubicBezTo>
                    <a:pt x="0" y="43"/>
                    <a:pt x="0" y="91"/>
                    <a:pt x="49" y="115"/>
                  </a:cubicBezTo>
                  <a:cubicBezTo>
                    <a:pt x="73" y="134"/>
                    <a:pt x="104" y="143"/>
                    <a:pt x="134" y="143"/>
                  </a:cubicBezTo>
                  <a:cubicBezTo>
                    <a:pt x="164" y="143"/>
                    <a:pt x="195" y="134"/>
                    <a:pt x="219" y="115"/>
                  </a:cubicBezTo>
                  <a:cubicBezTo>
                    <a:pt x="267" y="91"/>
                    <a:pt x="267" y="43"/>
                    <a:pt x="219" y="18"/>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655;p69">
              <a:extLst>
                <a:ext uri="{FF2B5EF4-FFF2-40B4-BE49-F238E27FC236}">
                  <a16:creationId xmlns:a16="http://schemas.microsoft.com/office/drawing/2014/main" id="{65F8F575-FCB5-CD9A-AC4B-906C8F210D4B}"/>
                </a:ext>
              </a:extLst>
            </p:cNvPr>
            <p:cNvSpPr/>
            <p:nvPr/>
          </p:nvSpPr>
          <p:spPr>
            <a:xfrm>
              <a:off x="2085284" y="3024292"/>
              <a:ext cx="41435" cy="21676"/>
            </a:xfrm>
            <a:custGeom>
              <a:avLst/>
              <a:gdLst/>
              <a:ahLst/>
              <a:cxnLst/>
              <a:rect l="l" t="t" r="r" b="b"/>
              <a:pathLst>
                <a:path w="281" h="147" extrusionOk="0">
                  <a:moveTo>
                    <a:pt x="141" y="1"/>
                  </a:moveTo>
                  <a:cubicBezTo>
                    <a:pt x="107" y="1"/>
                    <a:pt x="74" y="7"/>
                    <a:pt x="49" y="19"/>
                  </a:cubicBezTo>
                  <a:cubicBezTo>
                    <a:pt x="1" y="43"/>
                    <a:pt x="1" y="92"/>
                    <a:pt x="49" y="129"/>
                  </a:cubicBezTo>
                  <a:cubicBezTo>
                    <a:pt x="74" y="141"/>
                    <a:pt x="107" y="147"/>
                    <a:pt x="141" y="147"/>
                  </a:cubicBezTo>
                  <a:cubicBezTo>
                    <a:pt x="174" y="147"/>
                    <a:pt x="208" y="141"/>
                    <a:pt x="232" y="129"/>
                  </a:cubicBezTo>
                  <a:cubicBezTo>
                    <a:pt x="280" y="92"/>
                    <a:pt x="280" y="43"/>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656;p69">
              <a:extLst>
                <a:ext uri="{FF2B5EF4-FFF2-40B4-BE49-F238E27FC236}">
                  <a16:creationId xmlns:a16="http://schemas.microsoft.com/office/drawing/2014/main" id="{ABD187E9-A255-8A21-AD83-62C567CBE28E}"/>
                </a:ext>
              </a:extLst>
            </p:cNvPr>
            <p:cNvSpPr/>
            <p:nvPr/>
          </p:nvSpPr>
          <p:spPr>
            <a:xfrm>
              <a:off x="2037066" y="2995686"/>
              <a:ext cx="39518" cy="21676"/>
            </a:xfrm>
            <a:custGeom>
              <a:avLst/>
              <a:gdLst/>
              <a:ahLst/>
              <a:cxnLst/>
              <a:rect l="l" t="t" r="r" b="b"/>
              <a:pathLst>
                <a:path w="268" h="147" extrusionOk="0">
                  <a:moveTo>
                    <a:pt x="134" y="1"/>
                  </a:moveTo>
                  <a:cubicBezTo>
                    <a:pt x="104" y="1"/>
                    <a:pt x="73" y="7"/>
                    <a:pt x="49" y="19"/>
                  </a:cubicBezTo>
                  <a:cubicBezTo>
                    <a:pt x="1" y="56"/>
                    <a:pt x="1" y="92"/>
                    <a:pt x="49" y="129"/>
                  </a:cubicBezTo>
                  <a:cubicBezTo>
                    <a:pt x="73" y="141"/>
                    <a:pt x="104" y="147"/>
                    <a:pt x="134" y="147"/>
                  </a:cubicBezTo>
                  <a:cubicBezTo>
                    <a:pt x="164" y="147"/>
                    <a:pt x="195" y="141"/>
                    <a:pt x="219" y="129"/>
                  </a:cubicBezTo>
                  <a:cubicBezTo>
                    <a:pt x="268" y="92"/>
                    <a:pt x="268" y="56"/>
                    <a:pt x="219" y="19"/>
                  </a:cubicBezTo>
                  <a:cubicBezTo>
                    <a:pt x="195"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657;p69">
              <a:extLst>
                <a:ext uri="{FF2B5EF4-FFF2-40B4-BE49-F238E27FC236}">
                  <a16:creationId xmlns:a16="http://schemas.microsoft.com/office/drawing/2014/main" id="{252F9019-1528-55ED-5D6A-778EE437CB22}"/>
                </a:ext>
              </a:extLst>
            </p:cNvPr>
            <p:cNvSpPr/>
            <p:nvPr/>
          </p:nvSpPr>
          <p:spPr>
            <a:xfrm>
              <a:off x="1888431" y="2909866"/>
              <a:ext cx="41435" cy="21676"/>
            </a:xfrm>
            <a:custGeom>
              <a:avLst/>
              <a:gdLst/>
              <a:ahLst/>
              <a:cxnLst/>
              <a:rect l="l" t="t" r="r" b="b"/>
              <a:pathLst>
                <a:path w="281" h="147" extrusionOk="0">
                  <a:moveTo>
                    <a:pt x="141" y="0"/>
                  </a:moveTo>
                  <a:cubicBezTo>
                    <a:pt x="107" y="0"/>
                    <a:pt x="74" y="6"/>
                    <a:pt x="50" y="18"/>
                  </a:cubicBezTo>
                  <a:cubicBezTo>
                    <a:pt x="1" y="55"/>
                    <a:pt x="1" y="91"/>
                    <a:pt x="50" y="128"/>
                  </a:cubicBezTo>
                  <a:cubicBezTo>
                    <a:pt x="74" y="140"/>
                    <a:pt x="107" y="146"/>
                    <a:pt x="141" y="146"/>
                  </a:cubicBezTo>
                  <a:cubicBezTo>
                    <a:pt x="174" y="146"/>
                    <a:pt x="208" y="140"/>
                    <a:pt x="232" y="128"/>
                  </a:cubicBezTo>
                  <a:cubicBezTo>
                    <a:pt x="281" y="91"/>
                    <a:pt x="281" y="55"/>
                    <a:pt x="232" y="18"/>
                  </a:cubicBezTo>
                  <a:cubicBezTo>
                    <a:pt x="208" y="6"/>
                    <a:pt x="174" y="0"/>
                    <a:pt x="141"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658;p69">
              <a:extLst>
                <a:ext uri="{FF2B5EF4-FFF2-40B4-BE49-F238E27FC236}">
                  <a16:creationId xmlns:a16="http://schemas.microsoft.com/office/drawing/2014/main" id="{0D3BACA9-3806-7171-FEF5-DFB47BE48713}"/>
                </a:ext>
              </a:extLst>
            </p:cNvPr>
            <p:cNvSpPr/>
            <p:nvPr/>
          </p:nvSpPr>
          <p:spPr>
            <a:xfrm>
              <a:off x="1790225" y="2853096"/>
              <a:ext cx="39370" cy="21086"/>
            </a:xfrm>
            <a:custGeom>
              <a:avLst/>
              <a:gdLst/>
              <a:ahLst/>
              <a:cxnLst/>
              <a:rect l="l" t="t" r="r" b="b"/>
              <a:pathLst>
                <a:path w="267" h="143" extrusionOk="0">
                  <a:moveTo>
                    <a:pt x="134" y="0"/>
                  </a:moveTo>
                  <a:cubicBezTo>
                    <a:pt x="103" y="0"/>
                    <a:pt x="73" y="9"/>
                    <a:pt x="49" y="28"/>
                  </a:cubicBezTo>
                  <a:cubicBezTo>
                    <a:pt x="0" y="52"/>
                    <a:pt x="0" y="101"/>
                    <a:pt x="49" y="125"/>
                  </a:cubicBezTo>
                  <a:cubicBezTo>
                    <a:pt x="73" y="137"/>
                    <a:pt x="103" y="143"/>
                    <a:pt x="134" y="143"/>
                  </a:cubicBezTo>
                  <a:cubicBezTo>
                    <a:pt x="164" y="143"/>
                    <a:pt x="194" y="137"/>
                    <a:pt x="218" y="125"/>
                  </a:cubicBezTo>
                  <a:cubicBezTo>
                    <a:pt x="267" y="101"/>
                    <a:pt x="267" y="52"/>
                    <a:pt x="218" y="28"/>
                  </a:cubicBezTo>
                  <a:cubicBezTo>
                    <a:pt x="194" y="9"/>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659;p69">
              <a:extLst>
                <a:ext uri="{FF2B5EF4-FFF2-40B4-BE49-F238E27FC236}">
                  <a16:creationId xmlns:a16="http://schemas.microsoft.com/office/drawing/2014/main" id="{AAD1136A-A42D-E0A2-A354-BC16F53545EA}"/>
                </a:ext>
              </a:extLst>
            </p:cNvPr>
            <p:cNvSpPr/>
            <p:nvPr/>
          </p:nvSpPr>
          <p:spPr>
            <a:xfrm>
              <a:off x="1689956" y="2795735"/>
              <a:ext cx="41287" cy="21234"/>
            </a:xfrm>
            <a:custGeom>
              <a:avLst/>
              <a:gdLst/>
              <a:ahLst/>
              <a:cxnLst/>
              <a:rect l="l" t="t" r="r" b="b"/>
              <a:pathLst>
                <a:path w="280" h="144" extrusionOk="0">
                  <a:moveTo>
                    <a:pt x="146" y="1"/>
                  </a:moveTo>
                  <a:cubicBezTo>
                    <a:pt x="115" y="1"/>
                    <a:pt x="85" y="10"/>
                    <a:pt x="61" y="28"/>
                  </a:cubicBezTo>
                  <a:cubicBezTo>
                    <a:pt x="0" y="53"/>
                    <a:pt x="0" y="101"/>
                    <a:pt x="61" y="125"/>
                  </a:cubicBezTo>
                  <a:cubicBezTo>
                    <a:pt x="85" y="138"/>
                    <a:pt x="115" y="144"/>
                    <a:pt x="146" y="144"/>
                  </a:cubicBezTo>
                  <a:cubicBezTo>
                    <a:pt x="176" y="144"/>
                    <a:pt x="206" y="138"/>
                    <a:pt x="231" y="125"/>
                  </a:cubicBezTo>
                  <a:cubicBezTo>
                    <a:pt x="279" y="101"/>
                    <a:pt x="279" y="53"/>
                    <a:pt x="231" y="28"/>
                  </a:cubicBezTo>
                  <a:cubicBezTo>
                    <a:pt x="206" y="10"/>
                    <a:pt x="176" y="1"/>
                    <a:pt x="14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660;p69">
              <a:extLst>
                <a:ext uri="{FF2B5EF4-FFF2-40B4-BE49-F238E27FC236}">
                  <a16:creationId xmlns:a16="http://schemas.microsoft.com/office/drawing/2014/main" id="{DAFD2401-9863-FC87-B9AF-8DDE7B3D4522}"/>
                </a:ext>
              </a:extLst>
            </p:cNvPr>
            <p:cNvSpPr/>
            <p:nvPr/>
          </p:nvSpPr>
          <p:spPr>
            <a:xfrm>
              <a:off x="1591456" y="2738523"/>
              <a:ext cx="41435" cy="22561"/>
            </a:xfrm>
            <a:custGeom>
              <a:avLst/>
              <a:gdLst/>
              <a:ahLst/>
              <a:cxnLst/>
              <a:rect l="l" t="t" r="r" b="b"/>
              <a:pathLst>
                <a:path w="281" h="153" extrusionOk="0">
                  <a:moveTo>
                    <a:pt x="140" y="0"/>
                  </a:moveTo>
                  <a:cubicBezTo>
                    <a:pt x="107" y="0"/>
                    <a:pt x="73" y="10"/>
                    <a:pt x="49" y="28"/>
                  </a:cubicBezTo>
                  <a:cubicBezTo>
                    <a:pt x="1" y="52"/>
                    <a:pt x="1" y="101"/>
                    <a:pt x="49" y="125"/>
                  </a:cubicBezTo>
                  <a:cubicBezTo>
                    <a:pt x="73" y="143"/>
                    <a:pt x="107" y="152"/>
                    <a:pt x="140" y="152"/>
                  </a:cubicBezTo>
                  <a:cubicBezTo>
                    <a:pt x="174" y="152"/>
                    <a:pt x="207" y="143"/>
                    <a:pt x="232" y="125"/>
                  </a:cubicBezTo>
                  <a:cubicBezTo>
                    <a:pt x="280" y="101"/>
                    <a:pt x="280" y="52"/>
                    <a:pt x="232" y="28"/>
                  </a:cubicBezTo>
                  <a:cubicBezTo>
                    <a:pt x="207" y="10"/>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661;p69">
              <a:extLst>
                <a:ext uri="{FF2B5EF4-FFF2-40B4-BE49-F238E27FC236}">
                  <a16:creationId xmlns:a16="http://schemas.microsoft.com/office/drawing/2014/main" id="{4219AABF-AEA1-EDEA-7F51-839128EA7289}"/>
                </a:ext>
              </a:extLst>
            </p:cNvPr>
            <p:cNvSpPr/>
            <p:nvPr/>
          </p:nvSpPr>
          <p:spPr>
            <a:xfrm>
              <a:off x="1493103" y="2682637"/>
              <a:ext cx="41287" cy="21086"/>
            </a:xfrm>
            <a:custGeom>
              <a:avLst/>
              <a:gdLst/>
              <a:ahLst/>
              <a:cxnLst/>
              <a:rect l="l" t="t" r="r" b="b"/>
              <a:pathLst>
                <a:path w="280" h="143" extrusionOk="0">
                  <a:moveTo>
                    <a:pt x="140" y="1"/>
                  </a:moveTo>
                  <a:cubicBezTo>
                    <a:pt x="107" y="1"/>
                    <a:pt x="73" y="7"/>
                    <a:pt x="49" y="19"/>
                  </a:cubicBezTo>
                  <a:cubicBezTo>
                    <a:pt x="1" y="43"/>
                    <a:pt x="1" y="92"/>
                    <a:pt x="49" y="116"/>
                  </a:cubicBezTo>
                  <a:cubicBezTo>
                    <a:pt x="73" y="134"/>
                    <a:pt x="107" y="143"/>
                    <a:pt x="140" y="143"/>
                  </a:cubicBezTo>
                  <a:cubicBezTo>
                    <a:pt x="173" y="143"/>
                    <a:pt x="206" y="134"/>
                    <a:pt x="231" y="116"/>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662;p69">
              <a:extLst>
                <a:ext uri="{FF2B5EF4-FFF2-40B4-BE49-F238E27FC236}">
                  <a16:creationId xmlns:a16="http://schemas.microsoft.com/office/drawing/2014/main" id="{01356599-1559-F990-7F3C-2915B00EEB4C}"/>
                </a:ext>
              </a:extLst>
            </p:cNvPr>
            <p:cNvSpPr/>
            <p:nvPr/>
          </p:nvSpPr>
          <p:spPr>
            <a:xfrm>
              <a:off x="2480907" y="3252111"/>
              <a:ext cx="35832" cy="20201"/>
            </a:xfrm>
            <a:custGeom>
              <a:avLst/>
              <a:gdLst/>
              <a:ahLst/>
              <a:cxnLst/>
              <a:rect l="l" t="t" r="r" b="b"/>
              <a:pathLst>
                <a:path w="243" h="137" extrusionOk="0">
                  <a:moveTo>
                    <a:pt x="139" y="0"/>
                  </a:moveTo>
                  <a:cubicBezTo>
                    <a:pt x="106" y="0"/>
                    <a:pt x="73" y="9"/>
                    <a:pt x="49" y="27"/>
                  </a:cubicBezTo>
                  <a:cubicBezTo>
                    <a:pt x="0" y="52"/>
                    <a:pt x="0" y="100"/>
                    <a:pt x="49" y="124"/>
                  </a:cubicBezTo>
                  <a:cubicBezTo>
                    <a:pt x="60" y="124"/>
                    <a:pt x="60" y="137"/>
                    <a:pt x="73" y="137"/>
                  </a:cubicBezTo>
                  <a:lnTo>
                    <a:pt x="243" y="40"/>
                  </a:lnTo>
                  <a:cubicBezTo>
                    <a:pt x="243" y="27"/>
                    <a:pt x="230" y="27"/>
                    <a:pt x="230" y="27"/>
                  </a:cubicBezTo>
                  <a:cubicBezTo>
                    <a:pt x="206" y="9"/>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663;p69">
              <a:extLst>
                <a:ext uri="{FF2B5EF4-FFF2-40B4-BE49-F238E27FC236}">
                  <a16:creationId xmlns:a16="http://schemas.microsoft.com/office/drawing/2014/main" id="{94D15F1E-928E-A03C-FB99-10043BB39523}"/>
                </a:ext>
              </a:extLst>
            </p:cNvPr>
            <p:cNvSpPr/>
            <p:nvPr/>
          </p:nvSpPr>
          <p:spPr>
            <a:xfrm>
              <a:off x="2432394" y="3223505"/>
              <a:ext cx="39518" cy="21086"/>
            </a:xfrm>
            <a:custGeom>
              <a:avLst/>
              <a:gdLst/>
              <a:ahLst/>
              <a:cxnLst/>
              <a:rect l="l" t="t" r="r" b="b"/>
              <a:pathLst>
                <a:path w="268" h="143" extrusionOk="0">
                  <a:moveTo>
                    <a:pt x="134" y="0"/>
                  </a:moveTo>
                  <a:cubicBezTo>
                    <a:pt x="104" y="0"/>
                    <a:pt x="74" y="9"/>
                    <a:pt x="50" y="27"/>
                  </a:cubicBezTo>
                  <a:cubicBezTo>
                    <a:pt x="1" y="51"/>
                    <a:pt x="1" y="100"/>
                    <a:pt x="50" y="124"/>
                  </a:cubicBezTo>
                  <a:cubicBezTo>
                    <a:pt x="74" y="136"/>
                    <a:pt x="104" y="142"/>
                    <a:pt x="134" y="142"/>
                  </a:cubicBezTo>
                  <a:cubicBezTo>
                    <a:pt x="165" y="142"/>
                    <a:pt x="195" y="136"/>
                    <a:pt x="219" y="124"/>
                  </a:cubicBezTo>
                  <a:cubicBezTo>
                    <a:pt x="268" y="100"/>
                    <a:pt x="268" y="51"/>
                    <a:pt x="219" y="27"/>
                  </a:cubicBezTo>
                  <a:cubicBezTo>
                    <a:pt x="195" y="9"/>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664;p69">
              <a:extLst>
                <a:ext uri="{FF2B5EF4-FFF2-40B4-BE49-F238E27FC236}">
                  <a16:creationId xmlns:a16="http://schemas.microsoft.com/office/drawing/2014/main" id="{E11F50DF-469C-F427-ECFD-2960C6579A60}"/>
                </a:ext>
              </a:extLst>
            </p:cNvPr>
            <p:cNvSpPr/>
            <p:nvPr/>
          </p:nvSpPr>
          <p:spPr>
            <a:xfrm>
              <a:off x="2382407" y="3194898"/>
              <a:ext cx="41287" cy="22413"/>
            </a:xfrm>
            <a:custGeom>
              <a:avLst/>
              <a:gdLst/>
              <a:ahLst/>
              <a:cxnLst/>
              <a:rect l="l" t="t" r="r" b="b"/>
              <a:pathLst>
                <a:path w="280" h="152" extrusionOk="0">
                  <a:moveTo>
                    <a:pt x="140" y="0"/>
                  </a:moveTo>
                  <a:cubicBezTo>
                    <a:pt x="106" y="0"/>
                    <a:pt x="73" y="9"/>
                    <a:pt x="49" y="27"/>
                  </a:cubicBezTo>
                  <a:cubicBezTo>
                    <a:pt x="0" y="51"/>
                    <a:pt x="0" y="100"/>
                    <a:pt x="49" y="124"/>
                  </a:cubicBezTo>
                  <a:cubicBezTo>
                    <a:pt x="73" y="142"/>
                    <a:pt x="106" y="152"/>
                    <a:pt x="140" y="152"/>
                  </a:cubicBezTo>
                  <a:cubicBezTo>
                    <a:pt x="173" y="152"/>
                    <a:pt x="207" y="142"/>
                    <a:pt x="231" y="124"/>
                  </a:cubicBezTo>
                  <a:cubicBezTo>
                    <a:pt x="280" y="100"/>
                    <a:pt x="280" y="51"/>
                    <a:pt x="231" y="27"/>
                  </a:cubicBezTo>
                  <a:cubicBezTo>
                    <a:pt x="207"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665;p69">
              <a:extLst>
                <a:ext uri="{FF2B5EF4-FFF2-40B4-BE49-F238E27FC236}">
                  <a16:creationId xmlns:a16="http://schemas.microsoft.com/office/drawing/2014/main" id="{619493DB-9A61-E3C7-4808-4CF67EBA367C}"/>
                </a:ext>
              </a:extLst>
            </p:cNvPr>
            <p:cNvSpPr/>
            <p:nvPr/>
          </p:nvSpPr>
          <p:spPr>
            <a:xfrm>
              <a:off x="2332272" y="3166145"/>
              <a:ext cx="41287" cy="22561"/>
            </a:xfrm>
            <a:custGeom>
              <a:avLst/>
              <a:gdLst/>
              <a:ahLst/>
              <a:cxnLst/>
              <a:rect l="l" t="t" r="r" b="b"/>
              <a:pathLst>
                <a:path w="280" h="153" extrusionOk="0">
                  <a:moveTo>
                    <a:pt x="140" y="1"/>
                  </a:moveTo>
                  <a:cubicBezTo>
                    <a:pt x="107" y="1"/>
                    <a:pt x="73" y="10"/>
                    <a:pt x="49" y="28"/>
                  </a:cubicBezTo>
                  <a:cubicBezTo>
                    <a:pt x="0" y="52"/>
                    <a:pt x="0" y="101"/>
                    <a:pt x="49" y="125"/>
                  </a:cubicBezTo>
                  <a:cubicBezTo>
                    <a:pt x="73" y="143"/>
                    <a:pt x="107" y="153"/>
                    <a:pt x="140" y="153"/>
                  </a:cubicBezTo>
                  <a:cubicBezTo>
                    <a:pt x="174" y="153"/>
                    <a:pt x="207" y="143"/>
                    <a:pt x="231" y="125"/>
                  </a:cubicBezTo>
                  <a:cubicBezTo>
                    <a:pt x="280" y="101"/>
                    <a:pt x="280" y="52"/>
                    <a:pt x="231" y="28"/>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666;p69">
              <a:extLst>
                <a:ext uri="{FF2B5EF4-FFF2-40B4-BE49-F238E27FC236}">
                  <a16:creationId xmlns:a16="http://schemas.microsoft.com/office/drawing/2014/main" id="{B59C639A-6625-254C-F11E-BF224476CF38}"/>
                </a:ext>
              </a:extLst>
            </p:cNvPr>
            <p:cNvSpPr/>
            <p:nvPr/>
          </p:nvSpPr>
          <p:spPr>
            <a:xfrm>
              <a:off x="2284054" y="3138865"/>
              <a:ext cx="39518" cy="21234"/>
            </a:xfrm>
            <a:custGeom>
              <a:avLst/>
              <a:gdLst/>
              <a:ahLst/>
              <a:cxnLst/>
              <a:rect l="l" t="t" r="r" b="b"/>
              <a:pathLst>
                <a:path w="268" h="144" extrusionOk="0">
                  <a:moveTo>
                    <a:pt x="134" y="0"/>
                  </a:moveTo>
                  <a:cubicBezTo>
                    <a:pt x="103" y="0"/>
                    <a:pt x="73" y="7"/>
                    <a:pt x="49" y="19"/>
                  </a:cubicBezTo>
                  <a:cubicBezTo>
                    <a:pt x="0" y="43"/>
                    <a:pt x="0" y="91"/>
                    <a:pt x="49" y="116"/>
                  </a:cubicBezTo>
                  <a:cubicBezTo>
                    <a:pt x="73" y="134"/>
                    <a:pt x="103" y="143"/>
                    <a:pt x="134" y="143"/>
                  </a:cubicBezTo>
                  <a:cubicBezTo>
                    <a:pt x="164" y="143"/>
                    <a:pt x="194" y="134"/>
                    <a:pt x="219" y="116"/>
                  </a:cubicBezTo>
                  <a:cubicBezTo>
                    <a:pt x="267" y="91"/>
                    <a:pt x="267" y="43"/>
                    <a:pt x="219" y="19"/>
                  </a:cubicBezTo>
                  <a:cubicBezTo>
                    <a:pt x="194" y="7"/>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667;p69">
              <a:extLst>
                <a:ext uri="{FF2B5EF4-FFF2-40B4-BE49-F238E27FC236}">
                  <a16:creationId xmlns:a16="http://schemas.microsoft.com/office/drawing/2014/main" id="{B146E623-5C72-20E0-8908-095227A79DE4}"/>
                </a:ext>
              </a:extLst>
            </p:cNvPr>
            <p:cNvSpPr/>
            <p:nvPr/>
          </p:nvSpPr>
          <p:spPr>
            <a:xfrm>
              <a:off x="2233919" y="3110259"/>
              <a:ext cx="41287" cy="21234"/>
            </a:xfrm>
            <a:custGeom>
              <a:avLst/>
              <a:gdLst/>
              <a:ahLst/>
              <a:cxnLst/>
              <a:rect l="l" t="t" r="r" b="b"/>
              <a:pathLst>
                <a:path w="280" h="144" extrusionOk="0">
                  <a:moveTo>
                    <a:pt x="140" y="0"/>
                  </a:moveTo>
                  <a:cubicBezTo>
                    <a:pt x="107" y="0"/>
                    <a:pt x="73" y="6"/>
                    <a:pt x="49" y="19"/>
                  </a:cubicBezTo>
                  <a:cubicBezTo>
                    <a:pt x="0" y="43"/>
                    <a:pt x="0" y="91"/>
                    <a:pt x="49" y="116"/>
                  </a:cubicBezTo>
                  <a:cubicBezTo>
                    <a:pt x="73" y="134"/>
                    <a:pt x="107" y="143"/>
                    <a:pt x="140" y="143"/>
                  </a:cubicBezTo>
                  <a:cubicBezTo>
                    <a:pt x="173" y="143"/>
                    <a:pt x="206" y="134"/>
                    <a:pt x="231" y="116"/>
                  </a:cubicBezTo>
                  <a:cubicBezTo>
                    <a:pt x="279" y="91"/>
                    <a:pt x="279" y="43"/>
                    <a:pt x="231" y="19"/>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668;p69">
              <a:extLst>
                <a:ext uri="{FF2B5EF4-FFF2-40B4-BE49-F238E27FC236}">
                  <a16:creationId xmlns:a16="http://schemas.microsoft.com/office/drawing/2014/main" id="{CC83FE50-738B-6537-19D6-A7D4CE71F8CB}"/>
                </a:ext>
              </a:extLst>
            </p:cNvPr>
            <p:cNvSpPr/>
            <p:nvPr/>
          </p:nvSpPr>
          <p:spPr>
            <a:xfrm>
              <a:off x="2135419" y="3052898"/>
              <a:ext cx="41435" cy="21823"/>
            </a:xfrm>
            <a:custGeom>
              <a:avLst/>
              <a:gdLst/>
              <a:ahLst/>
              <a:cxnLst/>
              <a:rect l="l" t="t" r="r" b="b"/>
              <a:pathLst>
                <a:path w="281" h="148" extrusionOk="0">
                  <a:moveTo>
                    <a:pt x="140" y="1"/>
                  </a:moveTo>
                  <a:cubicBezTo>
                    <a:pt x="107" y="1"/>
                    <a:pt x="73" y="7"/>
                    <a:pt x="49" y="19"/>
                  </a:cubicBezTo>
                  <a:cubicBezTo>
                    <a:pt x="1" y="43"/>
                    <a:pt x="1" y="92"/>
                    <a:pt x="49" y="129"/>
                  </a:cubicBezTo>
                  <a:cubicBezTo>
                    <a:pt x="73" y="141"/>
                    <a:pt x="107" y="147"/>
                    <a:pt x="140" y="147"/>
                  </a:cubicBezTo>
                  <a:cubicBezTo>
                    <a:pt x="174" y="147"/>
                    <a:pt x="207" y="141"/>
                    <a:pt x="232" y="129"/>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669;p69">
              <a:extLst>
                <a:ext uri="{FF2B5EF4-FFF2-40B4-BE49-F238E27FC236}">
                  <a16:creationId xmlns:a16="http://schemas.microsoft.com/office/drawing/2014/main" id="{29AB000E-64F0-221E-A71E-34CB9080427B}"/>
                </a:ext>
              </a:extLst>
            </p:cNvPr>
            <p:cNvSpPr/>
            <p:nvPr/>
          </p:nvSpPr>
          <p:spPr>
            <a:xfrm>
              <a:off x="1986931" y="2967079"/>
              <a:ext cx="41287" cy="21676"/>
            </a:xfrm>
            <a:custGeom>
              <a:avLst/>
              <a:gdLst/>
              <a:ahLst/>
              <a:cxnLst/>
              <a:rect l="l" t="t" r="r" b="b"/>
              <a:pathLst>
                <a:path w="280" h="147" extrusionOk="0">
                  <a:moveTo>
                    <a:pt x="140" y="1"/>
                  </a:moveTo>
                  <a:cubicBezTo>
                    <a:pt x="107" y="1"/>
                    <a:pt x="74" y="7"/>
                    <a:pt x="49" y="19"/>
                  </a:cubicBezTo>
                  <a:cubicBezTo>
                    <a:pt x="1" y="56"/>
                    <a:pt x="1" y="92"/>
                    <a:pt x="49" y="128"/>
                  </a:cubicBezTo>
                  <a:cubicBezTo>
                    <a:pt x="74" y="141"/>
                    <a:pt x="107" y="147"/>
                    <a:pt x="140" y="147"/>
                  </a:cubicBezTo>
                  <a:cubicBezTo>
                    <a:pt x="173" y="147"/>
                    <a:pt x="207" y="141"/>
                    <a:pt x="231" y="128"/>
                  </a:cubicBezTo>
                  <a:cubicBezTo>
                    <a:pt x="279" y="92"/>
                    <a:pt x="279" y="56"/>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670;p69">
              <a:extLst>
                <a:ext uri="{FF2B5EF4-FFF2-40B4-BE49-F238E27FC236}">
                  <a16:creationId xmlns:a16="http://schemas.microsoft.com/office/drawing/2014/main" id="{958581E5-D0B8-B534-57BE-67C8415DC326}"/>
                </a:ext>
              </a:extLst>
            </p:cNvPr>
            <p:cNvSpPr/>
            <p:nvPr/>
          </p:nvSpPr>
          <p:spPr>
            <a:xfrm>
              <a:off x="1328542" y="2634271"/>
              <a:ext cx="41140" cy="21676"/>
            </a:xfrm>
            <a:custGeom>
              <a:avLst/>
              <a:gdLst/>
              <a:ahLst/>
              <a:cxnLst/>
              <a:rect l="l" t="t" r="r" b="b"/>
              <a:pathLst>
                <a:path w="279" h="147" extrusionOk="0">
                  <a:moveTo>
                    <a:pt x="140" y="0"/>
                  </a:moveTo>
                  <a:cubicBezTo>
                    <a:pt x="106" y="0"/>
                    <a:pt x="73" y="7"/>
                    <a:pt x="49" y="19"/>
                  </a:cubicBezTo>
                  <a:cubicBezTo>
                    <a:pt x="0" y="56"/>
                    <a:pt x="0" y="91"/>
                    <a:pt x="49" y="128"/>
                  </a:cubicBezTo>
                  <a:cubicBezTo>
                    <a:pt x="73" y="140"/>
                    <a:pt x="106" y="147"/>
                    <a:pt x="140" y="147"/>
                  </a:cubicBezTo>
                  <a:cubicBezTo>
                    <a:pt x="173" y="147"/>
                    <a:pt x="206" y="140"/>
                    <a:pt x="230" y="128"/>
                  </a:cubicBezTo>
                  <a:cubicBezTo>
                    <a:pt x="279" y="91"/>
                    <a:pt x="279" y="56"/>
                    <a:pt x="230" y="19"/>
                  </a:cubicBezTo>
                  <a:cubicBezTo>
                    <a:pt x="206" y="7"/>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671;p69">
              <a:extLst>
                <a:ext uri="{FF2B5EF4-FFF2-40B4-BE49-F238E27FC236}">
                  <a16:creationId xmlns:a16="http://schemas.microsoft.com/office/drawing/2014/main" id="{31063258-DB02-4962-ECB5-52CB0880FA30}"/>
                </a:ext>
              </a:extLst>
            </p:cNvPr>
            <p:cNvSpPr/>
            <p:nvPr/>
          </p:nvSpPr>
          <p:spPr>
            <a:xfrm>
              <a:off x="1230042" y="2577058"/>
              <a:ext cx="41287" cy="21676"/>
            </a:xfrm>
            <a:custGeom>
              <a:avLst/>
              <a:gdLst/>
              <a:ahLst/>
              <a:cxnLst/>
              <a:rect l="l" t="t" r="r" b="b"/>
              <a:pathLst>
                <a:path w="280" h="147" extrusionOk="0">
                  <a:moveTo>
                    <a:pt x="140" y="0"/>
                  </a:moveTo>
                  <a:cubicBezTo>
                    <a:pt x="107" y="0"/>
                    <a:pt x="73" y="6"/>
                    <a:pt x="49" y="18"/>
                  </a:cubicBezTo>
                  <a:cubicBezTo>
                    <a:pt x="0" y="55"/>
                    <a:pt x="0" y="104"/>
                    <a:pt x="49" y="128"/>
                  </a:cubicBezTo>
                  <a:cubicBezTo>
                    <a:pt x="73" y="140"/>
                    <a:pt x="107" y="146"/>
                    <a:pt x="140" y="146"/>
                  </a:cubicBezTo>
                  <a:cubicBezTo>
                    <a:pt x="174" y="146"/>
                    <a:pt x="207" y="140"/>
                    <a:pt x="231" y="128"/>
                  </a:cubicBezTo>
                  <a:cubicBezTo>
                    <a:pt x="280" y="104"/>
                    <a:pt x="280" y="55"/>
                    <a:pt x="231"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672;p69">
              <a:extLst>
                <a:ext uri="{FF2B5EF4-FFF2-40B4-BE49-F238E27FC236}">
                  <a16:creationId xmlns:a16="http://schemas.microsoft.com/office/drawing/2014/main" id="{7528B443-D816-1802-69F5-F5B6E5428BE4}"/>
                </a:ext>
              </a:extLst>
            </p:cNvPr>
            <p:cNvSpPr/>
            <p:nvPr/>
          </p:nvSpPr>
          <p:spPr>
            <a:xfrm>
              <a:off x="1179907" y="2548305"/>
              <a:ext cx="41435" cy="21823"/>
            </a:xfrm>
            <a:custGeom>
              <a:avLst/>
              <a:gdLst/>
              <a:ahLst/>
              <a:cxnLst/>
              <a:rect l="l" t="t" r="r" b="b"/>
              <a:pathLst>
                <a:path w="281" h="148" extrusionOk="0">
                  <a:moveTo>
                    <a:pt x="140" y="1"/>
                  </a:moveTo>
                  <a:cubicBezTo>
                    <a:pt x="107" y="1"/>
                    <a:pt x="73" y="7"/>
                    <a:pt x="49" y="19"/>
                  </a:cubicBezTo>
                  <a:cubicBezTo>
                    <a:pt x="1" y="56"/>
                    <a:pt x="1" y="105"/>
                    <a:pt x="49" y="129"/>
                  </a:cubicBezTo>
                  <a:cubicBezTo>
                    <a:pt x="73" y="141"/>
                    <a:pt x="107" y="147"/>
                    <a:pt x="140" y="147"/>
                  </a:cubicBezTo>
                  <a:cubicBezTo>
                    <a:pt x="174" y="147"/>
                    <a:pt x="207" y="141"/>
                    <a:pt x="232" y="129"/>
                  </a:cubicBezTo>
                  <a:cubicBezTo>
                    <a:pt x="280" y="105"/>
                    <a:pt x="280" y="56"/>
                    <a:pt x="232" y="19"/>
                  </a:cubicBezTo>
                  <a:cubicBezTo>
                    <a:pt x="207" y="7"/>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673;p69">
              <a:extLst>
                <a:ext uri="{FF2B5EF4-FFF2-40B4-BE49-F238E27FC236}">
                  <a16:creationId xmlns:a16="http://schemas.microsoft.com/office/drawing/2014/main" id="{C5259C26-8B03-5AA7-250E-ACE0DBD6EF8E}"/>
                </a:ext>
              </a:extLst>
            </p:cNvPr>
            <p:cNvSpPr/>
            <p:nvPr/>
          </p:nvSpPr>
          <p:spPr>
            <a:xfrm>
              <a:off x="1081555" y="2491534"/>
              <a:ext cx="41287" cy="21234"/>
            </a:xfrm>
            <a:custGeom>
              <a:avLst/>
              <a:gdLst/>
              <a:ahLst/>
              <a:cxnLst/>
              <a:rect l="l" t="t" r="r" b="b"/>
              <a:pathLst>
                <a:path w="280" h="144" extrusionOk="0">
                  <a:moveTo>
                    <a:pt x="140" y="1"/>
                  </a:moveTo>
                  <a:cubicBezTo>
                    <a:pt x="107" y="1"/>
                    <a:pt x="73" y="10"/>
                    <a:pt x="49" y="28"/>
                  </a:cubicBezTo>
                  <a:cubicBezTo>
                    <a:pt x="1" y="53"/>
                    <a:pt x="1" y="101"/>
                    <a:pt x="49" y="126"/>
                  </a:cubicBezTo>
                  <a:cubicBezTo>
                    <a:pt x="73" y="138"/>
                    <a:pt x="107" y="144"/>
                    <a:pt x="140" y="144"/>
                  </a:cubicBezTo>
                  <a:cubicBezTo>
                    <a:pt x="173" y="144"/>
                    <a:pt x="206" y="138"/>
                    <a:pt x="231" y="126"/>
                  </a:cubicBezTo>
                  <a:cubicBezTo>
                    <a:pt x="279" y="101"/>
                    <a:pt x="279" y="53"/>
                    <a:pt x="231" y="28"/>
                  </a:cubicBezTo>
                  <a:cubicBezTo>
                    <a:pt x="206" y="10"/>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674;p69">
              <a:extLst>
                <a:ext uri="{FF2B5EF4-FFF2-40B4-BE49-F238E27FC236}">
                  <a16:creationId xmlns:a16="http://schemas.microsoft.com/office/drawing/2014/main" id="{2136C1E6-E74F-AD58-837C-B52EB872F890}"/>
                </a:ext>
              </a:extLst>
            </p:cNvPr>
            <p:cNvSpPr/>
            <p:nvPr/>
          </p:nvSpPr>
          <p:spPr>
            <a:xfrm>
              <a:off x="1031420" y="2462928"/>
              <a:ext cx="41287" cy="21234"/>
            </a:xfrm>
            <a:custGeom>
              <a:avLst/>
              <a:gdLst/>
              <a:ahLst/>
              <a:cxnLst/>
              <a:rect l="l" t="t" r="r" b="b"/>
              <a:pathLst>
                <a:path w="280" h="144" extrusionOk="0">
                  <a:moveTo>
                    <a:pt x="146" y="1"/>
                  </a:moveTo>
                  <a:cubicBezTo>
                    <a:pt x="116" y="1"/>
                    <a:pt x="85" y="10"/>
                    <a:pt x="61" y="28"/>
                  </a:cubicBezTo>
                  <a:cubicBezTo>
                    <a:pt x="1" y="53"/>
                    <a:pt x="1" y="101"/>
                    <a:pt x="61" y="125"/>
                  </a:cubicBezTo>
                  <a:cubicBezTo>
                    <a:pt x="85" y="138"/>
                    <a:pt x="116" y="144"/>
                    <a:pt x="146" y="144"/>
                  </a:cubicBezTo>
                  <a:cubicBezTo>
                    <a:pt x="176" y="144"/>
                    <a:pt x="207" y="138"/>
                    <a:pt x="231" y="125"/>
                  </a:cubicBezTo>
                  <a:cubicBezTo>
                    <a:pt x="279" y="101"/>
                    <a:pt x="279" y="53"/>
                    <a:pt x="231" y="28"/>
                  </a:cubicBezTo>
                  <a:cubicBezTo>
                    <a:pt x="207" y="10"/>
                    <a:pt x="176"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675;p69">
              <a:extLst>
                <a:ext uri="{FF2B5EF4-FFF2-40B4-BE49-F238E27FC236}">
                  <a16:creationId xmlns:a16="http://schemas.microsoft.com/office/drawing/2014/main" id="{F54E10F3-ADD1-39CF-A414-678D9DBDA06C}"/>
                </a:ext>
              </a:extLst>
            </p:cNvPr>
            <p:cNvSpPr/>
            <p:nvPr/>
          </p:nvSpPr>
          <p:spPr>
            <a:xfrm>
              <a:off x="983054" y="2434321"/>
              <a:ext cx="41435" cy="22561"/>
            </a:xfrm>
            <a:custGeom>
              <a:avLst/>
              <a:gdLst/>
              <a:ahLst/>
              <a:cxnLst/>
              <a:rect l="l" t="t" r="r" b="b"/>
              <a:pathLst>
                <a:path w="281" h="153" extrusionOk="0">
                  <a:moveTo>
                    <a:pt x="141" y="0"/>
                  </a:moveTo>
                  <a:cubicBezTo>
                    <a:pt x="107" y="0"/>
                    <a:pt x="74" y="10"/>
                    <a:pt x="49" y="28"/>
                  </a:cubicBezTo>
                  <a:cubicBezTo>
                    <a:pt x="1" y="52"/>
                    <a:pt x="1" y="101"/>
                    <a:pt x="49" y="125"/>
                  </a:cubicBezTo>
                  <a:cubicBezTo>
                    <a:pt x="74" y="143"/>
                    <a:pt x="107" y="152"/>
                    <a:pt x="141" y="152"/>
                  </a:cubicBezTo>
                  <a:cubicBezTo>
                    <a:pt x="174" y="152"/>
                    <a:pt x="208" y="143"/>
                    <a:pt x="232" y="125"/>
                  </a:cubicBezTo>
                  <a:cubicBezTo>
                    <a:pt x="280" y="101"/>
                    <a:pt x="280" y="52"/>
                    <a:pt x="232" y="28"/>
                  </a:cubicBezTo>
                  <a:cubicBezTo>
                    <a:pt x="208" y="10"/>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676;p69">
              <a:extLst>
                <a:ext uri="{FF2B5EF4-FFF2-40B4-BE49-F238E27FC236}">
                  <a16:creationId xmlns:a16="http://schemas.microsoft.com/office/drawing/2014/main" id="{503B9909-ADF9-2A14-95A1-31B8B0DDC688}"/>
                </a:ext>
              </a:extLst>
            </p:cNvPr>
            <p:cNvSpPr/>
            <p:nvPr/>
          </p:nvSpPr>
          <p:spPr>
            <a:xfrm>
              <a:off x="932919" y="2405715"/>
              <a:ext cx="41435" cy="22561"/>
            </a:xfrm>
            <a:custGeom>
              <a:avLst/>
              <a:gdLst/>
              <a:ahLst/>
              <a:cxnLst/>
              <a:rect l="l" t="t" r="r" b="b"/>
              <a:pathLst>
                <a:path w="281" h="153" extrusionOk="0">
                  <a:moveTo>
                    <a:pt x="141" y="0"/>
                  </a:moveTo>
                  <a:cubicBezTo>
                    <a:pt x="107" y="0"/>
                    <a:pt x="74" y="10"/>
                    <a:pt x="50" y="28"/>
                  </a:cubicBezTo>
                  <a:cubicBezTo>
                    <a:pt x="1" y="52"/>
                    <a:pt x="1" y="101"/>
                    <a:pt x="50" y="125"/>
                  </a:cubicBezTo>
                  <a:cubicBezTo>
                    <a:pt x="74" y="143"/>
                    <a:pt x="107" y="152"/>
                    <a:pt x="141" y="152"/>
                  </a:cubicBezTo>
                  <a:cubicBezTo>
                    <a:pt x="174" y="152"/>
                    <a:pt x="208" y="143"/>
                    <a:pt x="232" y="125"/>
                  </a:cubicBezTo>
                  <a:cubicBezTo>
                    <a:pt x="281" y="101"/>
                    <a:pt x="281" y="52"/>
                    <a:pt x="232" y="28"/>
                  </a:cubicBezTo>
                  <a:cubicBezTo>
                    <a:pt x="208" y="10"/>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677;p69">
              <a:extLst>
                <a:ext uri="{FF2B5EF4-FFF2-40B4-BE49-F238E27FC236}">
                  <a16:creationId xmlns:a16="http://schemas.microsoft.com/office/drawing/2014/main" id="{45E95E99-499D-5717-856E-32186009F08A}"/>
                </a:ext>
              </a:extLst>
            </p:cNvPr>
            <p:cNvSpPr/>
            <p:nvPr/>
          </p:nvSpPr>
          <p:spPr>
            <a:xfrm>
              <a:off x="893696" y="2381090"/>
              <a:ext cx="30523" cy="18137"/>
            </a:xfrm>
            <a:custGeom>
              <a:avLst/>
              <a:gdLst/>
              <a:ahLst/>
              <a:cxnLst/>
              <a:rect l="l" t="t" r="r" b="b"/>
              <a:pathLst>
                <a:path w="207" h="123" extrusionOk="0">
                  <a:moveTo>
                    <a:pt x="170" y="1"/>
                  </a:moveTo>
                  <a:lnTo>
                    <a:pt x="0" y="110"/>
                  </a:lnTo>
                  <a:cubicBezTo>
                    <a:pt x="19" y="119"/>
                    <a:pt x="41" y="123"/>
                    <a:pt x="64" y="123"/>
                  </a:cubicBezTo>
                  <a:cubicBezTo>
                    <a:pt x="99" y="123"/>
                    <a:pt x="136" y="113"/>
                    <a:pt x="158" y="98"/>
                  </a:cubicBezTo>
                  <a:cubicBezTo>
                    <a:pt x="207" y="74"/>
                    <a:pt x="207" y="37"/>
                    <a:pt x="1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678;p69">
              <a:extLst>
                <a:ext uri="{FF2B5EF4-FFF2-40B4-BE49-F238E27FC236}">
                  <a16:creationId xmlns:a16="http://schemas.microsoft.com/office/drawing/2014/main" id="{04990B29-F016-25C5-C55D-8E6642A3EA0B}"/>
                </a:ext>
              </a:extLst>
            </p:cNvPr>
            <p:cNvSpPr/>
            <p:nvPr/>
          </p:nvSpPr>
          <p:spPr>
            <a:xfrm>
              <a:off x="1872506" y="2947910"/>
              <a:ext cx="39518" cy="21086"/>
            </a:xfrm>
            <a:custGeom>
              <a:avLst/>
              <a:gdLst/>
              <a:ahLst/>
              <a:cxnLst/>
              <a:rect l="l" t="t" r="r" b="b"/>
              <a:pathLst>
                <a:path w="268" h="143" extrusionOk="0">
                  <a:moveTo>
                    <a:pt x="134" y="0"/>
                  </a:moveTo>
                  <a:cubicBezTo>
                    <a:pt x="103" y="0"/>
                    <a:pt x="73" y="9"/>
                    <a:pt x="49" y="27"/>
                  </a:cubicBezTo>
                  <a:cubicBezTo>
                    <a:pt x="0" y="52"/>
                    <a:pt x="0" y="100"/>
                    <a:pt x="49" y="124"/>
                  </a:cubicBezTo>
                  <a:cubicBezTo>
                    <a:pt x="73" y="137"/>
                    <a:pt x="103" y="143"/>
                    <a:pt x="134" y="143"/>
                  </a:cubicBezTo>
                  <a:cubicBezTo>
                    <a:pt x="164" y="143"/>
                    <a:pt x="194" y="137"/>
                    <a:pt x="219" y="124"/>
                  </a:cubicBezTo>
                  <a:cubicBezTo>
                    <a:pt x="267" y="100"/>
                    <a:pt x="267" y="52"/>
                    <a:pt x="219" y="27"/>
                  </a:cubicBezTo>
                  <a:cubicBezTo>
                    <a:pt x="194"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679;p69">
              <a:extLst>
                <a:ext uri="{FF2B5EF4-FFF2-40B4-BE49-F238E27FC236}">
                  <a16:creationId xmlns:a16="http://schemas.microsoft.com/office/drawing/2014/main" id="{68508154-E155-FE2D-D662-21B9CA728267}"/>
                </a:ext>
              </a:extLst>
            </p:cNvPr>
            <p:cNvSpPr/>
            <p:nvPr/>
          </p:nvSpPr>
          <p:spPr>
            <a:xfrm>
              <a:off x="1774005" y="2890697"/>
              <a:ext cx="39518" cy="22413"/>
            </a:xfrm>
            <a:custGeom>
              <a:avLst/>
              <a:gdLst/>
              <a:ahLst/>
              <a:cxnLst/>
              <a:rect l="l" t="t" r="r" b="b"/>
              <a:pathLst>
                <a:path w="268" h="152" extrusionOk="0">
                  <a:moveTo>
                    <a:pt x="134" y="0"/>
                  </a:moveTo>
                  <a:cubicBezTo>
                    <a:pt x="103" y="0"/>
                    <a:pt x="73" y="9"/>
                    <a:pt x="49" y="27"/>
                  </a:cubicBezTo>
                  <a:cubicBezTo>
                    <a:pt x="0" y="51"/>
                    <a:pt x="0" y="100"/>
                    <a:pt x="49" y="124"/>
                  </a:cubicBezTo>
                  <a:cubicBezTo>
                    <a:pt x="73" y="143"/>
                    <a:pt x="103" y="152"/>
                    <a:pt x="134" y="152"/>
                  </a:cubicBezTo>
                  <a:cubicBezTo>
                    <a:pt x="164" y="152"/>
                    <a:pt x="195" y="143"/>
                    <a:pt x="219" y="124"/>
                  </a:cubicBezTo>
                  <a:cubicBezTo>
                    <a:pt x="267" y="100"/>
                    <a:pt x="267" y="51"/>
                    <a:pt x="219" y="27"/>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680;p69">
              <a:extLst>
                <a:ext uri="{FF2B5EF4-FFF2-40B4-BE49-F238E27FC236}">
                  <a16:creationId xmlns:a16="http://schemas.microsoft.com/office/drawing/2014/main" id="{AA465464-CB96-AF62-68BE-73E86CE6407B}"/>
                </a:ext>
              </a:extLst>
            </p:cNvPr>
            <p:cNvSpPr/>
            <p:nvPr/>
          </p:nvSpPr>
          <p:spPr>
            <a:xfrm>
              <a:off x="1673736" y="2834664"/>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3"/>
                    <a:pt x="141" y="143"/>
                  </a:cubicBezTo>
                  <a:cubicBezTo>
                    <a:pt x="174" y="143"/>
                    <a:pt x="208" y="134"/>
                    <a:pt x="232" y="116"/>
                  </a:cubicBezTo>
                  <a:cubicBezTo>
                    <a:pt x="280" y="92"/>
                    <a:pt x="280" y="43"/>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681;p69">
              <a:extLst>
                <a:ext uri="{FF2B5EF4-FFF2-40B4-BE49-F238E27FC236}">
                  <a16:creationId xmlns:a16="http://schemas.microsoft.com/office/drawing/2014/main" id="{75E7EEFB-CB79-6C83-86A8-E29E6899B20F}"/>
                </a:ext>
              </a:extLst>
            </p:cNvPr>
            <p:cNvSpPr/>
            <p:nvPr/>
          </p:nvSpPr>
          <p:spPr>
            <a:xfrm>
              <a:off x="1575383" y="2777451"/>
              <a:ext cx="41287" cy="21234"/>
            </a:xfrm>
            <a:custGeom>
              <a:avLst/>
              <a:gdLst/>
              <a:ahLst/>
              <a:cxnLst/>
              <a:rect l="l" t="t" r="r" b="b"/>
              <a:pathLst>
                <a:path w="280" h="144" extrusionOk="0">
                  <a:moveTo>
                    <a:pt x="140" y="0"/>
                  </a:moveTo>
                  <a:cubicBezTo>
                    <a:pt x="107" y="0"/>
                    <a:pt x="74" y="6"/>
                    <a:pt x="49" y="18"/>
                  </a:cubicBezTo>
                  <a:cubicBezTo>
                    <a:pt x="1" y="43"/>
                    <a:pt x="1" y="91"/>
                    <a:pt x="49" y="116"/>
                  </a:cubicBezTo>
                  <a:cubicBezTo>
                    <a:pt x="74" y="134"/>
                    <a:pt x="107" y="143"/>
                    <a:pt x="140" y="143"/>
                  </a:cubicBezTo>
                  <a:cubicBezTo>
                    <a:pt x="173" y="143"/>
                    <a:pt x="207" y="134"/>
                    <a:pt x="231" y="116"/>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682;p69">
              <a:extLst>
                <a:ext uri="{FF2B5EF4-FFF2-40B4-BE49-F238E27FC236}">
                  <a16:creationId xmlns:a16="http://schemas.microsoft.com/office/drawing/2014/main" id="{6C11F59D-D480-7D0D-6668-FD48099347C2}"/>
                </a:ext>
              </a:extLst>
            </p:cNvPr>
            <p:cNvSpPr/>
            <p:nvPr/>
          </p:nvSpPr>
          <p:spPr>
            <a:xfrm>
              <a:off x="1476883" y="2720091"/>
              <a:ext cx="41435" cy="21823"/>
            </a:xfrm>
            <a:custGeom>
              <a:avLst/>
              <a:gdLst/>
              <a:ahLst/>
              <a:cxnLst/>
              <a:rect l="l" t="t" r="r" b="b"/>
              <a:pathLst>
                <a:path w="281" h="148" extrusionOk="0">
                  <a:moveTo>
                    <a:pt x="141" y="1"/>
                  </a:moveTo>
                  <a:cubicBezTo>
                    <a:pt x="107" y="1"/>
                    <a:pt x="74" y="7"/>
                    <a:pt x="50" y="19"/>
                  </a:cubicBezTo>
                  <a:cubicBezTo>
                    <a:pt x="1" y="43"/>
                    <a:pt x="1" y="92"/>
                    <a:pt x="50" y="129"/>
                  </a:cubicBezTo>
                  <a:cubicBezTo>
                    <a:pt x="74" y="141"/>
                    <a:pt x="107" y="147"/>
                    <a:pt x="141" y="147"/>
                  </a:cubicBezTo>
                  <a:cubicBezTo>
                    <a:pt x="174" y="147"/>
                    <a:pt x="208" y="141"/>
                    <a:pt x="232" y="129"/>
                  </a:cubicBezTo>
                  <a:cubicBezTo>
                    <a:pt x="281" y="92"/>
                    <a:pt x="281" y="43"/>
                    <a:pt x="232" y="19"/>
                  </a:cubicBezTo>
                  <a:cubicBezTo>
                    <a:pt x="208" y="7"/>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683;p69">
              <a:extLst>
                <a:ext uri="{FF2B5EF4-FFF2-40B4-BE49-F238E27FC236}">
                  <a16:creationId xmlns:a16="http://schemas.microsoft.com/office/drawing/2014/main" id="{26446B8B-E80E-6244-B810-38BFE84023EF}"/>
                </a:ext>
              </a:extLst>
            </p:cNvPr>
            <p:cNvSpPr/>
            <p:nvPr/>
          </p:nvSpPr>
          <p:spPr>
            <a:xfrm>
              <a:off x="1378677" y="2662878"/>
              <a:ext cx="39370" cy="21676"/>
            </a:xfrm>
            <a:custGeom>
              <a:avLst/>
              <a:gdLst/>
              <a:ahLst/>
              <a:cxnLst/>
              <a:rect l="l" t="t" r="r" b="b"/>
              <a:pathLst>
                <a:path w="267" h="147" extrusionOk="0">
                  <a:moveTo>
                    <a:pt x="134" y="1"/>
                  </a:moveTo>
                  <a:cubicBezTo>
                    <a:pt x="103" y="1"/>
                    <a:pt x="73" y="7"/>
                    <a:pt x="49" y="19"/>
                  </a:cubicBezTo>
                  <a:cubicBezTo>
                    <a:pt x="0" y="56"/>
                    <a:pt x="0" y="92"/>
                    <a:pt x="49" y="128"/>
                  </a:cubicBezTo>
                  <a:cubicBezTo>
                    <a:pt x="73" y="141"/>
                    <a:pt x="103" y="147"/>
                    <a:pt x="134" y="147"/>
                  </a:cubicBezTo>
                  <a:cubicBezTo>
                    <a:pt x="164" y="147"/>
                    <a:pt x="194" y="141"/>
                    <a:pt x="218" y="128"/>
                  </a:cubicBezTo>
                  <a:cubicBezTo>
                    <a:pt x="267" y="92"/>
                    <a:pt x="267" y="56"/>
                    <a:pt x="218"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684;p69">
              <a:extLst>
                <a:ext uri="{FF2B5EF4-FFF2-40B4-BE49-F238E27FC236}">
                  <a16:creationId xmlns:a16="http://schemas.microsoft.com/office/drawing/2014/main" id="{AD7A9280-BCEB-5923-3BC2-0E759A5C8F4F}"/>
                </a:ext>
              </a:extLst>
            </p:cNvPr>
            <p:cNvSpPr/>
            <p:nvPr/>
          </p:nvSpPr>
          <p:spPr>
            <a:xfrm>
              <a:off x="1280177" y="2605665"/>
              <a:ext cx="39518" cy="21676"/>
            </a:xfrm>
            <a:custGeom>
              <a:avLst/>
              <a:gdLst/>
              <a:ahLst/>
              <a:cxnLst/>
              <a:rect l="l" t="t" r="r" b="b"/>
              <a:pathLst>
                <a:path w="268" h="147" extrusionOk="0">
                  <a:moveTo>
                    <a:pt x="134" y="0"/>
                  </a:moveTo>
                  <a:cubicBezTo>
                    <a:pt x="103" y="0"/>
                    <a:pt x="73" y="6"/>
                    <a:pt x="49" y="18"/>
                  </a:cubicBezTo>
                  <a:cubicBezTo>
                    <a:pt x="0" y="55"/>
                    <a:pt x="0" y="91"/>
                    <a:pt x="49" y="128"/>
                  </a:cubicBezTo>
                  <a:cubicBezTo>
                    <a:pt x="73" y="140"/>
                    <a:pt x="103" y="146"/>
                    <a:pt x="134" y="146"/>
                  </a:cubicBezTo>
                  <a:cubicBezTo>
                    <a:pt x="164" y="146"/>
                    <a:pt x="194" y="140"/>
                    <a:pt x="219" y="128"/>
                  </a:cubicBezTo>
                  <a:cubicBezTo>
                    <a:pt x="267" y="91"/>
                    <a:pt x="267" y="55"/>
                    <a:pt x="219"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685;p69">
              <a:extLst>
                <a:ext uri="{FF2B5EF4-FFF2-40B4-BE49-F238E27FC236}">
                  <a16:creationId xmlns:a16="http://schemas.microsoft.com/office/drawing/2014/main" id="{29F22D2D-BA55-9FC6-A461-DF26624B28EE}"/>
                </a:ext>
              </a:extLst>
            </p:cNvPr>
            <p:cNvSpPr/>
            <p:nvPr/>
          </p:nvSpPr>
          <p:spPr>
            <a:xfrm>
              <a:off x="1131689" y="2520140"/>
              <a:ext cx="39518" cy="21234"/>
            </a:xfrm>
            <a:custGeom>
              <a:avLst/>
              <a:gdLst/>
              <a:ahLst/>
              <a:cxnLst/>
              <a:rect l="l" t="t" r="r" b="b"/>
              <a:pathLst>
                <a:path w="268" h="144" extrusionOk="0">
                  <a:moveTo>
                    <a:pt x="134" y="1"/>
                  </a:moveTo>
                  <a:cubicBezTo>
                    <a:pt x="104" y="1"/>
                    <a:pt x="73" y="10"/>
                    <a:pt x="49" y="29"/>
                  </a:cubicBezTo>
                  <a:cubicBezTo>
                    <a:pt x="0" y="53"/>
                    <a:pt x="0" y="101"/>
                    <a:pt x="49" y="126"/>
                  </a:cubicBezTo>
                  <a:cubicBezTo>
                    <a:pt x="73" y="138"/>
                    <a:pt x="104" y="144"/>
                    <a:pt x="134" y="144"/>
                  </a:cubicBezTo>
                  <a:cubicBezTo>
                    <a:pt x="164" y="144"/>
                    <a:pt x="195" y="138"/>
                    <a:pt x="219" y="126"/>
                  </a:cubicBezTo>
                  <a:cubicBezTo>
                    <a:pt x="267" y="101"/>
                    <a:pt x="267" y="53"/>
                    <a:pt x="219" y="29"/>
                  </a:cubicBezTo>
                  <a:cubicBezTo>
                    <a:pt x="195"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686;p69">
              <a:extLst>
                <a:ext uri="{FF2B5EF4-FFF2-40B4-BE49-F238E27FC236}">
                  <a16:creationId xmlns:a16="http://schemas.microsoft.com/office/drawing/2014/main" id="{94383F4C-4121-FB27-8230-C05484C59901}"/>
                </a:ext>
              </a:extLst>
            </p:cNvPr>
            <p:cNvSpPr/>
            <p:nvPr/>
          </p:nvSpPr>
          <p:spPr>
            <a:xfrm>
              <a:off x="2119346" y="3090647"/>
              <a:ext cx="39518" cy="21528"/>
            </a:xfrm>
            <a:custGeom>
              <a:avLst/>
              <a:gdLst/>
              <a:ahLst/>
              <a:cxnLst/>
              <a:rect l="l" t="t" r="r" b="b"/>
              <a:pathLst>
                <a:path w="268" h="146" extrusionOk="0">
                  <a:moveTo>
                    <a:pt x="134" y="0"/>
                  </a:moveTo>
                  <a:cubicBezTo>
                    <a:pt x="104" y="0"/>
                    <a:pt x="74" y="6"/>
                    <a:pt x="49" y="19"/>
                  </a:cubicBezTo>
                  <a:cubicBezTo>
                    <a:pt x="1" y="54"/>
                    <a:pt x="1" y="91"/>
                    <a:pt x="49" y="127"/>
                  </a:cubicBezTo>
                  <a:cubicBezTo>
                    <a:pt x="74" y="139"/>
                    <a:pt x="104" y="145"/>
                    <a:pt x="134" y="145"/>
                  </a:cubicBezTo>
                  <a:cubicBezTo>
                    <a:pt x="165" y="145"/>
                    <a:pt x="195" y="139"/>
                    <a:pt x="219" y="127"/>
                  </a:cubicBezTo>
                  <a:cubicBezTo>
                    <a:pt x="268" y="91"/>
                    <a:pt x="268" y="54"/>
                    <a:pt x="219" y="19"/>
                  </a:cubicBezTo>
                  <a:cubicBezTo>
                    <a:pt x="195" y="6"/>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687;p69">
              <a:extLst>
                <a:ext uri="{FF2B5EF4-FFF2-40B4-BE49-F238E27FC236}">
                  <a16:creationId xmlns:a16="http://schemas.microsoft.com/office/drawing/2014/main" id="{CB33959D-DA4A-0C93-8174-756B002B27E4}"/>
                </a:ext>
              </a:extLst>
            </p:cNvPr>
            <p:cNvSpPr/>
            <p:nvPr/>
          </p:nvSpPr>
          <p:spPr>
            <a:xfrm>
              <a:off x="2020846" y="3033287"/>
              <a:ext cx="39518" cy="21676"/>
            </a:xfrm>
            <a:custGeom>
              <a:avLst/>
              <a:gdLst/>
              <a:ahLst/>
              <a:cxnLst/>
              <a:rect l="l" t="t" r="r" b="b"/>
              <a:pathLst>
                <a:path w="268" h="147" extrusionOk="0">
                  <a:moveTo>
                    <a:pt x="134" y="1"/>
                  </a:moveTo>
                  <a:cubicBezTo>
                    <a:pt x="104" y="1"/>
                    <a:pt x="74" y="7"/>
                    <a:pt x="49" y="19"/>
                  </a:cubicBezTo>
                  <a:cubicBezTo>
                    <a:pt x="1" y="55"/>
                    <a:pt x="1" y="104"/>
                    <a:pt x="49" y="128"/>
                  </a:cubicBezTo>
                  <a:cubicBezTo>
                    <a:pt x="74" y="140"/>
                    <a:pt x="104" y="146"/>
                    <a:pt x="134" y="146"/>
                  </a:cubicBezTo>
                  <a:cubicBezTo>
                    <a:pt x="165" y="146"/>
                    <a:pt x="195" y="140"/>
                    <a:pt x="219" y="128"/>
                  </a:cubicBezTo>
                  <a:cubicBezTo>
                    <a:pt x="268" y="104"/>
                    <a:pt x="268" y="55"/>
                    <a:pt x="219" y="19"/>
                  </a:cubicBezTo>
                  <a:cubicBezTo>
                    <a:pt x="195" y="7"/>
                    <a:pt x="165"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688;p69">
              <a:extLst>
                <a:ext uri="{FF2B5EF4-FFF2-40B4-BE49-F238E27FC236}">
                  <a16:creationId xmlns:a16="http://schemas.microsoft.com/office/drawing/2014/main" id="{06ABA5FF-60C9-FA66-2D13-0E3E103ABCF3}"/>
                </a:ext>
              </a:extLst>
            </p:cNvPr>
            <p:cNvSpPr/>
            <p:nvPr/>
          </p:nvSpPr>
          <p:spPr>
            <a:xfrm>
              <a:off x="1970858" y="3004680"/>
              <a:ext cx="41287" cy="21528"/>
            </a:xfrm>
            <a:custGeom>
              <a:avLst/>
              <a:gdLst/>
              <a:ahLst/>
              <a:cxnLst/>
              <a:rect l="l" t="t" r="r" b="b"/>
              <a:pathLst>
                <a:path w="280" h="146" extrusionOk="0">
                  <a:moveTo>
                    <a:pt x="140" y="1"/>
                  </a:moveTo>
                  <a:cubicBezTo>
                    <a:pt x="106" y="1"/>
                    <a:pt x="73" y="7"/>
                    <a:pt x="49" y="19"/>
                  </a:cubicBezTo>
                  <a:cubicBezTo>
                    <a:pt x="0" y="55"/>
                    <a:pt x="0" y="103"/>
                    <a:pt x="49" y="128"/>
                  </a:cubicBezTo>
                  <a:cubicBezTo>
                    <a:pt x="73" y="140"/>
                    <a:pt x="106" y="146"/>
                    <a:pt x="140" y="146"/>
                  </a:cubicBezTo>
                  <a:cubicBezTo>
                    <a:pt x="173" y="146"/>
                    <a:pt x="207" y="140"/>
                    <a:pt x="231" y="128"/>
                  </a:cubicBezTo>
                  <a:cubicBezTo>
                    <a:pt x="280" y="103"/>
                    <a:pt x="280" y="55"/>
                    <a:pt x="231" y="19"/>
                  </a:cubicBez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689;p69">
              <a:extLst>
                <a:ext uri="{FF2B5EF4-FFF2-40B4-BE49-F238E27FC236}">
                  <a16:creationId xmlns:a16="http://schemas.microsoft.com/office/drawing/2014/main" id="{AEB267E1-7A52-477F-0098-13B9A80126A2}"/>
                </a:ext>
              </a:extLst>
            </p:cNvPr>
            <p:cNvSpPr/>
            <p:nvPr/>
          </p:nvSpPr>
          <p:spPr>
            <a:xfrm>
              <a:off x="1822371" y="2919303"/>
              <a:ext cx="41287" cy="21086"/>
            </a:xfrm>
            <a:custGeom>
              <a:avLst/>
              <a:gdLst/>
              <a:ahLst/>
              <a:cxnLst/>
              <a:rect l="l" t="t" r="r" b="b"/>
              <a:pathLst>
                <a:path w="280" h="143" extrusionOk="0">
                  <a:moveTo>
                    <a:pt x="140" y="0"/>
                  </a:moveTo>
                  <a:cubicBezTo>
                    <a:pt x="107" y="0"/>
                    <a:pt x="73" y="9"/>
                    <a:pt x="49" y="27"/>
                  </a:cubicBezTo>
                  <a:cubicBezTo>
                    <a:pt x="0" y="51"/>
                    <a:pt x="0" y="100"/>
                    <a:pt x="49" y="124"/>
                  </a:cubicBezTo>
                  <a:cubicBezTo>
                    <a:pt x="73" y="136"/>
                    <a:pt x="107" y="142"/>
                    <a:pt x="140" y="142"/>
                  </a:cubicBezTo>
                  <a:cubicBezTo>
                    <a:pt x="173" y="142"/>
                    <a:pt x="206" y="136"/>
                    <a:pt x="231" y="124"/>
                  </a:cubicBezTo>
                  <a:cubicBezTo>
                    <a:pt x="279" y="100"/>
                    <a:pt x="279" y="51"/>
                    <a:pt x="231" y="27"/>
                  </a:cubicBezTo>
                  <a:cubicBezTo>
                    <a:pt x="206"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690;p69">
              <a:extLst>
                <a:ext uri="{FF2B5EF4-FFF2-40B4-BE49-F238E27FC236}">
                  <a16:creationId xmlns:a16="http://schemas.microsoft.com/office/drawing/2014/main" id="{56568F60-5262-F8D6-8741-DC82C29CD995}"/>
                </a:ext>
              </a:extLst>
            </p:cNvPr>
            <p:cNvSpPr/>
            <p:nvPr/>
          </p:nvSpPr>
          <p:spPr>
            <a:xfrm>
              <a:off x="1723871" y="2861943"/>
              <a:ext cx="41435" cy="22561"/>
            </a:xfrm>
            <a:custGeom>
              <a:avLst/>
              <a:gdLst/>
              <a:ahLst/>
              <a:cxnLst/>
              <a:rect l="l" t="t" r="r" b="b"/>
              <a:pathLst>
                <a:path w="281" h="153" extrusionOk="0">
                  <a:moveTo>
                    <a:pt x="140" y="1"/>
                  </a:moveTo>
                  <a:cubicBezTo>
                    <a:pt x="107" y="1"/>
                    <a:pt x="73" y="10"/>
                    <a:pt x="49" y="28"/>
                  </a:cubicBezTo>
                  <a:cubicBezTo>
                    <a:pt x="1" y="52"/>
                    <a:pt x="1" y="101"/>
                    <a:pt x="49" y="125"/>
                  </a:cubicBezTo>
                  <a:cubicBezTo>
                    <a:pt x="73" y="143"/>
                    <a:pt x="107" y="153"/>
                    <a:pt x="140" y="153"/>
                  </a:cubicBezTo>
                  <a:cubicBezTo>
                    <a:pt x="174" y="153"/>
                    <a:pt x="207" y="143"/>
                    <a:pt x="232" y="125"/>
                  </a:cubicBezTo>
                  <a:cubicBezTo>
                    <a:pt x="280" y="101"/>
                    <a:pt x="280" y="52"/>
                    <a:pt x="232" y="28"/>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691;p69">
              <a:extLst>
                <a:ext uri="{FF2B5EF4-FFF2-40B4-BE49-F238E27FC236}">
                  <a16:creationId xmlns:a16="http://schemas.microsoft.com/office/drawing/2014/main" id="{3DF80205-06EE-B727-80B2-61EC46F2A316}"/>
                </a:ext>
              </a:extLst>
            </p:cNvPr>
            <p:cNvSpPr/>
            <p:nvPr/>
          </p:nvSpPr>
          <p:spPr>
            <a:xfrm>
              <a:off x="1625518" y="2806057"/>
              <a:ext cx="39518" cy="21234"/>
            </a:xfrm>
            <a:custGeom>
              <a:avLst/>
              <a:gdLst/>
              <a:ahLst/>
              <a:cxnLst/>
              <a:rect l="l" t="t" r="r" b="b"/>
              <a:pathLst>
                <a:path w="268" h="144" extrusionOk="0">
                  <a:moveTo>
                    <a:pt x="134" y="0"/>
                  </a:moveTo>
                  <a:cubicBezTo>
                    <a:pt x="104" y="0"/>
                    <a:pt x="73" y="6"/>
                    <a:pt x="49" y="19"/>
                  </a:cubicBezTo>
                  <a:cubicBezTo>
                    <a:pt x="1" y="43"/>
                    <a:pt x="1" y="91"/>
                    <a:pt x="49" y="116"/>
                  </a:cubicBezTo>
                  <a:cubicBezTo>
                    <a:pt x="73" y="134"/>
                    <a:pt x="104" y="143"/>
                    <a:pt x="134" y="143"/>
                  </a:cubicBezTo>
                  <a:cubicBezTo>
                    <a:pt x="164" y="143"/>
                    <a:pt x="195" y="134"/>
                    <a:pt x="219" y="116"/>
                  </a:cubicBezTo>
                  <a:cubicBezTo>
                    <a:pt x="268" y="91"/>
                    <a:pt x="268" y="43"/>
                    <a:pt x="219" y="19"/>
                  </a:cubicBezTo>
                  <a:cubicBezTo>
                    <a:pt x="195"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4692;p69">
              <a:extLst>
                <a:ext uri="{FF2B5EF4-FFF2-40B4-BE49-F238E27FC236}">
                  <a16:creationId xmlns:a16="http://schemas.microsoft.com/office/drawing/2014/main" id="{9698E270-FFBC-9CE9-BCCB-C05F90D57742}"/>
                </a:ext>
              </a:extLst>
            </p:cNvPr>
            <p:cNvSpPr/>
            <p:nvPr/>
          </p:nvSpPr>
          <p:spPr>
            <a:xfrm>
              <a:off x="1527017" y="2748844"/>
              <a:ext cx="39518" cy="21234"/>
            </a:xfrm>
            <a:custGeom>
              <a:avLst/>
              <a:gdLst/>
              <a:ahLst/>
              <a:cxnLst/>
              <a:rect l="l" t="t" r="r" b="b"/>
              <a:pathLst>
                <a:path w="268" h="144" extrusionOk="0">
                  <a:moveTo>
                    <a:pt x="134" y="0"/>
                  </a:moveTo>
                  <a:cubicBezTo>
                    <a:pt x="104" y="0"/>
                    <a:pt x="74" y="6"/>
                    <a:pt x="49" y="18"/>
                  </a:cubicBezTo>
                  <a:cubicBezTo>
                    <a:pt x="1" y="43"/>
                    <a:pt x="1" y="91"/>
                    <a:pt x="49" y="115"/>
                  </a:cubicBezTo>
                  <a:cubicBezTo>
                    <a:pt x="74" y="134"/>
                    <a:pt x="104" y="143"/>
                    <a:pt x="134" y="143"/>
                  </a:cubicBezTo>
                  <a:cubicBezTo>
                    <a:pt x="165" y="143"/>
                    <a:pt x="195" y="134"/>
                    <a:pt x="219" y="115"/>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4693;p69">
              <a:extLst>
                <a:ext uri="{FF2B5EF4-FFF2-40B4-BE49-F238E27FC236}">
                  <a16:creationId xmlns:a16="http://schemas.microsoft.com/office/drawing/2014/main" id="{6507F87D-D8B6-FE6C-76A3-E6F5E409EED4}"/>
                </a:ext>
              </a:extLst>
            </p:cNvPr>
            <p:cNvSpPr/>
            <p:nvPr/>
          </p:nvSpPr>
          <p:spPr>
            <a:xfrm>
              <a:off x="1426895" y="2691484"/>
              <a:ext cx="41287" cy="21676"/>
            </a:xfrm>
            <a:custGeom>
              <a:avLst/>
              <a:gdLst/>
              <a:ahLst/>
              <a:cxnLst/>
              <a:rect l="l" t="t" r="r" b="b"/>
              <a:pathLst>
                <a:path w="280" h="147" extrusionOk="0">
                  <a:moveTo>
                    <a:pt x="140" y="1"/>
                  </a:moveTo>
                  <a:cubicBezTo>
                    <a:pt x="106" y="1"/>
                    <a:pt x="73" y="7"/>
                    <a:pt x="49" y="19"/>
                  </a:cubicBezTo>
                  <a:cubicBezTo>
                    <a:pt x="0" y="56"/>
                    <a:pt x="0" y="92"/>
                    <a:pt x="49" y="129"/>
                  </a:cubicBezTo>
                  <a:cubicBezTo>
                    <a:pt x="73" y="141"/>
                    <a:pt x="106" y="147"/>
                    <a:pt x="140" y="147"/>
                  </a:cubicBezTo>
                  <a:cubicBezTo>
                    <a:pt x="173" y="147"/>
                    <a:pt x="207" y="141"/>
                    <a:pt x="231" y="129"/>
                  </a:cubicBezTo>
                  <a:cubicBezTo>
                    <a:pt x="280" y="92"/>
                    <a:pt x="280" y="56"/>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694;p69">
              <a:extLst>
                <a:ext uri="{FF2B5EF4-FFF2-40B4-BE49-F238E27FC236}">
                  <a16:creationId xmlns:a16="http://schemas.microsoft.com/office/drawing/2014/main" id="{91C5ED86-4E22-FE7B-BCB9-05C55081F54F}"/>
                </a:ext>
              </a:extLst>
            </p:cNvPr>
            <p:cNvSpPr/>
            <p:nvPr/>
          </p:nvSpPr>
          <p:spPr>
            <a:xfrm>
              <a:off x="2414552" y="3262433"/>
              <a:ext cx="41435" cy="21086"/>
            </a:xfrm>
            <a:custGeom>
              <a:avLst/>
              <a:gdLst/>
              <a:ahLst/>
              <a:cxnLst/>
              <a:rect l="l" t="t" r="r" b="b"/>
              <a:pathLst>
                <a:path w="281" h="143" extrusionOk="0">
                  <a:moveTo>
                    <a:pt x="140" y="0"/>
                  </a:moveTo>
                  <a:cubicBezTo>
                    <a:pt x="107" y="0"/>
                    <a:pt x="73" y="6"/>
                    <a:pt x="49" y="18"/>
                  </a:cubicBezTo>
                  <a:cubicBezTo>
                    <a:pt x="1" y="43"/>
                    <a:pt x="1" y="91"/>
                    <a:pt x="49" y="116"/>
                  </a:cubicBezTo>
                  <a:cubicBezTo>
                    <a:pt x="73" y="133"/>
                    <a:pt x="107" y="142"/>
                    <a:pt x="140" y="142"/>
                  </a:cubicBezTo>
                  <a:cubicBezTo>
                    <a:pt x="174" y="142"/>
                    <a:pt x="207" y="133"/>
                    <a:pt x="232" y="116"/>
                  </a:cubicBezTo>
                  <a:cubicBezTo>
                    <a:pt x="280" y="91"/>
                    <a:pt x="280" y="43"/>
                    <a:pt x="232" y="18"/>
                  </a:cubicBezTo>
                  <a:cubicBezTo>
                    <a:pt x="207" y="6"/>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695;p69">
              <a:extLst>
                <a:ext uri="{FF2B5EF4-FFF2-40B4-BE49-F238E27FC236}">
                  <a16:creationId xmlns:a16="http://schemas.microsoft.com/office/drawing/2014/main" id="{560B70F9-2EFE-2B7B-F71E-F94857AE1FC0}"/>
                </a:ext>
              </a:extLst>
            </p:cNvPr>
            <p:cNvSpPr/>
            <p:nvPr/>
          </p:nvSpPr>
          <p:spPr>
            <a:xfrm>
              <a:off x="2366334" y="3233827"/>
              <a:ext cx="41287" cy="21086"/>
            </a:xfrm>
            <a:custGeom>
              <a:avLst/>
              <a:gdLst/>
              <a:ahLst/>
              <a:cxnLst/>
              <a:rect l="l" t="t" r="r" b="b"/>
              <a:pathLst>
                <a:path w="280" h="143" extrusionOk="0">
                  <a:moveTo>
                    <a:pt x="134" y="0"/>
                  </a:moveTo>
                  <a:cubicBezTo>
                    <a:pt x="104" y="0"/>
                    <a:pt x="73" y="6"/>
                    <a:pt x="49" y="18"/>
                  </a:cubicBezTo>
                  <a:cubicBezTo>
                    <a:pt x="0" y="43"/>
                    <a:pt x="0" y="91"/>
                    <a:pt x="49" y="115"/>
                  </a:cubicBezTo>
                  <a:cubicBezTo>
                    <a:pt x="73" y="133"/>
                    <a:pt x="104" y="142"/>
                    <a:pt x="134" y="142"/>
                  </a:cubicBezTo>
                  <a:cubicBezTo>
                    <a:pt x="164" y="142"/>
                    <a:pt x="195" y="133"/>
                    <a:pt x="219" y="115"/>
                  </a:cubicBezTo>
                  <a:cubicBezTo>
                    <a:pt x="279" y="91"/>
                    <a:pt x="279" y="43"/>
                    <a:pt x="219" y="18"/>
                  </a:cubicBezTo>
                  <a:cubicBezTo>
                    <a:pt x="195"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696;p69">
              <a:extLst>
                <a:ext uri="{FF2B5EF4-FFF2-40B4-BE49-F238E27FC236}">
                  <a16:creationId xmlns:a16="http://schemas.microsoft.com/office/drawing/2014/main" id="{CB98B6F6-FE1F-12D2-B4BA-5BC342193F93}"/>
                </a:ext>
              </a:extLst>
            </p:cNvPr>
            <p:cNvSpPr/>
            <p:nvPr/>
          </p:nvSpPr>
          <p:spPr>
            <a:xfrm>
              <a:off x="2316199" y="3205073"/>
              <a:ext cx="41287" cy="21234"/>
            </a:xfrm>
            <a:custGeom>
              <a:avLst/>
              <a:gdLst/>
              <a:ahLst/>
              <a:cxnLst/>
              <a:rect l="l" t="t" r="r" b="b"/>
              <a:pathLst>
                <a:path w="280" h="144" extrusionOk="0">
                  <a:moveTo>
                    <a:pt x="140" y="1"/>
                  </a:moveTo>
                  <a:cubicBezTo>
                    <a:pt x="107" y="1"/>
                    <a:pt x="73" y="7"/>
                    <a:pt x="49" y="19"/>
                  </a:cubicBezTo>
                  <a:cubicBezTo>
                    <a:pt x="1" y="43"/>
                    <a:pt x="1" y="92"/>
                    <a:pt x="49" y="116"/>
                  </a:cubicBezTo>
                  <a:cubicBezTo>
                    <a:pt x="73" y="134"/>
                    <a:pt x="107" y="143"/>
                    <a:pt x="140" y="143"/>
                  </a:cubicBezTo>
                  <a:cubicBezTo>
                    <a:pt x="173" y="143"/>
                    <a:pt x="206" y="134"/>
                    <a:pt x="231" y="116"/>
                  </a:cubicBezTo>
                  <a:cubicBezTo>
                    <a:pt x="279" y="92"/>
                    <a:pt x="279" y="43"/>
                    <a:pt x="231"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697;p69">
              <a:extLst>
                <a:ext uri="{FF2B5EF4-FFF2-40B4-BE49-F238E27FC236}">
                  <a16:creationId xmlns:a16="http://schemas.microsoft.com/office/drawing/2014/main" id="{3CA392E3-92E6-A933-80BB-BD999B9D6A8B}"/>
                </a:ext>
              </a:extLst>
            </p:cNvPr>
            <p:cNvSpPr/>
            <p:nvPr/>
          </p:nvSpPr>
          <p:spPr>
            <a:xfrm>
              <a:off x="2267834" y="3176467"/>
              <a:ext cx="39518" cy="21528"/>
            </a:xfrm>
            <a:custGeom>
              <a:avLst/>
              <a:gdLst/>
              <a:ahLst/>
              <a:cxnLst/>
              <a:rect l="l" t="t" r="r" b="b"/>
              <a:pathLst>
                <a:path w="268" h="146" extrusionOk="0">
                  <a:moveTo>
                    <a:pt x="134" y="1"/>
                  </a:moveTo>
                  <a:cubicBezTo>
                    <a:pt x="104" y="1"/>
                    <a:pt x="73" y="7"/>
                    <a:pt x="49" y="19"/>
                  </a:cubicBezTo>
                  <a:cubicBezTo>
                    <a:pt x="1" y="43"/>
                    <a:pt x="1" y="92"/>
                    <a:pt x="49" y="128"/>
                  </a:cubicBezTo>
                  <a:cubicBezTo>
                    <a:pt x="73" y="140"/>
                    <a:pt x="104" y="146"/>
                    <a:pt x="134" y="146"/>
                  </a:cubicBezTo>
                  <a:cubicBezTo>
                    <a:pt x="164" y="146"/>
                    <a:pt x="195" y="140"/>
                    <a:pt x="219" y="128"/>
                  </a:cubicBezTo>
                  <a:cubicBezTo>
                    <a:pt x="268" y="92"/>
                    <a:pt x="268" y="43"/>
                    <a:pt x="219" y="19"/>
                  </a:cubicBezTo>
                  <a:cubicBezTo>
                    <a:pt x="195"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698;p69">
              <a:extLst>
                <a:ext uri="{FF2B5EF4-FFF2-40B4-BE49-F238E27FC236}">
                  <a16:creationId xmlns:a16="http://schemas.microsoft.com/office/drawing/2014/main" id="{8608E30F-A82A-D98D-12AE-EDECB04D067E}"/>
                </a:ext>
              </a:extLst>
            </p:cNvPr>
            <p:cNvSpPr/>
            <p:nvPr/>
          </p:nvSpPr>
          <p:spPr>
            <a:xfrm>
              <a:off x="2217699" y="3147860"/>
              <a:ext cx="41435" cy="21528"/>
            </a:xfrm>
            <a:custGeom>
              <a:avLst/>
              <a:gdLst/>
              <a:ahLst/>
              <a:cxnLst/>
              <a:rect l="l" t="t" r="r" b="b"/>
              <a:pathLst>
                <a:path w="281" h="146" extrusionOk="0">
                  <a:moveTo>
                    <a:pt x="141" y="1"/>
                  </a:moveTo>
                  <a:cubicBezTo>
                    <a:pt x="107" y="1"/>
                    <a:pt x="74" y="7"/>
                    <a:pt x="49" y="19"/>
                  </a:cubicBezTo>
                  <a:cubicBezTo>
                    <a:pt x="1" y="43"/>
                    <a:pt x="1" y="92"/>
                    <a:pt x="49" y="128"/>
                  </a:cubicBezTo>
                  <a:cubicBezTo>
                    <a:pt x="74" y="140"/>
                    <a:pt x="107" y="146"/>
                    <a:pt x="141" y="146"/>
                  </a:cubicBezTo>
                  <a:cubicBezTo>
                    <a:pt x="174" y="146"/>
                    <a:pt x="208" y="140"/>
                    <a:pt x="232" y="128"/>
                  </a:cubicBezTo>
                  <a:cubicBezTo>
                    <a:pt x="280" y="92"/>
                    <a:pt x="280" y="43"/>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699;p69">
              <a:extLst>
                <a:ext uri="{FF2B5EF4-FFF2-40B4-BE49-F238E27FC236}">
                  <a16:creationId xmlns:a16="http://schemas.microsoft.com/office/drawing/2014/main" id="{07117EC4-BD1C-D243-EF45-9C8456BF7159}"/>
                </a:ext>
              </a:extLst>
            </p:cNvPr>
            <p:cNvSpPr/>
            <p:nvPr/>
          </p:nvSpPr>
          <p:spPr>
            <a:xfrm>
              <a:off x="2167711" y="3119254"/>
              <a:ext cx="41287" cy="21528"/>
            </a:xfrm>
            <a:custGeom>
              <a:avLst/>
              <a:gdLst/>
              <a:ahLst/>
              <a:cxnLst/>
              <a:rect l="l" t="t" r="r" b="b"/>
              <a:pathLst>
                <a:path w="280" h="146" extrusionOk="0">
                  <a:moveTo>
                    <a:pt x="140" y="0"/>
                  </a:moveTo>
                  <a:cubicBezTo>
                    <a:pt x="106" y="0"/>
                    <a:pt x="73" y="7"/>
                    <a:pt x="49" y="19"/>
                  </a:cubicBezTo>
                  <a:cubicBezTo>
                    <a:pt x="0" y="55"/>
                    <a:pt x="0" y="91"/>
                    <a:pt x="49" y="127"/>
                  </a:cubicBezTo>
                  <a:cubicBezTo>
                    <a:pt x="73" y="140"/>
                    <a:pt x="106" y="146"/>
                    <a:pt x="140" y="146"/>
                  </a:cubicBezTo>
                  <a:cubicBezTo>
                    <a:pt x="173" y="146"/>
                    <a:pt x="207" y="140"/>
                    <a:pt x="231" y="127"/>
                  </a:cubicBezTo>
                  <a:cubicBezTo>
                    <a:pt x="280" y="91"/>
                    <a:pt x="280" y="55"/>
                    <a:pt x="231" y="19"/>
                  </a:cubicBezTo>
                  <a:cubicBezTo>
                    <a:pt x="207" y="7"/>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700;p69">
              <a:extLst>
                <a:ext uri="{FF2B5EF4-FFF2-40B4-BE49-F238E27FC236}">
                  <a16:creationId xmlns:a16="http://schemas.microsoft.com/office/drawing/2014/main" id="{121AD8BD-A0DB-E231-3EF0-C0B7A17135C9}"/>
                </a:ext>
              </a:extLst>
            </p:cNvPr>
            <p:cNvSpPr/>
            <p:nvPr/>
          </p:nvSpPr>
          <p:spPr>
            <a:xfrm>
              <a:off x="2069359" y="3062041"/>
              <a:ext cx="41140" cy="21528"/>
            </a:xfrm>
            <a:custGeom>
              <a:avLst/>
              <a:gdLst/>
              <a:ahLst/>
              <a:cxnLst/>
              <a:rect l="l" t="t" r="r" b="b"/>
              <a:pathLst>
                <a:path w="279" h="146" extrusionOk="0">
                  <a:moveTo>
                    <a:pt x="139" y="0"/>
                  </a:moveTo>
                  <a:cubicBezTo>
                    <a:pt x="106" y="0"/>
                    <a:pt x="73" y="6"/>
                    <a:pt x="49" y="18"/>
                  </a:cubicBezTo>
                  <a:cubicBezTo>
                    <a:pt x="0" y="54"/>
                    <a:pt x="0" y="91"/>
                    <a:pt x="49" y="127"/>
                  </a:cubicBezTo>
                  <a:cubicBezTo>
                    <a:pt x="73" y="139"/>
                    <a:pt x="106" y="145"/>
                    <a:pt x="139" y="145"/>
                  </a:cubicBezTo>
                  <a:cubicBezTo>
                    <a:pt x="173" y="145"/>
                    <a:pt x="206" y="139"/>
                    <a:pt x="230" y="127"/>
                  </a:cubicBezTo>
                  <a:cubicBezTo>
                    <a:pt x="279" y="91"/>
                    <a:pt x="279" y="54"/>
                    <a:pt x="230" y="18"/>
                  </a:cubicBezTo>
                  <a:cubicBezTo>
                    <a:pt x="206" y="6"/>
                    <a:pt x="173"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701;p69">
              <a:extLst>
                <a:ext uri="{FF2B5EF4-FFF2-40B4-BE49-F238E27FC236}">
                  <a16:creationId xmlns:a16="http://schemas.microsoft.com/office/drawing/2014/main" id="{9875B918-4E98-F46D-C04C-FE965CC3CD31}"/>
                </a:ext>
              </a:extLst>
            </p:cNvPr>
            <p:cNvSpPr/>
            <p:nvPr/>
          </p:nvSpPr>
          <p:spPr>
            <a:xfrm>
              <a:off x="1920724" y="2976516"/>
              <a:ext cx="41287" cy="21086"/>
            </a:xfrm>
            <a:custGeom>
              <a:avLst/>
              <a:gdLst/>
              <a:ahLst/>
              <a:cxnLst/>
              <a:rect l="l" t="t" r="r" b="b"/>
              <a:pathLst>
                <a:path w="280" h="143" extrusionOk="0">
                  <a:moveTo>
                    <a:pt x="140" y="1"/>
                  </a:moveTo>
                  <a:cubicBezTo>
                    <a:pt x="107" y="1"/>
                    <a:pt x="73" y="10"/>
                    <a:pt x="49" y="28"/>
                  </a:cubicBezTo>
                  <a:cubicBezTo>
                    <a:pt x="0" y="52"/>
                    <a:pt x="0" y="100"/>
                    <a:pt x="49" y="125"/>
                  </a:cubicBezTo>
                  <a:cubicBezTo>
                    <a:pt x="73" y="137"/>
                    <a:pt x="107" y="143"/>
                    <a:pt x="140" y="143"/>
                  </a:cubicBezTo>
                  <a:cubicBezTo>
                    <a:pt x="174" y="143"/>
                    <a:pt x="207" y="137"/>
                    <a:pt x="231" y="125"/>
                  </a:cubicBezTo>
                  <a:cubicBezTo>
                    <a:pt x="280" y="100"/>
                    <a:pt x="280" y="52"/>
                    <a:pt x="231" y="28"/>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702;p69">
              <a:extLst>
                <a:ext uri="{FF2B5EF4-FFF2-40B4-BE49-F238E27FC236}">
                  <a16:creationId xmlns:a16="http://schemas.microsoft.com/office/drawing/2014/main" id="{FC88F5B8-A1F4-6515-8416-32A0038BF5C5}"/>
                </a:ext>
              </a:extLst>
            </p:cNvPr>
            <p:cNvSpPr/>
            <p:nvPr/>
          </p:nvSpPr>
          <p:spPr>
            <a:xfrm>
              <a:off x="1312322" y="2672315"/>
              <a:ext cx="41435" cy="21086"/>
            </a:xfrm>
            <a:custGeom>
              <a:avLst/>
              <a:gdLst/>
              <a:ahLst/>
              <a:cxnLst/>
              <a:rect l="l" t="t" r="r" b="b"/>
              <a:pathLst>
                <a:path w="281" h="143" extrusionOk="0">
                  <a:moveTo>
                    <a:pt x="140" y="1"/>
                  </a:moveTo>
                  <a:cubicBezTo>
                    <a:pt x="107" y="1"/>
                    <a:pt x="73" y="10"/>
                    <a:pt x="49" y="28"/>
                  </a:cubicBezTo>
                  <a:cubicBezTo>
                    <a:pt x="1" y="52"/>
                    <a:pt x="1" y="100"/>
                    <a:pt x="49" y="125"/>
                  </a:cubicBezTo>
                  <a:cubicBezTo>
                    <a:pt x="73" y="137"/>
                    <a:pt x="107" y="143"/>
                    <a:pt x="140" y="143"/>
                  </a:cubicBezTo>
                  <a:cubicBezTo>
                    <a:pt x="174" y="143"/>
                    <a:pt x="207" y="137"/>
                    <a:pt x="232" y="125"/>
                  </a:cubicBezTo>
                  <a:cubicBezTo>
                    <a:pt x="280" y="100"/>
                    <a:pt x="280" y="52"/>
                    <a:pt x="232" y="28"/>
                  </a:cubicBezTo>
                  <a:cubicBezTo>
                    <a:pt x="207" y="10"/>
                    <a:pt x="174"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703;p69">
              <a:extLst>
                <a:ext uri="{FF2B5EF4-FFF2-40B4-BE49-F238E27FC236}">
                  <a16:creationId xmlns:a16="http://schemas.microsoft.com/office/drawing/2014/main" id="{26D46485-9B40-8B4C-0DF8-6DBA5CBCE59E}"/>
                </a:ext>
              </a:extLst>
            </p:cNvPr>
            <p:cNvSpPr/>
            <p:nvPr/>
          </p:nvSpPr>
          <p:spPr>
            <a:xfrm>
              <a:off x="1213970" y="2615102"/>
              <a:ext cx="39518" cy="21086"/>
            </a:xfrm>
            <a:custGeom>
              <a:avLst/>
              <a:gdLst/>
              <a:ahLst/>
              <a:cxnLst/>
              <a:rect l="l" t="t" r="r" b="b"/>
              <a:pathLst>
                <a:path w="268" h="143" extrusionOk="0">
                  <a:moveTo>
                    <a:pt x="134" y="0"/>
                  </a:moveTo>
                  <a:cubicBezTo>
                    <a:pt x="104" y="0"/>
                    <a:pt x="73" y="9"/>
                    <a:pt x="49" y="27"/>
                  </a:cubicBezTo>
                  <a:cubicBezTo>
                    <a:pt x="1" y="52"/>
                    <a:pt x="1" y="100"/>
                    <a:pt x="49" y="124"/>
                  </a:cubicBezTo>
                  <a:cubicBezTo>
                    <a:pt x="73" y="137"/>
                    <a:pt x="104" y="143"/>
                    <a:pt x="134" y="143"/>
                  </a:cubicBezTo>
                  <a:cubicBezTo>
                    <a:pt x="164" y="143"/>
                    <a:pt x="195" y="137"/>
                    <a:pt x="219" y="124"/>
                  </a:cubicBezTo>
                  <a:cubicBezTo>
                    <a:pt x="268" y="100"/>
                    <a:pt x="268" y="52"/>
                    <a:pt x="219" y="27"/>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704;p69">
              <a:extLst>
                <a:ext uri="{FF2B5EF4-FFF2-40B4-BE49-F238E27FC236}">
                  <a16:creationId xmlns:a16="http://schemas.microsoft.com/office/drawing/2014/main" id="{1DE60AF8-1F04-2711-3ECA-F7CF3F8FF1A0}"/>
                </a:ext>
              </a:extLst>
            </p:cNvPr>
            <p:cNvSpPr/>
            <p:nvPr/>
          </p:nvSpPr>
          <p:spPr>
            <a:xfrm>
              <a:off x="1163835" y="2586496"/>
              <a:ext cx="41287" cy="21086"/>
            </a:xfrm>
            <a:custGeom>
              <a:avLst/>
              <a:gdLst/>
              <a:ahLst/>
              <a:cxnLst/>
              <a:rect l="l" t="t" r="r" b="b"/>
              <a:pathLst>
                <a:path w="280" h="143" extrusionOk="0">
                  <a:moveTo>
                    <a:pt x="140" y="0"/>
                  </a:moveTo>
                  <a:cubicBezTo>
                    <a:pt x="107" y="0"/>
                    <a:pt x="74" y="9"/>
                    <a:pt x="49" y="27"/>
                  </a:cubicBezTo>
                  <a:cubicBezTo>
                    <a:pt x="1" y="51"/>
                    <a:pt x="1" y="100"/>
                    <a:pt x="49" y="124"/>
                  </a:cubicBezTo>
                  <a:cubicBezTo>
                    <a:pt x="74" y="136"/>
                    <a:pt x="107" y="142"/>
                    <a:pt x="140" y="142"/>
                  </a:cubicBezTo>
                  <a:cubicBezTo>
                    <a:pt x="173" y="142"/>
                    <a:pt x="207" y="136"/>
                    <a:pt x="231" y="124"/>
                  </a:cubicBezTo>
                  <a:cubicBezTo>
                    <a:pt x="279" y="100"/>
                    <a:pt x="279" y="51"/>
                    <a:pt x="231" y="27"/>
                  </a:cubicBezTo>
                  <a:cubicBezTo>
                    <a:pt x="207"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705;p69">
              <a:extLst>
                <a:ext uri="{FF2B5EF4-FFF2-40B4-BE49-F238E27FC236}">
                  <a16:creationId xmlns:a16="http://schemas.microsoft.com/office/drawing/2014/main" id="{4FCB3FE7-524F-B64C-B3AC-D54115A9C3D1}"/>
                </a:ext>
              </a:extLst>
            </p:cNvPr>
            <p:cNvSpPr/>
            <p:nvPr/>
          </p:nvSpPr>
          <p:spPr>
            <a:xfrm>
              <a:off x="1065334" y="2530462"/>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4"/>
                    <a:pt x="141" y="144"/>
                  </a:cubicBezTo>
                  <a:cubicBezTo>
                    <a:pt x="174" y="144"/>
                    <a:pt x="208" y="134"/>
                    <a:pt x="232" y="116"/>
                  </a:cubicBezTo>
                  <a:cubicBezTo>
                    <a:pt x="281" y="92"/>
                    <a:pt x="281" y="43"/>
                    <a:pt x="232" y="19"/>
                  </a:cubicBezTo>
                  <a:cubicBezTo>
                    <a:pt x="208" y="7"/>
                    <a:pt x="174"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706;p69">
              <a:extLst>
                <a:ext uri="{FF2B5EF4-FFF2-40B4-BE49-F238E27FC236}">
                  <a16:creationId xmlns:a16="http://schemas.microsoft.com/office/drawing/2014/main" id="{8EB5C4A2-0D83-CE9C-59F3-47488B46175D}"/>
                </a:ext>
              </a:extLst>
            </p:cNvPr>
            <p:cNvSpPr/>
            <p:nvPr/>
          </p:nvSpPr>
          <p:spPr>
            <a:xfrm>
              <a:off x="1015347" y="2501856"/>
              <a:ext cx="41287" cy="21234"/>
            </a:xfrm>
            <a:custGeom>
              <a:avLst/>
              <a:gdLst/>
              <a:ahLst/>
              <a:cxnLst/>
              <a:rect l="l" t="t" r="r" b="b"/>
              <a:pathLst>
                <a:path w="280" h="144" extrusionOk="0">
                  <a:moveTo>
                    <a:pt x="140" y="0"/>
                  </a:moveTo>
                  <a:cubicBezTo>
                    <a:pt x="106" y="0"/>
                    <a:pt x="73" y="7"/>
                    <a:pt x="49" y="19"/>
                  </a:cubicBezTo>
                  <a:cubicBezTo>
                    <a:pt x="0" y="43"/>
                    <a:pt x="0" y="91"/>
                    <a:pt x="49" y="116"/>
                  </a:cubicBezTo>
                  <a:cubicBezTo>
                    <a:pt x="73" y="134"/>
                    <a:pt x="106" y="143"/>
                    <a:pt x="140" y="143"/>
                  </a:cubicBezTo>
                  <a:cubicBezTo>
                    <a:pt x="173" y="143"/>
                    <a:pt x="207" y="134"/>
                    <a:pt x="231" y="116"/>
                  </a:cubicBezTo>
                  <a:cubicBezTo>
                    <a:pt x="280" y="91"/>
                    <a:pt x="280" y="43"/>
                    <a:pt x="231" y="19"/>
                  </a:cubicBezTo>
                  <a:cubicBezTo>
                    <a:pt x="207" y="7"/>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707;p69">
              <a:extLst>
                <a:ext uri="{FF2B5EF4-FFF2-40B4-BE49-F238E27FC236}">
                  <a16:creationId xmlns:a16="http://schemas.microsoft.com/office/drawing/2014/main" id="{3D8A8C8F-9089-42C0-B088-95A668CE4C42}"/>
                </a:ext>
              </a:extLst>
            </p:cNvPr>
            <p:cNvSpPr/>
            <p:nvPr/>
          </p:nvSpPr>
          <p:spPr>
            <a:xfrm>
              <a:off x="967129" y="2473249"/>
              <a:ext cx="39370" cy="21234"/>
            </a:xfrm>
            <a:custGeom>
              <a:avLst/>
              <a:gdLst/>
              <a:ahLst/>
              <a:cxnLst/>
              <a:rect l="l" t="t" r="r" b="b"/>
              <a:pathLst>
                <a:path w="267" h="144" extrusionOk="0">
                  <a:moveTo>
                    <a:pt x="134" y="0"/>
                  </a:moveTo>
                  <a:cubicBezTo>
                    <a:pt x="103" y="0"/>
                    <a:pt x="73" y="6"/>
                    <a:pt x="49" y="19"/>
                  </a:cubicBezTo>
                  <a:cubicBezTo>
                    <a:pt x="0" y="43"/>
                    <a:pt x="0" y="91"/>
                    <a:pt x="49" y="116"/>
                  </a:cubicBezTo>
                  <a:cubicBezTo>
                    <a:pt x="73" y="134"/>
                    <a:pt x="103" y="143"/>
                    <a:pt x="134" y="143"/>
                  </a:cubicBezTo>
                  <a:cubicBezTo>
                    <a:pt x="164" y="143"/>
                    <a:pt x="194" y="134"/>
                    <a:pt x="218" y="116"/>
                  </a:cubicBezTo>
                  <a:cubicBezTo>
                    <a:pt x="267" y="91"/>
                    <a:pt x="267" y="43"/>
                    <a:pt x="218" y="19"/>
                  </a:cubicBezTo>
                  <a:cubicBezTo>
                    <a:pt x="194" y="6"/>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708;p69">
              <a:extLst>
                <a:ext uri="{FF2B5EF4-FFF2-40B4-BE49-F238E27FC236}">
                  <a16:creationId xmlns:a16="http://schemas.microsoft.com/office/drawing/2014/main" id="{6690CA9E-0738-6E6A-D612-696C10F9857E}"/>
                </a:ext>
              </a:extLst>
            </p:cNvPr>
            <p:cNvSpPr/>
            <p:nvPr/>
          </p:nvSpPr>
          <p:spPr>
            <a:xfrm>
              <a:off x="916994" y="2444643"/>
              <a:ext cx="41140" cy="21234"/>
            </a:xfrm>
            <a:custGeom>
              <a:avLst/>
              <a:gdLst/>
              <a:ahLst/>
              <a:cxnLst/>
              <a:rect l="l" t="t" r="r" b="b"/>
              <a:pathLst>
                <a:path w="279" h="144" extrusionOk="0">
                  <a:moveTo>
                    <a:pt x="140" y="0"/>
                  </a:moveTo>
                  <a:cubicBezTo>
                    <a:pt x="106" y="0"/>
                    <a:pt x="73" y="6"/>
                    <a:pt x="49" y="18"/>
                  </a:cubicBezTo>
                  <a:cubicBezTo>
                    <a:pt x="0" y="43"/>
                    <a:pt x="0" y="91"/>
                    <a:pt x="49" y="115"/>
                  </a:cubicBezTo>
                  <a:cubicBezTo>
                    <a:pt x="73" y="134"/>
                    <a:pt x="106" y="143"/>
                    <a:pt x="140" y="143"/>
                  </a:cubicBezTo>
                  <a:cubicBezTo>
                    <a:pt x="173" y="143"/>
                    <a:pt x="206" y="134"/>
                    <a:pt x="230" y="115"/>
                  </a:cubicBezTo>
                  <a:cubicBezTo>
                    <a:pt x="279" y="91"/>
                    <a:pt x="279" y="43"/>
                    <a:pt x="230" y="18"/>
                  </a:cubicBezTo>
                  <a:cubicBezTo>
                    <a:pt x="206"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709;p69">
              <a:extLst>
                <a:ext uri="{FF2B5EF4-FFF2-40B4-BE49-F238E27FC236}">
                  <a16:creationId xmlns:a16="http://schemas.microsoft.com/office/drawing/2014/main" id="{EE7ECD76-3225-2D6E-3A99-F13BDE16DF11}"/>
                </a:ext>
              </a:extLst>
            </p:cNvPr>
            <p:cNvSpPr/>
            <p:nvPr/>
          </p:nvSpPr>
          <p:spPr>
            <a:xfrm>
              <a:off x="868629" y="2415889"/>
              <a:ext cx="39518" cy="21823"/>
            </a:xfrm>
            <a:custGeom>
              <a:avLst/>
              <a:gdLst/>
              <a:ahLst/>
              <a:cxnLst/>
              <a:rect l="l" t="t" r="r" b="b"/>
              <a:pathLst>
                <a:path w="268" h="148" extrusionOk="0">
                  <a:moveTo>
                    <a:pt x="134" y="1"/>
                  </a:moveTo>
                  <a:cubicBezTo>
                    <a:pt x="103" y="1"/>
                    <a:pt x="73" y="7"/>
                    <a:pt x="49" y="19"/>
                  </a:cubicBezTo>
                  <a:cubicBezTo>
                    <a:pt x="0" y="43"/>
                    <a:pt x="0" y="92"/>
                    <a:pt x="49" y="129"/>
                  </a:cubicBezTo>
                  <a:cubicBezTo>
                    <a:pt x="73" y="141"/>
                    <a:pt x="103" y="147"/>
                    <a:pt x="134" y="147"/>
                  </a:cubicBezTo>
                  <a:cubicBezTo>
                    <a:pt x="164" y="147"/>
                    <a:pt x="194" y="141"/>
                    <a:pt x="219" y="129"/>
                  </a:cubicBezTo>
                  <a:cubicBezTo>
                    <a:pt x="267" y="92"/>
                    <a:pt x="267" y="43"/>
                    <a:pt x="219"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710;p69">
              <a:extLst>
                <a:ext uri="{FF2B5EF4-FFF2-40B4-BE49-F238E27FC236}">
                  <a16:creationId xmlns:a16="http://schemas.microsoft.com/office/drawing/2014/main" id="{3F06AE6D-E3E7-0B42-6D17-F135683F0359}"/>
                </a:ext>
              </a:extLst>
            </p:cNvPr>
            <p:cNvSpPr/>
            <p:nvPr/>
          </p:nvSpPr>
          <p:spPr>
            <a:xfrm>
              <a:off x="1856286" y="2985511"/>
              <a:ext cx="39518" cy="22413"/>
            </a:xfrm>
            <a:custGeom>
              <a:avLst/>
              <a:gdLst/>
              <a:ahLst/>
              <a:cxnLst/>
              <a:rect l="l" t="t" r="r" b="b"/>
              <a:pathLst>
                <a:path w="268" h="152" extrusionOk="0">
                  <a:moveTo>
                    <a:pt x="134" y="0"/>
                  </a:moveTo>
                  <a:cubicBezTo>
                    <a:pt x="104" y="0"/>
                    <a:pt x="73" y="9"/>
                    <a:pt x="49" y="28"/>
                  </a:cubicBezTo>
                  <a:cubicBezTo>
                    <a:pt x="1" y="52"/>
                    <a:pt x="1" y="100"/>
                    <a:pt x="49" y="125"/>
                  </a:cubicBezTo>
                  <a:cubicBezTo>
                    <a:pt x="73" y="143"/>
                    <a:pt x="104" y="152"/>
                    <a:pt x="134" y="152"/>
                  </a:cubicBezTo>
                  <a:cubicBezTo>
                    <a:pt x="164" y="152"/>
                    <a:pt x="195" y="143"/>
                    <a:pt x="219" y="125"/>
                  </a:cubicBezTo>
                  <a:cubicBezTo>
                    <a:pt x="268" y="100"/>
                    <a:pt x="268" y="52"/>
                    <a:pt x="219" y="28"/>
                  </a:cubicBezTo>
                  <a:cubicBezTo>
                    <a:pt x="195" y="9"/>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711;p69">
              <a:extLst>
                <a:ext uri="{FF2B5EF4-FFF2-40B4-BE49-F238E27FC236}">
                  <a16:creationId xmlns:a16="http://schemas.microsoft.com/office/drawing/2014/main" id="{343F30DF-5AD3-CB01-1E56-7361EFC6C3D8}"/>
                </a:ext>
              </a:extLst>
            </p:cNvPr>
            <p:cNvSpPr/>
            <p:nvPr/>
          </p:nvSpPr>
          <p:spPr>
            <a:xfrm>
              <a:off x="1756163" y="2929625"/>
              <a:ext cx="41287" cy="21086"/>
            </a:xfrm>
            <a:custGeom>
              <a:avLst/>
              <a:gdLst/>
              <a:ahLst/>
              <a:cxnLst/>
              <a:rect l="l" t="t" r="r" b="b"/>
              <a:pathLst>
                <a:path w="280" h="143" extrusionOk="0">
                  <a:moveTo>
                    <a:pt x="140" y="0"/>
                  </a:moveTo>
                  <a:cubicBezTo>
                    <a:pt x="106" y="0"/>
                    <a:pt x="73" y="6"/>
                    <a:pt x="49" y="18"/>
                  </a:cubicBezTo>
                  <a:cubicBezTo>
                    <a:pt x="0" y="43"/>
                    <a:pt x="0" y="91"/>
                    <a:pt x="49" y="115"/>
                  </a:cubicBezTo>
                  <a:cubicBezTo>
                    <a:pt x="73" y="133"/>
                    <a:pt x="106" y="142"/>
                    <a:pt x="140" y="142"/>
                  </a:cubicBezTo>
                  <a:cubicBezTo>
                    <a:pt x="173" y="142"/>
                    <a:pt x="207" y="133"/>
                    <a:pt x="231" y="115"/>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712;p69">
              <a:extLst>
                <a:ext uri="{FF2B5EF4-FFF2-40B4-BE49-F238E27FC236}">
                  <a16:creationId xmlns:a16="http://schemas.microsoft.com/office/drawing/2014/main" id="{F7A9B726-9480-04AF-6419-11FF69659953}"/>
                </a:ext>
              </a:extLst>
            </p:cNvPr>
            <p:cNvSpPr/>
            <p:nvPr/>
          </p:nvSpPr>
          <p:spPr>
            <a:xfrm>
              <a:off x="1657810" y="2872265"/>
              <a:ext cx="41140" cy="21528"/>
            </a:xfrm>
            <a:custGeom>
              <a:avLst/>
              <a:gdLst/>
              <a:ahLst/>
              <a:cxnLst/>
              <a:rect l="l" t="t" r="r" b="b"/>
              <a:pathLst>
                <a:path w="279" h="146" extrusionOk="0">
                  <a:moveTo>
                    <a:pt x="139" y="1"/>
                  </a:moveTo>
                  <a:cubicBezTo>
                    <a:pt x="106" y="1"/>
                    <a:pt x="73" y="7"/>
                    <a:pt x="49" y="19"/>
                  </a:cubicBezTo>
                  <a:cubicBezTo>
                    <a:pt x="0" y="43"/>
                    <a:pt x="0" y="92"/>
                    <a:pt x="49" y="128"/>
                  </a:cubicBezTo>
                  <a:cubicBezTo>
                    <a:pt x="73" y="140"/>
                    <a:pt x="106" y="146"/>
                    <a:pt x="139" y="146"/>
                  </a:cubicBezTo>
                  <a:cubicBezTo>
                    <a:pt x="173" y="146"/>
                    <a:pt x="206" y="140"/>
                    <a:pt x="230" y="128"/>
                  </a:cubicBezTo>
                  <a:cubicBezTo>
                    <a:pt x="279" y="92"/>
                    <a:pt x="279" y="43"/>
                    <a:pt x="230" y="19"/>
                  </a:cubicBezTo>
                  <a:cubicBezTo>
                    <a:pt x="206" y="7"/>
                    <a:pt x="173"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713;p69">
              <a:extLst>
                <a:ext uri="{FF2B5EF4-FFF2-40B4-BE49-F238E27FC236}">
                  <a16:creationId xmlns:a16="http://schemas.microsoft.com/office/drawing/2014/main" id="{50F41555-B91B-2B70-6C44-1D32353AFE18}"/>
                </a:ext>
              </a:extLst>
            </p:cNvPr>
            <p:cNvSpPr/>
            <p:nvPr/>
          </p:nvSpPr>
          <p:spPr>
            <a:xfrm>
              <a:off x="1559310" y="2815052"/>
              <a:ext cx="41287" cy="21528"/>
            </a:xfrm>
            <a:custGeom>
              <a:avLst/>
              <a:gdLst/>
              <a:ahLst/>
              <a:cxnLst/>
              <a:rect l="l" t="t" r="r" b="b"/>
              <a:pathLst>
                <a:path w="280" h="146" extrusionOk="0">
                  <a:moveTo>
                    <a:pt x="140" y="1"/>
                  </a:moveTo>
                  <a:cubicBezTo>
                    <a:pt x="106" y="1"/>
                    <a:pt x="73" y="7"/>
                    <a:pt x="49" y="19"/>
                  </a:cubicBezTo>
                  <a:cubicBezTo>
                    <a:pt x="0" y="55"/>
                    <a:pt x="0" y="92"/>
                    <a:pt x="49" y="127"/>
                  </a:cubicBezTo>
                  <a:cubicBezTo>
                    <a:pt x="73" y="140"/>
                    <a:pt x="106" y="146"/>
                    <a:pt x="140" y="146"/>
                  </a:cubicBezTo>
                  <a:cubicBezTo>
                    <a:pt x="173" y="146"/>
                    <a:pt x="207" y="140"/>
                    <a:pt x="231" y="127"/>
                  </a:cubicBezTo>
                  <a:cubicBezTo>
                    <a:pt x="280" y="92"/>
                    <a:pt x="280" y="55"/>
                    <a:pt x="231" y="19"/>
                  </a:cubicBezTo>
                  <a:cubicBezTo>
                    <a:pt x="207" y="7"/>
                    <a:pt x="173" y="1"/>
                    <a:pt x="140"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714;p69">
              <a:extLst>
                <a:ext uri="{FF2B5EF4-FFF2-40B4-BE49-F238E27FC236}">
                  <a16:creationId xmlns:a16="http://schemas.microsoft.com/office/drawing/2014/main" id="{859A08AD-A51A-49BF-E44A-E7628E3AAED1}"/>
                </a:ext>
              </a:extLst>
            </p:cNvPr>
            <p:cNvSpPr/>
            <p:nvPr/>
          </p:nvSpPr>
          <p:spPr>
            <a:xfrm>
              <a:off x="1460957" y="2757839"/>
              <a:ext cx="39518" cy="21528"/>
            </a:xfrm>
            <a:custGeom>
              <a:avLst/>
              <a:gdLst/>
              <a:ahLst/>
              <a:cxnLst/>
              <a:rect l="l" t="t" r="r" b="b"/>
              <a:pathLst>
                <a:path w="268" h="146" extrusionOk="0">
                  <a:moveTo>
                    <a:pt x="134" y="0"/>
                  </a:moveTo>
                  <a:cubicBezTo>
                    <a:pt x="103" y="0"/>
                    <a:pt x="73" y="6"/>
                    <a:pt x="49" y="18"/>
                  </a:cubicBezTo>
                  <a:cubicBezTo>
                    <a:pt x="0" y="54"/>
                    <a:pt x="0" y="91"/>
                    <a:pt x="49" y="127"/>
                  </a:cubicBezTo>
                  <a:cubicBezTo>
                    <a:pt x="73" y="139"/>
                    <a:pt x="103" y="145"/>
                    <a:pt x="134" y="145"/>
                  </a:cubicBezTo>
                  <a:cubicBezTo>
                    <a:pt x="164" y="145"/>
                    <a:pt x="194" y="139"/>
                    <a:pt x="219" y="127"/>
                  </a:cubicBezTo>
                  <a:cubicBezTo>
                    <a:pt x="267" y="91"/>
                    <a:pt x="267" y="54"/>
                    <a:pt x="219" y="18"/>
                  </a:cubicBezTo>
                  <a:cubicBezTo>
                    <a:pt x="194" y="6"/>
                    <a:pt x="164" y="0"/>
                    <a:pt x="1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715;p69">
              <a:extLst>
                <a:ext uri="{FF2B5EF4-FFF2-40B4-BE49-F238E27FC236}">
                  <a16:creationId xmlns:a16="http://schemas.microsoft.com/office/drawing/2014/main" id="{DED77F1F-691D-4239-B57B-D4F4EC9B4117}"/>
                </a:ext>
              </a:extLst>
            </p:cNvPr>
            <p:cNvSpPr/>
            <p:nvPr/>
          </p:nvSpPr>
          <p:spPr>
            <a:xfrm>
              <a:off x="1362457" y="2700479"/>
              <a:ext cx="39518" cy="21676"/>
            </a:xfrm>
            <a:custGeom>
              <a:avLst/>
              <a:gdLst/>
              <a:ahLst/>
              <a:cxnLst/>
              <a:rect l="l" t="t" r="r" b="b"/>
              <a:pathLst>
                <a:path w="268" h="147" extrusionOk="0">
                  <a:moveTo>
                    <a:pt x="134" y="1"/>
                  </a:moveTo>
                  <a:cubicBezTo>
                    <a:pt x="103" y="1"/>
                    <a:pt x="73" y="7"/>
                    <a:pt x="49" y="19"/>
                  </a:cubicBezTo>
                  <a:cubicBezTo>
                    <a:pt x="0" y="55"/>
                    <a:pt x="0" y="104"/>
                    <a:pt x="49" y="128"/>
                  </a:cubicBezTo>
                  <a:cubicBezTo>
                    <a:pt x="73" y="140"/>
                    <a:pt x="103" y="146"/>
                    <a:pt x="134" y="146"/>
                  </a:cubicBezTo>
                  <a:cubicBezTo>
                    <a:pt x="164" y="146"/>
                    <a:pt x="194" y="140"/>
                    <a:pt x="219" y="128"/>
                  </a:cubicBezTo>
                  <a:cubicBezTo>
                    <a:pt x="267" y="104"/>
                    <a:pt x="267" y="55"/>
                    <a:pt x="219" y="19"/>
                  </a:cubicBezTo>
                  <a:cubicBezTo>
                    <a:pt x="194" y="7"/>
                    <a:pt x="164"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716;p69">
              <a:extLst>
                <a:ext uri="{FF2B5EF4-FFF2-40B4-BE49-F238E27FC236}">
                  <a16:creationId xmlns:a16="http://schemas.microsoft.com/office/drawing/2014/main" id="{B726FEAB-87AA-7EA7-F04D-EE968BD47398}"/>
                </a:ext>
              </a:extLst>
            </p:cNvPr>
            <p:cNvSpPr/>
            <p:nvPr/>
          </p:nvSpPr>
          <p:spPr>
            <a:xfrm>
              <a:off x="1262187" y="2643708"/>
              <a:ext cx="41435" cy="21086"/>
            </a:xfrm>
            <a:custGeom>
              <a:avLst/>
              <a:gdLst/>
              <a:ahLst/>
              <a:cxnLst/>
              <a:rect l="l" t="t" r="r" b="b"/>
              <a:pathLst>
                <a:path w="281" h="143" extrusionOk="0">
                  <a:moveTo>
                    <a:pt x="141" y="1"/>
                  </a:moveTo>
                  <a:cubicBezTo>
                    <a:pt x="107" y="1"/>
                    <a:pt x="74" y="9"/>
                    <a:pt x="49" y="27"/>
                  </a:cubicBezTo>
                  <a:cubicBezTo>
                    <a:pt x="1" y="52"/>
                    <a:pt x="1" y="100"/>
                    <a:pt x="49" y="125"/>
                  </a:cubicBezTo>
                  <a:cubicBezTo>
                    <a:pt x="74" y="137"/>
                    <a:pt x="107" y="143"/>
                    <a:pt x="141" y="143"/>
                  </a:cubicBezTo>
                  <a:cubicBezTo>
                    <a:pt x="174" y="143"/>
                    <a:pt x="208" y="137"/>
                    <a:pt x="232" y="125"/>
                  </a:cubicBezTo>
                  <a:cubicBezTo>
                    <a:pt x="280" y="100"/>
                    <a:pt x="280" y="52"/>
                    <a:pt x="232" y="27"/>
                  </a:cubicBezTo>
                  <a:cubicBezTo>
                    <a:pt x="208" y="9"/>
                    <a:pt x="174" y="1"/>
                    <a:pt x="141"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717;p69">
              <a:extLst>
                <a:ext uri="{FF2B5EF4-FFF2-40B4-BE49-F238E27FC236}">
                  <a16:creationId xmlns:a16="http://schemas.microsoft.com/office/drawing/2014/main" id="{368DE664-4FCA-7A31-0FAA-1D3D88D0A3B3}"/>
                </a:ext>
              </a:extLst>
            </p:cNvPr>
            <p:cNvSpPr/>
            <p:nvPr/>
          </p:nvSpPr>
          <p:spPr>
            <a:xfrm>
              <a:off x="1115469" y="2557889"/>
              <a:ext cx="39518" cy="22413"/>
            </a:xfrm>
            <a:custGeom>
              <a:avLst/>
              <a:gdLst/>
              <a:ahLst/>
              <a:cxnLst/>
              <a:rect l="l" t="t" r="r" b="b"/>
              <a:pathLst>
                <a:path w="268" h="152" extrusionOk="0">
                  <a:moveTo>
                    <a:pt x="134" y="0"/>
                  </a:moveTo>
                  <a:cubicBezTo>
                    <a:pt x="104" y="0"/>
                    <a:pt x="74" y="9"/>
                    <a:pt x="49" y="27"/>
                  </a:cubicBezTo>
                  <a:cubicBezTo>
                    <a:pt x="1" y="51"/>
                    <a:pt x="1" y="100"/>
                    <a:pt x="49" y="124"/>
                  </a:cubicBezTo>
                  <a:cubicBezTo>
                    <a:pt x="74" y="142"/>
                    <a:pt x="104" y="152"/>
                    <a:pt x="134" y="152"/>
                  </a:cubicBezTo>
                  <a:cubicBezTo>
                    <a:pt x="165" y="152"/>
                    <a:pt x="195" y="142"/>
                    <a:pt x="219" y="124"/>
                  </a:cubicBezTo>
                  <a:cubicBezTo>
                    <a:pt x="268" y="100"/>
                    <a:pt x="268" y="51"/>
                    <a:pt x="219" y="27"/>
                  </a:cubicBezTo>
                  <a:cubicBezTo>
                    <a:pt x="195" y="9"/>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718;p69">
              <a:extLst>
                <a:ext uri="{FF2B5EF4-FFF2-40B4-BE49-F238E27FC236}">
                  <a16:creationId xmlns:a16="http://schemas.microsoft.com/office/drawing/2014/main" id="{AD782A9C-AFC8-5388-8F4F-0BAB5EA0EA2D}"/>
                </a:ext>
              </a:extLst>
            </p:cNvPr>
            <p:cNvSpPr/>
            <p:nvPr/>
          </p:nvSpPr>
          <p:spPr>
            <a:xfrm>
              <a:off x="2103273" y="3128543"/>
              <a:ext cx="39518" cy="21234"/>
            </a:xfrm>
            <a:custGeom>
              <a:avLst/>
              <a:gdLst/>
              <a:ahLst/>
              <a:cxnLst/>
              <a:rect l="l" t="t" r="r" b="b"/>
              <a:pathLst>
                <a:path w="268" h="144" extrusionOk="0">
                  <a:moveTo>
                    <a:pt x="134" y="1"/>
                  </a:moveTo>
                  <a:cubicBezTo>
                    <a:pt x="103" y="1"/>
                    <a:pt x="73" y="10"/>
                    <a:pt x="49" y="28"/>
                  </a:cubicBezTo>
                  <a:cubicBezTo>
                    <a:pt x="0" y="53"/>
                    <a:pt x="0" y="101"/>
                    <a:pt x="49" y="126"/>
                  </a:cubicBezTo>
                  <a:cubicBezTo>
                    <a:pt x="73" y="138"/>
                    <a:pt x="103" y="144"/>
                    <a:pt x="134" y="144"/>
                  </a:cubicBezTo>
                  <a:cubicBezTo>
                    <a:pt x="164" y="144"/>
                    <a:pt x="194" y="138"/>
                    <a:pt x="219" y="126"/>
                  </a:cubicBezTo>
                  <a:cubicBezTo>
                    <a:pt x="267" y="101"/>
                    <a:pt x="267" y="53"/>
                    <a:pt x="219" y="28"/>
                  </a:cubicBezTo>
                  <a:cubicBezTo>
                    <a:pt x="194" y="10"/>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719;p69">
              <a:extLst>
                <a:ext uri="{FF2B5EF4-FFF2-40B4-BE49-F238E27FC236}">
                  <a16:creationId xmlns:a16="http://schemas.microsoft.com/office/drawing/2014/main" id="{E8E04D29-A1AC-24F9-3201-16A745ACBF13}"/>
                </a:ext>
              </a:extLst>
            </p:cNvPr>
            <p:cNvSpPr/>
            <p:nvPr/>
          </p:nvSpPr>
          <p:spPr>
            <a:xfrm>
              <a:off x="2003004" y="3071330"/>
              <a:ext cx="41435" cy="21234"/>
            </a:xfrm>
            <a:custGeom>
              <a:avLst/>
              <a:gdLst/>
              <a:ahLst/>
              <a:cxnLst/>
              <a:rect l="l" t="t" r="r" b="b"/>
              <a:pathLst>
                <a:path w="281" h="144" extrusionOk="0">
                  <a:moveTo>
                    <a:pt x="140" y="0"/>
                  </a:moveTo>
                  <a:cubicBezTo>
                    <a:pt x="107" y="0"/>
                    <a:pt x="73" y="10"/>
                    <a:pt x="49" y="28"/>
                  </a:cubicBezTo>
                  <a:cubicBezTo>
                    <a:pt x="1" y="52"/>
                    <a:pt x="1" y="101"/>
                    <a:pt x="49" y="125"/>
                  </a:cubicBezTo>
                  <a:cubicBezTo>
                    <a:pt x="73" y="137"/>
                    <a:pt x="107" y="143"/>
                    <a:pt x="140" y="143"/>
                  </a:cubicBezTo>
                  <a:cubicBezTo>
                    <a:pt x="174" y="143"/>
                    <a:pt x="207" y="137"/>
                    <a:pt x="232" y="125"/>
                  </a:cubicBezTo>
                  <a:cubicBezTo>
                    <a:pt x="280" y="101"/>
                    <a:pt x="280" y="52"/>
                    <a:pt x="232" y="28"/>
                  </a:cubicBezTo>
                  <a:cubicBezTo>
                    <a:pt x="207" y="10"/>
                    <a:pt x="174"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720;p69">
              <a:extLst>
                <a:ext uri="{FF2B5EF4-FFF2-40B4-BE49-F238E27FC236}">
                  <a16:creationId xmlns:a16="http://schemas.microsoft.com/office/drawing/2014/main" id="{E8FAE02C-E431-21EC-D928-ABA54EC171BF}"/>
                </a:ext>
              </a:extLst>
            </p:cNvPr>
            <p:cNvSpPr/>
            <p:nvPr/>
          </p:nvSpPr>
          <p:spPr>
            <a:xfrm>
              <a:off x="1954786" y="3042724"/>
              <a:ext cx="41287" cy="21234"/>
            </a:xfrm>
            <a:custGeom>
              <a:avLst/>
              <a:gdLst/>
              <a:ahLst/>
              <a:cxnLst/>
              <a:rect l="l" t="t" r="r" b="b"/>
              <a:pathLst>
                <a:path w="280" h="144" extrusionOk="0">
                  <a:moveTo>
                    <a:pt x="134" y="0"/>
                  </a:moveTo>
                  <a:cubicBezTo>
                    <a:pt x="104" y="0"/>
                    <a:pt x="73" y="10"/>
                    <a:pt x="49" y="28"/>
                  </a:cubicBezTo>
                  <a:cubicBezTo>
                    <a:pt x="0" y="52"/>
                    <a:pt x="0" y="101"/>
                    <a:pt x="49" y="125"/>
                  </a:cubicBezTo>
                  <a:cubicBezTo>
                    <a:pt x="73" y="137"/>
                    <a:pt x="104" y="143"/>
                    <a:pt x="134" y="143"/>
                  </a:cubicBezTo>
                  <a:cubicBezTo>
                    <a:pt x="164" y="143"/>
                    <a:pt x="195" y="137"/>
                    <a:pt x="219" y="125"/>
                  </a:cubicBezTo>
                  <a:cubicBezTo>
                    <a:pt x="279" y="101"/>
                    <a:pt x="279" y="52"/>
                    <a:pt x="219" y="28"/>
                  </a:cubicBezTo>
                  <a:cubicBezTo>
                    <a:pt x="195" y="10"/>
                    <a:pt x="164"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721;p69">
              <a:extLst>
                <a:ext uri="{FF2B5EF4-FFF2-40B4-BE49-F238E27FC236}">
                  <a16:creationId xmlns:a16="http://schemas.microsoft.com/office/drawing/2014/main" id="{152EF556-41F7-70C5-3FD2-0E65FB9A3AE8}"/>
                </a:ext>
              </a:extLst>
            </p:cNvPr>
            <p:cNvSpPr/>
            <p:nvPr/>
          </p:nvSpPr>
          <p:spPr>
            <a:xfrm>
              <a:off x="1806151" y="2958232"/>
              <a:ext cx="41435" cy="21086"/>
            </a:xfrm>
            <a:custGeom>
              <a:avLst/>
              <a:gdLst/>
              <a:ahLst/>
              <a:cxnLst/>
              <a:rect l="l" t="t" r="r" b="b"/>
              <a:pathLst>
                <a:path w="281" h="143" extrusionOk="0">
                  <a:moveTo>
                    <a:pt x="141" y="0"/>
                  </a:moveTo>
                  <a:cubicBezTo>
                    <a:pt x="107" y="0"/>
                    <a:pt x="74" y="6"/>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6"/>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722;p69">
              <a:extLst>
                <a:ext uri="{FF2B5EF4-FFF2-40B4-BE49-F238E27FC236}">
                  <a16:creationId xmlns:a16="http://schemas.microsoft.com/office/drawing/2014/main" id="{F9F6F172-765F-E859-DFF5-1A0CA5683086}"/>
                </a:ext>
              </a:extLst>
            </p:cNvPr>
            <p:cNvSpPr/>
            <p:nvPr/>
          </p:nvSpPr>
          <p:spPr>
            <a:xfrm>
              <a:off x="1707798" y="2901019"/>
              <a:ext cx="41287" cy="21086"/>
            </a:xfrm>
            <a:custGeom>
              <a:avLst/>
              <a:gdLst/>
              <a:ahLst/>
              <a:cxnLst/>
              <a:rect l="l" t="t" r="r" b="b"/>
              <a:pathLst>
                <a:path w="280" h="143" extrusionOk="0">
                  <a:moveTo>
                    <a:pt x="134" y="0"/>
                  </a:moveTo>
                  <a:cubicBezTo>
                    <a:pt x="104" y="0"/>
                    <a:pt x="74" y="6"/>
                    <a:pt x="49" y="18"/>
                  </a:cubicBezTo>
                  <a:cubicBezTo>
                    <a:pt x="1" y="42"/>
                    <a:pt x="1" y="91"/>
                    <a:pt x="49" y="115"/>
                  </a:cubicBezTo>
                  <a:cubicBezTo>
                    <a:pt x="74" y="133"/>
                    <a:pt x="104" y="142"/>
                    <a:pt x="134" y="142"/>
                  </a:cubicBezTo>
                  <a:cubicBezTo>
                    <a:pt x="165" y="142"/>
                    <a:pt x="195" y="133"/>
                    <a:pt x="219" y="115"/>
                  </a:cubicBezTo>
                  <a:cubicBezTo>
                    <a:pt x="279" y="91"/>
                    <a:pt x="279" y="42"/>
                    <a:pt x="219" y="18"/>
                  </a:cubicBezTo>
                  <a:cubicBezTo>
                    <a:pt x="195" y="6"/>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723;p69">
              <a:extLst>
                <a:ext uri="{FF2B5EF4-FFF2-40B4-BE49-F238E27FC236}">
                  <a16:creationId xmlns:a16="http://schemas.microsoft.com/office/drawing/2014/main" id="{65CF07C1-4ED6-BA75-1C50-16D74361ABD8}"/>
                </a:ext>
              </a:extLst>
            </p:cNvPr>
            <p:cNvSpPr/>
            <p:nvPr/>
          </p:nvSpPr>
          <p:spPr>
            <a:xfrm>
              <a:off x="1609298" y="2843659"/>
              <a:ext cx="39518" cy="21528"/>
            </a:xfrm>
            <a:custGeom>
              <a:avLst/>
              <a:gdLst/>
              <a:ahLst/>
              <a:cxnLst/>
              <a:rect l="l" t="t" r="r" b="b"/>
              <a:pathLst>
                <a:path w="268" h="146" extrusionOk="0">
                  <a:moveTo>
                    <a:pt x="134" y="1"/>
                  </a:moveTo>
                  <a:cubicBezTo>
                    <a:pt x="104" y="1"/>
                    <a:pt x="74" y="7"/>
                    <a:pt x="49" y="19"/>
                  </a:cubicBezTo>
                  <a:cubicBezTo>
                    <a:pt x="1" y="43"/>
                    <a:pt x="1" y="92"/>
                    <a:pt x="49" y="128"/>
                  </a:cubicBezTo>
                  <a:cubicBezTo>
                    <a:pt x="74" y="140"/>
                    <a:pt x="104" y="146"/>
                    <a:pt x="134" y="146"/>
                  </a:cubicBezTo>
                  <a:cubicBezTo>
                    <a:pt x="165" y="146"/>
                    <a:pt x="195" y="140"/>
                    <a:pt x="219" y="128"/>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724;p69">
              <a:extLst>
                <a:ext uri="{FF2B5EF4-FFF2-40B4-BE49-F238E27FC236}">
                  <a16:creationId xmlns:a16="http://schemas.microsoft.com/office/drawing/2014/main" id="{5EAE7B79-4A3F-0D11-B2ED-C894A64AEB51}"/>
                </a:ext>
              </a:extLst>
            </p:cNvPr>
            <p:cNvSpPr/>
            <p:nvPr/>
          </p:nvSpPr>
          <p:spPr>
            <a:xfrm>
              <a:off x="1509175" y="2786446"/>
              <a:ext cx="41287" cy="21528"/>
            </a:xfrm>
            <a:custGeom>
              <a:avLst/>
              <a:gdLst/>
              <a:ahLst/>
              <a:cxnLst/>
              <a:rect l="l" t="t" r="r" b="b"/>
              <a:pathLst>
                <a:path w="280" h="146" extrusionOk="0">
                  <a:moveTo>
                    <a:pt x="140" y="0"/>
                  </a:moveTo>
                  <a:cubicBezTo>
                    <a:pt x="107" y="0"/>
                    <a:pt x="73" y="6"/>
                    <a:pt x="49" y="19"/>
                  </a:cubicBezTo>
                  <a:cubicBezTo>
                    <a:pt x="0" y="55"/>
                    <a:pt x="0" y="91"/>
                    <a:pt x="49" y="127"/>
                  </a:cubicBezTo>
                  <a:cubicBezTo>
                    <a:pt x="73" y="139"/>
                    <a:pt x="107" y="146"/>
                    <a:pt x="140" y="146"/>
                  </a:cubicBezTo>
                  <a:cubicBezTo>
                    <a:pt x="174" y="146"/>
                    <a:pt x="207" y="139"/>
                    <a:pt x="231" y="127"/>
                  </a:cubicBezTo>
                  <a:cubicBezTo>
                    <a:pt x="280" y="91"/>
                    <a:pt x="280" y="55"/>
                    <a:pt x="231" y="19"/>
                  </a:cubicBezTo>
                  <a:cubicBezTo>
                    <a:pt x="207" y="6"/>
                    <a:pt x="174"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725;p69">
              <a:extLst>
                <a:ext uri="{FF2B5EF4-FFF2-40B4-BE49-F238E27FC236}">
                  <a16:creationId xmlns:a16="http://schemas.microsoft.com/office/drawing/2014/main" id="{6A7D9F54-8CB5-032E-4AAE-3E337057261F}"/>
                </a:ext>
              </a:extLst>
            </p:cNvPr>
            <p:cNvSpPr/>
            <p:nvPr/>
          </p:nvSpPr>
          <p:spPr>
            <a:xfrm>
              <a:off x="1410823" y="2729233"/>
              <a:ext cx="41287" cy="21528"/>
            </a:xfrm>
            <a:custGeom>
              <a:avLst/>
              <a:gdLst/>
              <a:ahLst/>
              <a:cxnLst/>
              <a:rect l="l" t="t" r="r" b="b"/>
              <a:pathLst>
                <a:path w="280" h="146" extrusionOk="0">
                  <a:moveTo>
                    <a:pt x="140" y="0"/>
                  </a:moveTo>
                  <a:cubicBezTo>
                    <a:pt x="107" y="0"/>
                    <a:pt x="73" y="6"/>
                    <a:pt x="49" y="18"/>
                  </a:cubicBezTo>
                  <a:cubicBezTo>
                    <a:pt x="0" y="54"/>
                    <a:pt x="0" y="103"/>
                    <a:pt x="49" y="127"/>
                  </a:cubicBezTo>
                  <a:cubicBezTo>
                    <a:pt x="73" y="139"/>
                    <a:pt x="107" y="145"/>
                    <a:pt x="140" y="145"/>
                  </a:cubicBezTo>
                  <a:cubicBezTo>
                    <a:pt x="173" y="145"/>
                    <a:pt x="206" y="139"/>
                    <a:pt x="231" y="127"/>
                  </a:cubicBezTo>
                  <a:cubicBezTo>
                    <a:pt x="279" y="103"/>
                    <a:pt x="279" y="54"/>
                    <a:pt x="231" y="18"/>
                  </a:cubicBezTo>
                  <a:cubicBezTo>
                    <a:pt x="206" y="6"/>
                    <a:pt x="173" y="0"/>
                    <a:pt x="140"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726;p69">
              <a:extLst>
                <a:ext uri="{FF2B5EF4-FFF2-40B4-BE49-F238E27FC236}">
                  <a16:creationId xmlns:a16="http://schemas.microsoft.com/office/drawing/2014/main" id="{90B2417C-A72A-DDF6-ECFE-324BC1A74D0A}"/>
                </a:ext>
              </a:extLst>
            </p:cNvPr>
            <p:cNvSpPr/>
            <p:nvPr/>
          </p:nvSpPr>
          <p:spPr>
            <a:xfrm>
              <a:off x="2398479" y="3299887"/>
              <a:ext cx="35979" cy="19022"/>
            </a:xfrm>
            <a:custGeom>
              <a:avLst/>
              <a:gdLst/>
              <a:ahLst/>
              <a:cxnLst/>
              <a:rect l="l" t="t" r="r" b="b"/>
              <a:pathLst>
                <a:path w="244" h="129" extrusionOk="0">
                  <a:moveTo>
                    <a:pt x="140" y="1"/>
                  </a:moveTo>
                  <a:cubicBezTo>
                    <a:pt x="107" y="1"/>
                    <a:pt x="74" y="7"/>
                    <a:pt x="49" y="19"/>
                  </a:cubicBezTo>
                  <a:cubicBezTo>
                    <a:pt x="1" y="43"/>
                    <a:pt x="1" y="92"/>
                    <a:pt x="49" y="128"/>
                  </a:cubicBezTo>
                  <a:lnTo>
                    <a:pt x="74" y="128"/>
                  </a:lnTo>
                  <a:lnTo>
                    <a:pt x="244" y="31"/>
                  </a:lnTo>
                  <a:lnTo>
                    <a:pt x="231" y="19"/>
                  </a:lnTo>
                  <a:cubicBezTo>
                    <a:pt x="207"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727;p69">
              <a:extLst>
                <a:ext uri="{FF2B5EF4-FFF2-40B4-BE49-F238E27FC236}">
                  <a16:creationId xmlns:a16="http://schemas.microsoft.com/office/drawing/2014/main" id="{57125C95-E9E9-E5C2-1685-37020B1CC01A}"/>
                </a:ext>
              </a:extLst>
            </p:cNvPr>
            <p:cNvSpPr/>
            <p:nvPr/>
          </p:nvSpPr>
          <p:spPr>
            <a:xfrm>
              <a:off x="2350114" y="3271281"/>
              <a:ext cx="39518" cy="21676"/>
            </a:xfrm>
            <a:custGeom>
              <a:avLst/>
              <a:gdLst/>
              <a:ahLst/>
              <a:cxnLst/>
              <a:rect l="l" t="t" r="r" b="b"/>
              <a:pathLst>
                <a:path w="268" h="147" extrusionOk="0">
                  <a:moveTo>
                    <a:pt x="134" y="0"/>
                  </a:moveTo>
                  <a:cubicBezTo>
                    <a:pt x="104" y="0"/>
                    <a:pt x="74" y="7"/>
                    <a:pt x="49" y="19"/>
                  </a:cubicBezTo>
                  <a:cubicBezTo>
                    <a:pt x="1" y="56"/>
                    <a:pt x="1" y="91"/>
                    <a:pt x="49" y="128"/>
                  </a:cubicBezTo>
                  <a:cubicBezTo>
                    <a:pt x="74" y="140"/>
                    <a:pt x="104" y="147"/>
                    <a:pt x="134" y="147"/>
                  </a:cubicBezTo>
                  <a:cubicBezTo>
                    <a:pt x="165" y="147"/>
                    <a:pt x="195" y="140"/>
                    <a:pt x="219" y="128"/>
                  </a:cubicBezTo>
                  <a:cubicBezTo>
                    <a:pt x="268" y="91"/>
                    <a:pt x="268" y="56"/>
                    <a:pt x="219" y="19"/>
                  </a:cubicBezTo>
                  <a:cubicBezTo>
                    <a:pt x="195" y="7"/>
                    <a:pt x="165"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4728;p69">
              <a:extLst>
                <a:ext uri="{FF2B5EF4-FFF2-40B4-BE49-F238E27FC236}">
                  <a16:creationId xmlns:a16="http://schemas.microsoft.com/office/drawing/2014/main" id="{90EE065E-806D-7250-6815-A9A9308A70A5}"/>
                </a:ext>
              </a:extLst>
            </p:cNvPr>
            <p:cNvSpPr/>
            <p:nvPr/>
          </p:nvSpPr>
          <p:spPr>
            <a:xfrm>
              <a:off x="2299979" y="3242674"/>
              <a:ext cx="41435" cy="21676"/>
            </a:xfrm>
            <a:custGeom>
              <a:avLst/>
              <a:gdLst/>
              <a:ahLst/>
              <a:cxnLst/>
              <a:rect l="l" t="t" r="r" b="b"/>
              <a:pathLst>
                <a:path w="281" h="147" extrusionOk="0">
                  <a:moveTo>
                    <a:pt x="141" y="0"/>
                  </a:moveTo>
                  <a:cubicBezTo>
                    <a:pt x="107" y="0"/>
                    <a:pt x="74" y="6"/>
                    <a:pt x="50" y="18"/>
                  </a:cubicBezTo>
                  <a:cubicBezTo>
                    <a:pt x="1" y="55"/>
                    <a:pt x="1" y="91"/>
                    <a:pt x="50" y="128"/>
                  </a:cubicBezTo>
                  <a:cubicBezTo>
                    <a:pt x="74" y="140"/>
                    <a:pt x="107" y="146"/>
                    <a:pt x="141" y="146"/>
                  </a:cubicBezTo>
                  <a:cubicBezTo>
                    <a:pt x="174" y="146"/>
                    <a:pt x="208" y="140"/>
                    <a:pt x="232" y="128"/>
                  </a:cubicBezTo>
                  <a:cubicBezTo>
                    <a:pt x="281" y="91"/>
                    <a:pt x="281" y="55"/>
                    <a:pt x="232" y="18"/>
                  </a:cubicBezTo>
                  <a:cubicBezTo>
                    <a:pt x="208" y="6"/>
                    <a:pt x="174" y="0"/>
                    <a:pt x="1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4729;p69">
              <a:extLst>
                <a:ext uri="{FF2B5EF4-FFF2-40B4-BE49-F238E27FC236}">
                  <a16:creationId xmlns:a16="http://schemas.microsoft.com/office/drawing/2014/main" id="{1C62F4E6-5978-0AE1-D743-56FEBC09F389}"/>
                </a:ext>
              </a:extLst>
            </p:cNvPr>
            <p:cNvSpPr/>
            <p:nvPr/>
          </p:nvSpPr>
          <p:spPr>
            <a:xfrm>
              <a:off x="2249992" y="3214068"/>
              <a:ext cx="41287" cy="21676"/>
            </a:xfrm>
            <a:custGeom>
              <a:avLst/>
              <a:gdLst/>
              <a:ahLst/>
              <a:cxnLst/>
              <a:rect l="l" t="t" r="r" b="b"/>
              <a:pathLst>
                <a:path w="280" h="147" extrusionOk="0">
                  <a:moveTo>
                    <a:pt x="145" y="0"/>
                  </a:moveTo>
                  <a:cubicBezTo>
                    <a:pt x="113" y="0"/>
                    <a:pt x="79" y="6"/>
                    <a:pt x="49" y="18"/>
                  </a:cubicBezTo>
                  <a:cubicBezTo>
                    <a:pt x="0" y="55"/>
                    <a:pt x="0" y="91"/>
                    <a:pt x="49" y="128"/>
                  </a:cubicBezTo>
                  <a:cubicBezTo>
                    <a:pt x="79" y="140"/>
                    <a:pt x="113" y="146"/>
                    <a:pt x="145" y="146"/>
                  </a:cubicBezTo>
                  <a:cubicBezTo>
                    <a:pt x="177" y="146"/>
                    <a:pt x="207" y="140"/>
                    <a:pt x="231" y="128"/>
                  </a:cubicBezTo>
                  <a:cubicBezTo>
                    <a:pt x="280" y="91"/>
                    <a:pt x="280" y="55"/>
                    <a:pt x="231" y="18"/>
                  </a:cubicBezTo>
                  <a:cubicBezTo>
                    <a:pt x="207" y="6"/>
                    <a:pt x="177" y="0"/>
                    <a:pt x="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4730;p69">
              <a:extLst>
                <a:ext uri="{FF2B5EF4-FFF2-40B4-BE49-F238E27FC236}">
                  <a16:creationId xmlns:a16="http://schemas.microsoft.com/office/drawing/2014/main" id="{DC03C020-13FB-30A2-9EC4-A2AC532A000D}"/>
                </a:ext>
              </a:extLst>
            </p:cNvPr>
            <p:cNvSpPr/>
            <p:nvPr/>
          </p:nvSpPr>
          <p:spPr>
            <a:xfrm>
              <a:off x="2201774" y="3185314"/>
              <a:ext cx="41140" cy="21823"/>
            </a:xfrm>
            <a:custGeom>
              <a:avLst/>
              <a:gdLst/>
              <a:ahLst/>
              <a:cxnLst/>
              <a:rect l="l" t="t" r="r" b="b"/>
              <a:pathLst>
                <a:path w="279" h="148" extrusionOk="0">
                  <a:moveTo>
                    <a:pt x="134" y="1"/>
                  </a:moveTo>
                  <a:cubicBezTo>
                    <a:pt x="103" y="1"/>
                    <a:pt x="73" y="7"/>
                    <a:pt x="49" y="19"/>
                  </a:cubicBezTo>
                  <a:cubicBezTo>
                    <a:pt x="0" y="56"/>
                    <a:pt x="0" y="105"/>
                    <a:pt x="49" y="129"/>
                  </a:cubicBezTo>
                  <a:cubicBezTo>
                    <a:pt x="73" y="141"/>
                    <a:pt x="103" y="147"/>
                    <a:pt x="134" y="147"/>
                  </a:cubicBezTo>
                  <a:cubicBezTo>
                    <a:pt x="164" y="147"/>
                    <a:pt x="194" y="141"/>
                    <a:pt x="218" y="129"/>
                  </a:cubicBezTo>
                  <a:cubicBezTo>
                    <a:pt x="279" y="105"/>
                    <a:pt x="279" y="56"/>
                    <a:pt x="218" y="19"/>
                  </a:cubicBezTo>
                  <a:cubicBezTo>
                    <a:pt x="194" y="7"/>
                    <a:pt x="164"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4731;p69">
              <a:extLst>
                <a:ext uri="{FF2B5EF4-FFF2-40B4-BE49-F238E27FC236}">
                  <a16:creationId xmlns:a16="http://schemas.microsoft.com/office/drawing/2014/main" id="{7D1853DE-815E-4F19-43C1-52A9D92B6A2D}"/>
                </a:ext>
              </a:extLst>
            </p:cNvPr>
            <p:cNvSpPr/>
            <p:nvPr/>
          </p:nvSpPr>
          <p:spPr>
            <a:xfrm>
              <a:off x="2151639" y="3156707"/>
              <a:ext cx="41140" cy="21676"/>
            </a:xfrm>
            <a:custGeom>
              <a:avLst/>
              <a:gdLst/>
              <a:ahLst/>
              <a:cxnLst/>
              <a:rect l="l" t="t" r="r" b="b"/>
              <a:pathLst>
                <a:path w="279" h="147" extrusionOk="0">
                  <a:moveTo>
                    <a:pt x="140" y="1"/>
                  </a:moveTo>
                  <a:cubicBezTo>
                    <a:pt x="106" y="1"/>
                    <a:pt x="73" y="7"/>
                    <a:pt x="49" y="19"/>
                  </a:cubicBezTo>
                  <a:cubicBezTo>
                    <a:pt x="0" y="56"/>
                    <a:pt x="0" y="104"/>
                    <a:pt x="49" y="129"/>
                  </a:cubicBezTo>
                  <a:cubicBezTo>
                    <a:pt x="73" y="141"/>
                    <a:pt x="106" y="147"/>
                    <a:pt x="140" y="147"/>
                  </a:cubicBezTo>
                  <a:cubicBezTo>
                    <a:pt x="173" y="147"/>
                    <a:pt x="206" y="141"/>
                    <a:pt x="230" y="129"/>
                  </a:cubicBezTo>
                  <a:cubicBezTo>
                    <a:pt x="279" y="104"/>
                    <a:pt x="279" y="56"/>
                    <a:pt x="230" y="19"/>
                  </a:cubicBezTo>
                  <a:cubicBezTo>
                    <a:pt x="206" y="7"/>
                    <a:pt x="173"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4732;p69">
              <a:extLst>
                <a:ext uri="{FF2B5EF4-FFF2-40B4-BE49-F238E27FC236}">
                  <a16:creationId xmlns:a16="http://schemas.microsoft.com/office/drawing/2014/main" id="{90F1D173-C8CE-FF22-D10B-8783EA28AE2A}"/>
                </a:ext>
              </a:extLst>
            </p:cNvPr>
            <p:cNvSpPr/>
            <p:nvPr/>
          </p:nvSpPr>
          <p:spPr>
            <a:xfrm>
              <a:off x="2053139" y="3099937"/>
              <a:ext cx="41287" cy="21234"/>
            </a:xfrm>
            <a:custGeom>
              <a:avLst/>
              <a:gdLst/>
              <a:ahLst/>
              <a:cxnLst/>
              <a:rect l="l" t="t" r="r" b="b"/>
              <a:pathLst>
                <a:path w="280" h="144" extrusionOk="0">
                  <a:moveTo>
                    <a:pt x="140" y="1"/>
                  </a:moveTo>
                  <a:cubicBezTo>
                    <a:pt x="107" y="1"/>
                    <a:pt x="73" y="10"/>
                    <a:pt x="49" y="28"/>
                  </a:cubicBezTo>
                  <a:cubicBezTo>
                    <a:pt x="0" y="53"/>
                    <a:pt x="0" y="101"/>
                    <a:pt x="49" y="125"/>
                  </a:cubicBezTo>
                  <a:cubicBezTo>
                    <a:pt x="73" y="138"/>
                    <a:pt x="107" y="144"/>
                    <a:pt x="140" y="144"/>
                  </a:cubicBezTo>
                  <a:cubicBezTo>
                    <a:pt x="174" y="144"/>
                    <a:pt x="207" y="138"/>
                    <a:pt x="231" y="125"/>
                  </a:cubicBezTo>
                  <a:cubicBezTo>
                    <a:pt x="280" y="101"/>
                    <a:pt x="280" y="53"/>
                    <a:pt x="231" y="28"/>
                  </a:cubicBezTo>
                  <a:cubicBezTo>
                    <a:pt x="207" y="10"/>
                    <a:pt x="174"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4733;p69">
              <a:extLst>
                <a:ext uri="{FF2B5EF4-FFF2-40B4-BE49-F238E27FC236}">
                  <a16:creationId xmlns:a16="http://schemas.microsoft.com/office/drawing/2014/main" id="{70BC34C8-F4A6-0CD7-A791-D44A844A4433}"/>
                </a:ext>
              </a:extLst>
            </p:cNvPr>
            <p:cNvSpPr/>
            <p:nvPr/>
          </p:nvSpPr>
          <p:spPr>
            <a:xfrm>
              <a:off x="1904651" y="3014118"/>
              <a:ext cx="41287" cy="22413"/>
            </a:xfrm>
            <a:custGeom>
              <a:avLst/>
              <a:gdLst/>
              <a:ahLst/>
              <a:cxnLst/>
              <a:rect l="l" t="t" r="r" b="b"/>
              <a:pathLst>
                <a:path w="280" h="152" extrusionOk="0">
                  <a:moveTo>
                    <a:pt x="140" y="0"/>
                  </a:moveTo>
                  <a:cubicBezTo>
                    <a:pt x="107" y="0"/>
                    <a:pt x="73" y="9"/>
                    <a:pt x="49" y="28"/>
                  </a:cubicBezTo>
                  <a:cubicBezTo>
                    <a:pt x="1" y="52"/>
                    <a:pt x="1" y="101"/>
                    <a:pt x="49" y="125"/>
                  </a:cubicBezTo>
                  <a:cubicBezTo>
                    <a:pt x="73" y="143"/>
                    <a:pt x="107" y="152"/>
                    <a:pt x="140" y="152"/>
                  </a:cubicBezTo>
                  <a:cubicBezTo>
                    <a:pt x="173" y="152"/>
                    <a:pt x="206" y="143"/>
                    <a:pt x="231" y="125"/>
                  </a:cubicBezTo>
                  <a:cubicBezTo>
                    <a:pt x="279" y="101"/>
                    <a:pt x="279" y="52"/>
                    <a:pt x="231" y="28"/>
                  </a:cubicBezTo>
                  <a:cubicBezTo>
                    <a:pt x="206" y="9"/>
                    <a:pt x="173"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4734;p69">
              <a:extLst>
                <a:ext uri="{FF2B5EF4-FFF2-40B4-BE49-F238E27FC236}">
                  <a16:creationId xmlns:a16="http://schemas.microsoft.com/office/drawing/2014/main" id="{D3AEED55-E3B0-50C2-C3F8-7481151F9EAE}"/>
                </a:ext>
              </a:extLst>
            </p:cNvPr>
            <p:cNvSpPr/>
            <p:nvPr/>
          </p:nvSpPr>
          <p:spPr>
            <a:xfrm>
              <a:off x="3282475" y="2771258"/>
              <a:ext cx="111034" cy="898296"/>
            </a:xfrm>
            <a:custGeom>
              <a:avLst/>
              <a:gdLst/>
              <a:ahLst/>
              <a:cxnLst/>
              <a:rect l="l" t="t" r="r" b="b"/>
              <a:pathLst>
                <a:path w="753" h="6092" extrusionOk="0">
                  <a:moveTo>
                    <a:pt x="0" y="0"/>
                  </a:moveTo>
                  <a:lnTo>
                    <a:pt x="12" y="5655"/>
                  </a:lnTo>
                  <a:lnTo>
                    <a:pt x="753" y="6092"/>
                  </a:lnTo>
                  <a:lnTo>
                    <a:pt x="740" y="43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4735;p69">
              <a:extLst>
                <a:ext uri="{FF2B5EF4-FFF2-40B4-BE49-F238E27FC236}">
                  <a16:creationId xmlns:a16="http://schemas.microsoft.com/office/drawing/2014/main" id="{28FF4625-61B7-0649-52C0-9A3D27CC2CA8}"/>
                </a:ext>
              </a:extLst>
            </p:cNvPr>
            <p:cNvSpPr/>
            <p:nvPr/>
          </p:nvSpPr>
          <p:spPr>
            <a:xfrm>
              <a:off x="3391592" y="2708589"/>
              <a:ext cx="220298" cy="960964"/>
            </a:xfrm>
            <a:custGeom>
              <a:avLst/>
              <a:gdLst/>
              <a:ahLst/>
              <a:cxnLst/>
              <a:rect l="l" t="t" r="r" b="b"/>
              <a:pathLst>
                <a:path w="1494" h="6517" extrusionOk="0">
                  <a:moveTo>
                    <a:pt x="1481" y="0"/>
                  </a:moveTo>
                  <a:lnTo>
                    <a:pt x="0" y="862"/>
                  </a:lnTo>
                  <a:lnTo>
                    <a:pt x="13" y="6517"/>
                  </a:lnTo>
                  <a:lnTo>
                    <a:pt x="1493" y="5655"/>
                  </a:lnTo>
                  <a:lnTo>
                    <a:pt x="1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4736;p69">
              <a:extLst>
                <a:ext uri="{FF2B5EF4-FFF2-40B4-BE49-F238E27FC236}">
                  <a16:creationId xmlns:a16="http://schemas.microsoft.com/office/drawing/2014/main" id="{7F949CF2-B477-6C52-D2A4-A9640C50B160}"/>
                </a:ext>
              </a:extLst>
            </p:cNvPr>
            <p:cNvSpPr/>
            <p:nvPr/>
          </p:nvSpPr>
          <p:spPr>
            <a:xfrm>
              <a:off x="3282475" y="2644151"/>
              <a:ext cx="327498" cy="191692"/>
            </a:xfrm>
            <a:custGeom>
              <a:avLst/>
              <a:gdLst/>
              <a:ahLst/>
              <a:cxnLst/>
              <a:rect l="l" t="t" r="r" b="b"/>
              <a:pathLst>
                <a:path w="2221" h="1300" extrusionOk="0">
                  <a:moveTo>
                    <a:pt x="1468" y="0"/>
                  </a:moveTo>
                  <a:lnTo>
                    <a:pt x="0" y="862"/>
                  </a:lnTo>
                  <a:lnTo>
                    <a:pt x="740" y="1299"/>
                  </a:lnTo>
                  <a:lnTo>
                    <a:pt x="2221" y="437"/>
                  </a:lnTo>
                  <a:lnTo>
                    <a:pt x="14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4737;p69">
              <a:extLst>
                <a:ext uri="{FF2B5EF4-FFF2-40B4-BE49-F238E27FC236}">
                  <a16:creationId xmlns:a16="http://schemas.microsoft.com/office/drawing/2014/main" id="{F1D3395C-6150-6F79-8A00-C71A5E23396F}"/>
                </a:ext>
              </a:extLst>
            </p:cNvPr>
            <p:cNvSpPr/>
            <p:nvPr/>
          </p:nvSpPr>
          <p:spPr>
            <a:xfrm>
              <a:off x="1840213" y="1520390"/>
              <a:ext cx="239909" cy="626389"/>
            </a:xfrm>
            <a:custGeom>
              <a:avLst/>
              <a:gdLst/>
              <a:ahLst/>
              <a:cxnLst/>
              <a:rect l="l" t="t" r="r" b="b"/>
              <a:pathLst>
                <a:path w="1627" h="4248" extrusionOk="0">
                  <a:moveTo>
                    <a:pt x="12" y="1"/>
                  </a:moveTo>
                  <a:lnTo>
                    <a:pt x="1" y="4248"/>
                  </a:lnTo>
                  <a:lnTo>
                    <a:pt x="1614" y="3314"/>
                  </a:lnTo>
                  <a:lnTo>
                    <a:pt x="16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4738;p69">
              <a:extLst>
                <a:ext uri="{FF2B5EF4-FFF2-40B4-BE49-F238E27FC236}">
                  <a16:creationId xmlns:a16="http://schemas.microsoft.com/office/drawing/2014/main" id="{B1BCD0DD-3B82-C5EA-6F79-E4DDD9F4CDA1}"/>
                </a:ext>
              </a:extLst>
            </p:cNvPr>
            <p:cNvSpPr/>
            <p:nvPr/>
          </p:nvSpPr>
          <p:spPr>
            <a:xfrm>
              <a:off x="1579069" y="1114296"/>
              <a:ext cx="1560369" cy="1782289"/>
            </a:xfrm>
            <a:custGeom>
              <a:avLst/>
              <a:gdLst/>
              <a:ahLst/>
              <a:cxnLst/>
              <a:rect l="l" t="t" r="r" b="b"/>
              <a:pathLst>
                <a:path w="10582" h="12087" extrusionOk="0">
                  <a:moveTo>
                    <a:pt x="0" y="0"/>
                  </a:moveTo>
                  <a:lnTo>
                    <a:pt x="0" y="5971"/>
                  </a:lnTo>
                  <a:lnTo>
                    <a:pt x="1772" y="7002"/>
                  </a:lnTo>
                  <a:lnTo>
                    <a:pt x="1783" y="4696"/>
                  </a:lnTo>
                  <a:lnTo>
                    <a:pt x="1856" y="4745"/>
                  </a:lnTo>
                  <a:lnTo>
                    <a:pt x="8810" y="8737"/>
                  </a:lnTo>
                  <a:lnTo>
                    <a:pt x="8797" y="11055"/>
                  </a:lnTo>
                  <a:lnTo>
                    <a:pt x="10582" y="12087"/>
                  </a:lnTo>
                  <a:lnTo>
                    <a:pt x="10582" y="607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4739;p69">
              <a:extLst>
                <a:ext uri="{FF2B5EF4-FFF2-40B4-BE49-F238E27FC236}">
                  <a16:creationId xmlns:a16="http://schemas.microsoft.com/office/drawing/2014/main" id="{4F0B575E-92AC-7798-B0E1-DA9F7D38E8CE}"/>
                </a:ext>
              </a:extLst>
            </p:cNvPr>
            <p:cNvSpPr/>
            <p:nvPr/>
          </p:nvSpPr>
          <p:spPr>
            <a:xfrm>
              <a:off x="3051560" y="2035748"/>
              <a:ext cx="14451" cy="220298"/>
            </a:xfrm>
            <a:custGeom>
              <a:avLst/>
              <a:gdLst/>
              <a:ahLst/>
              <a:cxnLst/>
              <a:rect l="l" t="t" r="r" b="b"/>
              <a:pathLst>
                <a:path w="98" h="1494" extrusionOk="0">
                  <a:moveTo>
                    <a:pt x="98" y="0"/>
                  </a:moveTo>
                  <a:lnTo>
                    <a:pt x="1" y="61"/>
                  </a:lnTo>
                  <a:lnTo>
                    <a:pt x="1" y="1493"/>
                  </a:lnTo>
                  <a:lnTo>
                    <a:pt x="98" y="1432"/>
                  </a:lnTo>
                  <a:lnTo>
                    <a:pt x="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4740;p69">
              <a:extLst>
                <a:ext uri="{FF2B5EF4-FFF2-40B4-BE49-F238E27FC236}">
                  <a16:creationId xmlns:a16="http://schemas.microsoft.com/office/drawing/2014/main" id="{DB537613-9C1F-62D8-8B25-BB10A6D4B3D7}"/>
                </a:ext>
              </a:extLst>
            </p:cNvPr>
            <p:cNvSpPr/>
            <p:nvPr/>
          </p:nvSpPr>
          <p:spPr>
            <a:xfrm>
              <a:off x="2819022" y="1901563"/>
              <a:ext cx="246987" cy="143326"/>
            </a:xfrm>
            <a:custGeom>
              <a:avLst/>
              <a:gdLst/>
              <a:ahLst/>
              <a:cxnLst/>
              <a:rect l="l" t="t" r="r" b="b"/>
              <a:pathLst>
                <a:path w="1675" h="972" extrusionOk="0">
                  <a:moveTo>
                    <a:pt x="86" y="1"/>
                  </a:moveTo>
                  <a:lnTo>
                    <a:pt x="0" y="49"/>
                  </a:lnTo>
                  <a:lnTo>
                    <a:pt x="1578" y="971"/>
                  </a:lnTo>
                  <a:lnTo>
                    <a:pt x="1675" y="910"/>
                  </a:lnTo>
                  <a:lnTo>
                    <a:pt x="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4741;p69">
              <a:extLst>
                <a:ext uri="{FF2B5EF4-FFF2-40B4-BE49-F238E27FC236}">
                  <a16:creationId xmlns:a16="http://schemas.microsoft.com/office/drawing/2014/main" id="{994B673B-71FA-5159-5F9B-A180167887BB}"/>
                </a:ext>
              </a:extLst>
            </p:cNvPr>
            <p:cNvSpPr/>
            <p:nvPr/>
          </p:nvSpPr>
          <p:spPr>
            <a:xfrm>
              <a:off x="2817253" y="1908788"/>
              <a:ext cx="234453" cy="347257"/>
            </a:xfrm>
            <a:custGeom>
              <a:avLst/>
              <a:gdLst/>
              <a:ahLst/>
              <a:cxnLst/>
              <a:rect l="l" t="t" r="r" b="b"/>
              <a:pathLst>
                <a:path w="1590" h="2355" extrusionOk="0">
                  <a:moveTo>
                    <a:pt x="12" y="0"/>
                  </a:moveTo>
                  <a:lnTo>
                    <a:pt x="0" y="1432"/>
                  </a:lnTo>
                  <a:lnTo>
                    <a:pt x="1590" y="2354"/>
                  </a:lnTo>
                  <a:lnTo>
                    <a:pt x="1590" y="922"/>
                  </a:lnTo>
                  <a:lnTo>
                    <a:pt x="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4742;p69">
              <a:extLst>
                <a:ext uri="{FF2B5EF4-FFF2-40B4-BE49-F238E27FC236}">
                  <a16:creationId xmlns:a16="http://schemas.microsoft.com/office/drawing/2014/main" id="{6ADEB6F5-A1A2-14D9-A721-D8CCDAEC803B}"/>
                </a:ext>
              </a:extLst>
            </p:cNvPr>
            <p:cNvSpPr/>
            <p:nvPr/>
          </p:nvSpPr>
          <p:spPr>
            <a:xfrm>
              <a:off x="2978274" y="2105347"/>
              <a:ext cx="28754" cy="11059"/>
            </a:xfrm>
            <a:custGeom>
              <a:avLst/>
              <a:gdLst/>
              <a:ahLst/>
              <a:cxnLst/>
              <a:rect l="l" t="t" r="r" b="b"/>
              <a:pathLst>
                <a:path w="195" h="75" extrusionOk="0">
                  <a:moveTo>
                    <a:pt x="25" y="48"/>
                  </a:moveTo>
                  <a:cubicBezTo>
                    <a:pt x="16" y="51"/>
                    <a:pt x="7" y="56"/>
                    <a:pt x="1" y="62"/>
                  </a:cubicBezTo>
                  <a:lnTo>
                    <a:pt x="25" y="48"/>
                  </a:lnTo>
                  <a:close/>
                  <a:moveTo>
                    <a:pt x="118" y="1"/>
                  </a:moveTo>
                  <a:cubicBezTo>
                    <a:pt x="105" y="1"/>
                    <a:pt x="94" y="5"/>
                    <a:pt x="85" y="14"/>
                  </a:cubicBezTo>
                  <a:lnTo>
                    <a:pt x="25" y="48"/>
                  </a:lnTo>
                  <a:lnTo>
                    <a:pt x="25" y="48"/>
                  </a:lnTo>
                  <a:cubicBezTo>
                    <a:pt x="31" y="46"/>
                    <a:pt x="38" y="45"/>
                    <a:pt x="44" y="45"/>
                  </a:cubicBezTo>
                  <a:cubicBezTo>
                    <a:pt x="66" y="45"/>
                    <a:pt x="89" y="55"/>
                    <a:pt x="109" y="75"/>
                  </a:cubicBezTo>
                  <a:lnTo>
                    <a:pt x="195" y="26"/>
                  </a:lnTo>
                  <a:cubicBezTo>
                    <a:pt x="165" y="11"/>
                    <a:pt x="139" y="1"/>
                    <a:pt x="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4743;p69">
              <a:extLst>
                <a:ext uri="{FF2B5EF4-FFF2-40B4-BE49-F238E27FC236}">
                  <a16:creationId xmlns:a16="http://schemas.microsoft.com/office/drawing/2014/main" id="{CA9F5E35-47A2-D550-6879-044D47FADAB3}"/>
                </a:ext>
              </a:extLst>
            </p:cNvPr>
            <p:cNvSpPr/>
            <p:nvPr/>
          </p:nvSpPr>
          <p:spPr>
            <a:xfrm>
              <a:off x="2994347" y="2109181"/>
              <a:ext cx="34210" cy="59129"/>
            </a:xfrm>
            <a:custGeom>
              <a:avLst/>
              <a:gdLst/>
              <a:ahLst/>
              <a:cxnLst/>
              <a:rect l="l" t="t" r="r" b="b"/>
              <a:pathLst>
                <a:path w="232" h="401" extrusionOk="0">
                  <a:moveTo>
                    <a:pt x="86" y="0"/>
                  </a:moveTo>
                  <a:lnTo>
                    <a:pt x="0" y="49"/>
                  </a:lnTo>
                  <a:cubicBezTo>
                    <a:pt x="86" y="97"/>
                    <a:pt x="159" y="206"/>
                    <a:pt x="159" y="303"/>
                  </a:cubicBezTo>
                  <a:cubicBezTo>
                    <a:pt x="159" y="351"/>
                    <a:pt x="135" y="388"/>
                    <a:pt x="111" y="400"/>
                  </a:cubicBezTo>
                  <a:lnTo>
                    <a:pt x="111" y="400"/>
                  </a:lnTo>
                  <a:lnTo>
                    <a:pt x="183" y="364"/>
                  </a:lnTo>
                  <a:cubicBezTo>
                    <a:pt x="219" y="340"/>
                    <a:pt x="231" y="303"/>
                    <a:pt x="231" y="267"/>
                  </a:cubicBezTo>
                  <a:cubicBezTo>
                    <a:pt x="231" y="158"/>
                    <a:pt x="170" y="49"/>
                    <a:pt x="86" y="0"/>
                  </a:cubicBezTo>
                  <a:close/>
                  <a:moveTo>
                    <a:pt x="111" y="400"/>
                  </a:moveTo>
                  <a:lnTo>
                    <a:pt x="110" y="400"/>
                  </a:lnTo>
                  <a:cubicBezTo>
                    <a:pt x="110" y="400"/>
                    <a:pt x="111" y="400"/>
                    <a:pt x="111" y="40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4744;p69">
              <a:extLst>
                <a:ext uri="{FF2B5EF4-FFF2-40B4-BE49-F238E27FC236}">
                  <a16:creationId xmlns:a16="http://schemas.microsoft.com/office/drawing/2014/main" id="{D18C3EE9-FED3-9894-3585-6C9AD07B4CC4}"/>
                </a:ext>
              </a:extLst>
            </p:cNvPr>
            <p:cNvSpPr/>
            <p:nvPr/>
          </p:nvSpPr>
          <p:spPr>
            <a:xfrm>
              <a:off x="2971196" y="2112278"/>
              <a:ext cx="46596" cy="58835"/>
            </a:xfrm>
            <a:custGeom>
              <a:avLst/>
              <a:gdLst/>
              <a:ahLst/>
              <a:cxnLst/>
              <a:rect l="l" t="t" r="r" b="b"/>
              <a:pathLst>
                <a:path w="316" h="399" extrusionOk="0">
                  <a:moveTo>
                    <a:pt x="85" y="1"/>
                  </a:moveTo>
                  <a:cubicBezTo>
                    <a:pt x="35" y="1"/>
                    <a:pt x="0" y="45"/>
                    <a:pt x="0" y="112"/>
                  </a:cubicBezTo>
                  <a:cubicBezTo>
                    <a:pt x="0" y="209"/>
                    <a:pt x="73" y="331"/>
                    <a:pt x="157" y="379"/>
                  </a:cubicBezTo>
                  <a:cubicBezTo>
                    <a:pt x="180" y="392"/>
                    <a:pt x="202" y="398"/>
                    <a:pt x="222" y="398"/>
                  </a:cubicBezTo>
                  <a:cubicBezTo>
                    <a:pt x="277" y="398"/>
                    <a:pt x="316" y="353"/>
                    <a:pt x="316" y="282"/>
                  </a:cubicBezTo>
                  <a:cubicBezTo>
                    <a:pt x="316" y="185"/>
                    <a:pt x="243" y="76"/>
                    <a:pt x="157" y="28"/>
                  </a:cubicBezTo>
                  <a:cubicBezTo>
                    <a:pt x="132" y="9"/>
                    <a:pt x="107" y="1"/>
                    <a:pt x="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4745;p69">
              <a:extLst>
                <a:ext uri="{FF2B5EF4-FFF2-40B4-BE49-F238E27FC236}">
                  <a16:creationId xmlns:a16="http://schemas.microsoft.com/office/drawing/2014/main" id="{32981E2E-9C5B-BC62-E25F-A562A2F8F6D9}"/>
                </a:ext>
              </a:extLst>
            </p:cNvPr>
            <p:cNvSpPr/>
            <p:nvPr/>
          </p:nvSpPr>
          <p:spPr>
            <a:xfrm>
              <a:off x="2978274" y="2033094"/>
              <a:ext cx="28754" cy="9879"/>
            </a:xfrm>
            <a:custGeom>
              <a:avLst/>
              <a:gdLst/>
              <a:ahLst/>
              <a:cxnLst/>
              <a:rect l="l" t="t" r="r" b="b"/>
              <a:pathLst>
                <a:path w="195" h="67" extrusionOk="0">
                  <a:moveTo>
                    <a:pt x="7" y="52"/>
                  </a:moveTo>
                  <a:cubicBezTo>
                    <a:pt x="5" y="53"/>
                    <a:pt x="3" y="54"/>
                    <a:pt x="1" y="55"/>
                  </a:cubicBezTo>
                  <a:lnTo>
                    <a:pt x="7" y="52"/>
                  </a:lnTo>
                  <a:close/>
                  <a:moveTo>
                    <a:pt x="131" y="0"/>
                  </a:moveTo>
                  <a:cubicBezTo>
                    <a:pt x="112" y="0"/>
                    <a:pt x="97" y="6"/>
                    <a:pt x="85" y="18"/>
                  </a:cubicBezTo>
                  <a:lnTo>
                    <a:pt x="7" y="52"/>
                  </a:lnTo>
                  <a:lnTo>
                    <a:pt x="7" y="52"/>
                  </a:lnTo>
                  <a:cubicBezTo>
                    <a:pt x="17" y="49"/>
                    <a:pt x="29" y="47"/>
                    <a:pt x="41" y="47"/>
                  </a:cubicBezTo>
                  <a:cubicBezTo>
                    <a:pt x="63" y="47"/>
                    <a:pt x="88" y="53"/>
                    <a:pt x="109" y="67"/>
                  </a:cubicBezTo>
                  <a:lnTo>
                    <a:pt x="195" y="18"/>
                  </a:lnTo>
                  <a:cubicBezTo>
                    <a:pt x="170" y="6"/>
                    <a:pt x="149" y="0"/>
                    <a:pt x="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4746;p69">
              <a:extLst>
                <a:ext uri="{FF2B5EF4-FFF2-40B4-BE49-F238E27FC236}">
                  <a16:creationId xmlns:a16="http://schemas.microsoft.com/office/drawing/2014/main" id="{46B9B76B-2252-83A8-FB83-BFE72E4069FB}"/>
                </a:ext>
              </a:extLst>
            </p:cNvPr>
            <p:cNvSpPr/>
            <p:nvPr/>
          </p:nvSpPr>
          <p:spPr>
            <a:xfrm>
              <a:off x="2994347" y="2035748"/>
              <a:ext cx="34210" cy="60899"/>
            </a:xfrm>
            <a:custGeom>
              <a:avLst/>
              <a:gdLst/>
              <a:ahLst/>
              <a:cxnLst/>
              <a:rect l="l" t="t" r="r" b="b"/>
              <a:pathLst>
                <a:path w="232" h="413" extrusionOk="0">
                  <a:moveTo>
                    <a:pt x="86" y="0"/>
                  </a:moveTo>
                  <a:lnTo>
                    <a:pt x="0" y="49"/>
                  </a:lnTo>
                  <a:cubicBezTo>
                    <a:pt x="86" y="97"/>
                    <a:pt x="159" y="219"/>
                    <a:pt x="159" y="316"/>
                  </a:cubicBezTo>
                  <a:cubicBezTo>
                    <a:pt x="159" y="360"/>
                    <a:pt x="138" y="394"/>
                    <a:pt x="117" y="409"/>
                  </a:cubicBezTo>
                  <a:lnTo>
                    <a:pt x="117" y="409"/>
                  </a:lnTo>
                  <a:lnTo>
                    <a:pt x="194" y="364"/>
                  </a:lnTo>
                  <a:cubicBezTo>
                    <a:pt x="219" y="353"/>
                    <a:pt x="231" y="316"/>
                    <a:pt x="231" y="267"/>
                  </a:cubicBezTo>
                  <a:cubicBezTo>
                    <a:pt x="231" y="170"/>
                    <a:pt x="170" y="49"/>
                    <a:pt x="86" y="0"/>
                  </a:cubicBezTo>
                  <a:close/>
                  <a:moveTo>
                    <a:pt x="117" y="409"/>
                  </a:moveTo>
                  <a:lnTo>
                    <a:pt x="110" y="413"/>
                  </a:lnTo>
                  <a:cubicBezTo>
                    <a:pt x="112" y="412"/>
                    <a:pt x="114" y="411"/>
                    <a:pt x="117" y="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4747;p69">
              <a:extLst>
                <a:ext uri="{FF2B5EF4-FFF2-40B4-BE49-F238E27FC236}">
                  <a16:creationId xmlns:a16="http://schemas.microsoft.com/office/drawing/2014/main" id="{1CC8BC54-EC7A-DF37-4D1F-B610B659BA26}"/>
                </a:ext>
              </a:extLst>
            </p:cNvPr>
            <p:cNvSpPr/>
            <p:nvPr/>
          </p:nvSpPr>
          <p:spPr>
            <a:xfrm>
              <a:off x="2971196" y="2039729"/>
              <a:ext cx="46596" cy="58392"/>
            </a:xfrm>
            <a:custGeom>
              <a:avLst/>
              <a:gdLst/>
              <a:ahLst/>
              <a:cxnLst/>
              <a:rect l="l" t="t" r="r" b="b"/>
              <a:pathLst>
                <a:path w="316" h="396" extrusionOk="0">
                  <a:moveTo>
                    <a:pt x="87" y="1"/>
                  </a:moveTo>
                  <a:cubicBezTo>
                    <a:pt x="36" y="1"/>
                    <a:pt x="0" y="39"/>
                    <a:pt x="0" y="107"/>
                  </a:cubicBezTo>
                  <a:cubicBezTo>
                    <a:pt x="0" y="204"/>
                    <a:pt x="73" y="326"/>
                    <a:pt x="157" y="374"/>
                  </a:cubicBezTo>
                  <a:cubicBezTo>
                    <a:pt x="183" y="389"/>
                    <a:pt x="207" y="396"/>
                    <a:pt x="229" y="396"/>
                  </a:cubicBezTo>
                  <a:cubicBezTo>
                    <a:pt x="280" y="396"/>
                    <a:pt x="316" y="357"/>
                    <a:pt x="316" y="289"/>
                  </a:cubicBezTo>
                  <a:cubicBezTo>
                    <a:pt x="316" y="192"/>
                    <a:pt x="243" y="70"/>
                    <a:pt x="157" y="22"/>
                  </a:cubicBezTo>
                  <a:cubicBezTo>
                    <a:pt x="132" y="7"/>
                    <a:pt x="108" y="1"/>
                    <a:pt x="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4748;p69">
              <a:extLst>
                <a:ext uri="{FF2B5EF4-FFF2-40B4-BE49-F238E27FC236}">
                  <a16:creationId xmlns:a16="http://schemas.microsoft.com/office/drawing/2014/main" id="{886C8613-E4B1-8504-95A3-8DBCAA43D94A}"/>
                </a:ext>
              </a:extLst>
            </p:cNvPr>
            <p:cNvSpPr/>
            <p:nvPr/>
          </p:nvSpPr>
          <p:spPr>
            <a:xfrm>
              <a:off x="2913836" y="2067746"/>
              <a:ext cx="26984" cy="9290"/>
            </a:xfrm>
            <a:custGeom>
              <a:avLst/>
              <a:gdLst/>
              <a:ahLst/>
              <a:cxnLst/>
              <a:rect l="l" t="t" r="r" b="b"/>
              <a:pathLst>
                <a:path w="183" h="63" extrusionOk="0">
                  <a:moveTo>
                    <a:pt x="21" y="49"/>
                  </a:moveTo>
                  <a:cubicBezTo>
                    <a:pt x="14" y="52"/>
                    <a:pt x="7" y="57"/>
                    <a:pt x="1" y="63"/>
                  </a:cubicBezTo>
                  <a:lnTo>
                    <a:pt x="21" y="49"/>
                  </a:lnTo>
                  <a:close/>
                  <a:moveTo>
                    <a:pt x="110" y="1"/>
                  </a:moveTo>
                  <a:cubicBezTo>
                    <a:pt x="96" y="1"/>
                    <a:pt x="83" y="5"/>
                    <a:pt x="74" y="14"/>
                  </a:cubicBezTo>
                  <a:lnTo>
                    <a:pt x="21" y="49"/>
                  </a:lnTo>
                  <a:lnTo>
                    <a:pt x="21" y="49"/>
                  </a:lnTo>
                  <a:cubicBezTo>
                    <a:pt x="29" y="46"/>
                    <a:pt x="37" y="45"/>
                    <a:pt x="46" y="45"/>
                  </a:cubicBezTo>
                  <a:cubicBezTo>
                    <a:pt x="64" y="45"/>
                    <a:pt x="85" y="51"/>
                    <a:pt x="109" y="63"/>
                  </a:cubicBezTo>
                  <a:lnTo>
                    <a:pt x="182" y="26"/>
                  </a:lnTo>
                  <a:cubicBezTo>
                    <a:pt x="160" y="11"/>
                    <a:pt x="133" y="1"/>
                    <a:pt x="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4749;p69">
              <a:extLst>
                <a:ext uri="{FF2B5EF4-FFF2-40B4-BE49-F238E27FC236}">
                  <a16:creationId xmlns:a16="http://schemas.microsoft.com/office/drawing/2014/main" id="{6674851F-8293-639B-F9B2-408034D8CF32}"/>
                </a:ext>
              </a:extLst>
            </p:cNvPr>
            <p:cNvSpPr/>
            <p:nvPr/>
          </p:nvSpPr>
          <p:spPr>
            <a:xfrm>
              <a:off x="2929909" y="2071580"/>
              <a:ext cx="34210" cy="59129"/>
            </a:xfrm>
            <a:custGeom>
              <a:avLst/>
              <a:gdLst/>
              <a:ahLst/>
              <a:cxnLst/>
              <a:rect l="l" t="t" r="r" b="b"/>
              <a:pathLst>
                <a:path w="232" h="401" extrusionOk="0">
                  <a:moveTo>
                    <a:pt x="73" y="0"/>
                  </a:moveTo>
                  <a:lnTo>
                    <a:pt x="0" y="37"/>
                  </a:lnTo>
                  <a:cubicBezTo>
                    <a:pt x="86" y="97"/>
                    <a:pt x="146" y="207"/>
                    <a:pt x="146" y="304"/>
                  </a:cubicBezTo>
                  <a:cubicBezTo>
                    <a:pt x="146" y="352"/>
                    <a:pt x="134" y="388"/>
                    <a:pt x="110" y="401"/>
                  </a:cubicBezTo>
                  <a:lnTo>
                    <a:pt x="183" y="364"/>
                  </a:lnTo>
                  <a:cubicBezTo>
                    <a:pt x="207" y="340"/>
                    <a:pt x="231" y="304"/>
                    <a:pt x="231" y="255"/>
                  </a:cubicBezTo>
                  <a:cubicBezTo>
                    <a:pt x="231" y="158"/>
                    <a:pt x="159" y="49"/>
                    <a:pt x="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4750;p69">
              <a:extLst>
                <a:ext uri="{FF2B5EF4-FFF2-40B4-BE49-F238E27FC236}">
                  <a16:creationId xmlns:a16="http://schemas.microsoft.com/office/drawing/2014/main" id="{A17A0A2E-2527-C1CF-6971-707D937C2A7B}"/>
                </a:ext>
              </a:extLst>
            </p:cNvPr>
            <p:cNvSpPr/>
            <p:nvPr/>
          </p:nvSpPr>
          <p:spPr>
            <a:xfrm>
              <a:off x="2906758" y="2074086"/>
              <a:ext cx="44826" cy="59572"/>
            </a:xfrm>
            <a:custGeom>
              <a:avLst/>
              <a:gdLst/>
              <a:ahLst/>
              <a:cxnLst/>
              <a:rect l="l" t="t" r="r" b="b"/>
              <a:pathLst>
                <a:path w="304" h="404" extrusionOk="0">
                  <a:moveTo>
                    <a:pt x="93" y="1"/>
                  </a:moveTo>
                  <a:cubicBezTo>
                    <a:pt x="39" y="1"/>
                    <a:pt x="0" y="46"/>
                    <a:pt x="0" y="117"/>
                  </a:cubicBezTo>
                  <a:cubicBezTo>
                    <a:pt x="0" y="214"/>
                    <a:pt x="73" y="323"/>
                    <a:pt x="157" y="384"/>
                  </a:cubicBezTo>
                  <a:cubicBezTo>
                    <a:pt x="177" y="397"/>
                    <a:pt x="196" y="403"/>
                    <a:pt x="215" y="403"/>
                  </a:cubicBezTo>
                  <a:cubicBezTo>
                    <a:pt x="264" y="403"/>
                    <a:pt x="303" y="358"/>
                    <a:pt x="303" y="287"/>
                  </a:cubicBezTo>
                  <a:cubicBezTo>
                    <a:pt x="303" y="190"/>
                    <a:pt x="243" y="80"/>
                    <a:pt x="157" y="20"/>
                  </a:cubicBezTo>
                  <a:cubicBezTo>
                    <a:pt x="135" y="7"/>
                    <a:pt x="113"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4751;p69">
              <a:extLst>
                <a:ext uri="{FF2B5EF4-FFF2-40B4-BE49-F238E27FC236}">
                  <a16:creationId xmlns:a16="http://schemas.microsoft.com/office/drawing/2014/main" id="{69348EFF-4FDC-EA18-8E6B-D3C48A90E0C5}"/>
                </a:ext>
              </a:extLst>
            </p:cNvPr>
            <p:cNvSpPr/>
            <p:nvPr/>
          </p:nvSpPr>
          <p:spPr>
            <a:xfrm>
              <a:off x="2910297" y="1993428"/>
              <a:ext cx="26837" cy="10174"/>
            </a:xfrm>
            <a:custGeom>
              <a:avLst/>
              <a:gdLst/>
              <a:ahLst/>
              <a:cxnLst/>
              <a:rect l="l" t="t" r="r" b="b"/>
              <a:pathLst>
                <a:path w="182" h="69" extrusionOk="0">
                  <a:moveTo>
                    <a:pt x="114" y="0"/>
                  </a:moveTo>
                  <a:cubicBezTo>
                    <a:pt x="98" y="0"/>
                    <a:pt x="83" y="3"/>
                    <a:pt x="73" y="9"/>
                  </a:cubicBezTo>
                  <a:lnTo>
                    <a:pt x="0" y="57"/>
                  </a:lnTo>
                  <a:cubicBezTo>
                    <a:pt x="11" y="52"/>
                    <a:pt x="23" y="49"/>
                    <a:pt x="37" y="49"/>
                  </a:cubicBezTo>
                  <a:cubicBezTo>
                    <a:pt x="57" y="49"/>
                    <a:pt x="81" y="55"/>
                    <a:pt x="109" y="69"/>
                  </a:cubicBezTo>
                  <a:lnTo>
                    <a:pt x="182" y="20"/>
                  </a:lnTo>
                  <a:cubicBezTo>
                    <a:pt x="161" y="6"/>
                    <a:pt x="136" y="0"/>
                    <a:pt x="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4752;p69">
              <a:extLst>
                <a:ext uri="{FF2B5EF4-FFF2-40B4-BE49-F238E27FC236}">
                  <a16:creationId xmlns:a16="http://schemas.microsoft.com/office/drawing/2014/main" id="{D1DD18A9-AC0F-2094-73A0-1FEB46ECD608}"/>
                </a:ext>
              </a:extLst>
            </p:cNvPr>
            <p:cNvSpPr/>
            <p:nvPr/>
          </p:nvSpPr>
          <p:spPr>
            <a:xfrm>
              <a:off x="2926370" y="1996377"/>
              <a:ext cx="34210" cy="60899"/>
            </a:xfrm>
            <a:custGeom>
              <a:avLst/>
              <a:gdLst/>
              <a:ahLst/>
              <a:cxnLst/>
              <a:rect l="l" t="t" r="r" b="b"/>
              <a:pathLst>
                <a:path w="232" h="413" extrusionOk="0">
                  <a:moveTo>
                    <a:pt x="73" y="0"/>
                  </a:moveTo>
                  <a:lnTo>
                    <a:pt x="0" y="49"/>
                  </a:lnTo>
                  <a:cubicBezTo>
                    <a:pt x="86" y="97"/>
                    <a:pt x="146" y="219"/>
                    <a:pt x="146" y="316"/>
                  </a:cubicBezTo>
                  <a:cubicBezTo>
                    <a:pt x="146" y="352"/>
                    <a:pt x="139" y="382"/>
                    <a:pt x="120" y="400"/>
                  </a:cubicBezTo>
                  <a:lnTo>
                    <a:pt x="120" y="400"/>
                  </a:lnTo>
                  <a:lnTo>
                    <a:pt x="183" y="364"/>
                  </a:lnTo>
                  <a:cubicBezTo>
                    <a:pt x="207" y="353"/>
                    <a:pt x="231" y="316"/>
                    <a:pt x="231" y="267"/>
                  </a:cubicBezTo>
                  <a:cubicBezTo>
                    <a:pt x="231" y="170"/>
                    <a:pt x="158" y="49"/>
                    <a:pt x="73" y="0"/>
                  </a:cubicBezTo>
                  <a:close/>
                  <a:moveTo>
                    <a:pt x="120" y="400"/>
                  </a:moveTo>
                  <a:lnTo>
                    <a:pt x="97" y="413"/>
                  </a:lnTo>
                  <a:cubicBezTo>
                    <a:pt x="106" y="410"/>
                    <a:pt x="114" y="406"/>
                    <a:pt x="120" y="4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4753;p69">
              <a:extLst>
                <a:ext uri="{FF2B5EF4-FFF2-40B4-BE49-F238E27FC236}">
                  <a16:creationId xmlns:a16="http://schemas.microsoft.com/office/drawing/2014/main" id="{C576D6C1-0911-D7AC-0856-CC80C65102A7}"/>
                </a:ext>
              </a:extLst>
            </p:cNvPr>
            <p:cNvSpPr/>
            <p:nvPr/>
          </p:nvSpPr>
          <p:spPr>
            <a:xfrm>
              <a:off x="2903072" y="2000359"/>
              <a:ext cx="44826" cy="58392"/>
            </a:xfrm>
            <a:custGeom>
              <a:avLst/>
              <a:gdLst/>
              <a:ahLst/>
              <a:cxnLst/>
              <a:rect l="l" t="t" r="r" b="b"/>
              <a:pathLst>
                <a:path w="304" h="396" extrusionOk="0">
                  <a:moveTo>
                    <a:pt x="88" y="1"/>
                  </a:moveTo>
                  <a:cubicBezTo>
                    <a:pt x="37" y="1"/>
                    <a:pt x="1" y="39"/>
                    <a:pt x="1" y="107"/>
                  </a:cubicBezTo>
                  <a:cubicBezTo>
                    <a:pt x="1" y="204"/>
                    <a:pt x="61" y="326"/>
                    <a:pt x="147" y="374"/>
                  </a:cubicBezTo>
                  <a:cubicBezTo>
                    <a:pt x="172" y="389"/>
                    <a:pt x="196" y="396"/>
                    <a:pt x="217" y="396"/>
                  </a:cubicBezTo>
                  <a:cubicBezTo>
                    <a:pt x="268" y="396"/>
                    <a:pt x="304" y="357"/>
                    <a:pt x="304" y="289"/>
                  </a:cubicBezTo>
                  <a:cubicBezTo>
                    <a:pt x="304" y="192"/>
                    <a:pt x="244" y="70"/>
                    <a:pt x="158" y="22"/>
                  </a:cubicBezTo>
                  <a:cubicBezTo>
                    <a:pt x="133" y="7"/>
                    <a:pt x="109"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4754;p69">
              <a:extLst>
                <a:ext uri="{FF2B5EF4-FFF2-40B4-BE49-F238E27FC236}">
                  <a16:creationId xmlns:a16="http://schemas.microsoft.com/office/drawing/2014/main" id="{B5ECEA11-B051-F1F7-F241-17413AB1A01C}"/>
                </a:ext>
              </a:extLst>
            </p:cNvPr>
            <p:cNvSpPr/>
            <p:nvPr/>
          </p:nvSpPr>
          <p:spPr>
            <a:xfrm>
              <a:off x="2847629" y="2030145"/>
              <a:ext cx="28754" cy="9290"/>
            </a:xfrm>
            <a:custGeom>
              <a:avLst/>
              <a:gdLst/>
              <a:ahLst/>
              <a:cxnLst/>
              <a:rect l="l" t="t" r="r" b="b"/>
              <a:pathLst>
                <a:path w="195" h="63" extrusionOk="0">
                  <a:moveTo>
                    <a:pt x="27" y="48"/>
                  </a:moveTo>
                  <a:lnTo>
                    <a:pt x="27" y="48"/>
                  </a:lnTo>
                  <a:cubicBezTo>
                    <a:pt x="16" y="51"/>
                    <a:pt x="7" y="56"/>
                    <a:pt x="0" y="63"/>
                  </a:cubicBezTo>
                  <a:lnTo>
                    <a:pt x="27" y="48"/>
                  </a:lnTo>
                  <a:close/>
                  <a:moveTo>
                    <a:pt x="118" y="1"/>
                  </a:moveTo>
                  <a:cubicBezTo>
                    <a:pt x="106" y="1"/>
                    <a:pt x="95" y="5"/>
                    <a:pt x="86" y="14"/>
                  </a:cubicBezTo>
                  <a:lnTo>
                    <a:pt x="27" y="48"/>
                  </a:lnTo>
                  <a:lnTo>
                    <a:pt x="27" y="48"/>
                  </a:lnTo>
                  <a:cubicBezTo>
                    <a:pt x="34" y="45"/>
                    <a:pt x="42" y="44"/>
                    <a:pt x="50" y="44"/>
                  </a:cubicBezTo>
                  <a:cubicBezTo>
                    <a:pt x="70" y="44"/>
                    <a:pt x="91" y="50"/>
                    <a:pt x="110" y="63"/>
                  </a:cubicBezTo>
                  <a:lnTo>
                    <a:pt x="194" y="27"/>
                  </a:lnTo>
                  <a:cubicBezTo>
                    <a:pt x="164" y="12"/>
                    <a:pt x="139" y="1"/>
                    <a:pt x="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4755;p69">
              <a:extLst>
                <a:ext uri="{FF2B5EF4-FFF2-40B4-BE49-F238E27FC236}">
                  <a16:creationId xmlns:a16="http://schemas.microsoft.com/office/drawing/2014/main" id="{9BB1F7E0-528F-46FA-E3F2-C970F4AD4DE5}"/>
                </a:ext>
              </a:extLst>
            </p:cNvPr>
            <p:cNvSpPr/>
            <p:nvPr/>
          </p:nvSpPr>
          <p:spPr>
            <a:xfrm>
              <a:off x="2863701" y="2033978"/>
              <a:ext cx="34210" cy="59129"/>
            </a:xfrm>
            <a:custGeom>
              <a:avLst/>
              <a:gdLst/>
              <a:ahLst/>
              <a:cxnLst/>
              <a:rect l="l" t="t" r="r" b="b"/>
              <a:pathLst>
                <a:path w="232" h="401" extrusionOk="0">
                  <a:moveTo>
                    <a:pt x="85" y="1"/>
                  </a:moveTo>
                  <a:lnTo>
                    <a:pt x="1" y="37"/>
                  </a:lnTo>
                  <a:cubicBezTo>
                    <a:pt x="85" y="85"/>
                    <a:pt x="158" y="206"/>
                    <a:pt x="158" y="304"/>
                  </a:cubicBezTo>
                  <a:cubicBezTo>
                    <a:pt x="158" y="352"/>
                    <a:pt x="134" y="389"/>
                    <a:pt x="110" y="401"/>
                  </a:cubicBezTo>
                  <a:lnTo>
                    <a:pt x="195" y="365"/>
                  </a:lnTo>
                  <a:cubicBezTo>
                    <a:pt x="219" y="340"/>
                    <a:pt x="231" y="304"/>
                    <a:pt x="231" y="255"/>
                  </a:cubicBezTo>
                  <a:cubicBezTo>
                    <a:pt x="231" y="158"/>
                    <a:pt x="171" y="49"/>
                    <a:pt x="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4756;p69">
              <a:extLst>
                <a:ext uri="{FF2B5EF4-FFF2-40B4-BE49-F238E27FC236}">
                  <a16:creationId xmlns:a16="http://schemas.microsoft.com/office/drawing/2014/main" id="{B13B1D75-A390-49E6-D40C-C121C33BE389}"/>
                </a:ext>
              </a:extLst>
            </p:cNvPr>
            <p:cNvSpPr/>
            <p:nvPr/>
          </p:nvSpPr>
          <p:spPr>
            <a:xfrm>
              <a:off x="2840403" y="2036485"/>
              <a:ext cx="46743" cy="58097"/>
            </a:xfrm>
            <a:custGeom>
              <a:avLst/>
              <a:gdLst/>
              <a:ahLst/>
              <a:cxnLst/>
              <a:rect l="l" t="t" r="r" b="b"/>
              <a:pathLst>
                <a:path w="317" h="394" extrusionOk="0">
                  <a:moveTo>
                    <a:pt x="96" y="1"/>
                  </a:moveTo>
                  <a:cubicBezTo>
                    <a:pt x="46" y="1"/>
                    <a:pt x="13" y="46"/>
                    <a:pt x="13" y="117"/>
                  </a:cubicBezTo>
                  <a:cubicBezTo>
                    <a:pt x="1" y="214"/>
                    <a:pt x="74" y="323"/>
                    <a:pt x="159" y="372"/>
                  </a:cubicBezTo>
                  <a:cubicBezTo>
                    <a:pt x="184" y="386"/>
                    <a:pt x="208" y="393"/>
                    <a:pt x="230" y="393"/>
                  </a:cubicBezTo>
                  <a:cubicBezTo>
                    <a:pt x="280" y="393"/>
                    <a:pt x="316" y="355"/>
                    <a:pt x="316" y="287"/>
                  </a:cubicBezTo>
                  <a:cubicBezTo>
                    <a:pt x="316" y="189"/>
                    <a:pt x="243" y="68"/>
                    <a:pt x="159" y="20"/>
                  </a:cubicBezTo>
                  <a:cubicBezTo>
                    <a:pt x="136" y="7"/>
                    <a:pt x="115" y="1"/>
                    <a:pt x="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4757;p69">
              <a:extLst>
                <a:ext uri="{FF2B5EF4-FFF2-40B4-BE49-F238E27FC236}">
                  <a16:creationId xmlns:a16="http://schemas.microsoft.com/office/drawing/2014/main" id="{4D26F123-DB74-12A7-D07A-F7BE695769ED}"/>
                </a:ext>
              </a:extLst>
            </p:cNvPr>
            <p:cNvSpPr/>
            <p:nvPr/>
          </p:nvSpPr>
          <p:spPr>
            <a:xfrm>
              <a:off x="1464496" y="1899794"/>
              <a:ext cx="69894" cy="69894"/>
            </a:xfrm>
            <a:custGeom>
              <a:avLst/>
              <a:gdLst/>
              <a:ahLst/>
              <a:cxnLst/>
              <a:rect l="l" t="t" r="r" b="b"/>
              <a:pathLst>
                <a:path w="474" h="474" extrusionOk="0">
                  <a:moveTo>
                    <a:pt x="1" y="0"/>
                  </a:moveTo>
                  <a:lnTo>
                    <a:pt x="1" y="194"/>
                  </a:lnTo>
                  <a:lnTo>
                    <a:pt x="473" y="474"/>
                  </a:lnTo>
                  <a:lnTo>
                    <a:pt x="473" y="280"/>
                  </a:lnTo>
                  <a:lnTo>
                    <a:pt x="1"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4758;p69">
              <a:extLst>
                <a:ext uri="{FF2B5EF4-FFF2-40B4-BE49-F238E27FC236}">
                  <a16:creationId xmlns:a16="http://schemas.microsoft.com/office/drawing/2014/main" id="{CBCFA1C8-BB26-90B3-88C4-EFC76C4D65AA}"/>
                </a:ext>
              </a:extLst>
            </p:cNvPr>
            <p:cNvSpPr/>
            <p:nvPr/>
          </p:nvSpPr>
          <p:spPr>
            <a:xfrm>
              <a:off x="1464496" y="1735085"/>
              <a:ext cx="354482" cy="205995"/>
            </a:xfrm>
            <a:custGeom>
              <a:avLst/>
              <a:gdLst/>
              <a:ahLst/>
              <a:cxnLst/>
              <a:rect l="l" t="t" r="r" b="b"/>
              <a:pathLst>
                <a:path w="2404" h="1397" extrusionOk="0">
                  <a:moveTo>
                    <a:pt x="1929" y="1"/>
                  </a:moveTo>
                  <a:lnTo>
                    <a:pt x="1" y="1117"/>
                  </a:lnTo>
                  <a:lnTo>
                    <a:pt x="473" y="1397"/>
                  </a:lnTo>
                  <a:lnTo>
                    <a:pt x="2403" y="280"/>
                  </a:lnTo>
                  <a:lnTo>
                    <a:pt x="19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4759;p69">
              <a:extLst>
                <a:ext uri="{FF2B5EF4-FFF2-40B4-BE49-F238E27FC236}">
                  <a16:creationId xmlns:a16="http://schemas.microsoft.com/office/drawing/2014/main" id="{160C6F7D-46C4-4090-E580-1FC930181760}"/>
                </a:ext>
              </a:extLst>
            </p:cNvPr>
            <p:cNvSpPr/>
            <p:nvPr/>
          </p:nvSpPr>
          <p:spPr>
            <a:xfrm>
              <a:off x="1534243" y="1776373"/>
              <a:ext cx="284736" cy="193314"/>
            </a:xfrm>
            <a:custGeom>
              <a:avLst/>
              <a:gdLst/>
              <a:ahLst/>
              <a:cxnLst/>
              <a:rect l="l" t="t" r="r" b="b"/>
              <a:pathLst>
                <a:path w="1931" h="1311" extrusionOk="0">
                  <a:moveTo>
                    <a:pt x="1930" y="0"/>
                  </a:moveTo>
                  <a:lnTo>
                    <a:pt x="0" y="1117"/>
                  </a:lnTo>
                  <a:lnTo>
                    <a:pt x="0" y="1311"/>
                  </a:lnTo>
                  <a:lnTo>
                    <a:pt x="1421" y="923"/>
                  </a:lnTo>
                  <a:lnTo>
                    <a:pt x="1930" y="619"/>
                  </a:lnTo>
                  <a:lnTo>
                    <a:pt x="19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4760;p69">
              <a:extLst>
                <a:ext uri="{FF2B5EF4-FFF2-40B4-BE49-F238E27FC236}">
                  <a16:creationId xmlns:a16="http://schemas.microsoft.com/office/drawing/2014/main" id="{49018E8A-297A-B19B-D5B7-5F3F1344C7BA}"/>
                </a:ext>
              </a:extLst>
            </p:cNvPr>
            <p:cNvSpPr/>
            <p:nvPr/>
          </p:nvSpPr>
          <p:spPr>
            <a:xfrm>
              <a:off x="2643550" y="2567179"/>
              <a:ext cx="70041" cy="69894"/>
            </a:xfrm>
            <a:custGeom>
              <a:avLst/>
              <a:gdLst/>
              <a:ahLst/>
              <a:cxnLst/>
              <a:rect l="l" t="t" r="r" b="b"/>
              <a:pathLst>
                <a:path w="475" h="474" extrusionOk="0">
                  <a:moveTo>
                    <a:pt x="1" y="1"/>
                  </a:moveTo>
                  <a:lnTo>
                    <a:pt x="1" y="195"/>
                  </a:lnTo>
                  <a:lnTo>
                    <a:pt x="475" y="474"/>
                  </a:lnTo>
                  <a:lnTo>
                    <a:pt x="475" y="279"/>
                  </a:lnTo>
                  <a:lnTo>
                    <a:pt x="1"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4761;p69">
              <a:extLst>
                <a:ext uri="{FF2B5EF4-FFF2-40B4-BE49-F238E27FC236}">
                  <a16:creationId xmlns:a16="http://schemas.microsoft.com/office/drawing/2014/main" id="{097DB389-098B-1FA6-CE55-D7A3E470AA99}"/>
                </a:ext>
              </a:extLst>
            </p:cNvPr>
            <p:cNvSpPr/>
            <p:nvPr/>
          </p:nvSpPr>
          <p:spPr>
            <a:xfrm>
              <a:off x="2643550" y="2402618"/>
              <a:ext cx="354482" cy="205847"/>
            </a:xfrm>
            <a:custGeom>
              <a:avLst/>
              <a:gdLst/>
              <a:ahLst/>
              <a:cxnLst/>
              <a:rect l="l" t="t" r="r" b="b"/>
              <a:pathLst>
                <a:path w="2404" h="1396" extrusionOk="0">
                  <a:moveTo>
                    <a:pt x="1931" y="0"/>
                  </a:moveTo>
                  <a:lnTo>
                    <a:pt x="1" y="1117"/>
                  </a:lnTo>
                  <a:lnTo>
                    <a:pt x="475" y="1395"/>
                  </a:lnTo>
                  <a:lnTo>
                    <a:pt x="2404" y="279"/>
                  </a:lnTo>
                  <a:lnTo>
                    <a:pt x="1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762;p69">
              <a:extLst>
                <a:ext uri="{FF2B5EF4-FFF2-40B4-BE49-F238E27FC236}">
                  <a16:creationId xmlns:a16="http://schemas.microsoft.com/office/drawing/2014/main" id="{0FD22B0A-E447-1955-EB71-A36894511E09}"/>
                </a:ext>
              </a:extLst>
            </p:cNvPr>
            <p:cNvSpPr/>
            <p:nvPr/>
          </p:nvSpPr>
          <p:spPr>
            <a:xfrm>
              <a:off x="2713444" y="2443758"/>
              <a:ext cx="284588" cy="193314"/>
            </a:xfrm>
            <a:custGeom>
              <a:avLst/>
              <a:gdLst/>
              <a:ahLst/>
              <a:cxnLst/>
              <a:rect l="l" t="t" r="r" b="b"/>
              <a:pathLst>
                <a:path w="1930" h="1311" extrusionOk="0">
                  <a:moveTo>
                    <a:pt x="1930" y="0"/>
                  </a:moveTo>
                  <a:lnTo>
                    <a:pt x="1" y="1116"/>
                  </a:lnTo>
                  <a:lnTo>
                    <a:pt x="1" y="1311"/>
                  </a:lnTo>
                  <a:lnTo>
                    <a:pt x="1420" y="922"/>
                  </a:lnTo>
                  <a:lnTo>
                    <a:pt x="1930" y="619"/>
                  </a:lnTo>
                  <a:lnTo>
                    <a:pt x="19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763;p69">
              <a:extLst>
                <a:ext uri="{FF2B5EF4-FFF2-40B4-BE49-F238E27FC236}">
                  <a16:creationId xmlns:a16="http://schemas.microsoft.com/office/drawing/2014/main" id="{9712DE7C-5747-CB6B-4AB9-D2DCFF54809F}"/>
                </a:ext>
              </a:extLst>
            </p:cNvPr>
            <p:cNvSpPr/>
            <p:nvPr/>
          </p:nvSpPr>
          <p:spPr>
            <a:xfrm>
              <a:off x="1840213" y="1361137"/>
              <a:ext cx="533345" cy="642461"/>
            </a:xfrm>
            <a:custGeom>
              <a:avLst/>
              <a:gdLst/>
              <a:ahLst/>
              <a:cxnLst/>
              <a:rect l="l" t="t" r="r" b="b"/>
              <a:pathLst>
                <a:path w="3617" h="4357" extrusionOk="0">
                  <a:moveTo>
                    <a:pt x="1" y="1"/>
                  </a:moveTo>
                  <a:lnTo>
                    <a:pt x="1" y="2270"/>
                  </a:lnTo>
                  <a:lnTo>
                    <a:pt x="3617" y="4357"/>
                  </a:lnTo>
                  <a:lnTo>
                    <a:pt x="3617" y="208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764;p69">
              <a:extLst>
                <a:ext uri="{FF2B5EF4-FFF2-40B4-BE49-F238E27FC236}">
                  <a16:creationId xmlns:a16="http://schemas.microsoft.com/office/drawing/2014/main" id="{EB3ED3A2-8AA9-A651-DB09-A9D931D36BC0}"/>
                </a:ext>
              </a:extLst>
            </p:cNvPr>
            <p:cNvSpPr/>
            <p:nvPr/>
          </p:nvSpPr>
          <p:spPr>
            <a:xfrm>
              <a:off x="1859824" y="1402278"/>
              <a:ext cx="320567" cy="456521"/>
            </a:xfrm>
            <a:custGeom>
              <a:avLst/>
              <a:gdLst/>
              <a:ahLst/>
              <a:cxnLst/>
              <a:rect l="l" t="t" r="r" b="b"/>
              <a:pathLst>
                <a:path w="2174" h="3096" extrusionOk="0">
                  <a:moveTo>
                    <a:pt x="1" y="1"/>
                  </a:moveTo>
                  <a:lnTo>
                    <a:pt x="1" y="1845"/>
                  </a:lnTo>
                  <a:lnTo>
                    <a:pt x="2173" y="3095"/>
                  </a:lnTo>
                  <a:lnTo>
                    <a:pt x="2173" y="1251"/>
                  </a:lnTo>
                  <a:lnTo>
                    <a:pt x="135" y="7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765;p69">
              <a:extLst>
                <a:ext uri="{FF2B5EF4-FFF2-40B4-BE49-F238E27FC236}">
                  <a16:creationId xmlns:a16="http://schemas.microsoft.com/office/drawing/2014/main" id="{D890D57E-7D8F-9CED-DC8C-2FA791EBBF22}"/>
                </a:ext>
              </a:extLst>
            </p:cNvPr>
            <p:cNvSpPr/>
            <p:nvPr/>
          </p:nvSpPr>
          <p:spPr>
            <a:xfrm>
              <a:off x="1879584" y="1413042"/>
              <a:ext cx="300808" cy="422459"/>
            </a:xfrm>
            <a:custGeom>
              <a:avLst/>
              <a:gdLst/>
              <a:ahLst/>
              <a:cxnLst/>
              <a:rect l="l" t="t" r="r" b="b"/>
              <a:pathLst>
                <a:path w="2040" h="2865" extrusionOk="0">
                  <a:moveTo>
                    <a:pt x="1" y="0"/>
                  </a:moveTo>
                  <a:lnTo>
                    <a:pt x="1" y="1688"/>
                  </a:lnTo>
                  <a:lnTo>
                    <a:pt x="12" y="1699"/>
                  </a:lnTo>
                  <a:lnTo>
                    <a:pt x="2039" y="2864"/>
                  </a:lnTo>
                  <a:lnTo>
                    <a:pt x="2039" y="1178"/>
                  </a:lnTo>
                  <a:lnTo>
                    <a:pt x="1724" y="995"/>
                  </a:lnTo>
                  <a:lnTo>
                    <a:pt x="1347" y="777"/>
                  </a:lnTo>
                  <a:lnTo>
                    <a:pt x="1020" y="583"/>
                  </a:lnTo>
                  <a:lnTo>
                    <a:pt x="886" y="51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766;p69">
              <a:extLst>
                <a:ext uri="{FF2B5EF4-FFF2-40B4-BE49-F238E27FC236}">
                  <a16:creationId xmlns:a16="http://schemas.microsoft.com/office/drawing/2014/main" id="{BD1565D5-1B15-272C-2F4A-41507B3A0C54}"/>
                </a:ext>
              </a:extLst>
            </p:cNvPr>
            <p:cNvSpPr/>
            <p:nvPr/>
          </p:nvSpPr>
          <p:spPr>
            <a:xfrm>
              <a:off x="1879584" y="1468633"/>
              <a:ext cx="130793" cy="69746"/>
            </a:xfrm>
            <a:custGeom>
              <a:avLst/>
              <a:gdLst/>
              <a:ahLst/>
              <a:cxnLst/>
              <a:rect l="l" t="t" r="r" b="b"/>
              <a:pathLst>
                <a:path w="887" h="473" extrusionOk="0">
                  <a:moveTo>
                    <a:pt x="656" y="0"/>
                  </a:moveTo>
                  <a:lnTo>
                    <a:pt x="1" y="254"/>
                  </a:lnTo>
                  <a:lnTo>
                    <a:pt x="1" y="473"/>
                  </a:lnTo>
                  <a:cubicBezTo>
                    <a:pt x="292" y="352"/>
                    <a:pt x="583" y="243"/>
                    <a:pt x="886" y="133"/>
                  </a:cubicBezTo>
                  <a:lnTo>
                    <a:pt x="6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767;p69">
              <a:extLst>
                <a:ext uri="{FF2B5EF4-FFF2-40B4-BE49-F238E27FC236}">
                  <a16:creationId xmlns:a16="http://schemas.microsoft.com/office/drawing/2014/main" id="{6712258A-8D1A-1707-B2BD-DF2EBFD5F9DA}"/>
                </a:ext>
              </a:extLst>
            </p:cNvPr>
            <p:cNvSpPr/>
            <p:nvPr/>
          </p:nvSpPr>
          <p:spPr>
            <a:xfrm>
              <a:off x="1879584" y="1523929"/>
              <a:ext cx="252443" cy="136248"/>
            </a:xfrm>
            <a:custGeom>
              <a:avLst/>
              <a:gdLst/>
              <a:ahLst/>
              <a:cxnLst/>
              <a:rect l="l" t="t" r="r" b="b"/>
              <a:pathLst>
                <a:path w="1712" h="924" extrusionOk="0">
                  <a:moveTo>
                    <a:pt x="1311" y="1"/>
                  </a:moveTo>
                  <a:cubicBezTo>
                    <a:pt x="862" y="159"/>
                    <a:pt x="425" y="329"/>
                    <a:pt x="1" y="510"/>
                  </a:cubicBezTo>
                  <a:lnTo>
                    <a:pt x="1" y="923"/>
                  </a:lnTo>
                  <a:cubicBezTo>
                    <a:pt x="571" y="705"/>
                    <a:pt x="1141" y="475"/>
                    <a:pt x="1711" y="232"/>
                  </a:cubicBezTo>
                  <a:lnTo>
                    <a:pt x="1347" y="25"/>
                  </a:lnTo>
                  <a:lnTo>
                    <a:pt x="1311"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4768;p69">
              <a:extLst>
                <a:ext uri="{FF2B5EF4-FFF2-40B4-BE49-F238E27FC236}">
                  <a16:creationId xmlns:a16="http://schemas.microsoft.com/office/drawing/2014/main" id="{6D54C29D-EC62-BA35-D093-BB5E5DB809B7}"/>
                </a:ext>
              </a:extLst>
            </p:cNvPr>
            <p:cNvSpPr/>
            <p:nvPr/>
          </p:nvSpPr>
          <p:spPr>
            <a:xfrm>
              <a:off x="1879584" y="1527615"/>
              <a:ext cx="254212" cy="136101"/>
            </a:xfrm>
            <a:custGeom>
              <a:avLst/>
              <a:gdLst/>
              <a:ahLst/>
              <a:cxnLst/>
              <a:rect l="l" t="t" r="r" b="b"/>
              <a:pathLst>
                <a:path w="1724" h="923" extrusionOk="0">
                  <a:moveTo>
                    <a:pt x="1347" y="0"/>
                  </a:moveTo>
                  <a:lnTo>
                    <a:pt x="1" y="534"/>
                  </a:lnTo>
                  <a:lnTo>
                    <a:pt x="1" y="911"/>
                  </a:lnTo>
                  <a:lnTo>
                    <a:pt x="12" y="922"/>
                  </a:lnTo>
                  <a:lnTo>
                    <a:pt x="1724" y="218"/>
                  </a:lnTo>
                  <a:lnTo>
                    <a:pt x="13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4769;p69">
              <a:extLst>
                <a:ext uri="{FF2B5EF4-FFF2-40B4-BE49-F238E27FC236}">
                  <a16:creationId xmlns:a16="http://schemas.microsoft.com/office/drawing/2014/main" id="{EC605E09-6F02-C486-2DCB-D54E4AE07E8B}"/>
                </a:ext>
              </a:extLst>
            </p:cNvPr>
            <p:cNvSpPr/>
            <p:nvPr/>
          </p:nvSpPr>
          <p:spPr>
            <a:xfrm>
              <a:off x="2319738" y="1679200"/>
              <a:ext cx="28901" cy="38191"/>
            </a:xfrm>
            <a:custGeom>
              <a:avLst/>
              <a:gdLst/>
              <a:ahLst/>
              <a:cxnLst/>
              <a:rect l="l" t="t" r="r" b="b"/>
              <a:pathLst>
                <a:path w="196" h="259" extrusionOk="0">
                  <a:moveTo>
                    <a:pt x="24" y="1"/>
                  </a:moveTo>
                  <a:cubicBezTo>
                    <a:pt x="9" y="1"/>
                    <a:pt x="1" y="20"/>
                    <a:pt x="1" y="40"/>
                  </a:cubicBezTo>
                  <a:lnTo>
                    <a:pt x="1" y="113"/>
                  </a:lnTo>
                  <a:cubicBezTo>
                    <a:pt x="1" y="137"/>
                    <a:pt x="25" y="186"/>
                    <a:pt x="49" y="198"/>
                  </a:cubicBezTo>
                  <a:lnTo>
                    <a:pt x="147" y="258"/>
                  </a:lnTo>
                  <a:lnTo>
                    <a:pt x="171" y="258"/>
                  </a:lnTo>
                  <a:cubicBezTo>
                    <a:pt x="182" y="258"/>
                    <a:pt x="195" y="247"/>
                    <a:pt x="195" y="222"/>
                  </a:cubicBezTo>
                  <a:lnTo>
                    <a:pt x="195" y="150"/>
                  </a:lnTo>
                  <a:cubicBezTo>
                    <a:pt x="195" y="113"/>
                    <a:pt x="182" y="77"/>
                    <a:pt x="158" y="64"/>
                  </a:cubicBezTo>
                  <a:lnTo>
                    <a:pt x="61" y="4"/>
                  </a:lnTo>
                  <a:lnTo>
                    <a:pt x="37" y="4"/>
                  </a:lnTo>
                  <a:cubicBezTo>
                    <a:pt x="32" y="2"/>
                    <a:pt x="28" y="1"/>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770;p69">
              <a:extLst>
                <a:ext uri="{FF2B5EF4-FFF2-40B4-BE49-F238E27FC236}">
                  <a16:creationId xmlns:a16="http://schemas.microsoft.com/office/drawing/2014/main" id="{1EA1E066-09D2-96A8-8F07-8A6DA8DCF4F3}"/>
                </a:ext>
              </a:extLst>
            </p:cNvPr>
            <p:cNvSpPr/>
            <p:nvPr/>
          </p:nvSpPr>
          <p:spPr>
            <a:xfrm>
              <a:off x="2319738" y="1677873"/>
              <a:ext cx="30523" cy="41287"/>
            </a:xfrm>
            <a:custGeom>
              <a:avLst/>
              <a:gdLst/>
              <a:ahLst/>
              <a:cxnLst/>
              <a:rect l="l" t="t" r="r" b="b"/>
              <a:pathLst>
                <a:path w="207" h="280" extrusionOk="0">
                  <a:moveTo>
                    <a:pt x="1" y="122"/>
                  </a:moveTo>
                  <a:cubicBezTo>
                    <a:pt x="1" y="159"/>
                    <a:pt x="25" y="195"/>
                    <a:pt x="49" y="207"/>
                  </a:cubicBezTo>
                  <a:cubicBezTo>
                    <a:pt x="25" y="183"/>
                    <a:pt x="1" y="146"/>
                    <a:pt x="1" y="122"/>
                  </a:cubicBezTo>
                  <a:close/>
                  <a:moveTo>
                    <a:pt x="37" y="0"/>
                  </a:moveTo>
                  <a:cubicBezTo>
                    <a:pt x="13" y="0"/>
                    <a:pt x="1" y="13"/>
                    <a:pt x="1" y="37"/>
                  </a:cubicBezTo>
                  <a:lnTo>
                    <a:pt x="1" y="49"/>
                  </a:lnTo>
                  <a:cubicBezTo>
                    <a:pt x="13" y="25"/>
                    <a:pt x="13" y="13"/>
                    <a:pt x="37" y="13"/>
                  </a:cubicBezTo>
                  <a:lnTo>
                    <a:pt x="49" y="13"/>
                  </a:lnTo>
                  <a:lnTo>
                    <a:pt x="147" y="73"/>
                  </a:lnTo>
                  <a:cubicBezTo>
                    <a:pt x="171" y="86"/>
                    <a:pt x="195" y="122"/>
                    <a:pt x="195" y="159"/>
                  </a:cubicBezTo>
                  <a:lnTo>
                    <a:pt x="195" y="231"/>
                  </a:lnTo>
                  <a:cubicBezTo>
                    <a:pt x="195" y="256"/>
                    <a:pt x="182" y="267"/>
                    <a:pt x="171" y="267"/>
                  </a:cubicBezTo>
                  <a:cubicBezTo>
                    <a:pt x="158" y="267"/>
                    <a:pt x="158" y="267"/>
                    <a:pt x="147" y="256"/>
                  </a:cubicBezTo>
                  <a:lnTo>
                    <a:pt x="49" y="207"/>
                  </a:lnTo>
                  <a:lnTo>
                    <a:pt x="49" y="207"/>
                  </a:lnTo>
                  <a:lnTo>
                    <a:pt x="147" y="267"/>
                  </a:lnTo>
                  <a:cubicBezTo>
                    <a:pt x="158" y="267"/>
                    <a:pt x="158" y="280"/>
                    <a:pt x="171" y="280"/>
                  </a:cubicBezTo>
                  <a:cubicBezTo>
                    <a:pt x="182" y="280"/>
                    <a:pt x="207" y="256"/>
                    <a:pt x="207" y="231"/>
                  </a:cubicBezTo>
                  <a:lnTo>
                    <a:pt x="207" y="159"/>
                  </a:lnTo>
                  <a:cubicBezTo>
                    <a:pt x="207" y="122"/>
                    <a:pt x="182" y="86"/>
                    <a:pt x="158" y="73"/>
                  </a:cubicBezTo>
                  <a:lnTo>
                    <a:pt x="61" y="13"/>
                  </a:lnTo>
                  <a:cubicBezTo>
                    <a:pt x="49" y="0"/>
                    <a:pt x="37" y="0"/>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771;p69">
              <a:extLst>
                <a:ext uri="{FF2B5EF4-FFF2-40B4-BE49-F238E27FC236}">
                  <a16:creationId xmlns:a16="http://schemas.microsoft.com/office/drawing/2014/main" id="{9A30B0C1-3CD5-702B-E477-8DC30850C2BE}"/>
                </a:ext>
              </a:extLst>
            </p:cNvPr>
            <p:cNvSpPr/>
            <p:nvPr/>
          </p:nvSpPr>
          <p:spPr>
            <a:xfrm>
              <a:off x="2282137" y="1656344"/>
              <a:ext cx="30671" cy="39518"/>
            </a:xfrm>
            <a:custGeom>
              <a:avLst/>
              <a:gdLst/>
              <a:ahLst/>
              <a:cxnLst/>
              <a:rect l="l" t="t" r="r" b="b"/>
              <a:pathLst>
                <a:path w="208" h="268" extrusionOk="0">
                  <a:moveTo>
                    <a:pt x="38" y="1"/>
                  </a:moveTo>
                  <a:cubicBezTo>
                    <a:pt x="13" y="1"/>
                    <a:pt x="13" y="13"/>
                    <a:pt x="1" y="38"/>
                  </a:cubicBezTo>
                  <a:lnTo>
                    <a:pt x="1" y="122"/>
                  </a:lnTo>
                  <a:cubicBezTo>
                    <a:pt x="1" y="146"/>
                    <a:pt x="25" y="183"/>
                    <a:pt x="49" y="208"/>
                  </a:cubicBezTo>
                  <a:lnTo>
                    <a:pt x="146" y="256"/>
                  </a:lnTo>
                  <a:cubicBezTo>
                    <a:pt x="159" y="268"/>
                    <a:pt x="171" y="268"/>
                    <a:pt x="171" y="268"/>
                  </a:cubicBezTo>
                  <a:cubicBezTo>
                    <a:pt x="195" y="268"/>
                    <a:pt x="207" y="256"/>
                    <a:pt x="207" y="232"/>
                  </a:cubicBezTo>
                  <a:lnTo>
                    <a:pt x="207" y="146"/>
                  </a:lnTo>
                  <a:cubicBezTo>
                    <a:pt x="207" y="122"/>
                    <a:pt x="183" y="86"/>
                    <a:pt x="159" y="62"/>
                  </a:cubicBezTo>
                  <a:lnTo>
                    <a:pt x="62" y="13"/>
                  </a:lnTo>
                  <a:cubicBezTo>
                    <a:pt x="49" y="1"/>
                    <a:pt x="49"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772;p69">
              <a:extLst>
                <a:ext uri="{FF2B5EF4-FFF2-40B4-BE49-F238E27FC236}">
                  <a16:creationId xmlns:a16="http://schemas.microsoft.com/office/drawing/2014/main" id="{BE1AA6CB-6EEF-F371-3207-13A75A5CC639}"/>
                </a:ext>
              </a:extLst>
            </p:cNvPr>
            <p:cNvSpPr/>
            <p:nvPr/>
          </p:nvSpPr>
          <p:spPr>
            <a:xfrm>
              <a:off x="2282137" y="1656344"/>
              <a:ext cx="30671" cy="39518"/>
            </a:xfrm>
            <a:custGeom>
              <a:avLst/>
              <a:gdLst/>
              <a:ahLst/>
              <a:cxnLst/>
              <a:rect l="l" t="t" r="r" b="b"/>
              <a:pathLst>
                <a:path w="208" h="268" extrusionOk="0">
                  <a:moveTo>
                    <a:pt x="38" y="1"/>
                  </a:moveTo>
                  <a:cubicBezTo>
                    <a:pt x="13" y="1"/>
                    <a:pt x="1" y="13"/>
                    <a:pt x="1" y="38"/>
                  </a:cubicBezTo>
                  <a:lnTo>
                    <a:pt x="1" y="122"/>
                  </a:lnTo>
                  <a:cubicBezTo>
                    <a:pt x="1" y="146"/>
                    <a:pt x="25" y="183"/>
                    <a:pt x="49" y="208"/>
                  </a:cubicBezTo>
                  <a:lnTo>
                    <a:pt x="146" y="268"/>
                  </a:lnTo>
                  <a:lnTo>
                    <a:pt x="171" y="268"/>
                  </a:lnTo>
                  <a:cubicBezTo>
                    <a:pt x="171" y="268"/>
                    <a:pt x="159" y="256"/>
                    <a:pt x="146" y="256"/>
                  </a:cubicBezTo>
                  <a:lnTo>
                    <a:pt x="49" y="195"/>
                  </a:lnTo>
                  <a:cubicBezTo>
                    <a:pt x="25" y="183"/>
                    <a:pt x="13" y="146"/>
                    <a:pt x="13" y="122"/>
                  </a:cubicBezTo>
                  <a:lnTo>
                    <a:pt x="13" y="38"/>
                  </a:lnTo>
                  <a:cubicBezTo>
                    <a:pt x="13" y="13"/>
                    <a:pt x="25" y="1"/>
                    <a:pt x="38" y="1"/>
                  </a:cubicBezTo>
                  <a:close/>
                  <a:moveTo>
                    <a:pt x="38" y="1"/>
                  </a:moveTo>
                  <a:cubicBezTo>
                    <a:pt x="38" y="1"/>
                    <a:pt x="49" y="13"/>
                    <a:pt x="62" y="13"/>
                  </a:cubicBezTo>
                  <a:lnTo>
                    <a:pt x="159" y="74"/>
                  </a:lnTo>
                  <a:cubicBezTo>
                    <a:pt x="183" y="86"/>
                    <a:pt x="195" y="122"/>
                    <a:pt x="195" y="146"/>
                  </a:cubicBezTo>
                  <a:lnTo>
                    <a:pt x="195" y="232"/>
                  </a:lnTo>
                  <a:cubicBezTo>
                    <a:pt x="195" y="256"/>
                    <a:pt x="183" y="268"/>
                    <a:pt x="171" y="268"/>
                  </a:cubicBezTo>
                  <a:cubicBezTo>
                    <a:pt x="195" y="268"/>
                    <a:pt x="207" y="256"/>
                    <a:pt x="207" y="232"/>
                  </a:cubicBezTo>
                  <a:lnTo>
                    <a:pt x="207" y="146"/>
                  </a:lnTo>
                  <a:cubicBezTo>
                    <a:pt x="207" y="122"/>
                    <a:pt x="183" y="86"/>
                    <a:pt x="159" y="62"/>
                  </a:cubicBezTo>
                  <a:lnTo>
                    <a:pt x="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773;p69">
              <a:extLst>
                <a:ext uri="{FF2B5EF4-FFF2-40B4-BE49-F238E27FC236}">
                  <a16:creationId xmlns:a16="http://schemas.microsoft.com/office/drawing/2014/main" id="{929858A2-4B12-8C34-2615-5670B59F8929}"/>
                </a:ext>
              </a:extLst>
            </p:cNvPr>
            <p:cNvSpPr/>
            <p:nvPr/>
          </p:nvSpPr>
          <p:spPr>
            <a:xfrm>
              <a:off x="2246305" y="1634963"/>
              <a:ext cx="28901" cy="38191"/>
            </a:xfrm>
            <a:custGeom>
              <a:avLst/>
              <a:gdLst/>
              <a:ahLst/>
              <a:cxnLst/>
              <a:rect l="l" t="t" r="r" b="b"/>
              <a:pathLst>
                <a:path w="196" h="259" extrusionOk="0">
                  <a:moveTo>
                    <a:pt x="25" y="0"/>
                  </a:moveTo>
                  <a:cubicBezTo>
                    <a:pt x="14" y="0"/>
                    <a:pt x="1" y="13"/>
                    <a:pt x="1" y="37"/>
                  </a:cubicBezTo>
                  <a:lnTo>
                    <a:pt x="1" y="110"/>
                  </a:lnTo>
                  <a:cubicBezTo>
                    <a:pt x="1" y="146"/>
                    <a:pt x="14" y="183"/>
                    <a:pt x="49" y="194"/>
                  </a:cubicBezTo>
                  <a:lnTo>
                    <a:pt x="135" y="255"/>
                  </a:lnTo>
                  <a:lnTo>
                    <a:pt x="159" y="255"/>
                  </a:lnTo>
                  <a:cubicBezTo>
                    <a:pt x="164" y="258"/>
                    <a:pt x="167" y="258"/>
                    <a:pt x="171" y="258"/>
                  </a:cubicBezTo>
                  <a:cubicBezTo>
                    <a:pt x="187" y="258"/>
                    <a:pt x="195" y="239"/>
                    <a:pt x="195" y="219"/>
                  </a:cubicBezTo>
                  <a:lnTo>
                    <a:pt x="195" y="146"/>
                  </a:lnTo>
                  <a:cubicBezTo>
                    <a:pt x="195" y="110"/>
                    <a:pt x="171" y="73"/>
                    <a:pt x="147" y="61"/>
                  </a:cubicBezTo>
                  <a:lnTo>
                    <a:pt x="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774;p69">
              <a:extLst>
                <a:ext uri="{FF2B5EF4-FFF2-40B4-BE49-F238E27FC236}">
                  <a16:creationId xmlns:a16="http://schemas.microsoft.com/office/drawing/2014/main" id="{EE52ED91-6BC5-4913-359D-F39864A29F41}"/>
                </a:ext>
              </a:extLst>
            </p:cNvPr>
            <p:cNvSpPr/>
            <p:nvPr/>
          </p:nvSpPr>
          <p:spPr>
            <a:xfrm>
              <a:off x="2244683" y="1633193"/>
              <a:ext cx="30523" cy="41287"/>
            </a:xfrm>
            <a:custGeom>
              <a:avLst/>
              <a:gdLst/>
              <a:ahLst/>
              <a:cxnLst/>
              <a:rect l="l" t="t" r="r" b="b"/>
              <a:pathLst>
                <a:path w="207" h="280" extrusionOk="0">
                  <a:moveTo>
                    <a:pt x="158" y="73"/>
                  </a:moveTo>
                  <a:cubicBezTo>
                    <a:pt x="182" y="98"/>
                    <a:pt x="206" y="133"/>
                    <a:pt x="206" y="158"/>
                  </a:cubicBezTo>
                  <a:cubicBezTo>
                    <a:pt x="206" y="122"/>
                    <a:pt x="182" y="85"/>
                    <a:pt x="158" y="73"/>
                  </a:cubicBezTo>
                  <a:close/>
                  <a:moveTo>
                    <a:pt x="36" y="0"/>
                  </a:moveTo>
                  <a:cubicBezTo>
                    <a:pt x="25" y="0"/>
                    <a:pt x="12" y="25"/>
                    <a:pt x="0" y="49"/>
                  </a:cubicBezTo>
                  <a:lnTo>
                    <a:pt x="0" y="122"/>
                  </a:lnTo>
                  <a:cubicBezTo>
                    <a:pt x="0" y="158"/>
                    <a:pt x="25" y="195"/>
                    <a:pt x="49" y="206"/>
                  </a:cubicBezTo>
                  <a:lnTo>
                    <a:pt x="146" y="267"/>
                  </a:lnTo>
                  <a:cubicBezTo>
                    <a:pt x="158" y="279"/>
                    <a:pt x="170" y="279"/>
                    <a:pt x="170" y="279"/>
                  </a:cubicBezTo>
                  <a:cubicBezTo>
                    <a:pt x="194" y="279"/>
                    <a:pt x="206" y="267"/>
                    <a:pt x="206" y="231"/>
                  </a:cubicBezTo>
                  <a:lnTo>
                    <a:pt x="206" y="231"/>
                  </a:lnTo>
                  <a:cubicBezTo>
                    <a:pt x="206" y="255"/>
                    <a:pt x="194" y="267"/>
                    <a:pt x="170" y="267"/>
                  </a:cubicBezTo>
                  <a:lnTo>
                    <a:pt x="158" y="267"/>
                  </a:lnTo>
                  <a:lnTo>
                    <a:pt x="60" y="206"/>
                  </a:lnTo>
                  <a:cubicBezTo>
                    <a:pt x="36" y="195"/>
                    <a:pt x="12" y="158"/>
                    <a:pt x="12" y="122"/>
                  </a:cubicBezTo>
                  <a:lnTo>
                    <a:pt x="12" y="49"/>
                  </a:lnTo>
                  <a:cubicBezTo>
                    <a:pt x="12" y="25"/>
                    <a:pt x="25" y="12"/>
                    <a:pt x="36" y="12"/>
                  </a:cubicBezTo>
                  <a:cubicBezTo>
                    <a:pt x="49" y="12"/>
                    <a:pt x="49" y="12"/>
                    <a:pt x="60" y="25"/>
                  </a:cubicBezTo>
                  <a:lnTo>
                    <a:pt x="158" y="73"/>
                  </a:lnTo>
                  <a:lnTo>
                    <a:pt x="60" y="12"/>
                  </a:lnTo>
                  <a:cubicBezTo>
                    <a:pt x="60" y="12"/>
                    <a:pt x="49" y="0"/>
                    <a:pt x="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775;p69">
              <a:extLst>
                <a:ext uri="{FF2B5EF4-FFF2-40B4-BE49-F238E27FC236}">
                  <a16:creationId xmlns:a16="http://schemas.microsoft.com/office/drawing/2014/main" id="{8012CA87-D618-2F9D-8FC6-C760AEFE9F52}"/>
                </a:ext>
              </a:extLst>
            </p:cNvPr>
            <p:cNvSpPr/>
            <p:nvPr/>
          </p:nvSpPr>
          <p:spPr>
            <a:xfrm>
              <a:off x="2208852" y="1611665"/>
              <a:ext cx="28754" cy="39518"/>
            </a:xfrm>
            <a:custGeom>
              <a:avLst/>
              <a:gdLst/>
              <a:ahLst/>
              <a:cxnLst/>
              <a:rect l="l" t="t" r="r" b="b"/>
              <a:pathLst>
                <a:path w="195" h="268" extrusionOk="0">
                  <a:moveTo>
                    <a:pt x="25" y="1"/>
                  </a:moveTo>
                  <a:cubicBezTo>
                    <a:pt x="12" y="1"/>
                    <a:pt x="1" y="13"/>
                    <a:pt x="1" y="37"/>
                  </a:cubicBezTo>
                  <a:lnTo>
                    <a:pt x="1" y="122"/>
                  </a:lnTo>
                  <a:cubicBezTo>
                    <a:pt x="1" y="146"/>
                    <a:pt x="25" y="182"/>
                    <a:pt x="49" y="207"/>
                  </a:cubicBezTo>
                  <a:lnTo>
                    <a:pt x="146" y="255"/>
                  </a:lnTo>
                  <a:cubicBezTo>
                    <a:pt x="146" y="268"/>
                    <a:pt x="158" y="268"/>
                    <a:pt x="170" y="268"/>
                  </a:cubicBezTo>
                  <a:cubicBezTo>
                    <a:pt x="182" y="268"/>
                    <a:pt x="195" y="255"/>
                    <a:pt x="195" y="231"/>
                  </a:cubicBezTo>
                  <a:lnTo>
                    <a:pt x="195" y="158"/>
                  </a:lnTo>
                  <a:cubicBezTo>
                    <a:pt x="195" y="122"/>
                    <a:pt x="170" y="85"/>
                    <a:pt x="146" y="74"/>
                  </a:cubicBezTo>
                  <a:lnTo>
                    <a:pt x="49" y="13"/>
                  </a:lnTo>
                  <a:cubicBezTo>
                    <a:pt x="49" y="1"/>
                    <a:pt x="37" y="1"/>
                    <a:pt x="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776;p69">
              <a:extLst>
                <a:ext uri="{FF2B5EF4-FFF2-40B4-BE49-F238E27FC236}">
                  <a16:creationId xmlns:a16="http://schemas.microsoft.com/office/drawing/2014/main" id="{6A2F6D92-D9BE-2B2E-BBE7-5EEC6449F2D5}"/>
                </a:ext>
              </a:extLst>
            </p:cNvPr>
            <p:cNvSpPr/>
            <p:nvPr/>
          </p:nvSpPr>
          <p:spPr>
            <a:xfrm>
              <a:off x="2208852" y="1611665"/>
              <a:ext cx="28754" cy="39518"/>
            </a:xfrm>
            <a:custGeom>
              <a:avLst/>
              <a:gdLst/>
              <a:ahLst/>
              <a:cxnLst/>
              <a:rect l="l" t="t" r="r" b="b"/>
              <a:pathLst>
                <a:path w="195" h="268" extrusionOk="0">
                  <a:moveTo>
                    <a:pt x="25" y="1"/>
                  </a:moveTo>
                  <a:cubicBezTo>
                    <a:pt x="12" y="1"/>
                    <a:pt x="1" y="13"/>
                    <a:pt x="1" y="37"/>
                  </a:cubicBezTo>
                  <a:cubicBezTo>
                    <a:pt x="1" y="25"/>
                    <a:pt x="12" y="13"/>
                    <a:pt x="25" y="13"/>
                  </a:cubicBezTo>
                  <a:lnTo>
                    <a:pt x="49" y="13"/>
                  </a:lnTo>
                  <a:cubicBezTo>
                    <a:pt x="49" y="1"/>
                    <a:pt x="37" y="1"/>
                    <a:pt x="25" y="1"/>
                  </a:cubicBezTo>
                  <a:close/>
                  <a:moveTo>
                    <a:pt x="49" y="13"/>
                  </a:moveTo>
                  <a:lnTo>
                    <a:pt x="146" y="74"/>
                  </a:lnTo>
                  <a:cubicBezTo>
                    <a:pt x="170" y="85"/>
                    <a:pt x="195" y="122"/>
                    <a:pt x="195" y="158"/>
                  </a:cubicBezTo>
                  <a:cubicBezTo>
                    <a:pt x="195" y="122"/>
                    <a:pt x="182" y="85"/>
                    <a:pt x="146" y="61"/>
                  </a:cubicBezTo>
                  <a:lnTo>
                    <a:pt x="49" y="13"/>
                  </a:lnTo>
                  <a:close/>
                  <a:moveTo>
                    <a:pt x="1" y="122"/>
                  </a:moveTo>
                  <a:cubicBezTo>
                    <a:pt x="1" y="147"/>
                    <a:pt x="12" y="195"/>
                    <a:pt x="49" y="207"/>
                  </a:cubicBezTo>
                  <a:cubicBezTo>
                    <a:pt x="25" y="182"/>
                    <a:pt x="1" y="147"/>
                    <a:pt x="1" y="122"/>
                  </a:cubicBezTo>
                  <a:close/>
                  <a:moveTo>
                    <a:pt x="49" y="207"/>
                  </a:moveTo>
                  <a:lnTo>
                    <a:pt x="146" y="268"/>
                  </a:lnTo>
                  <a:lnTo>
                    <a:pt x="170" y="268"/>
                  </a:lnTo>
                  <a:cubicBezTo>
                    <a:pt x="158" y="268"/>
                    <a:pt x="158" y="268"/>
                    <a:pt x="146" y="255"/>
                  </a:cubicBezTo>
                  <a:lnTo>
                    <a:pt x="49" y="20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777;p69">
              <a:extLst>
                <a:ext uri="{FF2B5EF4-FFF2-40B4-BE49-F238E27FC236}">
                  <a16:creationId xmlns:a16="http://schemas.microsoft.com/office/drawing/2014/main" id="{A95B59A9-B377-1105-3DB6-BF3175E80367}"/>
                </a:ext>
              </a:extLst>
            </p:cNvPr>
            <p:cNvSpPr/>
            <p:nvPr/>
          </p:nvSpPr>
          <p:spPr>
            <a:xfrm>
              <a:off x="2319738" y="1713704"/>
              <a:ext cx="28901" cy="39518"/>
            </a:xfrm>
            <a:custGeom>
              <a:avLst/>
              <a:gdLst/>
              <a:ahLst/>
              <a:cxnLst/>
              <a:rect l="l" t="t" r="r" b="b"/>
              <a:pathLst>
                <a:path w="196" h="268" extrusionOk="0">
                  <a:moveTo>
                    <a:pt x="25" y="0"/>
                  </a:moveTo>
                  <a:cubicBezTo>
                    <a:pt x="13" y="0"/>
                    <a:pt x="1" y="13"/>
                    <a:pt x="1" y="37"/>
                  </a:cubicBezTo>
                  <a:lnTo>
                    <a:pt x="1" y="110"/>
                  </a:lnTo>
                  <a:cubicBezTo>
                    <a:pt x="1" y="146"/>
                    <a:pt x="25" y="183"/>
                    <a:pt x="49" y="194"/>
                  </a:cubicBezTo>
                  <a:lnTo>
                    <a:pt x="147" y="255"/>
                  </a:lnTo>
                  <a:cubicBezTo>
                    <a:pt x="147" y="267"/>
                    <a:pt x="158" y="267"/>
                    <a:pt x="171" y="267"/>
                  </a:cubicBezTo>
                  <a:cubicBezTo>
                    <a:pt x="182" y="267"/>
                    <a:pt x="195" y="255"/>
                    <a:pt x="195" y="231"/>
                  </a:cubicBezTo>
                  <a:lnTo>
                    <a:pt x="195" y="146"/>
                  </a:lnTo>
                  <a:cubicBezTo>
                    <a:pt x="195" y="121"/>
                    <a:pt x="171" y="85"/>
                    <a:pt x="147" y="61"/>
                  </a:cubicBezTo>
                  <a:lnTo>
                    <a:pt x="49" y="13"/>
                  </a:lnTo>
                  <a:cubicBezTo>
                    <a:pt x="49" y="0"/>
                    <a:pt x="37" y="0"/>
                    <a:pt x="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778;p69">
              <a:extLst>
                <a:ext uri="{FF2B5EF4-FFF2-40B4-BE49-F238E27FC236}">
                  <a16:creationId xmlns:a16="http://schemas.microsoft.com/office/drawing/2014/main" id="{ED09F46C-CD6E-40DD-BF7E-DEA948109061}"/>
                </a:ext>
              </a:extLst>
            </p:cNvPr>
            <p:cNvSpPr/>
            <p:nvPr/>
          </p:nvSpPr>
          <p:spPr>
            <a:xfrm>
              <a:off x="2319738" y="1713704"/>
              <a:ext cx="28901" cy="39518"/>
            </a:xfrm>
            <a:custGeom>
              <a:avLst/>
              <a:gdLst/>
              <a:ahLst/>
              <a:cxnLst/>
              <a:rect l="l" t="t" r="r" b="b"/>
              <a:pathLst>
                <a:path w="196" h="268" extrusionOk="0">
                  <a:moveTo>
                    <a:pt x="25" y="0"/>
                  </a:moveTo>
                  <a:cubicBezTo>
                    <a:pt x="37" y="0"/>
                    <a:pt x="37" y="0"/>
                    <a:pt x="49" y="13"/>
                  </a:cubicBezTo>
                  <a:lnTo>
                    <a:pt x="147" y="73"/>
                  </a:lnTo>
                  <a:cubicBezTo>
                    <a:pt x="171" y="85"/>
                    <a:pt x="195" y="121"/>
                    <a:pt x="195" y="146"/>
                  </a:cubicBezTo>
                  <a:cubicBezTo>
                    <a:pt x="195" y="121"/>
                    <a:pt x="182" y="73"/>
                    <a:pt x="147" y="61"/>
                  </a:cubicBezTo>
                  <a:lnTo>
                    <a:pt x="49" y="0"/>
                  </a:lnTo>
                  <a:close/>
                  <a:moveTo>
                    <a:pt x="1" y="110"/>
                  </a:moveTo>
                  <a:cubicBezTo>
                    <a:pt x="1" y="146"/>
                    <a:pt x="13" y="183"/>
                    <a:pt x="49" y="207"/>
                  </a:cubicBezTo>
                  <a:lnTo>
                    <a:pt x="147" y="255"/>
                  </a:lnTo>
                  <a:lnTo>
                    <a:pt x="49" y="194"/>
                  </a:lnTo>
                  <a:cubicBezTo>
                    <a:pt x="25" y="183"/>
                    <a:pt x="1" y="146"/>
                    <a:pt x="1" y="110"/>
                  </a:cubicBezTo>
                  <a:close/>
                  <a:moveTo>
                    <a:pt x="195" y="231"/>
                  </a:moveTo>
                  <a:cubicBezTo>
                    <a:pt x="195" y="243"/>
                    <a:pt x="182" y="255"/>
                    <a:pt x="171" y="255"/>
                  </a:cubicBezTo>
                  <a:lnTo>
                    <a:pt x="147" y="255"/>
                  </a:lnTo>
                  <a:cubicBezTo>
                    <a:pt x="147" y="267"/>
                    <a:pt x="158" y="267"/>
                    <a:pt x="171" y="267"/>
                  </a:cubicBezTo>
                  <a:cubicBezTo>
                    <a:pt x="182" y="267"/>
                    <a:pt x="195" y="255"/>
                    <a:pt x="195" y="2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779;p69">
              <a:extLst>
                <a:ext uri="{FF2B5EF4-FFF2-40B4-BE49-F238E27FC236}">
                  <a16:creationId xmlns:a16="http://schemas.microsoft.com/office/drawing/2014/main" id="{704E6657-3326-C1E3-7CDB-59BF1C79D298}"/>
                </a:ext>
              </a:extLst>
            </p:cNvPr>
            <p:cNvSpPr/>
            <p:nvPr/>
          </p:nvSpPr>
          <p:spPr>
            <a:xfrm>
              <a:off x="2282137" y="1691733"/>
              <a:ext cx="28754" cy="38191"/>
            </a:xfrm>
            <a:custGeom>
              <a:avLst/>
              <a:gdLst/>
              <a:ahLst/>
              <a:cxnLst/>
              <a:rect l="l" t="t" r="r" b="b"/>
              <a:pathLst>
                <a:path w="195" h="259" extrusionOk="0">
                  <a:moveTo>
                    <a:pt x="26" y="0"/>
                  </a:moveTo>
                  <a:cubicBezTo>
                    <a:pt x="9" y="0"/>
                    <a:pt x="1" y="20"/>
                    <a:pt x="1" y="40"/>
                  </a:cubicBezTo>
                  <a:lnTo>
                    <a:pt x="1" y="113"/>
                  </a:lnTo>
                  <a:cubicBezTo>
                    <a:pt x="1" y="149"/>
                    <a:pt x="25" y="186"/>
                    <a:pt x="49" y="198"/>
                  </a:cubicBezTo>
                  <a:lnTo>
                    <a:pt x="146" y="259"/>
                  </a:lnTo>
                  <a:lnTo>
                    <a:pt x="171" y="259"/>
                  </a:lnTo>
                  <a:cubicBezTo>
                    <a:pt x="183" y="259"/>
                    <a:pt x="195" y="246"/>
                    <a:pt x="195" y="222"/>
                  </a:cubicBezTo>
                  <a:lnTo>
                    <a:pt x="195" y="149"/>
                  </a:lnTo>
                  <a:cubicBezTo>
                    <a:pt x="195" y="113"/>
                    <a:pt x="183" y="76"/>
                    <a:pt x="146" y="65"/>
                  </a:cubicBezTo>
                  <a:lnTo>
                    <a:pt x="49" y="3"/>
                  </a:lnTo>
                  <a:lnTo>
                    <a:pt x="38" y="3"/>
                  </a:lnTo>
                  <a:cubicBezTo>
                    <a:pt x="33" y="1"/>
                    <a:pt x="29" y="0"/>
                    <a:pt x="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780;p69">
              <a:extLst>
                <a:ext uri="{FF2B5EF4-FFF2-40B4-BE49-F238E27FC236}">
                  <a16:creationId xmlns:a16="http://schemas.microsoft.com/office/drawing/2014/main" id="{F27B09AC-7E91-53F4-7490-2012651C5C77}"/>
                </a:ext>
              </a:extLst>
            </p:cNvPr>
            <p:cNvSpPr/>
            <p:nvPr/>
          </p:nvSpPr>
          <p:spPr>
            <a:xfrm>
              <a:off x="2282137" y="1690406"/>
              <a:ext cx="30671" cy="41287"/>
            </a:xfrm>
            <a:custGeom>
              <a:avLst/>
              <a:gdLst/>
              <a:ahLst/>
              <a:cxnLst/>
              <a:rect l="l" t="t" r="r" b="b"/>
              <a:pathLst>
                <a:path w="208" h="280" extrusionOk="0">
                  <a:moveTo>
                    <a:pt x="1" y="122"/>
                  </a:moveTo>
                  <a:cubicBezTo>
                    <a:pt x="1" y="158"/>
                    <a:pt x="25" y="195"/>
                    <a:pt x="49" y="207"/>
                  </a:cubicBezTo>
                  <a:cubicBezTo>
                    <a:pt x="25" y="182"/>
                    <a:pt x="1" y="146"/>
                    <a:pt x="1" y="122"/>
                  </a:cubicBezTo>
                  <a:close/>
                  <a:moveTo>
                    <a:pt x="38" y="1"/>
                  </a:moveTo>
                  <a:cubicBezTo>
                    <a:pt x="13" y="1"/>
                    <a:pt x="1" y="25"/>
                    <a:pt x="1" y="49"/>
                  </a:cubicBezTo>
                  <a:lnTo>
                    <a:pt x="1" y="49"/>
                  </a:lnTo>
                  <a:cubicBezTo>
                    <a:pt x="1" y="25"/>
                    <a:pt x="13" y="12"/>
                    <a:pt x="38" y="12"/>
                  </a:cubicBezTo>
                  <a:lnTo>
                    <a:pt x="49" y="12"/>
                  </a:lnTo>
                  <a:lnTo>
                    <a:pt x="146" y="74"/>
                  </a:lnTo>
                  <a:cubicBezTo>
                    <a:pt x="171" y="85"/>
                    <a:pt x="195" y="122"/>
                    <a:pt x="195" y="158"/>
                  </a:cubicBezTo>
                  <a:lnTo>
                    <a:pt x="195" y="231"/>
                  </a:lnTo>
                  <a:cubicBezTo>
                    <a:pt x="195" y="255"/>
                    <a:pt x="183" y="268"/>
                    <a:pt x="171" y="268"/>
                  </a:cubicBezTo>
                  <a:cubicBezTo>
                    <a:pt x="159" y="268"/>
                    <a:pt x="159" y="268"/>
                    <a:pt x="146" y="255"/>
                  </a:cubicBezTo>
                  <a:lnTo>
                    <a:pt x="49" y="207"/>
                  </a:lnTo>
                  <a:lnTo>
                    <a:pt x="49" y="207"/>
                  </a:lnTo>
                  <a:lnTo>
                    <a:pt x="146" y="268"/>
                  </a:lnTo>
                  <a:cubicBezTo>
                    <a:pt x="146" y="268"/>
                    <a:pt x="159" y="279"/>
                    <a:pt x="171" y="279"/>
                  </a:cubicBezTo>
                  <a:cubicBezTo>
                    <a:pt x="183" y="279"/>
                    <a:pt x="195" y="255"/>
                    <a:pt x="207" y="231"/>
                  </a:cubicBezTo>
                  <a:lnTo>
                    <a:pt x="207" y="158"/>
                  </a:lnTo>
                  <a:cubicBezTo>
                    <a:pt x="207" y="122"/>
                    <a:pt x="183" y="85"/>
                    <a:pt x="159" y="74"/>
                  </a:cubicBezTo>
                  <a:lnTo>
                    <a:pt x="62" y="12"/>
                  </a:lnTo>
                  <a:cubicBezTo>
                    <a:pt x="49" y="1"/>
                    <a:pt x="38"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781;p69">
              <a:extLst>
                <a:ext uri="{FF2B5EF4-FFF2-40B4-BE49-F238E27FC236}">
                  <a16:creationId xmlns:a16="http://schemas.microsoft.com/office/drawing/2014/main" id="{5CC423CA-F483-D701-1730-36BFB1698FCC}"/>
                </a:ext>
              </a:extLst>
            </p:cNvPr>
            <p:cNvSpPr/>
            <p:nvPr/>
          </p:nvSpPr>
          <p:spPr>
            <a:xfrm>
              <a:off x="2244683" y="1669025"/>
              <a:ext cx="30523" cy="39518"/>
            </a:xfrm>
            <a:custGeom>
              <a:avLst/>
              <a:gdLst/>
              <a:ahLst/>
              <a:cxnLst/>
              <a:rect l="l" t="t" r="r" b="b"/>
              <a:pathLst>
                <a:path w="207" h="268" extrusionOk="0">
                  <a:moveTo>
                    <a:pt x="36" y="0"/>
                  </a:moveTo>
                  <a:cubicBezTo>
                    <a:pt x="12" y="0"/>
                    <a:pt x="0" y="12"/>
                    <a:pt x="0" y="36"/>
                  </a:cubicBezTo>
                  <a:lnTo>
                    <a:pt x="0" y="122"/>
                  </a:lnTo>
                  <a:cubicBezTo>
                    <a:pt x="0" y="146"/>
                    <a:pt x="25" y="182"/>
                    <a:pt x="49" y="206"/>
                  </a:cubicBezTo>
                  <a:lnTo>
                    <a:pt x="146" y="255"/>
                  </a:lnTo>
                  <a:cubicBezTo>
                    <a:pt x="158" y="267"/>
                    <a:pt x="158" y="267"/>
                    <a:pt x="170" y="267"/>
                  </a:cubicBezTo>
                  <a:cubicBezTo>
                    <a:pt x="194" y="267"/>
                    <a:pt x="194" y="255"/>
                    <a:pt x="206" y="230"/>
                  </a:cubicBezTo>
                  <a:lnTo>
                    <a:pt x="206" y="146"/>
                  </a:lnTo>
                  <a:cubicBezTo>
                    <a:pt x="206" y="122"/>
                    <a:pt x="182" y="85"/>
                    <a:pt x="158" y="60"/>
                  </a:cubicBezTo>
                  <a:lnTo>
                    <a:pt x="60" y="12"/>
                  </a:lnTo>
                  <a:cubicBezTo>
                    <a:pt x="49" y="0"/>
                    <a:pt x="36" y="0"/>
                    <a:pt x="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782;p69">
              <a:extLst>
                <a:ext uri="{FF2B5EF4-FFF2-40B4-BE49-F238E27FC236}">
                  <a16:creationId xmlns:a16="http://schemas.microsoft.com/office/drawing/2014/main" id="{39B8F81B-B3BA-4A42-F666-11DF7D503761}"/>
                </a:ext>
              </a:extLst>
            </p:cNvPr>
            <p:cNvSpPr/>
            <p:nvPr/>
          </p:nvSpPr>
          <p:spPr>
            <a:xfrm>
              <a:off x="2244683" y="1669025"/>
              <a:ext cx="30523" cy="39518"/>
            </a:xfrm>
            <a:custGeom>
              <a:avLst/>
              <a:gdLst/>
              <a:ahLst/>
              <a:cxnLst/>
              <a:rect l="l" t="t" r="r" b="b"/>
              <a:pathLst>
                <a:path w="207" h="268" extrusionOk="0">
                  <a:moveTo>
                    <a:pt x="36" y="0"/>
                  </a:moveTo>
                  <a:cubicBezTo>
                    <a:pt x="12" y="0"/>
                    <a:pt x="0" y="12"/>
                    <a:pt x="0" y="36"/>
                  </a:cubicBezTo>
                  <a:lnTo>
                    <a:pt x="0" y="122"/>
                  </a:lnTo>
                  <a:cubicBezTo>
                    <a:pt x="0" y="146"/>
                    <a:pt x="25" y="182"/>
                    <a:pt x="49" y="206"/>
                  </a:cubicBezTo>
                  <a:lnTo>
                    <a:pt x="146" y="267"/>
                  </a:lnTo>
                  <a:lnTo>
                    <a:pt x="170" y="267"/>
                  </a:lnTo>
                  <a:cubicBezTo>
                    <a:pt x="170" y="267"/>
                    <a:pt x="158" y="255"/>
                    <a:pt x="146" y="255"/>
                  </a:cubicBezTo>
                  <a:lnTo>
                    <a:pt x="49" y="194"/>
                  </a:lnTo>
                  <a:cubicBezTo>
                    <a:pt x="25" y="182"/>
                    <a:pt x="12" y="146"/>
                    <a:pt x="12" y="122"/>
                  </a:cubicBezTo>
                  <a:lnTo>
                    <a:pt x="12" y="36"/>
                  </a:lnTo>
                  <a:cubicBezTo>
                    <a:pt x="12" y="12"/>
                    <a:pt x="25" y="0"/>
                    <a:pt x="36" y="0"/>
                  </a:cubicBezTo>
                  <a:close/>
                  <a:moveTo>
                    <a:pt x="36" y="0"/>
                  </a:moveTo>
                  <a:cubicBezTo>
                    <a:pt x="36" y="0"/>
                    <a:pt x="49" y="12"/>
                    <a:pt x="60" y="12"/>
                  </a:cubicBezTo>
                  <a:lnTo>
                    <a:pt x="158" y="73"/>
                  </a:lnTo>
                  <a:cubicBezTo>
                    <a:pt x="182" y="85"/>
                    <a:pt x="194" y="122"/>
                    <a:pt x="194" y="146"/>
                  </a:cubicBezTo>
                  <a:lnTo>
                    <a:pt x="194" y="230"/>
                  </a:lnTo>
                  <a:cubicBezTo>
                    <a:pt x="194" y="255"/>
                    <a:pt x="182" y="267"/>
                    <a:pt x="170" y="267"/>
                  </a:cubicBezTo>
                  <a:cubicBezTo>
                    <a:pt x="194" y="267"/>
                    <a:pt x="206" y="255"/>
                    <a:pt x="206" y="230"/>
                  </a:cubicBezTo>
                  <a:lnTo>
                    <a:pt x="206" y="146"/>
                  </a:lnTo>
                  <a:cubicBezTo>
                    <a:pt x="206" y="122"/>
                    <a:pt x="182" y="85"/>
                    <a:pt x="158" y="60"/>
                  </a:cubicBezTo>
                  <a:lnTo>
                    <a:pt x="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783;p69">
              <a:extLst>
                <a:ext uri="{FF2B5EF4-FFF2-40B4-BE49-F238E27FC236}">
                  <a16:creationId xmlns:a16="http://schemas.microsoft.com/office/drawing/2014/main" id="{0ECA3D98-80E5-A418-1CC5-99BD6438EF3D}"/>
                </a:ext>
              </a:extLst>
            </p:cNvPr>
            <p:cNvSpPr/>
            <p:nvPr/>
          </p:nvSpPr>
          <p:spPr>
            <a:xfrm>
              <a:off x="2208852" y="1647497"/>
              <a:ext cx="28754" cy="39518"/>
            </a:xfrm>
            <a:custGeom>
              <a:avLst/>
              <a:gdLst/>
              <a:ahLst/>
              <a:cxnLst/>
              <a:rect l="l" t="t" r="r" b="b"/>
              <a:pathLst>
                <a:path w="195" h="268" extrusionOk="0">
                  <a:moveTo>
                    <a:pt x="25" y="1"/>
                  </a:moveTo>
                  <a:cubicBezTo>
                    <a:pt x="12" y="1"/>
                    <a:pt x="1" y="12"/>
                    <a:pt x="1" y="36"/>
                  </a:cubicBezTo>
                  <a:lnTo>
                    <a:pt x="1" y="109"/>
                  </a:lnTo>
                  <a:cubicBezTo>
                    <a:pt x="1" y="146"/>
                    <a:pt x="12" y="182"/>
                    <a:pt x="37" y="195"/>
                  </a:cubicBezTo>
                  <a:lnTo>
                    <a:pt x="134" y="255"/>
                  </a:lnTo>
                  <a:cubicBezTo>
                    <a:pt x="146" y="255"/>
                    <a:pt x="158" y="255"/>
                    <a:pt x="158" y="268"/>
                  </a:cubicBezTo>
                  <a:cubicBezTo>
                    <a:pt x="182" y="268"/>
                    <a:pt x="195" y="243"/>
                    <a:pt x="195" y="231"/>
                  </a:cubicBezTo>
                  <a:lnTo>
                    <a:pt x="195" y="146"/>
                  </a:lnTo>
                  <a:cubicBezTo>
                    <a:pt x="195" y="122"/>
                    <a:pt x="170" y="73"/>
                    <a:pt x="146" y="61"/>
                  </a:cubicBezTo>
                  <a:lnTo>
                    <a:pt x="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784;p69">
              <a:extLst>
                <a:ext uri="{FF2B5EF4-FFF2-40B4-BE49-F238E27FC236}">
                  <a16:creationId xmlns:a16="http://schemas.microsoft.com/office/drawing/2014/main" id="{85A1BE85-8913-A2B8-0FEE-9FA940100A9E}"/>
                </a:ext>
              </a:extLst>
            </p:cNvPr>
            <p:cNvSpPr/>
            <p:nvPr/>
          </p:nvSpPr>
          <p:spPr>
            <a:xfrm>
              <a:off x="2206935" y="1645580"/>
              <a:ext cx="30671" cy="41435"/>
            </a:xfrm>
            <a:custGeom>
              <a:avLst/>
              <a:gdLst/>
              <a:ahLst/>
              <a:cxnLst/>
              <a:rect l="l" t="t" r="r" b="b"/>
              <a:pathLst>
                <a:path w="208" h="281" extrusionOk="0">
                  <a:moveTo>
                    <a:pt x="159" y="74"/>
                  </a:moveTo>
                  <a:lnTo>
                    <a:pt x="159" y="74"/>
                  </a:lnTo>
                  <a:cubicBezTo>
                    <a:pt x="183" y="98"/>
                    <a:pt x="208" y="135"/>
                    <a:pt x="208" y="159"/>
                  </a:cubicBezTo>
                  <a:cubicBezTo>
                    <a:pt x="208" y="122"/>
                    <a:pt x="183" y="86"/>
                    <a:pt x="159" y="74"/>
                  </a:cubicBezTo>
                  <a:close/>
                  <a:moveTo>
                    <a:pt x="38" y="1"/>
                  </a:moveTo>
                  <a:cubicBezTo>
                    <a:pt x="25" y="1"/>
                    <a:pt x="1" y="25"/>
                    <a:pt x="1" y="49"/>
                  </a:cubicBezTo>
                  <a:lnTo>
                    <a:pt x="1" y="122"/>
                  </a:lnTo>
                  <a:cubicBezTo>
                    <a:pt x="1" y="159"/>
                    <a:pt x="25" y="195"/>
                    <a:pt x="50" y="208"/>
                  </a:cubicBezTo>
                  <a:lnTo>
                    <a:pt x="147" y="268"/>
                  </a:lnTo>
                  <a:cubicBezTo>
                    <a:pt x="159" y="281"/>
                    <a:pt x="171" y="281"/>
                    <a:pt x="171" y="281"/>
                  </a:cubicBezTo>
                  <a:cubicBezTo>
                    <a:pt x="195" y="281"/>
                    <a:pt x="208" y="268"/>
                    <a:pt x="208" y="244"/>
                  </a:cubicBezTo>
                  <a:lnTo>
                    <a:pt x="208" y="244"/>
                  </a:lnTo>
                  <a:cubicBezTo>
                    <a:pt x="195" y="256"/>
                    <a:pt x="195" y="268"/>
                    <a:pt x="171" y="268"/>
                  </a:cubicBezTo>
                  <a:lnTo>
                    <a:pt x="159" y="268"/>
                  </a:lnTo>
                  <a:lnTo>
                    <a:pt x="62" y="208"/>
                  </a:lnTo>
                  <a:cubicBezTo>
                    <a:pt x="38" y="195"/>
                    <a:pt x="14" y="159"/>
                    <a:pt x="14" y="122"/>
                  </a:cubicBezTo>
                  <a:lnTo>
                    <a:pt x="14" y="49"/>
                  </a:lnTo>
                  <a:cubicBezTo>
                    <a:pt x="14" y="25"/>
                    <a:pt x="25" y="14"/>
                    <a:pt x="38" y="14"/>
                  </a:cubicBezTo>
                  <a:cubicBezTo>
                    <a:pt x="50" y="14"/>
                    <a:pt x="50" y="14"/>
                    <a:pt x="62" y="25"/>
                  </a:cubicBezTo>
                  <a:lnTo>
                    <a:pt x="159" y="74"/>
                  </a:lnTo>
                  <a:lnTo>
                    <a:pt x="62" y="14"/>
                  </a:lnTo>
                  <a:cubicBezTo>
                    <a:pt x="50" y="14"/>
                    <a:pt x="50"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785;p69">
              <a:extLst>
                <a:ext uri="{FF2B5EF4-FFF2-40B4-BE49-F238E27FC236}">
                  <a16:creationId xmlns:a16="http://schemas.microsoft.com/office/drawing/2014/main" id="{F7A2A954-270E-FB4B-024F-F3F258660B4B}"/>
                </a:ext>
              </a:extLst>
            </p:cNvPr>
            <p:cNvSpPr/>
            <p:nvPr/>
          </p:nvSpPr>
          <p:spPr>
            <a:xfrm>
              <a:off x="2317969" y="1747767"/>
              <a:ext cx="30671" cy="39518"/>
            </a:xfrm>
            <a:custGeom>
              <a:avLst/>
              <a:gdLst/>
              <a:ahLst/>
              <a:cxnLst/>
              <a:rect l="l" t="t" r="r" b="b"/>
              <a:pathLst>
                <a:path w="208" h="268" extrusionOk="0">
                  <a:moveTo>
                    <a:pt x="37" y="0"/>
                  </a:moveTo>
                  <a:cubicBezTo>
                    <a:pt x="25" y="0"/>
                    <a:pt x="13" y="12"/>
                    <a:pt x="13" y="36"/>
                  </a:cubicBezTo>
                  <a:lnTo>
                    <a:pt x="13" y="121"/>
                  </a:lnTo>
                  <a:cubicBezTo>
                    <a:pt x="0" y="146"/>
                    <a:pt x="25" y="182"/>
                    <a:pt x="49" y="206"/>
                  </a:cubicBezTo>
                  <a:lnTo>
                    <a:pt x="146" y="267"/>
                  </a:lnTo>
                  <a:lnTo>
                    <a:pt x="170" y="267"/>
                  </a:lnTo>
                  <a:cubicBezTo>
                    <a:pt x="194" y="267"/>
                    <a:pt x="207" y="254"/>
                    <a:pt x="207" y="230"/>
                  </a:cubicBezTo>
                  <a:lnTo>
                    <a:pt x="207" y="157"/>
                  </a:lnTo>
                  <a:cubicBezTo>
                    <a:pt x="207" y="121"/>
                    <a:pt x="183" y="85"/>
                    <a:pt x="159" y="73"/>
                  </a:cubicBezTo>
                  <a:lnTo>
                    <a:pt x="61" y="12"/>
                  </a:lnTo>
                  <a:cubicBezTo>
                    <a:pt x="49" y="12"/>
                    <a:pt x="49" y="0"/>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786;p69">
              <a:extLst>
                <a:ext uri="{FF2B5EF4-FFF2-40B4-BE49-F238E27FC236}">
                  <a16:creationId xmlns:a16="http://schemas.microsoft.com/office/drawing/2014/main" id="{A0AE1A27-25BB-F9FE-8E51-A9E7844EDFFB}"/>
                </a:ext>
              </a:extLst>
            </p:cNvPr>
            <p:cNvSpPr/>
            <p:nvPr/>
          </p:nvSpPr>
          <p:spPr>
            <a:xfrm>
              <a:off x="2317969" y="1747767"/>
              <a:ext cx="30671" cy="39518"/>
            </a:xfrm>
            <a:custGeom>
              <a:avLst/>
              <a:gdLst/>
              <a:ahLst/>
              <a:cxnLst/>
              <a:rect l="l" t="t" r="r" b="b"/>
              <a:pathLst>
                <a:path w="208" h="268" extrusionOk="0">
                  <a:moveTo>
                    <a:pt x="61" y="12"/>
                  </a:moveTo>
                  <a:lnTo>
                    <a:pt x="159" y="73"/>
                  </a:lnTo>
                  <a:cubicBezTo>
                    <a:pt x="182" y="84"/>
                    <a:pt x="206" y="120"/>
                    <a:pt x="207" y="155"/>
                  </a:cubicBezTo>
                  <a:lnTo>
                    <a:pt x="207" y="155"/>
                  </a:lnTo>
                  <a:cubicBezTo>
                    <a:pt x="206" y="120"/>
                    <a:pt x="182" y="84"/>
                    <a:pt x="159" y="60"/>
                  </a:cubicBezTo>
                  <a:lnTo>
                    <a:pt x="61" y="12"/>
                  </a:lnTo>
                  <a:close/>
                  <a:moveTo>
                    <a:pt x="37" y="0"/>
                  </a:moveTo>
                  <a:cubicBezTo>
                    <a:pt x="13" y="0"/>
                    <a:pt x="0" y="12"/>
                    <a:pt x="0" y="36"/>
                  </a:cubicBezTo>
                  <a:lnTo>
                    <a:pt x="0" y="121"/>
                  </a:lnTo>
                  <a:cubicBezTo>
                    <a:pt x="0" y="146"/>
                    <a:pt x="25" y="194"/>
                    <a:pt x="49" y="206"/>
                  </a:cubicBezTo>
                  <a:lnTo>
                    <a:pt x="146" y="267"/>
                  </a:lnTo>
                  <a:lnTo>
                    <a:pt x="170" y="267"/>
                  </a:lnTo>
                  <a:cubicBezTo>
                    <a:pt x="170" y="267"/>
                    <a:pt x="159" y="267"/>
                    <a:pt x="159" y="254"/>
                  </a:cubicBezTo>
                  <a:lnTo>
                    <a:pt x="61" y="206"/>
                  </a:lnTo>
                  <a:cubicBezTo>
                    <a:pt x="25" y="182"/>
                    <a:pt x="13" y="146"/>
                    <a:pt x="13" y="121"/>
                  </a:cubicBezTo>
                  <a:lnTo>
                    <a:pt x="13" y="36"/>
                  </a:lnTo>
                  <a:cubicBezTo>
                    <a:pt x="13" y="24"/>
                    <a:pt x="25" y="12"/>
                    <a:pt x="37" y="12"/>
                  </a:cubicBezTo>
                  <a:lnTo>
                    <a:pt x="61" y="12"/>
                  </a:lnTo>
                  <a:cubicBezTo>
                    <a:pt x="49" y="0"/>
                    <a:pt x="49" y="0"/>
                    <a:pt x="37" y="0"/>
                  </a:cubicBezTo>
                  <a:close/>
                  <a:moveTo>
                    <a:pt x="207" y="157"/>
                  </a:moveTo>
                  <a:lnTo>
                    <a:pt x="194" y="230"/>
                  </a:lnTo>
                  <a:cubicBezTo>
                    <a:pt x="194" y="254"/>
                    <a:pt x="194" y="267"/>
                    <a:pt x="170" y="267"/>
                  </a:cubicBezTo>
                  <a:cubicBezTo>
                    <a:pt x="194" y="267"/>
                    <a:pt x="207" y="254"/>
                    <a:pt x="207" y="230"/>
                  </a:cubicBezTo>
                  <a:lnTo>
                    <a:pt x="207" y="15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787;p69">
              <a:extLst>
                <a:ext uri="{FF2B5EF4-FFF2-40B4-BE49-F238E27FC236}">
                  <a16:creationId xmlns:a16="http://schemas.microsoft.com/office/drawing/2014/main" id="{EC7A1C12-FD35-B3EA-B287-B882EB39D33C}"/>
                </a:ext>
              </a:extLst>
            </p:cNvPr>
            <p:cNvSpPr/>
            <p:nvPr/>
          </p:nvSpPr>
          <p:spPr>
            <a:xfrm>
              <a:off x="2282137" y="1726238"/>
              <a:ext cx="28754" cy="39518"/>
            </a:xfrm>
            <a:custGeom>
              <a:avLst/>
              <a:gdLst/>
              <a:ahLst/>
              <a:cxnLst/>
              <a:rect l="l" t="t" r="r" b="b"/>
              <a:pathLst>
                <a:path w="195" h="268" extrusionOk="0">
                  <a:moveTo>
                    <a:pt x="25" y="0"/>
                  </a:moveTo>
                  <a:cubicBezTo>
                    <a:pt x="13" y="0"/>
                    <a:pt x="1" y="12"/>
                    <a:pt x="1" y="36"/>
                  </a:cubicBezTo>
                  <a:lnTo>
                    <a:pt x="1" y="109"/>
                  </a:lnTo>
                  <a:cubicBezTo>
                    <a:pt x="1" y="146"/>
                    <a:pt x="13" y="182"/>
                    <a:pt x="49" y="195"/>
                  </a:cubicBezTo>
                  <a:lnTo>
                    <a:pt x="146" y="255"/>
                  </a:lnTo>
                  <a:cubicBezTo>
                    <a:pt x="146" y="267"/>
                    <a:pt x="159" y="267"/>
                    <a:pt x="171" y="267"/>
                  </a:cubicBezTo>
                  <a:cubicBezTo>
                    <a:pt x="183" y="267"/>
                    <a:pt x="195" y="255"/>
                    <a:pt x="195" y="231"/>
                  </a:cubicBezTo>
                  <a:lnTo>
                    <a:pt x="195" y="146"/>
                  </a:lnTo>
                  <a:cubicBezTo>
                    <a:pt x="195" y="122"/>
                    <a:pt x="171" y="85"/>
                    <a:pt x="146" y="61"/>
                  </a:cubicBezTo>
                  <a:lnTo>
                    <a:pt x="49" y="12"/>
                  </a:lnTo>
                  <a:cubicBezTo>
                    <a:pt x="49" y="0"/>
                    <a:pt x="38" y="0"/>
                    <a:pt x="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788;p69">
              <a:extLst>
                <a:ext uri="{FF2B5EF4-FFF2-40B4-BE49-F238E27FC236}">
                  <a16:creationId xmlns:a16="http://schemas.microsoft.com/office/drawing/2014/main" id="{D5238885-7BB1-605E-8374-E20561B5D7E2}"/>
                </a:ext>
              </a:extLst>
            </p:cNvPr>
            <p:cNvSpPr/>
            <p:nvPr/>
          </p:nvSpPr>
          <p:spPr>
            <a:xfrm>
              <a:off x="2280367" y="1726238"/>
              <a:ext cx="30523" cy="39518"/>
            </a:xfrm>
            <a:custGeom>
              <a:avLst/>
              <a:gdLst/>
              <a:ahLst/>
              <a:cxnLst/>
              <a:rect l="l" t="t" r="r" b="b"/>
              <a:pathLst>
                <a:path w="207" h="268" extrusionOk="0">
                  <a:moveTo>
                    <a:pt x="37" y="0"/>
                  </a:moveTo>
                  <a:cubicBezTo>
                    <a:pt x="50" y="0"/>
                    <a:pt x="50" y="0"/>
                    <a:pt x="61" y="12"/>
                  </a:cubicBezTo>
                  <a:lnTo>
                    <a:pt x="158" y="73"/>
                  </a:lnTo>
                  <a:cubicBezTo>
                    <a:pt x="183" y="85"/>
                    <a:pt x="207" y="122"/>
                    <a:pt x="207" y="146"/>
                  </a:cubicBezTo>
                  <a:cubicBezTo>
                    <a:pt x="207" y="122"/>
                    <a:pt x="195" y="73"/>
                    <a:pt x="158" y="61"/>
                  </a:cubicBezTo>
                  <a:lnTo>
                    <a:pt x="61" y="0"/>
                  </a:lnTo>
                  <a:close/>
                  <a:moveTo>
                    <a:pt x="13" y="109"/>
                  </a:moveTo>
                  <a:lnTo>
                    <a:pt x="13" y="109"/>
                  </a:lnTo>
                  <a:cubicBezTo>
                    <a:pt x="1" y="146"/>
                    <a:pt x="25" y="182"/>
                    <a:pt x="61" y="206"/>
                  </a:cubicBezTo>
                  <a:lnTo>
                    <a:pt x="158" y="255"/>
                  </a:lnTo>
                  <a:lnTo>
                    <a:pt x="158" y="255"/>
                  </a:lnTo>
                  <a:lnTo>
                    <a:pt x="61" y="195"/>
                  </a:lnTo>
                  <a:cubicBezTo>
                    <a:pt x="37" y="182"/>
                    <a:pt x="13" y="146"/>
                    <a:pt x="13" y="109"/>
                  </a:cubicBezTo>
                  <a:close/>
                  <a:moveTo>
                    <a:pt x="207" y="231"/>
                  </a:moveTo>
                  <a:cubicBezTo>
                    <a:pt x="207" y="243"/>
                    <a:pt x="195" y="255"/>
                    <a:pt x="183" y="255"/>
                  </a:cubicBezTo>
                  <a:lnTo>
                    <a:pt x="158" y="255"/>
                  </a:lnTo>
                  <a:cubicBezTo>
                    <a:pt x="158" y="267"/>
                    <a:pt x="171" y="267"/>
                    <a:pt x="183" y="267"/>
                  </a:cubicBezTo>
                  <a:cubicBezTo>
                    <a:pt x="195" y="267"/>
                    <a:pt x="207" y="255"/>
                    <a:pt x="207" y="2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789;p69">
              <a:extLst>
                <a:ext uri="{FF2B5EF4-FFF2-40B4-BE49-F238E27FC236}">
                  <a16:creationId xmlns:a16="http://schemas.microsoft.com/office/drawing/2014/main" id="{26E66F3E-0EFA-CECD-FA0A-7527BE09C4D3}"/>
                </a:ext>
              </a:extLst>
            </p:cNvPr>
            <p:cNvSpPr/>
            <p:nvPr/>
          </p:nvSpPr>
          <p:spPr>
            <a:xfrm>
              <a:off x="2244683" y="1704710"/>
              <a:ext cx="28754" cy="37748"/>
            </a:xfrm>
            <a:custGeom>
              <a:avLst/>
              <a:gdLst/>
              <a:ahLst/>
              <a:cxnLst/>
              <a:rect l="l" t="t" r="r" b="b"/>
              <a:pathLst>
                <a:path w="195" h="256" extrusionOk="0">
                  <a:moveTo>
                    <a:pt x="36" y="1"/>
                  </a:moveTo>
                  <a:cubicBezTo>
                    <a:pt x="12" y="1"/>
                    <a:pt x="0" y="13"/>
                    <a:pt x="0" y="37"/>
                  </a:cubicBezTo>
                  <a:lnTo>
                    <a:pt x="0" y="110"/>
                  </a:lnTo>
                  <a:cubicBezTo>
                    <a:pt x="0" y="146"/>
                    <a:pt x="25" y="182"/>
                    <a:pt x="49" y="195"/>
                  </a:cubicBezTo>
                  <a:lnTo>
                    <a:pt x="146" y="255"/>
                  </a:lnTo>
                  <a:lnTo>
                    <a:pt x="170" y="255"/>
                  </a:lnTo>
                  <a:cubicBezTo>
                    <a:pt x="182" y="255"/>
                    <a:pt x="194" y="244"/>
                    <a:pt x="194" y="219"/>
                  </a:cubicBezTo>
                  <a:lnTo>
                    <a:pt x="194" y="146"/>
                  </a:lnTo>
                  <a:cubicBezTo>
                    <a:pt x="194" y="110"/>
                    <a:pt x="182" y="74"/>
                    <a:pt x="146" y="61"/>
                  </a:cubicBezTo>
                  <a:lnTo>
                    <a:pt x="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790;p69">
              <a:extLst>
                <a:ext uri="{FF2B5EF4-FFF2-40B4-BE49-F238E27FC236}">
                  <a16:creationId xmlns:a16="http://schemas.microsoft.com/office/drawing/2014/main" id="{2266027F-19A6-B7CE-0289-22BF1AE7FEED}"/>
                </a:ext>
              </a:extLst>
            </p:cNvPr>
            <p:cNvSpPr/>
            <p:nvPr/>
          </p:nvSpPr>
          <p:spPr>
            <a:xfrm>
              <a:off x="2244683" y="1702940"/>
              <a:ext cx="30523" cy="41287"/>
            </a:xfrm>
            <a:custGeom>
              <a:avLst/>
              <a:gdLst/>
              <a:ahLst/>
              <a:cxnLst/>
              <a:rect l="l" t="t" r="r" b="b"/>
              <a:pathLst>
                <a:path w="207" h="280" extrusionOk="0">
                  <a:moveTo>
                    <a:pt x="0" y="122"/>
                  </a:moveTo>
                  <a:cubicBezTo>
                    <a:pt x="0" y="159"/>
                    <a:pt x="25" y="194"/>
                    <a:pt x="49" y="207"/>
                  </a:cubicBezTo>
                  <a:cubicBezTo>
                    <a:pt x="25" y="183"/>
                    <a:pt x="0" y="146"/>
                    <a:pt x="0" y="122"/>
                  </a:cubicBezTo>
                  <a:close/>
                  <a:moveTo>
                    <a:pt x="36" y="0"/>
                  </a:moveTo>
                  <a:cubicBezTo>
                    <a:pt x="12" y="0"/>
                    <a:pt x="0" y="24"/>
                    <a:pt x="0" y="49"/>
                  </a:cubicBezTo>
                  <a:lnTo>
                    <a:pt x="0" y="49"/>
                  </a:lnTo>
                  <a:cubicBezTo>
                    <a:pt x="0" y="24"/>
                    <a:pt x="12" y="13"/>
                    <a:pt x="36" y="13"/>
                  </a:cubicBezTo>
                  <a:lnTo>
                    <a:pt x="49" y="13"/>
                  </a:lnTo>
                  <a:lnTo>
                    <a:pt x="146" y="73"/>
                  </a:lnTo>
                  <a:cubicBezTo>
                    <a:pt x="170" y="86"/>
                    <a:pt x="194" y="122"/>
                    <a:pt x="194" y="158"/>
                  </a:cubicBezTo>
                  <a:lnTo>
                    <a:pt x="194" y="231"/>
                  </a:lnTo>
                  <a:lnTo>
                    <a:pt x="206" y="158"/>
                  </a:lnTo>
                  <a:cubicBezTo>
                    <a:pt x="206" y="122"/>
                    <a:pt x="182" y="86"/>
                    <a:pt x="158" y="73"/>
                  </a:cubicBezTo>
                  <a:lnTo>
                    <a:pt x="60" y="13"/>
                  </a:lnTo>
                  <a:cubicBezTo>
                    <a:pt x="49" y="0"/>
                    <a:pt x="36" y="0"/>
                    <a:pt x="36" y="0"/>
                  </a:cubicBezTo>
                  <a:close/>
                  <a:moveTo>
                    <a:pt x="194" y="232"/>
                  </a:moveTo>
                  <a:cubicBezTo>
                    <a:pt x="194" y="256"/>
                    <a:pt x="182" y="267"/>
                    <a:pt x="170" y="267"/>
                  </a:cubicBezTo>
                  <a:lnTo>
                    <a:pt x="146" y="267"/>
                  </a:lnTo>
                  <a:cubicBezTo>
                    <a:pt x="146" y="267"/>
                    <a:pt x="158" y="280"/>
                    <a:pt x="170" y="280"/>
                  </a:cubicBezTo>
                  <a:cubicBezTo>
                    <a:pt x="182" y="280"/>
                    <a:pt x="194" y="256"/>
                    <a:pt x="194" y="2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791;p69">
              <a:extLst>
                <a:ext uri="{FF2B5EF4-FFF2-40B4-BE49-F238E27FC236}">
                  <a16:creationId xmlns:a16="http://schemas.microsoft.com/office/drawing/2014/main" id="{A016F7D6-08BE-3878-21CA-EAB33C8F1B87}"/>
                </a:ext>
              </a:extLst>
            </p:cNvPr>
            <p:cNvSpPr/>
            <p:nvPr/>
          </p:nvSpPr>
          <p:spPr>
            <a:xfrm>
              <a:off x="2206935" y="1681411"/>
              <a:ext cx="30671" cy="39518"/>
            </a:xfrm>
            <a:custGeom>
              <a:avLst/>
              <a:gdLst/>
              <a:ahLst/>
              <a:cxnLst/>
              <a:rect l="l" t="t" r="r" b="b"/>
              <a:pathLst>
                <a:path w="208" h="268" extrusionOk="0">
                  <a:moveTo>
                    <a:pt x="38" y="1"/>
                  </a:moveTo>
                  <a:cubicBezTo>
                    <a:pt x="14" y="1"/>
                    <a:pt x="1" y="13"/>
                    <a:pt x="1" y="38"/>
                  </a:cubicBezTo>
                  <a:lnTo>
                    <a:pt x="1" y="122"/>
                  </a:lnTo>
                  <a:cubicBezTo>
                    <a:pt x="1" y="146"/>
                    <a:pt x="25" y="183"/>
                    <a:pt x="50" y="207"/>
                  </a:cubicBezTo>
                  <a:lnTo>
                    <a:pt x="147" y="256"/>
                  </a:lnTo>
                  <a:cubicBezTo>
                    <a:pt x="159" y="268"/>
                    <a:pt x="159" y="268"/>
                    <a:pt x="171" y="268"/>
                  </a:cubicBezTo>
                  <a:cubicBezTo>
                    <a:pt x="183" y="268"/>
                    <a:pt x="195" y="256"/>
                    <a:pt x="195" y="232"/>
                  </a:cubicBezTo>
                  <a:lnTo>
                    <a:pt x="208" y="146"/>
                  </a:lnTo>
                  <a:cubicBezTo>
                    <a:pt x="208" y="122"/>
                    <a:pt x="183" y="86"/>
                    <a:pt x="159" y="62"/>
                  </a:cubicBezTo>
                  <a:lnTo>
                    <a:pt x="62" y="13"/>
                  </a:lnTo>
                  <a:cubicBezTo>
                    <a:pt x="50" y="1"/>
                    <a:pt x="38" y="1"/>
                    <a:pt x="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792;p69">
              <a:extLst>
                <a:ext uri="{FF2B5EF4-FFF2-40B4-BE49-F238E27FC236}">
                  <a16:creationId xmlns:a16="http://schemas.microsoft.com/office/drawing/2014/main" id="{570C7DD2-EE37-C836-9A18-E9F5CD1B0FAC}"/>
                </a:ext>
              </a:extLst>
            </p:cNvPr>
            <p:cNvSpPr/>
            <p:nvPr/>
          </p:nvSpPr>
          <p:spPr>
            <a:xfrm>
              <a:off x="2206935" y="1681411"/>
              <a:ext cx="30671" cy="39518"/>
            </a:xfrm>
            <a:custGeom>
              <a:avLst/>
              <a:gdLst/>
              <a:ahLst/>
              <a:cxnLst/>
              <a:rect l="l" t="t" r="r" b="b"/>
              <a:pathLst>
                <a:path w="208" h="268" extrusionOk="0">
                  <a:moveTo>
                    <a:pt x="38" y="1"/>
                  </a:moveTo>
                  <a:cubicBezTo>
                    <a:pt x="14" y="1"/>
                    <a:pt x="1" y="13"/>
                    <a:pt x="1" y="38"/>
                  </a:cubicBezTo>
                  <a:lnTo>
                    <a:pt x="1" y="122"/>
                  </a:lnTo>
                  <a:cubicBezTo>
                    <a:pt x="1" y="146"/>
                    <a:pt x="25" y="183"/>
                    <a:pt x="50" y="207"/>
                  </a:cubicBezTo>
                  <a:lnTo>
                    <a:pt x="147" y="268"/>
                  </a:lnTo>
                  <a:lnTo>
                    <a:pt x="171" y="268"/>
                  </a:lnTo>
                  <a:cubicBezTo>
                    <a:pt x="159" y="268"/>
                    <a:pt x="159" y="256"/>
                    <a:pt x="147" y="256"/>
                  </a:cubicBezTo>
                  <a:lnTo>
                    <a:pt x="50" y="195"/>
                  </a:lnTo>
                  <a:cubicBezTo>
                    <a:pt x="25" y="183"/>
                    <a:pt x="14" y="146"/>
                    <a:pt x="14" y="122"/>
                  </a:cubicBezTo>
                  <a:lnTo>
                    <a:pt x="14" y="38"/>
                  </a:lnTo>
                  <a:cubicBezTo>
                    <a:pt x="14" y="13"/>
                    <a:pt x="25" y="1"/>
                    <a:pt x="38" y="1"/>
                  </a:cubicBezTo>
                  <a:close/>
                  <a:moveTo>
                    <a:pt x="38" y="1"/>
                  </a:moveTo>
                  <a:cubicBezTo>
                    <a:pt x="38" y="1"/>
                    <a:pt x="50" y="13"/>
                    <a:pt x="62" y="13"/>
                  </a:cubicBezTo>
                  <a:lnTo>
                    <a:pt x="159" y="73"/>
                  </a:lnTo>
                  <a:cubicBezTo>
                    <a:pt x="183" y="86"/>
                    <a:pt x="195" y="122"/>
                    <a:pt x="195" y="146"/>
                  </a:cubicBezTo>
                  <a:lnTo>
                    <a:pt x="195" y="232"/>
                  </a:lnTo>
                  <a:cubicBezTo>
                    <a:pt x="195" y="256"/>
                    <a:pt x="183" y="268"/>
                    <a:pt x="171" y="268"/>
                  </a:cubicBezTo>
                  <a:cubicBezTo>
                    <a:pt x="195" y="268"/>
                    <a:pt x="208" y="256"/>
                    <a:pt x="208" y="232"/>
                  </a:cubicBezTo>
                  <a:lnTo>
                    <a:pt x="208" y="146"/>
                  </a:lnTo>
                  <a:cubicBezTo>
                    <a:pt x="208" y="122"/>
                    <a:pt x="183" y="86"/>
                    <a:pt x="159" y="62"/>
                  </a:cubicBezTo>
                  <a:lnTo>
                    <a:pt x="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793;p69">
              <a:extLst>
                <a:ext uri="{FF2B5EF4-FFF2-40B4-BE49-F238E27FC236}">
                  <a16:creationId xmlns:a16="http://schemas.microsoft.com/office/drawing/2014/main" id="{9B714412-DEB0-98AC-8595-5DB925378799}"/>
                </a:ext>
              </a:extLst>
            </p:cNvPr>
            <p:cNvSpPr/>
            <p:nvPr/>
          </p:nvSpPr>
          <p:spPr>
            <a:xfrm>
              <a:off x="2317969" y="1783451"/>
              <a:ext cx="30671" cy="39518"/>
            </a:xfrm>
            <a:custGeom>
              <a:avLst/>
              <a:gdLst/>
              <a:ahLst/>
              <a:cxnLst/>
              <a:rect l="l" t="t" r="r" b="b"/>
              <a:pathLst>
                <a:path w="208" h="268" extrusionOk="0">
                  <a:moveTo>
                    <a:pt x="37" y="1"/>
                  </a:moveTo>
                  <a:cubicBezTo>
                    <a:pt x="13" y="1"/>
                    <a:pt x="0" y="12"/>
                    <a:pt x="0" y="37"/>
                  </a:cubicBezTo>
                  <a:lnTo>
                    <a:pt x="0" y="110"/>
                  </a:lnTo>
                  <a:cubicBezTo>
                    <a:pt x="0" y="146"/>
                    <a:pt x="25" y="182"/>
                    <a:pt x="49" y="195"/>
                  </a:cubicBezTo>
                  <a:lnTo>
                    <a:pt x="146" y="255"/>
                  </a:lnTo>
                  <a:cubicBezTo>
                    <a:pt x="159" y="255"/>
                    <a:pt x="159" y="268"/>
                    <a:pt x="170" y="268"/>
                  </a:cubicBezTo>
                  <a:cubicBezTo>
                    <a:pt x="183" y="268"/>
                    <a:pt x="194" y="244"/>
                    <a:pt x="194" y="231"/>
                  </a:cubicBezTo>
                  <a:lnTo>
                    <a:pt x="207" y="146"/>
                  </a:lnTo>
                  <a:cubicBezTo>
                    <a:pt x="207" y="122"/>
                    <a:pt x="183" y="74"/>
                    <a:pt x="159" y="61"/>
                  </a:cubicBezTo>
                  <a:lnTo>
                    <a:pt x="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794;p69">
              <a:extLst>
                <a:ext uri="{FF2B5EF4-FFF2-40B4-BE49-F238E27FC236}">
                  <a16:creationId xmlns:a16="http://schemas.microsoft.com/office/drawing/2014/main" id="{2FE37CFB-1E80-86D1-270B-F71046088FBE}"/>
                </a:ext>
              </a:extLst>
            </p:cNvPr>
            <p:cNvSpPr/>
            <p:nvPr/>
          </p:nvSpPr>
          <p:spPr>
            <a:xfrm>
              <a:off x="2317969" y="1783009"/>
              <a:ext cx="30671" cy="39960"/>
            </a:xfrm>
            <a:custGeom>
              <a:avLst/>
              <a:gdLst/>
              <a:ahLst/>
              <a:cxnLst/>
              <a:rect l="l" t="t" r="r" b="b"/>
              <a:pathLst>
                <a:path w="208" h="271" extrusionOk="0">
                  <a:moveTo>
                    <a:pt x="25" y="0"/>
                  </a:moveTo>
                  <a:cubicBezTo>
                    <a:pt x="9" y="0"/>
                    <a:pt x="0" y="20"/>
                    <a:pt x="0" y="40"/>
                  </a:cubicBezTo>
                  <a:lnTo>
                    <a:pt x="0" y="113"/>
                  </a:lnTo>
                  <a:lnTo>
                    <a:pt x="13" y="40"/>
                  </a:lnTo>
                  <a:cubicBezTo>
                    <a:pt x="13" y="15"/>
                    <a:pt x="25" y="4"/>
                    <a:pt x="37" y="4"/>
                  </a:cubicBezTo>
                  <a:cubicBezTo>
                    <a:pt x="33" y="1"/>
                    <a:pt x="28" y="0"/>
                    <a:pt x="25" y="0"/>
                  </a:cubicBezTo>
                  <a:close/>
                  <a:moveTo>
                    <a:pt x="37" y="4"/>
                  </a:moveTo>
                  <a:cubicBezTo>
                    <a:pt x="37" y="4"/>
                    <a:pt x="49" y="4"/>
                    <a:pt x="61" y="15"/>
                  </a:cubicBezTo>
                  <a:lnTo>
                    <a:pt x="146" y="64"/>
                  </a:lnTo>
                  <a:cubicBezTo>
                    <a:pt x="183" y="88"/>
                    <a:pt x="194" y="125"/>
                    <a:pt x="194" y="149"/>
                  </a:cubicBezTo>
                  <a:lnTo>
                    <a:pt x="194" y="234"/>
                  </a:lnTo>
                  <a:cubicBezTo>
                    <a:pt x="194" y="247"/>
                    <a:pt x="183" y="258"/>
                    <a:pt x="170" y="258"/>
                  </a:cubicBezTo>
                  <a:lnTo>
                    <a:pt x="146" y="258"/>
                  </a:lnTo>
                  <a:cubicBezTo>
                    <a:pt x="159" y="271"/>
                    <a:pt x="159" y="271"/>
                    <a:pt x="170" y="271"/>
                  </a:cubicBezTo>
                  <a:cubicBezTo>
                    <a:pt x="194" y="271"/>
                    <a:pt x="207" y="258"/>
                    <a:pt x="207" y="234"/>
                  </a:cubicBezTo>
                  <a:lnTo>
                    <a:pt x="207" y="149"/>
                  </a:lnTo>
                  <a:cubicBezTo>
                    <a:pt x="207" y="113"/>
                    <a:pt x="183" y="77"/>
                    <a:pt x="159" y="64"/>
                  </a:cubicBezTo>
                  <a:lnTo>
                    <a:pt x="61" y="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795;p69">
              <a:extLst>
                <a:ext uri="{FF2B5EF4-FFF2-40B4-BE49-F238E27FC236}">
                  <a16:creationId xmlns:a16="http://schemas.microsoft.com/office/drawing/2014/main" id="{7C4EC687-D93A-D208-B54D-5E308D5D1712}"/>
                </a:ext>
              </a:extLst>
            </p:cNvPr>
            <p:cNvSpPr/>
            <p:nvPr/>
          </p:nvSpPr>
          <p:spPr>
            <a:xfrm>
              <a:off x="2280367" y="1760153"/>
              <a:ext cx="30523" cy="39518"/>
            </a:xfrm>
            <a:custGeom>
              <a:avLst/>
              <a:gdLst/>
              <a:ahLst/>
              <a:cxnLst/>
              <a:rect l="l" t="t" r="r" b="b"/>
              <a:pathLst>
                <a:path w="207" h="268" extrusionOk="0">
                  <a:moveTo>
                    <a:pt x="37" y="1"/>
                  </a:moveTo>
                  <a:cubicBezTo>
                    <a:pt x="25" y="1"/>
                    <a:pt x="13" y="25"/>
                    <a:pt x="13" y="37"/>
                  </a:cubicBezTo>
                  <a:lnTo>
                    <a:pt x="1" y="122"/>
                  </a:lnTo>
                  <a:cubicBezTo>
                    <a:pt x="1" y="146"/>
                    <a:pt x="25" y="183"/>
                    <a:pt x="50" y="207"/>
                  </a:cubicBezTo>
                  <a:lnTo>
                    <a:pt x="147" y="268"/>
                  </a:lnTo>
                  <a:lnTo>
                    <a:pt x="171" y="268"/>
                  </a:lnTo>
                  <a:cubicBezTo>
                    <a:pt x="195" y="268"/>
                    <a:pt x="207" y="256"/>
                    <a:pt x="207" y="232"/>
                  </a:cubicBezTo>
                  <a:lnTo>
                    <a:pt x="207" y="159"/>
                  </a:lnTo>
                  <a:cubicBezTo>
                    <a:pt x="207" y="122"/>
                    <a:pt x="183" y="86"/>
                    <a:pt x="158" y="73"/>
                  </a:cubicBezTo>
                  <a:lnTo>
                    <a:pt x="61" y="13"/>
                  </a:lnTo>
                  <a:cubicBezTo>
                    <a:pt x="50" y="13"/>
                    <a:pt x="50" y="1"/>
                    <a:pt x="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796;p69">
              <a:extLst>
                <a:ext uri="{FF2B5EF4-FFF2-40B4-BE49-F238E27FC236}">
                  <a16:creationId xmlns:a16="http://schemas.microsoft.com/office/drawing/2014/main" id="{0BAF1CE9-4395-D7D0-DDF2-5E7EF8BE0980}"/>
                </a:ext>
              </a:extLst>
            </p:cNvPr>
            <p:cNvSpPr/>
            <p:nvPr/>
          </p:nvSpPr>
          <p:spPr>
            <a:xfrm>
              <a:off x="2280367" y="1760153"/>
              <a:ext cx="30523" cy="39518"/>
            </a:xfrm>
            <a:custGeom>
              <a:avLst/>
              <a:gdLst/>
              <a:ahLst/>
              <a:cxnLst/>
              <a:rect l="l" t="t" r="r" b="b"/>
              <a:pathLst>
                <a:path w="207" h="268" extrusionOk="0">
                  <a:moveTo>
                    <a:pt x="37" y="1"/>
                  </a:moveTo>
                  <a:cubicBezTo>
                    <a:pt x="13" y="1"/>
                    <a:pt x="1" y="13"/>
                    <a:pt x="1" y="37"/>
                  </a:cubicBezTo>
                  <a:lnTo>
                    <a:pt x="1" y="122"/>
                  </a:lnTo>
                  <a:cubicBezTo>
                    <a:pt x="1" y="146"/>
                    <a:pt x="25" y="195"/>
                    <a:pt x="50" y="207"/>
                  </a:cubicBezTo>
                  <a:lnTo>
                    <a:pt x="147" y="268"/>
                  </a:lnTo>
                  <a:lnTo>
                    <a:pt x="171" y="268"/>
                  </a:lnTo>
                  <a:cubicBezTo>
                    <a:pt x="171" y="268"/>
                    <a:pt x="158" y="268"/>
                    <a:pt x="147" y="256"/>
                  </a:cubicBezTo>
                  <a:lnTo>
                    <a:pt x="61" y="207"/>
                  </a:lnTo>
                  <a:cubicBezTo>
                    <a:pt x="25" y="183"/>
                    <a:pt x="13" y="146"/>
                    <a:pt x="13" y="122"/>
                  </a:cubicBezTo>
                  <a:lnTo>
                    <a:pt x="13" y="37"/>
                  </a:lnTo>
                  <a:cubicBezTo>
                    <a:pt x="13" y="25"/>
                    <a:pt x="25" y="13"/>
                    <a:pt x="37" y="13"/>
                  </a:cubicBezTo>
                  <a:lnTo>
                    <a:pt x="61" y="13"/>
                  </a:lnTo>
                  <a:cubicBezTo>
                    <a:pt x="50" y="1"/>
                    <a:pt x="50" y="1"/>
                    <a:pt x="37" y="1"/>
                  </a:cubicBezTo>
                  <a:close/>
                  <a:moveTo>
                    <a:pt x="61" y="13"/>
                  </a:moveTo>
                  <a:lnTo>
                    <a:pt x="158" y="73"/>
                  </a:lnTo>
                  <a:cubicBezTo>
                    <a:pt x="183" y="86"/>
                    <a:pt x="207" y="122"/>
                    <a:pt x="195" y="159"/>
                  </a:cubicBezTo>
                  <a:lnTo>
                    <a:pt x="195" y="232"/>
                  </a:lnTo>
                  <a:cubicBezTo>
                    <a:pt x="195" y="256"/>
                    <a:pt x="183" y="268"/>
                    <a:pt x="171" y="268"/>
                  </a:cubicBezTo>
                  <a:cubicBezTo>
                    <a:pt x="195" y="268"/>
                    <a:pt x="207" y="256"/>
                    <a:pt x="207" y="232"/>
                  </a:cubicBezTo>
                  <a:lnTo>
                    <a:pt x="207" y="159"/>
                  </a:lnTo>
                  <a:cubicBezTo>
                    <a:pt x="207" y="122"/>
                    <a:pt x="183" y="86"/>
                    <a:pt x="158" y="62"/>
                  </a:cubicBezTo>
                  <a:lnTo>
                    <a:pt x="61" y="1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797;p69">
              <a:extLst>
                <a:ext uri="{FF2B5EF4-FFF2-40B4-BE49-F238E27FC236}">
                  <a16:creationId xmlns:a16="http://schemas.microsoft.com/office/drawing/2014/main" id="{5378231C-0E1D-92AA-8B73-949C555CE0C1}"/>
                </a:ext>
              </a:extLst>
            </p:cNvPr>
            <p:cNvSpPr/>
            <p:nvPr/>
          </p:nvSpPr>
          <p:spPr>
            <a:xfrm>
              <a:off x="2244683" y="1738624"/>
              <a:ext cx="28754" cy="39518"/>
            </a:xfrm>
            <a:custGeom>
              <a:avLst/>
              <a:gdLst/>
              <a:ahLst/>
              <a:cxnLst/>
              <a:rect l="l" t="t" r="r" b="b"/>
              <a:pathLst>
                <a:path w="195" h="268" extrusionOk="0">
                  <a:moveTo>
                    <a:pt x="25" y="1"/>
                  </a:moveTo>
                  <a:cubicBezTo>
                    <a:pt x="12" y="1"/>
                    <a:pt x="0" y="14"/>
                    <a:pt x="0" y="38"/>
                  </a:cubicBezTo>
                  <a:lnTo>
                    <a:pt x="0" y="111"/>
                  </a:lnTo>
                  <a:cubicBezTo>
                    <a:pt x="0" y="147"/>
                    <a:pt x="12" y="183"/>
                    <a:pt x="49" y="195"/>
                  </a:cubicBezTo>
                  <a:lnTo>
                    <a:pt x="146" y="256"/>
                  </a:lnTo>
                  <a:cubicBezTo>
                    <a:pt x="146" y="268"/>
                    <a:pt x="158" y="268"/>
                    <a:pt x="158" y="268"/>
                  </a:cubicBezTo>
                  <a:cubicBezTo>
                    <a:pt x="182" y="268"/>
                    <a:pt x="194" y="256"/>
                    <a:pt x="194" y="232"/>
                  </a:cubicBezTo>
                  <a:lnTo>
                    <a:pt x="194" y="147"/>
                  </a:lnTo>
                  <a:cubicBezTo>
                    <a:pt x="194" y="122"/>
                    <a:pt x="170" y="86"/>
                    <a:pt x="146" y="62"/>
                  </a:cubicBezTo>
                  <a:lnTo>
                    <a:pt x="49" y="14"/>
                  </a:lnTo>
                  <a:cubicBezTo>
                    <a:pt x="49" y="1"/>
                    <a:pt x="36" y="1"/>
                    <a:pt x="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798;p69">
              <a:extLst>
                <a:ext uri="{FF2B5EF4-FFF2-40B4-BE49-F238E27FC236}">
                  <a16:creationId xmlns:a16="http://schemas.microsoft.com/office/drawing/2014/main" id="{46226064-CCEE-BDDD-82C8-09643B371C28}"/>
                </a:ext>
              </a:extLst>
            </p:cNvPr>
            <p:cNvSpPr/>
            <p:nvPr/>
          </p:nvSpPr>
          <p:spPr>
            <a:xfrm>
              <a:off x="2242766" y="1738624"/>
              <a:ext cx="30671" cy="39518"/>
            </a:xfrm>
            <a:custGeom>
              <a:avLst/>
              <a:gdLst/>
              <a:ahLst/>
              <a:cxnLst/>
              <a:rect l="l" t="t" r="r" b="b"/>
              <a:pathLst>
                <a:path w="208" h="268" extrusionOk="0">
                  <a:moveTo>
                    <a:pt x="38" y="1"/>
                  </a:moveTo>
                  <a:cubicBezTo>
                    <a:pt x="49" y="1"/>
                    <a:pt x="49" y="1"/>
                    <a:pt x="62" y="14"/>
                  </a:cubicBezTo>
                  <a:lnTo>
                    <a:pt x="159" y="74"/>
                  </a:lnTo>
                  <a:cubicBezTo>
                    <a:pt x="183" y="86"/>
                    <a:pt x="207" y="122"/>
                    <a:pt x="207" y="147"/>
                  </a:cubicBezTo>
                  <a:cubicBezTo>
                    <a:pt x="207" y="122"/>
                    <a:pt x="195" y="74"/>
                    <a:pt x="159" y="62"/>
                  </a:cubicBezTo>
                  <a:lnTo>
                    <a:pt x="62" y="1"/>
                  </a:lnTo>
                  <a:close/>
                  <a:moveTo>
                    <a:pt x="13" y="38"/>
                  </a:moveTo>
                  <a:lnTo>
                    <a:pt x="1" y="111"/>
                  </a:lnTo>
                  <a:cubicBezTo>
                    <a:pt x="1" y="147"/>
                    <a:pt x="25" y="183"/>
                    <a:pt x="62" y="208"/>
                  </a:cubicBezTo>
                  <a:lnTo>
                    <a:pt x="146" y="256"/>
                  </a:lnTo>
                  <a:cubicBezTo>
                    <a:pt x="159" y="268"/>
                    <a:pt x="171" y="268"/>
                    <a:pt x="171" y="268"/>
                  </a:cubicBezTo>
                  <a:cubicBezTo>
                    <a:pt x="194" y="268"/>
                    <a:pt x="207" y="257"/>
                    <a:pt x="207" y="235"/>
                  </a:cubicBezTo>
                  <a:lnTo>
                    <a:pt x="207" y="235"/>
                  </a:lnTo>
                  <a:cubicBezTo>
                    <a:pt x="207" y="251"/>
                    <a:pt x="200" y="261"/>
                    <a:pt x="187" y="261"/>
                  </a:cubicBezTo>
                  <a:cubicBezTo>
                    <a:pt x="183" y="261"/>
                    <a:pt x="177" y="259"/>
                    <a:pt x="171" y="256"/>
                  </a:cubicBezTo>
                  <a:lnTo>
                    <a:pt x="159" y="256"/>
                  </a:lnTo>
                  <a:lnTo>
                    <a:pt x="62" y="195"/>
                  </a:lnTo>
                  <a:cubicBezTo>
                    <a:pt x="38" y="183"/>
                    <a:pt x="13" y="147"/>
                    <a:pt x="13" y="111"/>
                  </a:cubicBezTo>
                  <a:lnTo>
                    <a:pt x="13" y="3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799;p69">
              <a:extLst>
                <a:ext uri="{FF2B5EF4-FFF2-40B4-BE49-F238E27FC236}">
                  <a16:creationId xmlns:a16="http://schemas.microsoft.com/office/drawing/2014/main" id="{24206401-194D-CF06-ECDC-31528F059D72}"/>
                </a:ext>
              </a:extLst>
            </p:cNvPr>
            <p:cNvSpPr/>
            <p:nvPr/>
          </p:nvSpPr>
          <p:spPr>
            <a:xfrm>
              <a:off x="2206935" y="1717243"/>
              <a:ext cx="28901" cy="37748"/>
            </a:xfrm>
            <a:custGeom>
              <a:avLst/>
              <a:gdLst/>
              <a:ahLst/>
              <a:cxnLst/>
              <a:rect l="l" t="t" r="r" b="b"/>
              <a:pathLst>
                <a:path w="196" h="256" extrusionOk="0">
                  <a:moveTo>
                    <a:pt x="38" y="0"/>
                  </a:moveTo>
                  <a:cubicBezTo>
                    <a:pt x="14" y="0"/>
                    <a:pt x="1" y="13"/>
                    <a:pt x="1" y="37"/>
                  </a:cubicBezTo>
                  <a:lnTo>
                    <a:pt x="1" y="110"/>
                  </a:lnTo>
                  <a:cubicBezTo>
                    <a:pt x="1" y="146"/>
                    <a:pt x="25" y="183"/>
                    <a:pt x="50" y="194"/>
                  </a:cubicBezTo>
                  <a:lnTo>
                    <a:pt x="147" y="256"/>
                  </a:lnTo>
                  <a:lnTo>
                    <a:pt x="171" y="256"/>
                  </a:lnTo>
                  <a:cubicBezTo>
                    <a:pt x="183" y="256"/>
                    <a:pt x="195" y="243"/>
                    <a:pt x="195" y="219"/>
                  </a:cubicBezTo>
                  <a:lnTo>
                    <a:pt x="195" y="146"/>
                  </a:lnTo>
                  <a:cubicBezTo>
                    <a:pt x="195" y="110"/>
                    <a:pt x="183" y="73"/>
                    <a:pt x="147" y="61"/>
                  </a:cubicBezTo>
                  <a:lnTo>
                    <a:pt x="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800;p69">
              <a:extLst>
                <a:ext uri="{FF2B5EF4-FFF2-40B4-BE49-F238E27FC236}">
                  <a16:creationId xmlns:a16="http://schemas.microsoft.com/office/drawing/2014/main" id="{B969D287-4B5F-6A1E-2DD8-3E41A85E9D48}"/>
                </a:ext>
              </a:extLst>
            </p:cNvPr>
            <p:cNvSpPr/>
            <p:nvPr/>
          </p:nvSpPr>
          <p:spPr>
            <a:xfrm>
              <a:off x="2206935" y="1715474"/>
              <a:ext cx="30671" cy="41287"/>
            </a:xfrm>
            <a:custGeom>
              <a:avLst/>
              <a:gdLst/>
              <a:ahLst/>
              <a:cxnLst/>
              <a:rect l="l" t="t" r="r" b="b"/>
              <a:pathLst>
                <a:path w="208" h="280" extrusionOk="0">
                  <a:moveTo>
                    <a:pt x="38" y="1"/>
                  </a:moveTo>
                  <a:cubicBezTo>
                    <a:pt x="14" y="1"/>
                    <a:pt x="1" y="25"/>
                    <a:pt x="1" y="49"/>
                  </a:cubicBezTo>
                  <a:lnTo>
                    <a:pt x="1" y="49"/>
                  </a:lnTo>
                  <a:cubicBezTo>
                    <a:pt x="1" y="25"/>
                    <a:pt x="14" y="12"/>
                    <a:pt x="38" y="12"/>
                  </a:cubicBezTo>
                  <a:lnTo>
                    <a:pt x="50" y="12"/>
                  </a:lnTo>
                  <a:lnTo>
                    <a:pt x="147" y="73"/>
                  </a:lnTo>
                  <a:lnTo>
                    <a:pt x="147" y="73"/>
                  </a:lnTo>
                  <a:lnTo>
                    <a:pt x="62" y="12"/>
                  </a:lnTo>
                  <a:cubicBezTo>
                    <a:pt x="50" y="1"/>
                    <a:pt x="38" y="1"/>
                    <a:pt x="38" y="1"/>
                  </a:cubicBezTo>
                  <a:close/>
                  <a:moveTo>
                    <a:pt x="1" y="122"/>
                  </a:moveTo>
                  <a:cubicBezTo>
                    <a:pt x="1" y="158"/>
                    <a:pt x="14" y="195"/>
                    <a:pt x="50" y="206"/>
                  </a:cubicBezTo>
                  <a:cubicBezTo>
                    <a:pt x="25" y="182"/>
                    <a:pt x="1" y="146"/>
                    <a:pt x="1" y="122"/>
                  </a:cubicBezTo>
                  <a:close/>
                  <a:moveTo>
                    <a:pt x="147" y="73"/>
                  </a:moveTo>
                  <a:cubicBezTo>
                    <a:pt x="171" y="85"/>
                    <a:pt x="195" y="122"/>
                    <a:pt x="195" y="158"/>
                  </a:cubicBezTo>
                  <a:lnTo>
                    <a:pt x="195" y="231"/>
                  </a:lnTo>
                  <a:lnTo>
                    <a:pt x="208" y="158"/>
                  </a:lnTo>
                  <a:cubicBezTo>
                    <a:pt x="208" y="122"/>
                    <a:pt x="183" y="85"/>
                    <a:pt x="147" y="73"/>
                  </a:cubicBezTo>
                  <a:close/>
                  <a:moveTo>
                    <a:pt x="195" y="231"/>
                  </a:moveTo>
                  <a:cubicBezTo>
                    <a:pt x="195" y="255"/>
                    <a:pt x="183" y="268"/>
                    <a:pt x="171" y="268"/>
                  </a:cubicBezTo>
                  <a:lnTo>
                    <a:pt x="147" y="268"/>
                  </a:lnTo>
                  <a:cubicBezTo>
                    <a:pt x="147" y="268"/>
                    <a:pt x="159" y="279"/>
                    <a:pt x="171" y="279"/>
                  </a:cubicBezTo>
                  <a:cubicBezTo>
                    <a:pt x="183" y="279"/>
                    <a:pt x="195" y="255"/>
                    <a:pt x="195" y="2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801;p69">
              <a:extLst>
                <a:ext uri="{FF2B5EF4-FFF2-40B4-BE49-F238E27FC236}">
                  <a16:creationId xmlns:a16="http://schemas.microsoft.com/office/drawing/2014/main" id="{9DE32D18-0417-ED3A-A04A-C65DDCA181AC}"/>
                </a:ext>
              </a:extLst>
            </p:cNvPr>
            <p:cNvSpPr/>
            <p:nvPr/>
          </p:nvSpPr>
          <p:spPr>
            <a:xfrm>
              <a:off x="2317969" y="1817366"/>
              <a:ext cx="30671" cy="39518"/>
            </a:xfrm>
            <a:custGeom>
              <a:avLst/>
              <a:gdLst/>
              <a:ahLst/>
              <a:cxnLst/>
              <a:rect l="l" t="t" r="r" b="b"/>
              <a:pathLst>
                <a:path w="208" h="268" extrusionOk="0">
                  <a:moveTo>
                    <a:pt x="37" y="1"/>
                  </a:moveTo>
                  <a:cubicBezTo>
                    <a:pt x="25" y="1"/>
                    <a:pt x="13" y="25"/>
                    <a:pt x="13" y="38"/>
                  </a:cubicBezTo>
                  <a:lnTo>
                    <a:pt x="13" y="122"/>
                  </a:lnTo>
                  <a:cubicBezTo>
                    <a:pt x="0" y="147"/>
                    <a:pt x="25" y="195"/>
                    <a:pt x="49" y="208"/>
                  </a:cubicBezTo>
                  <a:lnTo>
                    <a:pt x="146" y="268"/>
                  </a:lnTo>
                  <a:lnTo>
                    <a:pt x="170" y="268"/>
                  </a:lnTo>
                  <a:cubicBezTo>
                    <a:pt x="194" y="268"/>
                    <a:pt x="207" y="256"/>
                    <a:pt x="207" y="232"/>
                  </a:cubicBezTo>
                  <a:lnTo>
                    <a:pt x="207" y="159"/>
                  </a:lnTo>
                  <a:cubicBezTo>
                    <a:pt x="207" y="122"/>
                    <a:pt x="183" y="86"/>
                    <a:pt x="159" y="74"/>
                  </a:cubicBezTo>
                  <a:lnTo>
                    <a:pt x="61" y="14"/>
                  </a:lnTo>
                  <a:cubicBezTo>
                    <a:pt x="49" y="14"/>
                    <a:pt x="49" y="1"/>
                    <a:pt x="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802;p69">
              <a:extLst>
                <a:ext uri="{FF2B5EF4-FFF2-40B4-BE49-F238E27FC236}">
                  <a16:creationId xmlns:a16="http://schemas.microsoft.com/office/drawing/2014/main" id="{C930DC90-4140-8DA2-742E-80DADC19B0AD}"/>
                </a:ext>
              </a:extLst>
            </p:cNvPr>
            <p:cNvSpPr/>
            <p:nvPr/>
          </p:nvSpPr>
          <p:spPr>
            <a:xfrm>
              <a:off x="2317969" y="1817366"/>
              <a:ext cx="30671" cy="41435"/>
            </a:xfrm>
            <a:custGeom>
              <a:avLst/>
              <a:gdLst/>
              <a:ahLst/>
              <a:cxnLst/>
              <a:rect l="l" t="t" r="r" b="b"/>
              <a:pathLst>
                <a:path w="208" h="281" extrusionOk="0">
                  <a:moveTo>
                    <a:pt x="37" y="1"/>
                  </a:moveTo>
                  <a:cubicBezTo>
                    <a:pt x="13" y="1"/>
                    <a:pt x="0" y="14"/>
                    <a:pt x="0" y="38"/>
                  </a:cubicBezTo>
                  <a:lnTo>
                    <a:pt x="0" y="122"/>
                  </a:lnTo>
                  <a:cubicBezTo>
                    <a:pt x="0" y="159"/>
                    <a:pt x="25" y="195"/>
                    <a:pt x="49" y="208"/>
                  </a:cubicBezTo>
                  <a:lnTo>
                    <a:pt x="146" y="268"/>
                  </a:lnTo>
                  <a:cubicBezTo>
                    <a:pt x="159" y="268"/>
                    <a:pt x="170" y="280"/>
                    <a:pt x="170" y="280"/>
                  </a:cubicBezTo>
                  <a:cubicBezTo>
                    <a:pt x="194" y="280"/>
                    <a:pt x="207" y="256"/>
                    <a:pt x="207" y="232"/>
                  </a:cubicBezTo>
                  <a:lnTo>
                    <a:pt x="207" y="159"/>
                  </a:lnTo>
                  <a:lnTo>
                    <a:pt x="194" y="232"/>
                  </a:lnTo>
                  <a:cubicBezTo>
                    <a:pt x="194" y="256"/>
                    <a:pt x="194" y="268"/>
                    <a:pt x="170" y="268"/>
                  </a:cubicBezTo>
                  <a:cubicBezTo>
                    <a:pt x="170" y="268"/>
                    <a:pt x="159" y="268"/>
                    <a:pt x="159" y="256"/>
                  </a:cubicBezTo>
                  <a:lnTo>
                    <a:pt x="61" y="208"/>
                  </a:lnTo>
                  <a:cubicBezTo>
                    <a:pt x="25" y="183"/>
                    <a:pt x="13" y="147"/>
                    <a:pt x="13" y="122"/>
                  </a:cubicBezTo>
                  <a:lnTo>
                    <a:pt x="13" y="38"/>
                  </a:lnTo>
                  <a:cubicBezTo>
                    <a:pt x="13" y="25"/>
                    <a:pt x="25" y="14"/>
                    <a:pt x="37" y="14"/>
                  </a:cubicBezTo>
                  <a:lnTo>
                    <a:pt x="61" y="14"/>
                  </a:lnTo>
                  <a:cubicBezTo>
                    <a:pt x="49" y="1"/>
                    <a:pt x="49" y="1"/>
                    <a:pt x="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803;p69">
              <a:extLst>
                <a:ext uri="{FF2B5EF4-FFF2-40B4-BE49-F238E27FC236}">
                  <a16:creationId xmlns:a16="http://schemas.microsoft.com/office/drawing/2014/main" id="{2F40836E-F244-9810-489C-95F61038C2C3}"/>
                </a:ext>
              </a:extLst>
            </p:cNvPr>
            <p:cNvSpPr/>
            <p:nvPr/>
          </p:nvSpPr>
          <p:spPr>
            <a:xfrm>
              <a:off x="2282137" y="1795985"/>
              <a:ext cx="28754" cy="39518"/>
            </a:xfrm>
            <a:custGeom>
              <a:avLst/>
              <a:gdLst/>
              <a:ahLst/>
              <a:cxnLst/>
              <a:rect l="l" t="t" r="r" b="b"/>
              <a:pathLst>
                <a:path w="195" h="268" extrusionOk="0">
                  <a:moveTo>
                    <a:pt x="25" y="0"/>
                  </a:moveTo>
                  <a:cubicBezTo>
                    <a:pt x="13" y="0"/>
                    <a:pt x="1" y="13"/>
                    <a:pt x="1" y="37"/>
                  </a:cubicBezTo>
                  <a:lnTo>
                    <a:pt x="1" y="110"/>
                  </a:lnTo>
                  <a:cubicBezTo>
                    <a:pt x="1" y="146"/>
                    <a:pt x="13" y="183"/>
                    <a:pt x="49" y="194"/>
                  </a:cubicBezTo>
                  <a:lnTo>
                    <a:pt x="146" y="256"/>
                  </a:lnTo>
                  <a:cubicBezTo>
                    <a:pt x="146" y="267"/>
                    <a:pt x="159" y="267"/>
                    <a:pt x="171" y="267"/>
                  </a:cubicBezTo>
                  <a:cubicBezTo>
                    <a:pt x="183" y="267"/>
                    <a:pt x="195" y="256"/>
                    <a:pt x="195" y="231"/>
                  </a:cubicBezTo>
                  <a:lnTo>
                    <a:pt x="195" y="146"/>
                  </a:lnTo>
                  <a:cubicBezTo>
                    <a:pt x="195" y="122"/>
                    <a:pt x="171" y="86"/>
                    <a:pt x="146" y="61"/>
                  </a:cubicBezTo>
                  <a:lnTo>
                    <a:pt x="49" y="13"/>
                  </a:lnTo>
                  <a:cubicBezTo>
                    <a:pt x="49" y="0"/>
                    <a:pt x="38" y="0"/>
                    <a:pt x="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804;p69">
              <a:extLst>
                <a:ext uri="{FF2B5EF4-FFF2-40B4-BE49-F238E27FC236}">
                  <a16:creationId xmlns:a16="http://schemas.microsoft.com/office/drawing/2014/main" id="{931C559D-D5B8-7662-8512-3C36219A1E7D}"/>
                </a:ext>
              </a:extLst>
            </p:cNvPr>
            <p:cNvSpPr/>
            <p:nvPr/>
          </p:nvSpPr>
          <p:spPr>
            <a:xfrm>
              <a:off x="2280367" y="1795985"/>
              <a:ext cx="30523" cy="39518"/>
            </a:xfrm>
            <a:custGeom>
              <a:avLst/>
              <a:gdLst/>
              <a:ahLst/>
              <a:cxnLst/>
              <a:rect l="l" t="t" r="r" b="b"/>
              <a:pathLst>
                <a:path w="207" h="268" extrusionOk="0">
                  <a:moveTo>
                    <a:pt x="37" y="0"/>
                  </a:moveTo>
                  <a:cubicBezTo>
                    <a:pt x="50" y="0"/>
                    <a:pt x="50" y="0"/>
                    <a:pt x="61" y="13"/>
                  </a:cubicBezTo>
                  <a:lnTo>
                    <a:pt x="158" y="73"/>
                  </a:lnTo>
                  <a:cubicBezTo>
                    <a:pt x="183" y="86"/>
                    <a:pt x="207" y="122"/>
                    <a:pt x="207" y="146"/>
                  </a:cubicBezTo>
                  <a:cubicBezTo>
                    <a:pt x="207" y="122"/>
                    <a:pt x="195" y="86"/>
                    <a:pt x="158" y="61"/>
                  </a:cubicBezTo>
                  <a:lnTo>
                    <a:pt x="61" y="0"/>
                  </a:lnTo>
                  <a:close/>
                  <a:moveTo>
                    <a:pt x="13" y="110"/>
                  </a:moveTo>
                  <a:lnTo>
                    <a:pt x="13" y="110"/>
                  </a:lnTo>
                  <a:cubicBezTo>
                    <a:pt x="1" y="146"/>
                    <a:pt x="25" y="183"/>
                    <a:pt x="61" y="207"/>
                  </a:cubicBezTo>
                  <a:lnTo>
                    <a:pt x="158" y="256"/>
                  </a:lnTo>
                  <a:lnTo>
                    <a:pt x="61" y="194"/>
                  </a:lnTo>
                  <a:cubicBezTo>
                    <a:pt x="37" y="183"/>
                    <a:pt x="13" y="146"/>
                    <a:pt x="13" y="110"/>
                  </a:cubicBezTo>
                  <a:close/>
                  <a:moveTo>
                    <a:pt x="158" y="256"/>
                  </a:moveTo>
                  <a:cubicBezTo>
                    <a:pt x="158" y="267"/>
                    <a:pt x="171" y="267"/>
                    <a:pt x="183" y="267"/>
                  </a:cubicBezTo>
                  <a:cubicBezTo>
                    <a:pt x="171" y="267"/>
                    <a:pt x="158" y="256"/>
                    <a:pt x="158" y="2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805;p69">
              <a:extLst>
                <a:ext uri="{FF2B5EF4-FFF2-40B4-BE49-F238E27FC236}">
                  <a16:creationId xmlns:a16="http://schemas.microsoft.com/office/drawing/2014/main" id="{93A067A7-7F37-E1A8-368E-239BDB866880}"/>
                </a:ext>
              </a:extLst>
            </p:cNvPr>
            <p:cNvSpPr/>
            <p:nvPr/>
          </p:nvSpPr>
          <p:spPr>
            <a:xfrm>
              <a:off x="2244683" y="1774456"/>
              <a:ext cx="28754" cy="37748"/>
            </a:xfrm>
            <a:custGeom>
              <a:avLst/>
              <a:gdLst/>
              <a:ahLst/>
              <a:cxnLst/>
              <a:rect l="l" t="t" r="r" b="b"/>
              <a:pathLst>
                <a:path w="195" h="256" extrusionOk="0">
                  <a:moveTo>
                    <a:pt x="36" y="1"/>
                  </a:moveTo>
                  <a:cubicBezTo>
                    <a:pt x="12" y="1"/>
                    <a:pt x="0" y="13"/>
                    <a:pt x="0" y="38"/>
                  </a:cubicBezTo>
                  <a:lnTo>
                    <a:pt x="0" y="110"/>
                  </a:lnTo>
                  <a:cubicBezTo>
                    <a:pt x="0" y="146"/>
                    <a:pt x="25" y="183"/>
                    <a:pt x="49" y="195"/>
                  </a:cubicBezTo>
                  <a:lnTo>
                    <a:pt x="146" y="256"/>
                  </a:lnTo>
                  <a:lnTo>
                    <a:pt x="170" y="256"/>
                  </a:lnTo>
                  <a:cubicBezTo>
                    <a:pt x="182" y="256"/>
                    <a:pt x="194" y="243"/>
                    <a:pt x="194" y="219"/>
                  </a:cubicBezTo>
                  <a:lnTo>
                    <a:pt x="194" y="146"/>
                  </a:lnTo>
                  <a:cubicBezTo>
                    <a:pt x="194" y="110"/>
                    <a:pt x="182" y="73"/>
                    <a:pt x="146" y="62"/>
                  </a:cubicBezTo>
                  <a:lnTo>
                    <a:pt x="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806;p69">
              <a:extLst>
                <a:ext uri="{FF2B5EF4-FFF2-40B4-BE49-F238E27FC236}">
                  <a16:creationId xmlns:a16="http://schemas.microsoft.com/office/drawing/2014/main" id="{E09C0DE8-72E8-DB33-EAFB-498D884BDA54}"/>
                </a:ext>
              </a:extLst>
            </p:cNvPr>
            <p:cNvSpPr/>
            <p:nvPr/>
          </p:nvSpPr>
          <p:spPr>
            <a:xfrm>
              <a:off x="2244683" y="1772834"/>
              <a:ext cx="30523" cy="41140"/>
            </a:xfrm>
            <a:custGeom>
              <a:avLst/>
              <a:gdLst/>
              <a:ahLst/>
              <a:cxnLst/>
              <a:rect l="l" t="t" r="r" b="b"/>
              <a:pathLst>
                <a:path w="207" h="279" extrusionOk="0">
                  <a:moveTo>
                    <a:pt x="36" y="0"/>
                  </a:moveTo>
                  <a:cubicBezTo>
                    <a:pt x="12" y="0"/>
                    <a:pt x="0" y="24"/>
                    <a:pt x="0" y="48"/>
                  </a:cubicBezTo>
                  <a:lnTo>
                    <a:pt x="0" y="48"/>
                  </a:lnTo>
                  <a:cubicBezTo>
                    <a:pt x="0" y="24"/>
                    <a:pt x="12" y="12"/>
                    <a:pt x="36" y="12"/>
                  </a:cubicBezTo>
                  <a:lnTo>
                    <a:pt x="49" y="12"/>
                  </a:lnTo>
                  <a:lnTo>
                    <a:pt x="146" y="73"/>
                  </a:lnTo>
                  <a:cubicBezTo>
                    <a:pt x="170" y="84"/>
                    <a:pt x="194" y="133"/>
                    <a:pt x="194" y="157"/>
                  </a:cubicBezTo>
                  <a:lnTo>
                    <a:pt x="194" y="230"/>
                  </a:lnTo>
                  <a:lnTo>
                    <a:pt x="206" y="157"/>
                  </a:lnTo>
                  <a:cubicBezTo>
                    <a:pt x="206" y="121"/>
                    <a:pt x="182" y="84"/>
                    <a:pt x="158" y="73"/>
                  </a:cubicBezTo>
                  <a:lnTo>
                    <a:pt x="60" y="12"/>
                  </a:lnTo>
                  <a:cubicBezTo>
                    <a:pt x="49" y="12"/>
                    <a:pt x="36" y="0"/>
                    <a:pt x="36" y="0"/>
                  </a:cubicBezTo>
                  <a:close/>
                  <a:moveTo>
                    <a:pt x="194" y="231"/>
                  </a:moveTo>
                  <a:lnTo>
                    <a:pt x="194" y="231"/>
                  </a:lnTo>
                  <a:cubicBezTo>
                    <a:pt x="194" y="255"/>
                    <a:pt x="182" y="267"/>
                    <a:pt x="170" y="267"/>
                  </a:cubicBezTo>
                  <a:lnTo>
                    <a:pt x="146" y="267"/>
                  </a:lnTo>
                  <a:cubicBezTo>
                    <a:pt x="146" y="267"/>
                    <a:pt x="158" y="279"/>
                    <a:pt x="170" y="279"/>
                  </a:cubicBezTo>
                  <a:cubicBezTo>
                    <a:pt x="182" y="279"/>
                    <a:pt x="194" y="255"/>
                    <a:pt x="194" y="2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807;p69">
              <a:extLst>
                <a:ext uri="{FF2B5EF4-FFF2-40B4-BE49-F238E27FC236}">
                  <a16:creationId xmlns:a16="http://schemas.microsoft.com/office/drawing/2014/main" id="{CBFAF0E2-53BC-4868-4BC5-494A24E28F66}"/>
                </a:ext>
              </a:extLst>
            </p:cNvPr>
            <p:cNvSpPr/>
            <p:nvPr/>
          </p:nvSpPr>
          <p:spPr>
            <a:xfrm>
              <a:off x="2206935" y="1751306"/>
              <a:ext cx="30671" cy="39518"/>
            </a:xfrm>
            <a:custGeom>
              <a:avLst/>
              <a:gdLst/>
              <a:ahLst/>
              <a:cxnLst/>
              <a:rect l="l" t="t" r="r" b="b"/>
              <a:pathLst>
                <a:path w="208" h="268" extrusionOk="0">
                  <a:moveTo>
                    <a:pt x="38" y="0"/>
                  </a:moveTo>
                  <a:cubicBezTo>
                    <a:pt x="14" y="0"/>
                    <a:pt x="1" y="12"/>
                    <a:pt x="1" y="36"/>
                  </a:cubicBezTo>
                  <a:lnTo>
                    <a:pt x="1" y="122"/>
                  </a:lnTo>
                  <a:cubicBezTo>
                    <a:pt x="1" y="146"/>
                    <a:pt x="25" y="182"/>
                    <a:pt x="50" y="206"/>
                  </a:cubicBezTo>
                  <a:lnTo>
                    <a:pt x="147" y="255"/>
                  </a:lnTo>
                  <a:cubicBezTo>
                    <a:pt x="159" y="267"/>
                    <a:pt x="159" y="267"/>
                    <a:pt x="171" y="267"/>
                  </a:cubicBezTo>
                  <a:cubicBezTo>
                    <a:pt x="183" y="267"/>
                    <a:pt x="195" y="255"/>
                    <a:pt x="195" y="230"/>
                  </a:cubicBezTo>
                  <a:lnTo>
                    <a:pt x="208" y="158"/>
                  </a:lnTo>
                  <a:cubicBezTo>
                    <a:pt x="208" y="122"/>
                    <a:pt x="183" y="85"/>
                    <a:pt x="159" y="73"/>
                  </a:cubicBezTo>
                  <a:lnTo>
                    <a:pt x="62" y="12"/>
                  </a:lnTo>
                  <a:cubicBezTo>
                    <a:pt x="50" y="0"/>
                    <a:pt x="38" y="0"/>
                    <a:pt x="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808;p69">
              <a:extLst>
                <a:ext uri="{FF2B5EF4-FFF2-40B4-BE49-F238E27FC236}">
                  <a16:creationId xmlns:a16="http://schemas.microsoft.com/office/drawing/2014/main" id="{956508EE-D661-27BD-CB63-6DBFEF0C0A16}"/>
                </a:ext>
              </a:extLst>
            </p:cNvPr>
            <p:cNvSpPr/>
            <p:nvPr/>
          </p:nvSpPr>
          <p:spPr>
            <a:xfrm>
              <a:off x="2206935" y="1751306"/>
              <a:ext cx="30671" cy="39518"/>
            </a:xfrm>
            <a:custGeom>
              <a:avLst/>
              <a:gdLst/>
              <a:ahLst/>
              <a:cxnLst/>
              <a:rect l="l" t="t" r="r" b="b"/>
              <a:pathLst>
                <a:path w="208" h="268" extrusionOk="0">
                  <a:moveTo>
                    <a:pt x="38" y="0"/>
                  </a:moveTo>
                  <a:cubicBezTo>
                    <a:pt x="38" y="0"/>
                    <a:pt x="50" y="12"/>
                    <a:pt x="62" y="12"/>
                  </a:cubicBezTo>
                  <a:cubicBezTo>
                    <a:pt x="50" y="0"/>
                    <a:pt x="38" y="0"/>
                    <a:pt x="38" y="0"/>
                  </a:cubicBezTo>
                  <a:close/>
                  <a:moveTo>
                    <a:pt x="38" y="0"/>
                  </a:moveTo>
                  <a:cubicBezTo>
                    <a:pt x="14" y="0"/>
                    <a:pt x="1" y="12"/>
                    <a:pt x="1" y="36"/>
                  </a:cubicBezTo>
                  <a:lnTo>
                    <a:pt x="1" y="122"/>
                  </a:lnTo>
                  <a:cubicBezTo>
                    <a:pt x="1" y="146"/>
                    <a:pt x="25" y="195"/>
                    <a:pt x="50" y="206"/>
                  </a:cubicBezTo>
                  <a:lnTo>
                    <a:pt x="147" y="267"/>
                  </a:lnTo>
                  <a:lnTo>
                    <a:pt x="171" y="267"/>
                  </a:lnTo>
                  <a:cubicBezTo>
                    <a:pt x="159" y="267"/>
                    <a:pt x="159" y="267"/>
                    <a:pt x="147" y="255"/>
                  </a:cubicBezTo>
                  <a:lnTo>
                    <a:pt x="50" y="195"/>
                  </a:lnTo>
                  <a:cubicBezTo>
                    <a:pt x="25" y="182"/>
                    <a:pt x="14" y="146"/>
                    <a:pt x="14" y="122"/>
                  </a:cubicBezTo>
                  <a:lnTo>
                    <a:pt x="14" y="36"/>
                  </a:lnTo>
                  <a:cubicBezTo>
                    <a:pt x="14" y="12"/>
                    <a:pt x="25" y="0"/>
                    <a:pt x="38" y="0"/>
                  </a:cubicBezTo>
                  <a:close/>
                  <a:moveTo>
                    <a:pt x="62" y="12"/>
                  </a:moveTo>
                  <a:lnTo>
                    <a:pt x="159" y="73"/>
                  </a:lnTo>
                  <a:cubicBezTo>
                    <a:pt x="183" y="85"/>
                    <a:pt x="195" y="122"/>
                    <a:pt x="195" y="158"/>
                  </a:cubicBezTo>
                  <a:lnTo>
                    <a:pt x="195" y="230"/>
                  </a:lnTo>
                  <a:cubicBezTo>
                    <a:pt x="195" y="255"/>
                    <a:pt x="183" y="267"/>
                    <a:pt x="171" y="267"/>
                  </a:cubicBezTo>
                  <a:cubicBezTo>
                    <a:pt x="195" y="267"/>
                    <a:pt x="208" y="255"/>
                    <a:pt x="208" y="230"/>
                  </a:cubicBezTo>
                  <a:lnTo>
                    <a:pt x="208" y="158"/>
                  </a:lnTo>
                  <a:cubicBezTo>
                    <a:pt x="208" y="122"/>
                    <a:pt x="183" y="85"/>
                    <a:pt x="159" y="61"/>
                  </a:cubicBezTo>
                  <a:lnTo>
                    <a:pt x="62" y="12"/>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809;p69">
              <a:extLst>
                <a:ext uri="{FF2B5EF4-FFF2-40B4-BE49-F238E27FC236}">
                  <a16:creationId xmlns:a16="http://schemas.microsoft.com/office/drawing/2014/main" id="{E822E278-E647-D454-34C7-2E899BCA3F29}"/>
                </a:ext>
              </a:extLst>
            </p:cNvPr>
            <p:cNvSpPr/>
            <p:nvPr/>
          </p:nvSpPr>
          <p:spPr>
            <a:xfrm>
              <a:off x="2317969" y="1853198"/>
              <a:ext cx="30671" cy="39518"/>
            </a:xfrm>
            <a:custGeom>
              <a:avLst/>
              <a:gdLst/>
              <a:ahLst/>
              <a:cxnLst/>
              <a:rect l="l" t="t" r="r" b="b"/>
              <a:pathLst>
                <a:path w="208" h="268" extrusionOk="0">
                  <a:moveTo>
                    <a:pt x="37" y="1"/>
                  </a:moveTo>
                  <a:cubicBezTo>
                    <a:pt x="13" y="1"/>
                    <a:pt x="0" y="13"/>
                    <a:pt x="0" y="37"/>
                  </a:cubicBezTo>
                  <a:lnTo>
                    <a:pt x="0" y="110"/>
                  </a:lnTo>
                  <a:cubicBezTo>
                    <a:pt x="0" y="146"/>
                    <a:pt x="25" y="183"/>
                    <a:pt x="49" y="195"/>
                  </a:cubicBezTo>
                  <a:lnTo>
                    <a:pt x="146" y="256"/>
                  </a:lnTo>
                  <a:cubicBezTo>
                    <a:pt x="159" y="256"/>
                    <a:pt x="159" y="268"/>
                    <a:pt x="170" y="268"/>
                  </a:cubicBezTo>
                  <a:cubicBezTo>
                    <a:pt x="183" y="268"/>
                    <a:pt x="194" y="256"/>
                    <a:pt x="194" y="232"/>
                  </a:cubicBezTo>
                  <a:lnTo>
                    <a:pt x="207" y="146"/>
                  </a:lnTo>
                  <a:cubicBezTo>
                    <a:pt x="207" y="122"/>
                    <a:pt x="183" y="86"/>
                    <a:pt x="159" y="62"/>
                  </a:cubicBezTo>
                  <a:lnTo>
                    <a:pt x="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810;p69">
              <a:extLst>
                <a:ext uri="{FF2B5EF4-FFF2-40B4-BE49-F238E27FC236}">
                  <a16:creationId xmlns:a16="http://schemas.microsoft.com/office/drawing/2014/main" id="{23999CF9-10DD-FC20-A5CF-492934172706}"/>
                </a:ext>
              </a:extLst>
            </p:cNvPr>
            <p:cNvSpPr/>
            <p:nvPr/>
          </p:nvSpPr>
          <p:spPr>
            <a:xfrm>
              <a:off x="2317969" y="1853198"/>
              <a:ext cx="30671" cy="39518"/>
            </a:xfrm>
            <a:custGeom>
              <a:avLst/>
              <a:gdLst/>
              <a:ahLst/>
              <a:cxnLst/>
              <a:rect l="l" t="t" r="r" b="b"/>
              <a:pathLst>
                <a:path w="208" h="268" extrusionOk="0">
                  <a:moveTo>
                    <a:pt x="37" y="1"/>
                  </a:moveTo>
                  <a:cubicBezTo>
                    <a:pt x="13" y="1"/>
                    <a:pt x="0" y="13"/>
                    <a:pt x="0" y="37"/>
                  </a:cubicBezTo>
                  <a:lnTo>
                    <a:pt x="0" y="110"/>
                  </a:lnTo>
                  <a:lnTo>
                    <a:pt x="13" y="37"/>
                  </a:lnTo>
                  <a:cubicBezTo>
                    <a:pt x="13" y="13"/>
                    <a:pt x="25" y="1"/>
                    <a:pt x="37" y="1"/>
                  </a:cubicBezTo>
                  <a:close/>
                  <a:moveTo>
                    <a:pt x="0" y="114"/>
                  </a:moveTo>
                  <a:cubicBezTo>
                    <a:pt x="2" y="149"/>
                    <a:pt x="25" y="184"/>
                    <a:pt x="49" y="207"/>
                  </a:cubicBezTo>
                  <a:lnTo>
                    <a:pt x="146" y="256"/>
                  </a:lnTo>
                  <a:lnTo>
                    <a:pt x="146" y="256"/>
                  </a:lnTo>
                  <a:lnTo>
                    <a:pt x="49" y="195"/>
                  </a:lnTo>
                  <a:cubicBezTo>
                    <a:pt x="25" y="183"/>
                    <a:pt x="2" y="149"/>
                    <a:pt x="0" y="114"/>
                  </a:cubicBezTo>
                  <a:close/>
                  <a:moveTo>
                    <a:pt x="37" y="1"/>
                  </a:moveTo>
                  <a:cubicBezTo>
                    <a:pt x="37" y="1"/>
                    <a:pt x="49" y="1"/>
                    <a:pt x="61" y="13"/>
                  </a:cubicBezTo>
                  <a:lnTo>
                    <a:pt x="146" y="62"/>
                  </a:lnTo>
                  <a:cubicBezTo>
                    <a:pt x="183" y="86"/>
                    <a:pt x="194" y="122"/>
                    <a:pt x="194" y="146"/>
                  </a:cubicBezTo>
                  <a:lnTo>
                    <a:pt x="194" y="232"/>
                  </a:lnTo>
                  <a:cubicBezTo>
                    <a:pt x="194" y="243"/>
                    <a:pt x="183" y="256"/>
                    <a:pt x="170" y="256"/>
                  </a:cubicBezTo>
                  <a:lnTo>
                    <a:pt x="146" y="256"/>
                  </a:lnTo>
                  <a:cubicBezTo>
                    <a:pt x="159" y="268"/>
                    <a:pt x="159" y="268"/>
                    <a:pt x="170" y="268"/>
                  </a:cubicBezTo>
                  <a:cubicBezTo>
                    <a:pt x="194" y="268"/>
                    <a:pt x="207" y="256"/>
                    <a:pt x="207" y="232"/>
                  </a:cubicBezTo>
                  <a:lnTo>
                    <a:pt x="207" y="146"/>
                  </a:lnTo>
                  <a:cubicBezTo>
                    <a:pt x="207" y="122"/>
                    <a:pt x="183" y="73"/>
                    <a:pt x="159" y="62"/>
                  </a:cubicBezTo>
                  <a:lnTo>
                    <a:pt x="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811;p69">
              <a:extLst>
                <a:ext uri="{FF2B5EF4-FFF2-40B4-BE49-F238E27FC236}">
                  <a16:creationId xmlns:a16="http://schemas.microsoft.com/office/drawing/2014/main" id="{01E60852-3623-8FB8-A314-D14928D08E76}"/>
                </a:ext>
              </a:extLst>
            </p:cNvPr>
            <p:cNvSpPr/>
            <p:nvPr/>
          </p:nvSpPr>
          <p:spPr>
            <a:xfrm>
              <a:off x="2280367" y="1830047"/>
              <a:ext cx="30523" cy="39518"/>
            </a:xfrm>
            <a:custGeom>
              <a:avLst/>
              <a:gdLst/>
              <a:ahLst/>
              <a:cxnLst/>
              <a:rect l="l" t="t" r="r" b="b"/>
              <a:pathLst>
                <a:path w="207" h="268" extrusionOk="0">
                  <a:moveTo>
                    <a:pt x="37" y="0"/>
                  </a:moveTo>
                  <a:cubicBezTo>
                    <a:pt x="25" y="0"/>
                    <a:pt x="13" y="25"/>
                    <a:pt x="13" y="36"/>
                  </a:cubicBezTo>
                  <a:lnTo>
                    <a:pt x="1" y="122"/>
                  </a:lnTo>
                  <a:cubicBezTo>
                    <a:pt x="1" y="146"/>
                    <a:pt x="25" y="194"/>
                    <a:pt x="50" y="206"/>
                  </a:cubicBezTo>
                  <a:lnTo>
                    <a:pt x="147" y="267"/>
                  </a:lnTo>
                  <a:lnTo>
                    <a:pt x="171" y="267"/>
                  </a:lnTo>
                  <a:cubicBezTo>
                    <a:pt x="195" y="267"/>
                    <a:pt x="207" y="255"/>
                    <a:pt x="207" y="230"/>
                  </a:cubicBezTo>
                  <a:lnTo>
                    <a:pt x="207" y="158"/>
                  </a:lnTo>
                  <a:cubicBezTo>
                    <a:pt x="207" y="122"/>
                    <a:pt x="183" y="85"/>
                    <a:pt x="158" y="73"/>
                  </a:cubicBezTo>
                  <a:lnTo>
                    <a:pt x="61" y="12"/>
                  </a:lnTo>
                  <a:cubicBezTo>
                    <a:pt x="50" y="12"/>
                    <a:pt x="50" y="0"/>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812;p69">
              <a:extLst>
                <a:ext uri="{FF2B5EF4-FFF2-40B4-BE49-F238E27FC236}">
                  <a16:creationId xmlns:a16="http://schemas.microsoft.com/office/drawing/2014/main" id="{34760031-DC17-DCC5-582C-70A3A304219B}"/>
                </a:ext>
              </a:extLst>
            </p:cNvPr>
            <p:cNvSpPr/>
            <p:nvPr/>
          </p:nvSpPr>
          <p:spPr>
            <a:xfrm>
              <a:off x="2280367" y="1830047"/>
              <a:ext cx="30523" cy="41140"/>
            </a:xfrm>
            <a:custGeom>
              <a:avLst/>
              <a:gdLst/>
              <a:ahLst/>
              <a:cxnLst/>
              <a:rect l="l" t="t" r="r" b="b"/>
              <a:pathLst>
                <a:path w="207" h="279" extrusionOk="0">
                  <a:moveTo>
                    <a:pt x="37" y="0"/>
                  </a:moveTo>
                  <a:cubicBezTo>
                    <a:pt x="13" y="0"/>
                    <a:pt x="1" y="12"/>
                    <a:pt x="1" y="36"/>
                  </a:cubicBezTo>
                  <a:lnTo>
                    <a:pt x="1" y="122"/>
                  </a:lnTo>
                  <a:cubicBezTo>
                    <a:pt x="1" y="158"/>
                    <a:pt x="25" y="194"/>
                    <a:pt x="50" y="206"/>
                  </a:cubicBezTo>
                  <a:lnTo>
                    <a:pt x="147" y="267"/>
                  </a:lnTo>
                  <a:cubicBezTo>
                    <a:pt x="158" y="267"/>
                    <a:pt x="171" y="279"/>
                    <a:pt x="171" y="279"/>
                  </a:cubicBezTo>
                  <a:cubicBezTo>
                    <a:pt x="195" y="279"/>
                    <a:pt x="207" y="255"/>
                    <a:pt x="207" y="230"/>
                  </a:cubicBezTo>
                  <a:lnTo>
                    <a:pt x="207" y="158"/>
                  </a:lnTo>
                  <a:cubicBezTo>
                    <a:pt x="207" y="122"/>
                    <a:pt x="183" y="86"/>
                    <a:pt x="159" y="74"/>
                  </a:cubicBezTo>
                  <a:lnTo>
                    <a:pt x="159" y="74"/>
                  </a:lnTo>
                  <a:cubicBezTo>
                    <a:pt x="183" y="86"/>
                    <a:pt x="207" y="122"/>
                    <a:pt x="195" y="158"/>
                  </a:cubicBezTo>
                  <a:lnTo>
                    <a:pt x="195" y="230"/>
                  </a:lnTo>
                  <a:cubicBezTo>
                    <a:pt x="195" y="255"/>
                    <a:pt x="183" y="267"/>
                    <a:pt x="171" y="267"/>
                  </a:cubicBezTo>
                  <a:cubicBezTo>
                    <a:pt x="171" y="267"/>
                    <a:pt x="158" y="267"/>
                    <a:pt x="147" y="255"/>
                  </a:cubicBezTo>
                  <a:lnTo>
                    <a:pt x="61" y="206"/>
                  </a:lnTo>
                  <a:cubicBezTo>
                    <a:pt x="25" y="182"/>
                    <a:pt x="13" y="146"/>
                    <a:pt x="13" y="122"/>
                  </a:cubicBezTo>
                  <a:lnTo>
                    <a:pt x="13" y="36"/>
                  </a:lnTo>
                  <a:cubicBezTo>
                    <a:pt x="13" y="25"/>
                    <a:pt x="25" y="12"/>
                    <a:pt x="37" y="12"/>
                  </a:cubicBezTo>
                  <a:lnTo>
                    <a:pt x="61" y="12"/>
                  </a:lnTo>
                  <a:cubicBezTo>
                    <a:pt x="50" y="0"/>
                    <a:pt x="50" y="0"/>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813;p69">
              <a:extLst>
                <a:ext uri="{FF2B5EF4-FFF2-40B4-BE49-F238E27FC236}">
                  <a16:creationId xmlns:a16="http://schemas.microsoft.com/office/drawing/2014/main" id="{F8EDCDE0-F5F9-94DC-FC50-E226532956B6}"/>
                </a:ext>
              </a:extLst>
            </p:cNvPr>
            <p:cNvSpPr/>
            <p:nvPr/>
          </p:nvSpPr>
          <p:spPr>
            <a:xfrm>
              <a:off x="2244683" y="1808518"/>
              <a:ext cx="28754" cy="39518"/>
            </a:xfrm>
            <a:custGeom>
              <a:avLst/>
              <a:gdLst/>
              <a:ahLst/>
              <a:cxnLst/>
              <a:rect l="l" t="t" r="r" b="b"/>
              <a:pathLst>
                <a:path w="195" h="268" extrusionOk="0">
                  <a:moveTo>
                    <a:pt x="25" y="1"/>
                  </a:moveTo>
                  <a:cubicBezTo>
                    <a:pt x="12" y="1"/>
                    <a:pt x="0" y="12"/>
                    <a:pt x="0" y="37"/>
                  </a:cubicBezTo>
                  <a:lnTo>
                    <a:pt x="0" y="109"/>
                  </a:lnTo>
                  <a:cubicBezTo>
                    <a:pt x="0" y="146"/>
                    <a:pt x="12" y="182"/>
                    <a:pt x="49" y="207"/>
                  </a:cubicBezTo>
                  <a:lnTo>
                    <a:pt x="146" y="255"/>
                  </a:lnTo>
                  <a:cubicBezTo>
                    <a:pt x="146" y="268"/>
                    <a:pt x="158" y="268"/>
                    <a:pt x="158" y="268"/>
                  </a:cubicBezTo>
                  <a:cubicBezTo>
                    <a:pt x="182" y="268"/>
                    <a:pt x="194" y="255"/>
                    <a:pt x="194" y="231"/>
                  </a:cubicBezTo>
                  <a:lnTo>
                    <a:pt x="194" y="146"/>
                  </a:lnTo>
                  <a:cubicBezTo>
                    <a:pt x="194" y="122"/>
                    <a:pt x="170" y="85"/>
                    <a:pt x="146" y="61"/>
                  </a:cubicBezTo>
                  <a:lnTo>
                    <a:pt x="49" y="12"/>
                  </a:lnTo>
                  <a:cubicBezTo>
                    <a:pt x="49" y="1"/>
                    <a:pt x="36" y="1"/>
                    <a:pt x="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814;p69">
              <a:extLst>
                <a:ext uri="{FF2B5EF4-FFF2-40B4-BE49-F238E27FC236}">
                  <a16:creationId xmlns:a16="http://schemas.microsoft.com/office/drawing/2014/main" id="{6DB3C00A-0E28-6E8B-EE7D-357A09DDFE0E}"/>
                </a:ext>
              </a:extLst>
            </p:cNvPr>
            <p:cNvSpPr/>
            <p:nvPr/>
          </p:nvSpPr>
          <p:spPr>
            <a:xfrm>
              <a:off x="2242766" y="1808518"/>
              <a:ext cx="30671" cy="39518"/>
            </a:xfrm>
            <a:custGeom>
              <a:avLst/>
              <a:gdLst/>
              <a:ahLst/>
              <a:cxnLst/>
              <a:rect l="l" t="t" r="r" b="b"/>
              <a:pathLst>
                <a:path w="208" h="268" extrusionOk="0">
                  <a:moveTo>
                    <a:pt x="38" y="1"/>
                  </a:moveTo>
                  <a:cubicBezTo>
                    <a:pt x="49" y="1"/>
                    <a:pt x="49" y="12"/>
                    <a:pt x="62" y="12"/>
                  </a:cubicBezTo>
                  <a:lnTo>
                    <a:pt x="159" y="74"/>
                  </a:lnTo>
                  <a:cubicBezTo>
                    <a:pt x="183" y="85"/>
                    <a:pt x="207" y="122"/>
                    <a:pt x="207" y="146"/>
                  </a:cubicBezTo>
                  <a:cubicBezTo>
                    <a:pt x="207" y="122"/>
                    <a:pt x="195" y="85"/>
                    <a:pt x="159" y="61"/>
                  </a:cubicBezTo>
                  <a:lnTo>
                    <a:pt x="62" y="1"/>
                  </a:lnTo>
                  <a:close/>
                  <a:moveTo>
                    <a:pt x="13" y="37"/>
                  </a:moveTo>
                  <a:lnTo>
                    <a:pt x="1" y="109"/>
                  </a:lnTo>
                  <a:cubicBezTo>
                    <a:pt x="1" y="146"/>
                    <a:pt x="25" y="182"/>
                    <a:pt x="62" y="207"/>
                  </a:cubicBezTo>
                  <a:lnTo>
                    <a:pt x="146" y="255"/>
                  </a:lnTo>
                  <a:cubicBezTo>
                    <a:pt x="159" y="268"/>
                    <a:pt x="171" y="268"/>
                    <a:pt x="171" y="268"/>
                  </a:cubicBezTo>
                  <a:lnTo>
                    <a:pt x="159" y="255"/>
                  </a:lnTo>
                  <a:lnTo>
                    <a:pt x="62" y="195"/>
                  </a:lnTo>
                  <a:cubicBezTo>
                    <a:pt x="38" y="182"/>
                    <a:pt x="13" y="146"/>
                    <a:pt x="13" y="109"/>
                  </a:cubicBezTo>
                  <a:lnTo>
                    <a:pt x="13" y="3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815;p69">
              <a:extLst>
                <a:ext uri="{FF2B5EF4-FFF2-40B4-BE49-F238E27FC236}">
                  <a16:creationId xmlns:a16="http://schemas.microsoft.com/office/drawing/2014/main" id="{51DDF4E6-64BA-C033-8D3D-B243D06D1570}"/>
                </a:ext>
              </a:extLst>
            </p:cNvPr>
            <p:cNvSpPr/>
            <p:nvPr/>
          </p:nvSpPr>
          <p:spPr>
            <a:xfrm>
              <a:off x="2206935" y="1787137"/>
              <a:ext cx="28901" cy="37601"/>
            </a:xfrm>
            <a:custGeom>
              <a:avLst/>
              <a:gdLst/>
              <a:ahLst/>
              <a:cxnLst/>
              <a:rect l="l" t="t" r="r" b="b"/>
              <a:pathLst>
                <a:path w="196" h="255" extrusionOk="0">
                  <a:moveTo>
                    <a:pt x="38" y="0"/>
                  </a:moveTo>
                  <a:cubicBezTo>
                    <a:pt x="14" y="0"/>
                    <a:pt x="1" y="12"/>
                    <a:pt x="1" y="36"/>
                  </a:cubicBezTo>
                  <a:lnTo>
                    <a:pt x="1" y="109"/>
                  </a:lnTo>
                  <a:cubicBezTo>
                    <a:pt x="1" y="146"/>
                    <a:pt x="25" y="182"/>
                    <a:pt x="50" y="194"/>
                  </a:cubicBezTo>
                  <a:lnTo>
                    <a:pt x="147" y="254"/>
                  </a:lnTo>
                  <a:lnTo>
                    <a:pt x="171" y="254"/>
                  </a:lnTo>
                  <a:cubicBezTo>
                    <a:pt x="183" y="254"/>
                    <a:pt x="195" y="243"/>
                    <a:pt x="195" y="219"/>
                  </a:cubicBezTo>
                  <a:lnTo>
                    <a:pt x="195" y="146"/>
                  </a:lnTo>
                  <a:cubicBezTo>
                    <a:pt x="195" y="109"/>
                    <a:pt x="183" y="73"/>
                    <a:pt x="147" y="60"/>
                  </a:cubicBezTo>
                  <a:lnTo>
                    <a:pt x="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816;p69">
              <a:extLst>
                <a:ext uri="{FF2B5EF4-FFF2-40B4-BE49-F238E27FC236}">
                  <a16:creationId xmlns:a16="http://schemas.microsoft.com/office/drawing/2014/main" id="{EEE398A6-B847-F36E-014D-6A87CA2D73EC}"/>
                </a:ext>
              </a:extLst>
            </p:cNvPr>
            <p:cNvSpPr/>
            <p:nvPr/>
          </p:nvSpPr>
          <p:spPr>
            <a:xfrm>
              <a:off x="2206935" y="1785220"/>
              <a:ext cx="30671" cy="41435"/>
            </a:xfrm>
            <a:custGeom>
              <a:avLst/>
              <a:gdLst/>
              <a:ahLst/>
              <a:cxnLst/>
              <a:rect l="l" t="t" r="r" b="b"/>
              <a:pathLst>
                <a:path w="208" h="281" extrusionOk="0">
                  <a:moveTo>
                    <a:pt x="38" y="0"/>
                  </a:moveTo>
                  <a:cubicBezTo>
                    <a:pt x="14" y="0"/>
                    <a:pt x="1" y="25"/>
                    <a:pt x="1" y="49"/>
                  </a:cubicBezTo>
                  <a:lnTo>
                    <a:pt x="1" y="49"/>
                  </a:lnTo>
                  <a:cubicBezTo>
                    <a:pt x="1" y="25"/>
                    <a:pt x="14" y="13"/>
                    <a:pt x="38" y="13"/>
                  </a:cubicBezTo>
                  <a:lnTo>
                    <a:pt x="50" y="13"/>
                  </a:lnTo>
                  <a:lnTo>
                    <a:pt x="147" y="73"/>
                  </a:lnTo>
                  <a:lnTo>
                    <a:pt x="62" y="13"/>
                  </a:lnTo>
                  <a:cubicBezTo>
                    <a:pt x="50" y="13"/>
                    <a:pt x="38" y="0"/>
                    <a:pt x="38" y="0"/>
                  </a:cubicBezTo>
                  <a:close/>
                  <a:moveTo>
                    <a:pt x="1" y="122"/>
                  </a:moveTo>
                  <a:cubicBezTo>
                    <a:pt x="1" y="159"/>
                    <a:pt x="14" y="195"/>
                    <a:pt x="50" y="207"/>
                  </a:cubicBezTo>
                  <a:cubicBezTo>
                    <a:pt x="25" y="195"/>
                    <a:pt x="1" y="159"/>
                    <a:pt x="1" y="122"/>
                  </a:cubicBezTo>
                  <a:close/>
                  <a:moveTo>
                    <a:pt x="147" y="73"/>
                  </a:moveTo>
                  <a:lnTo>
                    <a:pt x="147" y="73"/>
                  </a:lnTo>
                  <a:cubicBezTo>
                    <a:pt x="171" y="86"/>
                    <a:pt x="195" y="134"/>
                    <a:pt x="195" y="159"/>
                  </a:cubicBezTo>
                  <a:lnTo>
                    <a:pt x="195" y="232"/>
                  </a:lnTo>
                  <a:lnTo>
                    <a:pt x="208" y="159"/>
                  </a:lnTo>
                  <a:cubicBezTo>
                    <a:pt x="208" y="122"/>
                    <a:pt x="183" y="86"/>
                    <a:pt x="147" y="73"/>
                  </a:cubicBezTo>
                  <a:close/>
                  <a:moveTo>
                    <a:pt x="195" y="232"/>
                  </a:moveTo>
                  <a:lnTo>
                    <a:pt x="195" y="232"/>
                  </a:lnTo>
                  <a:cubicBezTo>
                    <a:pt x="195" y="256"/>
                    <a:pt x="183" y="267"/>
                    <a:pt x="171" y="267"/>
                  </a:cubicBezTo>
                  <a:lnTo>
                    <a:pt x="147" y="267"/>
                  </a:lnTo>
                  <a:cubicBezTo>
                    <a:pt x="147" y="267"/>
                    <a:pt x="159" y="280"/>
                    <a:pt x="171" y="280"/>
                  </a:cubicBezTo>
                  <a:cubicBezTo>
                    <a:pt x="183" y="280"/>
                    <a:pt x="195" y="256"/>
                    <a:pt x="195" y="2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817;p69">
              <a:extLst>
                <a:ext uri="{FF2B5EF4-FFF2-40B4-BE49-F238E27FC236}">
                  <a16:creationId xmlns:a16="http://schemas.microsoft.com/office/drawing/2014/main" id="{1ADA8069-C0EA-63DF-28A3-663247840683}"/>
                </a:ext>
              </a:extLst>
            </p:cNvPr>
            <p:cNvSpPr/>
            <p:nvPr/>
          </p:nvSpPr>
          <p:spPr>
            <a:xfrm>
              <a:off x="2294818" y="1885490"/>
              <a:ext cx="51904" cy="53821"/>
            </a:xfrm>
            <a:custGeom>
              <a:avLst/>
              <a:gdLst/>
              <a:ahLst/>
              <a:cxnLst/>
              <a:rect l="l" t="t" r="r" b="b"/>
              <a:pathLst>
                <a:path w="352" h="365" extrusionOk="0">
                  <a:moveTo>
                    <a:pt x="24" y="0"/>
                  </a:moveTo>
                  <a:cubicBezTo>
                    <a:pt x="12" y="0"/>
                    <a:pt x="0" y="13"/>
                    <a:pt x="0" y="37"/>
                  </a:cubicBezTo>
                  <a:lnTo>
                    <a:pt x="0" y="121"/>
                  </a:lnTo>
                  <a:cubicBezTo>
                    <a:pt x="0" y="146"/>
                    <a:pt x="24" y="183"/>
                    <a:pt x="49" y="207"/>
                  </a:cubicBezTo>
                  <a:lnTo>
                    <a:pt x="303" y="352"/>
                  </a:lnTo>
                  <a:lnTo>
                    <a:pt x="316" y="364"/>
                  </a:lnTo>
                  <a:cubicBezTo>
                    <a:pt x="340" y="364"/>
                    <a:pt x="351" y="352"/>
                    <a:pt x="351" y="328"/>
                  </a:cubicBezTo>
                  <a:lnTo>
                    <a:pt x="351" y="243"/>
                  </a:lnTo>
                  <a:cubicBezTo>
                    <a:pt x="351" y="218"/>
                    <a:pt x="327" y="183"/>
                    <a:pt x="303" y="158"/>
                  </a:cubicBezTo>
                  <a:lnTo>
                    <a:pt x="49" y="13"/>
                  </a:lnTo>
                  <a:cubicBezTo>
                    <a:pt x="49" y="0"/>
                    <a:pt x="36" y="0"/>
                    <a:pt x="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818;p69">
              <a:extLst>
                <a:ext uri="{FF2B5EF4-FFF2-40B4-BE49-F238E27FC236}">
                  <a16:creationId xmlns:a16="http://schemas.microsoft.com/office/drawing/2014/main" id="{BC35AE38-BC5D-530F-1807-C8331EB8D8C9}"/>
                </a:ext>
              </a:extLst>
            </p:cNvPr>
            <p:cNvSpPr/>
            <p:nvPr/>
          </p:nvSpPr>
          <p:spPr>
            <a:xfrm>
              <a:off x="2294818" y="1885490"/>
              <a:ext cx="51904" cy="53821"/>
            </a:xfrm>
            <a:custGeom>
              <a:avLst/>
              <a:gdLst/>
              <a:ahLst/>
              <a:cxnLst/>
              <a:rect l="l" t="t" r="r" b="b"/>
              <a:pathLst>
                <a:path w="352" h="365" extrusionOk="0">
                  <a:moveTo>
                    <a:pt x="24" y="0"/>
                  </a:moveTo>
                  <a:cubicBezTo>
                    <a:pt x="36" y="0"/>
                    <a:pt x="49" y="13"/>
                    <a:pt x="49" y="13"/>
                  </a:cubicBezTo>
                  <a:lnTo>
                    <a:pt x="303" y="158"/>
                  </a:lnTo>
                  <a:lnTo>
                    <a:pt x="49" y="0"/>
                  </a:lnTo>
                  <a:close/>
                  <a:moveTo>
                    <a:pt x="303" y="158"/>
                  </a:moveTo>
                  <a:lnTo>
                    <a:pt x="303" y="158"/>
                  </a:lnTo>
                  <a:cubicBezTo>
                    <a:pt x="327" y="183"/>
                    <a:pt x="351" y="218"/>
                    <a:pt x="351" y="243"/>
                  </a:cubicBezTo>
                  <a:cubicBezTo>
                    <a:pt x="351" y="218"/>
                    <a:pt x="340" y="170"/>
                    <a:pt x="303" y="158"/>
                  </a:cubicBezTo>
                  <a:close/>
                  <a:moveTo>
                    <a:pt x="0" y="121"/>
                  </a:moveTo>
                  <a:cubicBezTo>
                    <a:pt x="0" y="146"/>
                    <a:pt x="12" y="183"/>
                    <a:pt x="49" y="207"/>
                  </a:cubicBezTo>
                  <a:lnTo>
                    <a:pt x="291" y="352"/>
                  </a:lnTo>
                  <a:cubicBezTo>
                    <a:pt x="303" y="364"/>
                    <a:pt x="316" y="364"/>
                    <a:pt x="316" y="364"/>
                  </a:cubicBezTo>
                  <a:cubicBezTo>
                    <a:pt x="340" y="364"/>
                    <a:pt x="351" y="352"/>
                    <a:pt x="351" y="328"/>
                  </a:cubicBezTo>
                  <a:lnTo>
                    <a:pt x="351" y="328"/>
                  </a:lnTo>
                  <a:cubicBezTo>
                    <a:pt x="351" y="340"/>
                    <a:pt x="340" y="352"/>
                    <a:pt x="316" y="352"/>
                  </a:cubicBezTo>
                  <a:lnTo>
                    <a:pt x="303" y="352"/>
                  </a:lnTo>
                  <a:lnTo>
                    <a:pt x="49" y="194"/>
                  </a:lnTo>
                  <a:cubicBezTo>
                    <a:pt x="24" y="183"/>
                    <a:pt x="0" y="146"/>
                    <a:pt x="0"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819;p69">
              <a:extLst>
                <a:ext uri="{FF2B5EF4-FFF2-40B4-BE49-F238E27FC236}">
                  <a16:creationId xmlns:a16="http://schemas.microsoft.com/office/drawing/2014/main" id="{AAFB94A5-9591-7B17-4530-1BD54152A3F3}"/>
                </a:ext>
              </a:extLst>
            </p:cNvPr>
            <p:cNvSpPr/>
            <p:nvPr/>
          </p:nvSpPr>
          <p:spPr>
            <a:xfrm>
              <a:off x="2205313" y="1833586"/>
              <a:ext cx="53821" cy="52052"/>
            </a:xfrm>
            <a:custGeom>
              <a:avLst/>
              <a:gdLst/>
              <a:ahLst/>
              <a:cxnLst/>
              <a:rect l="l" t="t" r="r" b="b"/>
              <a:pathLst>
                <a:path w="365" h="353" extrusionOk="0">
                  <a:moveTo>
                    <a:pt x="36" y="1"/>
                  </a:moveTo>
                  <a:cubicBezTo>
                    <a:pt x="25" y="1"/>
                    <a:pt x="12" y="12"/>
                    <a:pt x="12" y="37"/>
                  </a:cubicBezTo>
                  <a:lnTo>
                    <a:pt x="12" y="109"/>
                  </a:lnTo>
                  <a:cubicBezTo>
                    <a:pt x="0" y="146"/>
                    <a:pt x="25" y="182"/>
                    <a:pt x="49" y="195"/>
                  </a:cubicBezTo>
                  <a:lnTo>
                    <a:pt x="303" y="352"/>
                  </a:lnTo>
                  <a:lnTo>
                    <a:pt x="327" y="352"/>
                  </a:lnTo>
                  <a:cubicBezTo>
                    <a:pt x="352" y="352"/>
                    <a:pt x="364" y="340"/>
                    <a:pt x="364" y="316"/>
                  </a:cubicBezTo>
                  <a:lnTo>
                    <a:pt x="364" y="243"/>
                  </a:lnTo>
                  <a:cubicBezTo>
                    <a:pt x="364" y="206"/>
                    <a:pt x="340" y="170"/>
                    <a:pt x="316" y="158"/>
                  </a:cubicBezTo>
                  <a:lnTo>
                    <a:pt x="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820;p69">
              <a:extLst>
                <a:ext uri="{FF2B5EF4-FFF2-40B4-BE49-F238E27FC236}">
                  <a16:creationId xmlns:a16="http://schemas.microsoft.com/office/drawing/2014/main" id="{5340DA0C-A333-47D5-9C3D-C27448152DE7}"/>
                </a:ext>
              </a:extLst>
            </p:cNvPr>
            <p:cNvSpPr/>
            <p:nvPr/>
          </p:nvSpPr>
          <p:spPr>
            <a:xfrm>
              <a:off x="2205313" y="1831669"/>
              <a:ext cx="53821" cy="53969"/>
            </a:xfrm>
            <a:custGeom>
              <a:avLst/>
              <a:gdLst/>
              <a:ahLst/>
              <a:cxnLst/>
              <a:rect l="l" t="t" r="r" b="b"/>
              <a:pathLst>
                <a:path w="365" h="366" extrusionOk="0">
                  <a:moveTo>
                    <a:pt x="36" y="1"/>
                  </a:moveTo>
                  <a:cubicBezTo>
                    <a:pt x="12" y="1"/>
                    <a:pt x="0" y="25"/>
                    <a:pt x="0" y="50"/>
                  </a:cubicBezTo>
                  <a:lnTo>
                    <a:pt x="0" y="122"/>
                  </a:lnTo>
                  <a:cubicBezTo>
                    <a:pt x="0" y="159"/>
                    <a:pt x="25" y="195"/>
                    <a:pt x="49" y="208"/>
                  </a:cubicBezTo>
                  <a:lnTo>
                    <a:pt x="303" y="365"/>
                  </a:lnTo>
                  <a:lnTo>
                    <a:pt x="327" y="365"/>
                  </a:lnTo>
                  <a:cubicBezTo>
                    <a:pt x="327" y="365"/>
                    <a:pt x="316" y="365"/>
                    <a:pt x="303" y="353"/>
                  </a:cubicBezTo>
                  <a:lnTo>
                    <a:pt x="61" y="208"/>
                  </a:lnTo>
                  <a:cubicBezTo>
                    <a:pt x="25" y="195"/>
                    <a:pt x="12" y="159"/>
                    <a:pt x="12" y="122"/>
                  </a:cubicBezTo>
                  <a:lnTo>
                    <a:pt x="12" y="50"/>
                  </a:lnTo>
                  <a:cubicBezTo>
                    <a:pt x="12" y="25"/>
                    <a:pt x="25" y="14"/>
                    <a:pt x="36" y="14"/>
                  </a:cubicBezTo>
                  <a:lnTo>
                    <a:pt x="61" y="14"/>
                  </a:lnTo>
                  <a:cubicBezTo>
                    <a:pt x="49" y="14"/>
                    <a:pt x="49" y="1"/>
                    <a:pt x="36" y="1"/>
                  </a:cubicBezTo>
                  <a:close/>
                  <a:moveTo>
                    <a:pt x="61" y="14"/>
                  </a:moveTo>
                  <a:lnTo>
                    <a:pt x="316" y="171"/>
                  </a:lnTo>
                  <a:cubicBezTo>
                    <a:pt x="340" y="183"/>
                    <a:pt x="352" y="219"/>
                    <a:pt x="352" y="256"/>
                  </a:cubicBezTo>
                  <a:lnTo>
                    <a:pt x="352" y="329"/>
                  </a:lnTo>
                  <a:cubicBezTo>
                    <a:pt x="352" y="353"/>
                    <a:pt x="340" y="365"/>
                    <a:pt x="327" y="365"/>
                  </a:cubicBezTo>
                  <a:cubicBezTo>
                    <a:pt x="352" y="365"/>
                    <a:pt x="364" y="353"/>
                    <a:pt x="364" y="329"/>
                  </a:cubicBezTo>
                  <a:lnTo>
                    <a:pt x="364" y="256"/>
                  </a:lnTo>
                  <a:cubicBezTo>
                    <a:pt x="364" y="219"/>
                    <a:pt x="340" y="183"/>
                    <a:pt x="316" y="159"/>
                  </a:cubicBezTo>
                  <a:lnTo>
                    <a:pt x="61" y="1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821;p69">
              <a:extLst>
                <a:ext uri="{FF2B5EF4-FFF2-40B4-BE49-F238E27FC236}">
                  <a16:creationId xmlns:a16="http://schemas.microsoft.com/office/drawing/2014/main" id="{B3E57879-C757-157F-80AA-9C28B1AFFFC4}"/>
                </a:ext>
              </a:extLst>
            </p:cNvPr>
            <p:cNvSpPr/>
            <p:nvPr/>
          </p:nvSpPr>
          <p:spPr>
            <a:xfrm>
              <a:off x="3167902" y="2615544"/>
              <a:ext cx="14451" cy="137870"/>
            </a:xfrm>
            <a:custGeom>
              <a:avLst/>
              <a:gdLst/>
              <a:ahLst/>
              <a:cxnLst/>
              <a:rect l="l" t="t" r="r" b="b"/>
              <a:pathLst>
                <a:path w="98" h="935" extrusionOk="0">
                  <a:moveTo>
                    <a:pt x="1" y="0"/>
                  </a:moveTo>
                  <a:lnTo>
                    <a:pt x="1" y="874"/>
                  </a:lnTo>
                  <a:lnTo>
                    <a:pt x="98" y="935"/>
                  </a:lnTo>
                  <a:lnTo>
                    <a:pt x="85" y="6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822;p69">
              <a:extLst>
                <a:ext uri="{FF2B5EF4-FFF2-40B4-BE49-F238E27FC236}">
                  <a16:creationId xmlns:a16="http://schemas.microsoft.com/office/drawing/2014/main" id="{99821A84-0F23-C476-25FE-502761FE7FDD}"/>
                </a:ext>
              </a:extLst>
            </p:cNvPr>
            <p:cNvSpPr/>
            <p:nvPr/>
          </p:nvSpPr>
          <p:spPr>
            <a:xfrm>
              <a:off x="3167902" y="2518813"/>
              <a:ext cx="179158" cy="105873"/>
            </a:xfrm>
            <a:custGeom>
              <a:avLst/>
              <a:gdLst/>
              <a:ahLst/>
              <a:cxnLst/>
              <a:rect l="l" t="t" r="r" b="b"/>
              <a:pathLst>
                <a:path w="1215" h="718" extrusionOk="0">
                  <a:moveTo>
                    <a:pt x="1129" y="1"/>
                  </a:moveTo>
                  <a:lnTo>
                    <a:pt x="1" y="656"/>
                  </a:lnTo>
                  <a:lnTo>
                    <a:pt x="85" y="717"/>
                  </a:lnTo>
                  <a:lnTo>
                    <a:pt x="1214" y="62"/>
                  </a:lnTo>
                  <a:lnTo>
                    <a:pt x="1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823;p69">
              <a:extLst>
                <a:ext uri="{FF2B5EF4-FFF2-40B4-BE49-F238E27FC236}">
                  <a16:creationId xmlns:a16="http://schemas.microsoft.com/office/drawing/2014/main" id="{A186C69F-9B40-6F4D-6CDB-4F58EEFD65A4}"/>
                </a:ext>
              </a:extLst>
            </p:cNvPr>
            <p:cNvSpPr/>
            <p:nvPr/>
          </p:nvSpPr>
          <p:spPr>
            <a:xfrm>
              <a:off x="3180436" y="2527808"/>
              <a:ext cx="168246" cy="225606"/>
            </a:xfrm>
            <a:custGeom>
              <a:avLst/>
              <a:gdLst/>
              <a:ahLst/>
              <a:cxnLst/>
              <a:rect l="l" t="t" r="r" b="b"/>
              <a:pathLst>
                <a:path w="1141" h="1530" extrusionOk="0">
                  <a:moveTo>
                    <a:pt x="1129" y="1"/>
                  </a:moveTo>
                  <a:lnTo>
                    <a:pt x="0" y="656"/>
                  </a:lnTo>
                  <a:lnTo>
                    <a:pt x="13" y="1530"/>
                  </a:lnTo>
                  <a:lnTo>
                    <a:pt x="1141" y="875"/>
                  </a:lnTo>
                  <a:lnTo>
                    <a:pt x="11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824;p69">
              <a:extLst>
                <a:ext uri="{FF2B5EF4-FFF2-40B4-BE49-F238E27FC236}">
                  <a16:creationId xmlns:a16="http://schemas.microsoft.com/office/drawing/2014/main" id="{0B798982-2DF7-6CB7-B768-817519EF9297}"/>
                </a:ext>
              </a:extLst>
            </p:cNvPr>
            <p:cNvSpPr/>
            <p:nvPr/>
          </p:nvSpPr>
          <p:spPr>
            <a:xfrm>
              <a:off x="2530894" y="3463416"/>
              <a:ext cx="75350" cy="23740"/>
            </a:xfrm>
            <a:custGeom>
              <a:avLst/>
              <a:gdLst/>
              <a:ahLst/>
              <a:cxnLst/>
              <a:rect l="l" t="t" r="r" b="b"/>
              <a:pathLst>
                <a:path w="511" h="161" extrusionOk="0">
                  <a:moveTo>
                    <a:pt x="12" y="117"/>
                  </a:moveTo>
                  <a:cubicBezTo>
                    <a:pt x="8" y="119"/>
                    <a:pt x="4" y="121"/>
                    <a:pt x="1" y="123"/>
                  </a:cubicBezTo>
                  <a:lnTo>
                    <a:pt x="12" y="117"/>
                  </a:lnTo>
                  <a:close/>
                  <a:moveTo>
                    <a:pt x="286" y="1"/>
                  </a:moveTo>
                  <a:cubicBezTo>
                    <a:pt x="238" y="1"/>
                    <a:pt x="194" y="13"/>
                    <a:pt x="158" y="39"/>
                  </a:cubicBezTo>
                  <a:lnTo>
                    <a:pt x="12" y="117"/>
                  </a:lnTo>
                  <a:lnTo>
                    <a:pt x="12" y="117"/>
                  </a:lnTo>
                  <a:cubicBezTo>
                    <a:pt x="46" y="100"/>
                    <a:pt x="88" y="91"/>
                    <a:pt x="133" y="91"/>
                  </a:cubicBezTo>
                  <a:cubicBezTo>
                    <a:pt x="200" y="91"/>
                    <a:pt x="276" y="111"/>
                    <a:pt x="352" y="160"/>
                  </a:cubicBezTo>
                  <a:lnTo>
                    <a:pt x="511" y="75"/>
                  </a:lnTo>
                  <a:cubicBezTo>
                    <a:pt x="432" y="25"/>
                    <a:pt x="355" y="1"/>
                    <a:pt x="286" y="1"/>
                  </a:cubicBez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825;p69">
              <a:extLst>
                <a:ext uri="{FF2B5EF4-FFF2-40B4-BE49-F238E27FC236}">
                  <a16:creationId xmlns:a16="http://schemas.microsoft.com/office/drawing/2014/main" id="{385EE9C0-65DC-6240-E393-129C3D0EFE33}"/>
                </a:ext>
              </a:extLst>
            </p:cNvPr>
            <p:cNvSpPr/>
            <p:nvPr/>
          </p:nvSpPr>
          <p:spPr>
            <a:xfrm>
              <a:off x="2530894" y="3463416"/>
              <a:ext cx="75350" cy="23740"/>
            </a:xfrm>
            <a:custGeom>
              <a:avLst/>
              <a:gdLst/>
              <a:ahLst/>
              <a:cxnLst/>
              <a:rect l="l" t="t" r="r" b="b"/>
              <a:pathLst>
                <a:path w="511" h="161" extrusionOk="0">
                  <a:moveTo>
                    <a:pt x="12" y="117"/>
                  </a:moveTo>
                  <a:cubicBezTo>
                    <a:pt x="8" y="119"/>
                    <a:pt x="4" y="121"/>
                    <a:pt x="1" y="123"/>
                  </a:cubicBezTo>
                  <a:lnTo>
                    <a:pt x="12" y="117"/>
                  </a:lnTo>
                  <a:close/>
                  <a:moveTo>
                    <a:pt x="286" y="1"/>
                  </a:moveTo>
                  <a:cubicBezTo>
                    <a:pt x="238" y="1"/>
                    <a:pt x="194" y="13"/>
                    <a:pt x="158" y="39"/>
                  </a:cubicBezTo>
                  <a:lnTo>
                    <a:pt x="12" y="117"/>
                  </a:lnTo>
                  <a:lnTo>
                    <a:pt x="12" y="117"/>
                  </a:lnTo>
                  <a:cubicBezTo>
                    <a:pt x="46" y="100"/>
                    <a:pt x="88" y="91"/>
                    <a:pt x="133" y="91"/>
                  </a:cubicBezTo>
                  <a:cubicBezTo>
                    <a:pt x="200" y="91"/>
                    <a:pt x="276" y="111"/>
                    <a:pt x="352" y="160"/>
                  </a:cubicBezTo>
                  <a:lnTo>
                    <a:pt x="511" y="75"/>
                  </a:lnTo>
                  <a:cubicBezTo>
                    <a:pt x="432" y="25"/>
                    <a:pt x="355"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826;p69">
              <a:extLst>
                <a:ext uri="{FF2B5EF4-FFF2-40B4-BE49-F238E27FC236}">
                  <a16:creationId xmlns:a16="http://schemas.microsoft.com/office/drawing/2014/main" id="{67251FA6-9F48-7999-14C9-CFD111474105}"/>
                </a:ext>
              </a:extLst>
            </p:cNvPr>
            <p:cNvSpPr/>
            <p:nvPr/>
          </p:nvSpPr>
          <p:spPr>
            <a:xfrm>
              <a:off x="2582799" y="3474327"/>
              <a:ext cx="98647" cy="189922"/>
            </a:xfrm>
            <a:custGeom>
              <a:avLst/>
              <a:gdLst/>
              <a:ahLst/>
              <a:cxnLst/>
              <a:rect l="l" t="t" r="r" b="b"/>
              <a:pathLst>
                <a:path w="669" h="1288" extrusionOk="0">
                  <a:moveTo>
                    <a:pt x="159" y="1"/>
                  </a:moveTo>
                  <a:lnTo>
                    <a:pt x="0" y="86"/>
                  </a:lnTo>
                  <a:cubicBezTo>
                    <a:pt x="280" y="243"/>
                    <a:pt x="510" y="644"/>
                    <a:pt x="510" y="960"/>
                  </a:cubicBezTo>
                  <a:cubicBezTo>
                    <a:pt x="510" y="1117"/>
                    <a:pt x="450" y="1227"/>
                    <a:pt x="364" y="1287"/>
                  </a:cubicBezTo>
                  <a:lnTo>
                    <a:pt x="523" y="1190"/>
                  </a:lnTo>
                  <a:cubicBezTo>
                    <a:pt x="607" y="1141"/>
                    <a:pt x="668" y="1033"/>
                    <a:pt x="668" y="874"/>
                  </a:cubicBezTo>
                  <a:cubicBezTo>
                    <a:pt x="668" y="547"/>
                    <a:pt x="437" y="159"/>
                    <a:pt x="159" y="1"/>
                  </a:cubicBez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827;p69">
              <a:extLst>
                <a:ext uri="{FF2B5EF4-FFF2-40B4-BE49-F238E27FC236}">
                  <a16:creationId xmlns:a16="http://schemas.microsoft.com/office/drawing/2014/main" id="{23C5C1F7-2100-187C-7168-10076362B3C2}"/>
                </a:ext>
              </a:extLst>
            </p:cNvPr>
            <p:cNvSpPr/>
            <p:nvPr/>
          </p:nvSpPr>
          <p:spPr>
            <a:xfrm>
              <a:off x="2582799" y="3474327"/>
              <a:ext cx="98647" cy="189922"/>
            </a:xfrm>
            <a:custGeom>
              <a:avLst/>
              <a:gdLst/>
              <a:ahLst/>
              <a:cxnLst/>
              <a:rect l="l" t="t" r="r" b="b"/>
              <a:pathLst>
                <a:path w="669" h="1288" extrusionOk="0">
                  <a:moveTo>
                    <a:pt x="159" y="1"/>
                  </a:moveTo>
                  <a:lnTo>
                    <a:pt x="0" y="86"/>
                  </a:lnTo>
                  <a:cubicBezTo>
                    <a:pt x="280" y="243"/>
                    <a:pt x="510" y="644"/>
                    <a:pt x="510" y="960"/>
                  </a:cubicBezTo>
                  <a:cubicBezTo>
                    <a:pt x="510" y="1117"/>
                    <a:pt x="450" y="1227"/>
                    <a:pt x="364" y="1287"/>
                  </a:cubicBezTo>
                  <a:lnTo>
                    <a:pt x="523" y="1190"/>
                  </a:lnTo>
                  <a:cubicBezTo>
                    <a:pt x="607" y="1141"/>
                    <a:pt x="668" y="1033"/>
                    <a:pt x="668" y="874"/>
                  </a:cubicBezTo>
                  <a:cubicBezTo>
                    <a:pt x="668" y="547"/>
                    <a:pt x="437" y="159"/>
                    <a:pt x="1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828;p69">
              <a:extLst>
                <a:ext uri="{FF2B5EF4-FFF2-40B4-BE49-F238E27FC236}">
                  <a16:creationId xmlns:a16="http://schemas.microsoft.com/office/drawing/2014/main" id="{3A52A216-306D-5AAE-38C2-C246164BDA4D}"/>
                </a:ext>
              </a:extLst>
            </p:cNvPr>
            <p:cNvSpPr/>
            <p:nvPr/>
          </p:nvSpPr>
          <p:spPr>
            <a:xfrm>
              <a:off x="2507596" y="3477129"/>
              <a:ext cx="150404" cy="191544"/>
            </a:xfrm>
            <a:custGeom>
              <a:avLst/>
              <a:gdLst/>
              <a:ahLst/>
              <a:cxnLst/>
              <a:rect l="l" t="t" r="r" b="b"/>
              <a:pathLst>
                <a:path w="1020" h="1299" extrusionOk="0">
                  <a:moveTo>
                    <a:pt x="289" y="1"/>
                  </a:moveTo>
                  <a:cubicBezTo>
                    <a:pt x="123" y="1"/>
                    <a:pt x="10" y="133"/>
                    <a:pt x="1" y="358"/>
                  </a:cubicBezTo>
                  <a:cubicBezTo>
                    <a:pt x="1" y="674"/>
                    <a:pt x="232" y="1074"/>
                    <a:pt x="510" y="1232"/>
                  </a:cubicBezTo>
                  <a:cubicBezTo>
                    <a:pt x="590" y="1277"/>
                    <a:pt x="666" y="1298"/>
                    <a:pt x="734" y="1298"/>
                  </a:cubicBezTo>
                  <a:cubicBezTo>
                    <a:pt x="903" y="1298"/>
                    <a:pt x="1020" y="1166"/>
                    <a:pt x="1020" y="941"/>
                  </a:cubicBezTo>
                  <a:cubicBezTo>
                    <a:pt x="1020" y="625"/>
                    <a:pt x="790" y="224"/>
                    <a:pt x="510" y="67"/>
                  </a:cubicBezTo>
                  <a:cubicBezTo>
                    <a:pt x="431" y="22"/>
                    <a:pt x="356" y="1"/>
                    <a:pt x="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829;p69">
              <a:extLst>
                <a:ext uri="{FF2B5EF4-FFF2-40B4-BE49-F238E27FC236}">
                  <a16:creationId xmlns:a16="http://schemas.microsoft.com/office/drawing/2014/main" id="{2D6D359E-3642-E8C1-72DA-D9EAA21ADEF9}"/>
                </a:ext>
              </a:extLst>
            </p:cNvPr>
            <p:cNvSpPr/>
            <p:nvPr/>
          </p:nvSpPr>
          <p:spPr>
            <a:xfrm>
              <a:off x="2904841" y="3167914"/>
              <a:ext cx="173849" cy="224721"/>
            </a:xfrm>
            <a:custGeom>
              <a:avLst/>
              <a:gdLst/>
              <a:ahLst/>
              <a:cxnLst/>
              <a:rect l="l" t="t" r="r" b="b"/>
              <a:pathLst>
                <a:path w="1179" h="1524" extrusionOk="0">
                  <a:moveTo>
                    <a:pt x="853" y="1"/>
                  </a:moveTo>
                  <a:cubicBezTo>
                    <a:pt x="776" y="1"/>
                    <a:pt x="688" y="25"/>
                    <a:pt x="596" y="77"/>
                  </a:cubicBezTo>
                  <a:cubicBezTo>
                    <a:pt x="268" y="271"/>
                    <a:pt x="1" y="732"/>
                    <a:pt x="1" y="1108"/>
                  </a:cubicBezTo>
                  <a:cubicBezTo>
                    <a:pt x="1" y="1369"/>
                    <a:pt x="138" y="1524"/>
                    <a:pt x="336" y="1524"/>
                  </a:cubicBezTo>
                  <a:cubicBezTo>
                    <a:pt x="414" y="1524"/>
                    <a:pt x="503" y="1500"/>
                    <a:pt x="596" y="1448"/>
                  </a:cubicBezTo>
                  <a:cubicBezTo>
                    <a:pt x="923" y="1254"/>
                    <a:pt x="1178" y="792"/>
                    <a:pt x="1178" y="417"/>
                  </a:cubicBezTo>
                  <a:cubicBezTo>
                    <a:pt x="1178" y="156"/>
                    <a:pt x="1047" y="1"/>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830;p69">
              <a:extLst>
                <a:ext uri="{FF2B5EF4-FFF2-40B4-BE49-F238E27FC236}">
                  <a16:creationId xmlns:a16="http://schemas.microsoft.com/office/drawing/2014/main" id="{0EB0F6EE-E24E-74BF-F081-315D2D8B116A}"/>
                </a:ext>
              </a:extLst>
            </p:cNvPr>
            <p:cNvSpPr/>
            <p:nvPr/>
          </p:nvSpPr>
          <p:spPr>
            <a:xfrm>
              <a:off x="2919145" y="3185461"/>
              <a:ext cx="146865" cy="189775"/>
            </a:xfrm>
            <a:custGeom>
              <a:avLst/>
              <a:gdLst/>
              <a:ahLst/>
              <a:cxnLst/>
              <a:rect l="l" t="t" r="r" b="b"/>
              <a:pathLst>
                <a:path w="996" h="1287" extrusionOk="0">
                  <a:moveTo>
                    <a:pt x="703" y="42"/>
                  </a:moveTo>
                  <a:cubicBezTo>
                    <a:pt x="855" y="42"/>
                    <a:pt x="960" y="163"/>
                    <a:pt x="960" y="371"/>
                  </a:cubicBezTo>
                  <a:cubicBezTo>
                    <a:pt x="960" y="673"/>
                    <a:pt x="753" y="1037"/>
                    <a:pt x="499" y="1183"/>
                  </a:cubicBezTo>
                  <a:cubicBezTo>
                    <a:pt x="425" y="1225"/>
                    <a:pt x="356" y="1245"/>
                    <a:pt x="294" y="1245"/>
                  </a:cubicBezTo>
                  <a:cubicBezTo>
                    <a:pt x="142" y="1245"/>
                    <a:pt x="38" y="1124"/>
                    <a:pt x="38" y="916"/>
                  </a:cubicBezTo>
                  <a:cubicBezTo>
                    <a:pt x="38" y="613"/>
                    <a:pt x="243" y="249"/>
                    <a:pt x="499" y="104"/>
                  </a:cubicBezTo>
                  <a:cubicBezTo>
                    <a:pt x="572" y="62"/>
                    <a:pt x="641" y="42"/>
                    <a:pt x="703" y="42"/>
                  </a:cubicBezTo>
                  <a:close/>
                  <a:moveTo>
                    <a:pt x="714" y="0"/>
                  </a:moveTo>
                  <a:cubicBezTo>
                    <a:pt x="648" y="0"/>
                    <a:pt x="575" y="22"/>
                    <a:pt x="499" y="67"/>
                  </a:cubicBezTo>
                  <a:cubicBezTo>
                    <a:pt x="219" y="225"/>
                    <a:pt x="1" y="613"/>
                    <a:pt x="1" y="929"/>
                  </a:cubicBezTo>
                  <a:cubicBezTo>
                    <a:pt x="1" y="1154"/>
                    <a:pt x="112" y="1286"/>
                    <a:pt x="277" y="1286"/>
                  </a:cubicBezTo>
                  <a:cubicBezTo>
                    <a:pt x="344" y="1286"/>
                    <a:pt x="419" y="1265"/>
                    <a:pt x="499" y="1220"/>
                  </a:cubicBezTo>
                  <a:cubicBezTo>
                    <a:pt x="766" y="1062"/>
                    <a:pt x="996" y="673"/>
                    <a:pt x="996" y="358"/>
                  </a:cubicBezTo>
                  <a:cubicBezTo>
                    <a:pt x="996" y="133"/>
                    <a:pt x="878"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831;p69">
              <a:extLst>
                <a:ext uri="{FF2B5EF4-FFF2-40B4-BE49-F238E27FC236}">
                  <a16:creationId xmlns:a16="http://schemas.microsoft.com/office/drawing/2014/main" id="{596956BE-1FFE-9D40-7856-3AE5902157A8}"/>
                </a:ext>
              </a:extLst>
            </p:cNvPr>
            <p:cNvSpPr/>
            <p:nvPr/>
          </p:nvSpPr>
          <p:spPr>
            <a:xfrm>
              <a:off x="2978274" y="3209497"/>
              <a:ext cx="28754" cy="139787"/>
            </a:xfrm>
            <a:custGeom>
              <a:avLst/>
              <a:gdLst/>
              <a:ahLst/>
              <a:cxnLst/>
              <a:rect l="l" t="t" r="r" b="b"/>
              <a:pathLst>
                <a:path w="195" h="948" extrusionOk="0">
                  <a:moveTo>
                    <a:pt x="195" y="1"/>
                  </a:moveTo>
                  <a:lnTo>
                    <a:pt x="1" y="110"/>
                  </a:lnTo>
                  <a:lnTo>
                    <a:pt x="25" y="717"/>
                  </a:lnTo>
                  <a:lnTo>
                    <a:pt x="170" y="632"/>
                  </a:lnTo>
                  <a:lnTo>
                    <a:pt x="195" y="1"/>
                  </a:lnTo>
                  <a:close/>
                  <a:moveTo>
                    <a:pt x="162" y="676"/>
                  </a:moveTo>
                  <a:cubicBezTo>
                    <a:pt x="158" y="676"/>
                    <a:pt x="153" y="677"/>
                    <a:pt x="146" y="680"/>
                  </a:cubicBezTo>
                  <a:lnTo>
                    <a:pt x="36" y="753"/>
                  </a:lnTo>
                  <a:cubicBezTo>
                    <a:pt x="25" y="753"/>
                    <a:pt x="12" y="777"/>
                    <a:pt x="12" y="790"/>
                  </a:cubicBezTo>
                  <a:lnTo>
                    <a:pt x="12" y="936"/>
                  </a:lnTo>
                  <a:cubicBezTo>
                    <a:pt x="12" y="947"/>
                    <a:pt x="25" y="947"/>
                    <a:pt x="36" y="947"/>
                  </a:cubicBezTo>
                  <a:lnTo>
                    <a:pt x="146" y="874"/>
                  </a:lnTo>
                  <a:cubicBezTo>
                    <a:pt x="170" y="863"/>
                    <a:pt x="170" y="850"/>
                    <a:pt x="170" y="839"/>
                  </a:cubicBezTo>
                  <a:lnTo>
                    <a:pt x="170" y="693"/>
                  </a:lnTo>
                  <a:cubicBezTo>
                    <a:pt x="170" y="684"/>
                    <a:pt x="170" y="676"/>
                    <a:pt x="162" y="6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832;p69">
              <a:extLst>
                <a:ext uri="{FF2B5EF4-FFF2-40B4-BE49-F238E27FC236}">
                  <a16:creationId xmlns:a16="http://schemas.microsoft.com/office/drawing/2014/main" id="{2F8C0D1F-7C19-CB07-69BB-1CDF979602F2}"/>
                </a:ext>
              </a:extLst>
            </p:cNvPr>
            <p:cNvSpPr/>
            <p:nvPr/>
          </p:nvSpPr>
          <p:spPr>
            <a:xfrm>
              <a:off x="1210431" y="2139557"/>
              <a:ext cx="1560369" cy="901982"/>
            </a:xfrm>
            <a:custGeom>
              <a:avLst/>
              <a:gdLst/>
              <a:ahLst/>
              <a:cxnLst/>
              <a:rect l="l" t="t" r="r" b="b"/>
              <a:pathLst>
                <a:path w="10582" h="6117" extrusionOk="0">
                  <a:moveTo>
                    <a:pt x="4575" y="0"/>
                  </a:moveTo>
                  <a:lnTo>
                    <a:pt x="0" y="2646"/>
                  </a:lnTo>
                  <a:lnTo>
                    <a:pt x="5995" y="6116"/>
                  </a:lnTo>
                  <a:lnTo>
                    <a:pt x="10582" y="3471"/>
                  </a:lnTo>
                  <a:lnTo>
                    <a:pt x="45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833;p69">
              <a:extLst>
                <a:ext uri="{FF2B5EF4-FFF2-40B4-BE49-F238E27FC236}">
                  <a16:creationId xmlns:a16="http://schemas.microsoft.com/office/drawing/2014/main" id="{4DC5B062-461E-2344-AD40-77D463BA5058}"/>
                </a:ext>
              </a:extLst>
            </p:cNvPr>
            <p:cNvSpPr/>
            <p:nvPr/>
          </p:nvSpPr>
          <p:spPr>
            <a:xfrm>
              <a:off x="1672114" y="2388757"/>
              <a:ext cx="150404" cy="71221"/>
            </a:xfrm>
            <a:custGeom>
              <a:avLst/>
              <a:gdLst/>
              <a:ahLst/>
              <a:cxnLst/>
              <a:rect l="l" t="t" r="r" b="b"/>
              <a:pathLst>
                <a:path w="1020" h="483" extrusionOk="0">
                  <a:moveTo>
                    <a:pt x="673" y="0"/>
                  </a:moveTo>
                  <a:cubicBezTo>
                    <a:pt x="652" y="0"/>
                    <a:pt x="631" y="3"/>
                    <a:pt x="607" y="9"/>
                  </a:cubicBezTo>
                  <a:cubicBezTo>
                    <a:pt x="449" y="46"/>
                    <a:pt x="327" y="155"/>
                    <a:pt x="182" y="203"/>
                  </a:cubicBezTo>
                  <a:cubicBezTo>
                    <a:pt x="121" y="216"/>
                    <a:pt x="60" y="227"/>
                    <a:pt x="12" y="264"/>
                  </a:cubicBezTo>
                  <a:cubicBezTo>
                    <a:pt x="0" y="264"/>
                    <a:pt x="12" y="276"/>
                    <a:pt x="12" y="276"/>
                  </a:cubicBezTo>
                  <a:lnTo>
                    <a:pt x="437" y="483"/>
                  </a:lnTo>
                  <a:cubicBezTo>
                    <a:pt x="655" y="470"/>
                    <a:pt x="874" y="361"/>
                    <a:pt x="1019" y="179"/>
                  </a:cubicBezTo>
                  <a:lnTo>
                    <a:pt x="1019" y="179"/>
                  </a:lnTo>
                  <a:cubicBezTo>
                    <a:pt x="1019" y="180"/>
                    <a:pt x="1018" y="180"/>
                    <a:pt x="1017" y="180"/>
                  </a:cubicBezTo>
                  <a:cubicBezTo>
                    <a:pt x="993" y="180"/>
                    <a:pt x="861" y="70"/>
                    <a:pt x="850" y="70"/>
                  </a:cubicBezTo>
                  <a:cubicBezTo>
                    <a:pt x="813" y="46"/>
                    <a:pt x="777" y="22"/>
                    <a:pt x="740" y="9"/>
                  </a:cubicBezTo>
                  <a:cubicBezTo>
                    <a:pt x="716" y="3"/>
                    <a:pt x="695" y="0"/>
                    <a:pt x="673" y="0"/>
                  </a:cubicBezTo>
                  <a:close/>
                </a:path>
              </a:pathLst>
            </a:custGeom>
            <a:solidFill>
              <a:srgbClr val="FFB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834;p69">
              <a:extLst>
                <a:ext uri="{FF2B5EF4-FFF2-40B4-BE49-F238E27FC236}">
                  <a16:creationId xmlns:a16="http://schemas.microsoft.com/office/drawing/2014/main" id="{33124BF3-AC3B-9BF7-7E86-7EE4305B977C}"/>
                </a:ext>
              </a:extLst>
            </p:cNvPr>
            <p:cNvSpPr/>
            <p:nvPr/>
          </p:nvSpPr>
          <p:spPr>
            <a:xfrm>
              <a:off x="1641590" y="2418691"/>
              <a:ext cx="146865" cy="66650"/>
            </a:xfrm>
            <a:custGeom>
              <a:avLst/>
              <a:gdLst/>
              <a:ahLst/>
              <a:cxnLst/>
              <a:rect l="l" t="t" r="r" b="b"/>
              <a:pathLst>
                <a:path w="996" h="452" extrusionOk="0">
                  <a:moveTo>
                    <a:pt x="559" y="0"/>
                  </a:moveTo>
                  <a:cubicBezTo>
                    <a:pt x="486" y="0"/>
                    <a:pt x="437" y="37"/>
                    <a:pt x="377" y="37"/>
                  </a:cubicBezTo>
                  <a:cubicBezTo>
                    <a:pt x="356" y="37"/>
                    <a:pt x="335" y="36"/>
                    <a:pt x="315" y="36"/>
                  </a:cubicBezTo>
                  <a:cubicBezTo>
                    <a:pt x="276" y="36"/>
                    <a:pt x="239" y="41"/>
                    <a:pt x="207" y="73"/>
                  </a:cubicBezTo>
                  <a:cubicBezTo>
                    <a:pt x="183" y="97"/>
                    <a:pt x="195" y="134"/>
                    <a:pt x="183" y="170"/>
                  </a:cubicBezTo>
                  <a:cubicBezTo>
                    <a:pt x="159" y="207"/>
                    <a:pt x="134" y="243"/>
                    <a:pt x="97" y="256"/>
                  </a:cubicBezTo>
                  <a:cubicBezTo>
                    <a:pt x="62" y="280"/>
                    <a:pt x="37" y="280"/>
                    <a:pt x="0" y="291"/>
                  </a:cubicBezTo>
                  <a:cubicBezTo>
                    <a:pt x="13" y="328"/>
                    <a:pt x="49" y="364"/>
                    <a:pt x="86" y="389"/>
                  </a:cubicBezTo>
                  <a:cubicBezTo>
                    <a:pt x="159" y="421"/>
                    <a:pt x="233" y="452"/>
                    <a:pt x="315" y="452"/>
                  </a:cubicBezTo>
                  <a:cubicBezTo>
                    <a:pt x="328" y="452"/>
                    <a:pt x="340" y="451"/>
                    <a:pt x="353" y="450"/>
                  </a:cubicBezTo>
                  <a:cubicBezTo>
                    <a:pt x="401" y="450"/>
                    <a:pt x="450" y="425"/>
                    <a:pt x="486" y="413"/>
                  </a:cubicBezTo>
                  <a:cubicBezTo>
                    <a:pt x="607" y="377"/>
                    <a:pt x="717" y="353"/>
                    <a:pt x="838" y="340"/>
                  </a:cubicBezTo>
                  <a:cubicBezTo>
                    <a:pt x="887" y="340"/>
                    <a:pt x="923" y="328"/>
                    <a:pt x="960" y="304"/>
                  </a:cubicBezTo>
                  <a:cubicBezTo>
                    <a:pt x="984" y="291"/>
                    <a:pt x="995" y="267"/>
                    <a:pt x="995" y="256"/>
                  </a:cubicBezTo>
                  <a:lnTo>
                    <a:pt x="995" y="243"/>
                  </a:lnTo>
                  <a:cubicBezTo>
                    <a:pt x="984" y="231"/>
                    <a:pt x="984" y="231"/>
                    <a:pt x="971" y="231"/>
                  </a:cubicBezTo>
                  <a:cubicBezTo>
                    <a:pt x="923" y="194"/>
                    <a:pt x="862" y="194"/>
                    <a:pt x="801" y="183"/>
                  </a:cubicBezTo>
                  <a:cubicBezTo>
                    <a:pt x="741" y="170"/>
                    <a:pt x="668" y="170"/>
                    <a:pt x="595" y="158"/>
                  </a:cubicBezTo>
                  <a:cubicBezTo>
                    <a:pt x="583" y="146"/>
                    <a:pt x="571" y="146"/>
                    <a:pt x="571" y="134"/>
                  </a:cubicBezTo>
                  <a:cubicBezTo>
                    <a:pt x="571" y="122"/>
                    <a:pt x="583" y="122"/>
                    <a:pt x="583" y="122"/>
                  </a:cubicBezTo>
                  <a:cubicBezTo>
                    <a:pt x="607" y="97"/>
                    <a:pt x="644" y="86"/>
                    <a:pt x="644" y="49"/>
                  </a:cubicBezTo>
                  <a:cubicBezTo>
                    <a:pt x="644" y="37"/>
                    <a:pt x="620" y="13"/>
                    <a:pt x="607" y="13"/>
                  </a:cubicBezTo>
                  <a:cubicBezTo>
                    <a:pt x="595" y="0"/>
                    <a:pt x="571" y="0"/>
                    <a:pt x="559" y="0"/>
                  </a:cubicBezTo>
                  <a:close/>
                </a:path>
              </a:pathLst>
            </a:custGeom>
            <a:solidFill>
              <a:srgbClr val="FFB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835;p69">
              <a:extLst>
                <a:ext uri="{FF2B5EF4-FFF2-40B4-BE49-F238E27FC236}">
                  <a16:creationId xmlns:a16="http://schemas.microsoft.com/office/drawing/2014/main" id="{803D4FE8-B00B-B9D7-4F87-7052D70435B2}"/>
                </a:ext>
              </a:extLst>
            </p:cNvPr>
            <p:cNvSpPr/>
            <p:nvPr/>
          </p:nvSpPr>
          <p:spPr>
            <a:xfrm>
              <a:off x="1373221" y="2415742"/>
              <a:ext cx="336492" cy="159841"/>
            </a:xfrm>
            <a:custGeom>
              <a:avLst/>
              <a:gdLst/>
              <a:ahLst/>
              <a:cxnLst/>
              <a:rect l="l" t="t" r="r" b="b"/>
              <a:pathLst>
                <a:path w="2282" h="1084" extrusionOk="0">
                  <a:moveTo>
                    <a:pt x="1924" y="0"/>
                  </a:moveTo>
                  <a:cubicBezTo>
                    <a:pt x="1894" y="0"/>
                    <a:pt x="1863" y="3"/>
                    <a:pt x="1833" y="9"/>
                  </a:cubicBezTo>
                  <a:cubicBezTo>
                    <a:pt x="1432" y="33"/>
                    <a:pt x="1044" y="81"/>
                    <a:pt x="655" y="166"/>
                  </a:cubicBezTo>
                  <a:cubicBezTo>
                    <a:pt x="486" y="203"/>
                    <a:pt x="316" y="227"/>
                    <a:pt x="170" y="348"/>
                  </a:cubicBezTo>
                  <a:cubicBezTo>
                    <a:pt x="24" y="470"/>
                    <a:pt x="0" y="664"/>
                    <a:pt x="37" y="834"/>
                  </a:cubicBezTo>
                  <a:cubicBezTo>
                    <a:pt x="61" y="942"/>
                    <a:pt x="97" y="1028"/>
                    <a:pt x="194" y="1064"/>
                  </a:cubicBezTo>
                  <a:cubicBezTo>
                    <a:pt x="228" y="1078"/>
                    <a:pt x="273" y="1083"/>
                    <a:pt x="321" y="1083"/>
                  </a:cubicBezTo>
                  <a:cubicBezTo>
                    <a:pt x="394" y="1083"/>
                    <a:pt x="475" y="1071"/>
                    <a:pt x="534" y="1064"/>
                  </a:cubicBezTo>
                  <a:cubicBezTo>
                    <a:pt x="777" y="1015"/>
                    <a:pt x="1019" y="955"/>
                    <a:pt x="1262" y="870"/>
                  </a:cubicBezTo>
                  <a:cubicBezTo>
                    <a:pt x="1335" y="834"/>
                    <a:pt x="1420" y="809"/>
                    <a:pt x="1493" y="773"/>
                  </a:cubicBezTo>
                  <a:cubicBezTo>
                    <a:pt x="1675" y="700"/>
                    <a:pt x="1845" y="627"/>
                    <a:pt x="2027" y="554"/>
                  </a:cubicBezTo>
                  <a:cubicBezTo>
                    <a:pt x="2076" y="530"/>
                    <a:pt x="2197" y="506"/>
                    <a:pt x="2233" y="457"/>
                  </a:cubicBezTo>
                  <a:cubicBezTo>
                    <a:pt x="2281" y="397"/>
                    <a:pt x="2246" y="263"/>
                    <a:pt x="2221" y="203"/>
                  </a:cubicBezTo>
                  <a:cubicBezTo>
                    <a:pt x="2184" y="117"/>
                    <a:pt x="2112" y="44"/>
                    <a:pt x="2039" y="20"/>
                  </a:cubicBezTo>
                  <a:cubicBezTo>
                    <a:pt x="2004" y="6"/>
                    <a:pt x="1965" y="0"/>
                    <a:pt x="1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836;p69">
              <a:extLst>
                <a:ext uri="{FF2B5EF4-FFF2-40B4-BE49-F238E27FC236}">
                  <a16:creationId xmlns:a16="http://schemas.microsoft.com/office/drawing/2014/main" id="{D7ACECBE-9162-B0EB-4C06-67D99CEC4CA0}"/>
                </a:ext>
              </a:extLst>
            </p:cNvPr>
            <p:cNvSpPr/>
            <p:nvPr/>
          </p:nvSpPr>
          <p:spPr>
            <a:xfrm>
              <a:off x="1532473" y="3805366"/>
              <a:ext cx="286505" cy="215432"/>
            </a:xfrm>
            <a:custGeom>
              <a:avLst/>
              <a:gdLst/>
              <a:ahLst/>
              <a:cxnLst/>
              <a:rect l="l" t="t" r="r" b="b"/>
              <a:pathLst>
                <a:path w="1943" h="1461" extrusionOk="0">
                  <a:moveTo>
                    <a:pt x="366" y="1"/>
                  </a:moveTo>
                  <a:cubicBezTo>
                    <a:pt x="326" y="1"/>
                    <a:pt x="288" y="12"/>
                    <a:pt x="255" y="37"/>
                  </a:cubicBezTo>
                  <a:cubicBezTo>
                    <a:pt x="206" y="74"/>
                    <a:pt x="182" y="134"/>
                    <a:pt x="171" y="183"/>
                  </a:cubicBezTo>
                  <a:cubicBezTo>
                    <a:pt x="109" y="341"/>
                    <a:pt x="37" y="474"/>
                    <a:pt x="49" y="644"/>
                  </a:cubicBezTo>
                  <a:lnTo>
                    <a:pt x="49" y="692"/>
                  </a:lnTo>
                  <a:cubicBezTo>
                    <a:pt x="49" y="838"/>
                    <a:pt x="1" y="984"/>
                    <a:pt x="12" y="1129"/>
                  </a:cubicBezTo>
                  <a:cubicBezTo>
                    <a:pt x="25" y="1215"/>
                    <a:pt x="49" y="1299"/>
                    <a:pt x="109" y="1360"/>
                  </a:cubicBezTo>
                  <a:cubicBezTo>
                    <a:pt x="195" y="1433"/>
                    <a:pt x="284" y="1461"/>
                    <a:pt x="374" y="1461"/>
                  </a:cubicBezTo>
                  <a:cubicBezTo>
                    <a:pt x="537" y="1461"/>
                    <a:pt x="701" y="1370"/>
                    <a:pt x="850" y="1299"/>
                  </a:cubicBezTo>
                  <a:cubicBezTo>
                    <a:pt x="953" y="1253"/>
                    <a:pt x="1063" y="1234"/>
                    <a:pt x="1175" y="1234"/>
                  </a:cubicBezTo>
                  <a:cubicBezTo>
                    <a:pt x="1208" y="1234"/>
                    <a:pt x="1241" y="1236"/>
                    <a:pt x="1274" y="1239"/>
                  </a:cubicBezTo>
                  <a:cubicBezTo>
                    <a:pt x="1291" y="1240"/>
                    <a:pt x="1308" y="1241"/>
                    <a:pt x="1326" y="1241"/>
                  </a:cubicBezTo>
                  <a:cubicBezTo>
                    <a:pt x="1448" y="1241"/>
                    <a:pt x="1582" y="1207"/>
                    <a:pt x="1700" y="1153"/>
                  </a:cubicBezTo>
                  <a:cubicBezTo>
                    <a:pt x="1772" y="1118"/>
                    <a:pt x="1857" y="1056"/>
                    <a:pt x="1894" y="972"/>
                  </a:cubicBezTo>
                  <a:cubicBezTo>
                    <a:pt x="1942" y="826"/>
                    <a:pt x="1894" y="584"/>
                    <a:pt x="1748" y="522"/>
                  </a:cubicBezTo>
                  <a:cubicBezTo>
                    <a:pt x="1675" y="498"/>
                    <a:pt x="1614" y="498"/>
                    <a:pt x="1541" y="498"/>
                  </a:cubicBezTo>
                  <a:cubicBezTo>
                    <a:pt x="1360" y="511"/>
                    <a:pt x="1166" y="571"/>
                    <a:pt x="983" y="571"/>
                  </a:cubicBezTo>
                  <a:cubicBezTo>
                    <a:pt x="850" y="559"/>
                    <a:pt x="740" y="425"/>
                    <a:pt x="692" y="317"/>
                  </a:cubicBezTo>
                  <a:cubicBezTo>
                    <a:pt x="656" y="268"/>
                    <a:pt x="643" y="195"/>
                    <a:pt x="607" y="147"/>
                  </a:cubicBezTo>
                  <a:cubicBezTo>
                    <a:pt x="556" y="62"/>
                    <a:pt x="458" y="1"/>
                    <a:pt x="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837;p69">
              <a:extLst>
                <a:ext uri="{FF2B5EF4-FFF2-40B4-BE49-F238E27FC236}">
                  <a16:creationId xmlns:a16="http://schemas.microsoft.com/office/drawing/2014/main" id="{CB45E8FD-4798-09DE-DC89-70CBB5E2DB3D}"/>
                </a:ext>
              </a:extLst>
            </p:cNvPr>
            <p:cNvSpPr/>
            <p:nvPr/>
          </p:nvSpPr>
          <p:spPr>
            <a:xfrm>
              <a:off x="1346385" y="3756853"/>
              <a:ext cx="218528" cy="191986"/>
            </a:xfrm>
            <a:custGeom>
              <a:avLst/>
              <a:gdLst/>
              <a:ahLst/>
              <a:cxnLst/>
              <a:rect l="l" t="t" r="r" b="b"/>
              <a:pathLst>
                <a:path w="1482" h="1302" extrusionOk="0">
                  <a:moveTo>
                    <a:pt x="1101" y="0"/>
                  </a:moveTo>
                  <a:cubicBezTo>
                    <a:pt x="1091" y="0"/>
                    <a:pt x="1080" y="1"/>
                    <a:pt x="1068" y="2"/>
                  </a:cubicBezTo>
                  <a:cubicBezTo>
                    <a:pt x="1007" y="15"/>
                    <a:pt x="959" y="26"/>
                    <a:pt x="899" y="51"/>
                  </a:cubicBezTo>
                  <a:cubicBezTo>
                    <a:pt x="729" y="136"/>
                    <a:pt x="570" y="245"/>
                    <a:pt x="449" y="379"/>
                  </a:cubicBezTo>
                  <a:cubicBezTo>
                    <a:pt x="401" y="427"/>
                    <a:pt x="352" y="487"/>
                    <a:pt x="292" y="536"/>
                  </a:cubicBezTo>
                  <a:cubicBezTo>
                    <a:pt x="255" y="573"/>
                    <a:pt x="206" y="609"/>
                    <a:pt x="146" y="633"/>
                  </a:cubicBezTo>
                  <a:cubicBezTo>
                    <a:pt x="98" y="646"/>
                    <a:pt x="61" y="621"/>
                    <a:pt x="49" y="682"/>
                  </a:cubicBezTo>
                  <a:cubicBezTo>
                    <a:pt x="37" y="706"/>
                    <a:pt x="37" y="743"/>
                    <a:pt x="25" y="779"/>
                  </a:cubicBezTo>
                  <a:cubicBezTo>
                    <a:pt x="12" y="851"/>
                    <a:pt x="1" y="924"/>
                    <a:pt x="1" y="997"/>
                  </a:cubicBezTo>
                  <a:cubicBezTo>
                    <a:pt x="12" y="1183"/>
                    <a:pt x="157" y="1302"/>
                    <a:pt x="339" y="1302"/>
                  </a:cubicBezTo>
                  <a:cubicBezTo>
                    <a:pt x="348" y="1302"/>
                    <a:pt x="356" y="1301"/>
                    <a:pt x="365" y="1301"/>
                  </a:cubicBezTo>
                  <a:cubicBezTo>
                    <a:pt x="462" y="1288"/>
                    <a:pt x="559" y="1240"/>
                    <a:pt x="632" y="1191"/>
                  </a:cubicBezTo>
                  <a:cubicBezTo>
                    <a:pt x="668" y="1167"/>
                    <a:pt x="692" y="1118"/>
                    <a:pt x="716" y="1083"/>
                  </a:cubicBezTo>
                  <a:cubicBezTo>
                    <a:pt x="753" y="1034"/>
                    <a:pt x="802" y="997"/>
                    <a:pt x="837" y="961"/>
                  </a:cubicBezTo>
                  <a:cubicBezTo>
                    <a:pt x="910" y="913"/>
                    <a:pt x="996" y="888"/>
                    <a:pt x="1080" y="851"/>
                  </a:cubicBezTo>
                  <a:cubicBezTo>
                    <a:pt x="1166" y="803"/>
                    <a:pt x="1250" y="730"/>
                    <a:pt x="1323" y="657"/>
                  </a:cubicBezTo>
                  <a:cubicBezTo>
                    <a:pt x="1384" y="585"/>
                    <a:pt x="1444" y="512"/>
                    <a:pt x="1468" y="427"/>
                  </a:cubicBezTo>
                  <a:cubicBezTo>
                    <a:pt x="1481" y="379"/>
                    <a:pt x="1481" y="342"/>
                    <a:pt x="1481" y="293"/>
                  </a:cubicBezTo>
                  <a:cubicBezTo>
                    <a:pt x="1468" y="196"/>
                    <a:pt x="1468" y="136"/>
                    <a:pt x="1384" y="87"/>
                  </a:cubicBezTo>
                  <a:cubicBezTo>
                    <a:pt x="1285" y="44"/>
                    <a:pt x="119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838;p69">
              <a:extLst>
                <a:ext uri="{FF2B5EF4-FFF2-40B4-BE49-F238E27FC236}">
                  <a16:creationId xmlns:a16="http://schemas.microsoft.com/office/drawing/2014/main" id="{7D51A6CA-66F1-82B1-D73D-CDED55B716D8}"/>
                </a:ext>
              </a:extLst>
            </p:cNvPr>
            <p:cNvSpPr/>
            <p:nvPr/>
          </p:nvSpPr>
          <p:spPr>
            <a:xfrm>
              <a:off x="1303475" y="3050392"/>
              <a:ext cx="263060" cy="853912"/>
            </a:xfrm>
            <a:custGeom>
              <a:avLst/>
              <a:gdLst/>
              <a:ahLst/>
              <a:cxnLst/>
              <a:rect l="l" t="t" r="r" b="b"/>
              <a:pathLst>
                <a:path w="1784" h="5791" extrusionOk="0">
                  <a:moveTo>
                    <a:pt x="49" y="0"/>
                  </a:moveTo>
                  <a:cubicBezTo>
                    <a:pt x="12" y="243"/>
                    <a:pt x="0" y="486"/>
                    <a:pt x="25" y="728"/>
                  </a:cubicBezTo>
                  <a:cubicBezTo>
                    <a:pt x="85" y="1262"/>
                    <a:pt x="219" y="2487"/>
                    <a:pt x="255" y="3070"/>
                  </a:cubicBezTo>
                  <a:cubicBezTo>
                    <a:pt x="292" y="3519"/>
                    <a:pt x="279" y="3968"/>
                    <a:pt x="292" y="4417"/>
                  </a:cubicBezTo>
                  <a:cubicBezTo>
                    <a:pt x="292" y="4612"/>
                    <a:pt x="303" y="4806"/>
                    <a:pt x="279" y="4987"/>
                  </a:cubicBezTo>
                  <a:cubicBezTo>
                    <a:pt x="255" y="5170"/>
                    <a:pt x="255" y="5400"/>
                    <a:pt x="340" y="5558"/>
                  </a:cubicBezTo>
                  <a:cubicBezTo>
                    <a:pt x="400" y="5679"/>
                    <a:pt x="534" y="5776"/>
                    <a:pt x="667" y="5788"/>
                  </a:cubicBezTo>
                  <a:cubicBezTo>
                    <a:pt x="682" y="5789"/>
                    <a:pt x="698" y="5790"/>
                    <a:pt x="713" y="5790"/>
                  </a:cubicBezTo>
                  <a:cubicBezTo>
                    <a:pt x="843" y="5790"/>
                    <a:pt x="969" y="5742"/>
                    <a:pt x="1056" y="5655"/>
                  </a:cubicBezTo>
                  <a:cubicBezTo>
                    <a:pt x="1117" y="5594"/>
                    <a:pt x="1117" y="5461"/>
                    <a:pt x="1128" y="5376"/>
                  </a:cubicBezTo>
                  <a:cubicBezTo>
                    <a:pt x="1141" y="5303"/>
                    <a:pt x="1141" y="5230"/>
                    <a:pt x="1141" y="5157"/>
                  </a:cubicBezTo>
                  <a:cubicBezTo>
                    <a:pt x="1153" y="4927"/>
                    <a:pt x="1153" y="4709"/>
                    <a:pt x="1153" y="4490"/>
                  </a:cubicBezTo>
                  <a:cubicBezTo>
                    <a:pt x="1165" y="4259"/>
                    <a:pt x="1177" y="4016"/>
                    <a:pt x="1190" y="3786"/>
                  </a:cubicBezTo>
                  <a:cubicBezTo>
                    <a:pt x="1201" y="3641"/>
                    <a:pt x="1214" y="3482"/>
                    <a:pt x="1226" y="3325"/>
                  </a:cubicBezTo>
                  <a:cubicBezTo>
                    <a:pt x="1238" y="3240"/>
                    <a:pt x="1250" y="3167"/>
                    <a:pt x="1250" y="3083"/>
                  </a:cubicBezTo>
                  <a:cubicBezTo>
                    <a:pt x="1262" y="3010"/>
                    <a:pt x="1250" y="2864"/>
                    <a:pt x="1287" y="2803"/>
                  </a:cubicBezTo>
                  <a:cubicBezTo>
                    <a:pt x="1432" y="2536"/>
                    <a:pt x="1554" y="2245"/>
                    <a:pt x="1578" y="2087"/>
                  </a:cubicBezTo>
                  <a:cubicBezTo>
                    <a:pt x="1602" y="1856"/>
                    <a:pt x="1602" y="1638"/>
                    <a:pt x="1626" y="1408"/>
                  </a:cubicBezTo>
                  <a:cubicBezTo>
                    <a:pt x="1651" y="1201"/>
                    <a:pt x="1724" y="1007"/>
                    <a:pt x="1759" y="801"/>
                  </a:cubicBezTo>
                  <a:cubicBezTo>
                    <a:pt x="1772" y="740"/>
                    <a:pt x="1784" y="667"/>
                    <a:pt x="1735" y="619"/>
                  </a:cubicBezTo>
                  <a:cubicBezTo>
                    <a:pt x="1699" y="558"/>
                    <a:pt x="1626" y="546"/>
                    <a:pt x="1565" y="534"/>
                  </a:cubicBezTo>
                  <a:cubicBezTo>
                    <a:pt x="1274" y="486"/>
                    <a:pt x="995" y="376"/>
                    <a:pt x="716" y="303"/>
                  </a:cubicBezTo>
                  <a:cubicBezTo>
                    <a:pt x="583" y="279"/>
                    <a:pt x="462" y="255"/>
                    <a:pt x="328" y="255"/>
                  </a:cubicBezTo>
                  <a:lnTo>
                    <a:pt x="49"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839;p69">
              <a:extLst>
                <a:ext uri="{FF2B5EF4-FFF2-40B4-BE49-F238E27FC236}">
                  <a16:creationId xmlns:a16="http://schemas.microsoft.com/office/drawing/2014/main" id="{9AD02D21-D159-306E-AC21-959648B8C88B}"/>
                </a:ext>
              </a:extLst>
            </p:cNvPr>
            <p:cNvSpPr/>
            <p:nvPr/>
          </p:nvSpPr>
          <p:spPr>
            <a:xfrm>
              <a:off x="1303475" y="3050392"/>
              <a:ext cx="263060" cy="849931"/>
            </a:xfrm>
            <a:custGeom>
              <a:avLst/>
              <a:gdLst/>
              <a:ahLst/>
              <a:cxnLst/>
              <a:rect l="l" t="t" r="r" b="b"/>
              <a:pathLst>
                <a:path w="1784" h="5764" extrusionOk="0">
                  <a:moveTo>
                    <a:pt x="49" y="0"/>
                  </a:moveTo>
                  <a:cubicBezTo>
                    <a:pt x="25" y="206"/>
                    <a:pt x="0" y="413"/>
                    <a:pt x="12" y="619"/>
                  </a:cubicBezTo>
                  <a:cubicBezTo>
                    <a:pt x="243" y="716"/>
                    <a:pt x="413" y="910"/>
                    <a:pt x="510" y="1117"/>
                  </a:cubicBezTo>
                  <a:cubicBezTo>
                    <a:pt x="1165" y="2597"/>
                    <a:pt x="1117" y="4186"/>
                    <a:pt x="886" y="5764"/>
                  </a:cubicBezTo>
                  <a:cubicBezTo>
                    <a:pt x="947" y="5740"/>
                    <a:pt x="1007" y="5704"/>
                    <a:pt x="1056" y="5655"/>
                  </a:cubicBezTo>
                  <a:cubicBezTo>
                    <a:pt x="1117" y="5594"/>
                    <a:pt x="1117" y="5461"/>
                    <a:pt x="1128" y="5376"/>
                  </a:cubicBezTo>
                  <a:cubicBezTo>
                    <a:pt x="1141" y="5303"/>
                    <a:pt x="1141" y="5230"/>
                    <a:pt x="1141" y="5157"/>
                  </a:cubicBezTo>
                  <a:cubicBezTo>
                    <a:pt x="1153" y="4927"/>
                    <a:pt x="1153" y="4709"/>
                    <a:pt x="1153" y="4490"/>
                  </a:cubicBezTo>
                  <a:cubicBezTo>
                    <a:pt x="1165" y="4259"/>
                    <a:pt x="1177" y="4016"/>
                    <a:pt x="1190" y="3786"/>
                  </a:cubicBezTo>
                  <a:cubicBezTo>
                    <a:pt x="1201" y="3641"/>
                    <a:pt x="1214" y="3482"/>
                    <a:pt x="1226" y="3325"/>
                  </a:cubicBezTo>
                  <a:cubicBezTo>
                    <a:pt x="1238" y="3240"/>
                    <a:pt x="1250" y="3167"/>
                    <a:pt x="1250" y="3083"/>
                  </a:cubicBezTo>
                  <a:cubicBezTo>
                    <a:pt x="1262" y="3010"/>
                    <a:pt x="1250" y="2864"/>
                    <a:pt x="1287" y="2803"/>
                  </a:cubicBezTo>
                  <a:cubicBezTo>
                    <a:pt x="1432" y="2536"/>
                    <a:pt x="1554" y="2245"/>
                    <a:pt x="1578" y="2087"/>
                  </a:cubicBezTo>
                  <a:cubicBezTo>
                    <a:pt x="1602" y="1856"/>
                    <a:pt x="1602" y="1638"/>
                    <a:pt x="1626" y="1408"/>
                  </a:cubicBezTo>
                  <a:cubicBezTo>
                    <a:pt x="1651" y="1201"/>
                    <a:pt x="1724" y="1007"/>
                    <a:pt x="1759" y="801"/>
                  </a:cubicBezTo>
                  <a:cubicBezTo>
                    <a:pt x="1772" y="740"/>
                    <a:pt x="1784" y="667"/>
                    <a:pt x="1735" y="619"/>
                  </a:cubicBezTo>
                  <a:cubicBezTo>
                    <a:pt x="1699" y="558"/>
                    <a:pt x="1626" y="546"/>
                    <a:pt x="1565" y="534"/>
                  </a:cubicBezTo>
                  <a:cubicBezTo>
                    <a:pt x="1274" y="486"/>
                    <a:pt x="995" y="376"/>
                    <a:pt x="716" y="303"/>
                  </a:cubicBezTo>
                  <a:cubicBezTo>
                    <a:pt x="583" y="279"/>
                    <a:pt x="462" y="255"/>
                    <a:pt x="328" y="255"/>
                  </a:cubicBezTo>
                  <a:lnTo>
                    <a:pt x="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840;p69">
              <a:extLst>
                <a:ext uri="{FF2B5EF4-FFF2-40B4-BE49-F238E27FC236}">
                  <a16:creationId xmlns:a16="http://schemas.microsoft.com/office/drawing/2014/main" id="{5BEB4039-C7C3-DB9C-DF26-A6D4B7A551A7}"/>
                </a:ext>
              </a:extLst>
            </p:cNvPr>
            <p:cNvSpPr/>
            <p:nvPr/>
          </p:nvSpPr>
          <p:spPr>
            <a:xfrm>
              <a:off x="1305244" y="3141519"/>
              <a:ext cx="170163" cy="763227"/>
            </a:xfrm>
            <a:custGeom>
              <a:avLst/>
              <a:gdLst/>
              <a:ahLst/>
              <a:cxnLst/>
              <a:rect l="l" t="t" r="r" b="b"/>
              <a:pathLst>
                <a:path w="1154" h="5176" extrusionOk="0">
                  <a:moveTo>
                    <a:pt x="0" y="1"/>
                  </a:moveTo>
                  <a:cubicBezTo>
                    <a:pt x="0" y="38"/>
                    <a:pt x="0" y="73"/>
                    <a:pt x="13" y="110"/>
                  </a:cubicBezTo>
                  <a:cubicBezTo>
                    <a:pt x="73" y="644"/>
                    <a:pt x="207" y="1869"/>
                    <a:pt x="243" y="2452"/>
                  </a:cubicBezTo>
                  <a:cubicBezTo>
                    <a:pt x="280" y="2901"/>
                    <a:pt x="267" y="3350"/>
                    <a:pt x="280" y="3799"/>
                  </a:cubicBezTo>
                  <a:cubicBezTo>
                    <a:pt x="280" y="3994"/>
                    <a:pt x="291" y="4188"/>
                    <a:pt x="267" y="4369"/>
                  </a:cubicBezTo>
                  <a:cubicBezTo>
                    <a:pt x="243" y="4552"/>
                    <a:pt x="243" y="4782"/>
                    <a:pt x="328" y="4940"/>
                  </a:cubicBezTo>
                  <a:cubicBezTo>
                    <a:pt x="388" y="5061"/>
                    <a:pt x="522" y="5158"/>
                    <a:pt x="655" y="5170"/>
                  </a:cubicBezTo>
                  <a:cubicBezTo>
                    <a:pt x="675" y="5173"/>
                    <a:pt x="695" y="5175"/>
                    <a:pt x="714" y="5175"/>
                  </a:cubicBezTo>
                  <a:cubicBezTo>
                    <a:pt x="767" y="5175"/>
                    <a:pt x="821" y="5164"/>
                    <a:pt x="874" y="5146"/>
                  </a:cubicBezTo>
                  <a:cubicBezTo>
                    <a:pt x="1105" y="3568"/>
                    <a:pt x="1153" y="1979"/>
                    <a:pt x="498" y="499"/>
                  </a:cubicBezTo>
                  <a:cubicBezTo>
                    <a:pt x="401" y="292"/>
                    <a:pt x="231" y="9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841;p69">
              <a:extLst>
                <a:ext uri="{FF2B5EF4-FFF2-40B4-BE49-F238E27FC236}">
                  <a16:creationId xmlns:a16="http://schemas.microsoft.com/office/drawing/2014/main" id="{E0F7F696-D536-3550-4BBC-1342ADDBB8E5}"/>
                </a:ext>
              </a:extLst>
            </p:cNvPr>
            <p:cNvSpPr/>
            <p:nvPr/>
          </p:nvSpPr>
          <p:spPr>
            <a:xfrm>
              <a:off x="1482338" y="3448523"/>
              <a:ext cx="177241" cy="508425"/>
            </a:xfrm>
            <a:custGeom>
              <a:avLst/>
              <a:gdLst/>
              <a:ahLst/>
              <a:cxnLst/>
              <a:rect l="l" t="t" r="r" b="b"/>
              <a:pathLst>
                <a:path w="1202" h="3448" extrusionOk="0">
                  <a:moveTo>
                    <a:pt x="168" y="1"/>
                  </a:moveTo>
                  <a:cubicBezTo>
                    <a:pt x="102" y="1"/>
                    <a:pt x="46" y="26"/>
                    <a:pt x="25" y="103"/>
                  </a:cubicBezTo>
                  <a:cubicBezTo>
                    <a:pt x="1" y="200"/>
                    <a:pt x="37" y="346"/>
                    <a:pt x="37" y="443"/>
                  </a:cubicBezTo>
                  <a:cubicBezTo>
                    <a:pt x="49" y="564"/>
                    <a:pt x="37" y="516"/>
                    <a:pt x="37" y="649"/>
                  </a:cubicBezTo>
                  <a:cubicBezTo>
                    <a:pt x="61" y="1135"/>
                    <a:pt x="146" y="2858"/>
                    <a:pt x="425" y="3355"/>
                  </a:cubicBezTo>
                  <a:cubicBezTo>
                    <a:pt x="469" y="3424"/>
                    <a:pt x="562" y="3448"/>
                    <a:pt x="661" y="3448"/>
                  </a:cubicBezTo>
                  <a:cubicBezTo>
                    <a:pt x="754" y="3448"/>
                    <a:pt x="853" y="3427"/>
                    <a:pt x="923" y="3404"/>
                  </a:cubicBezTo>
                  <a:cubicBezTo>
                    <a:pt x="1202" y="3295"/>
                    <a:pt x="1142" y="2470"/>
                    <a:pt x="1129" y="2166"/>
                  </a:cubicBezTo>
                  <a:cubicBezTo>
                    <a:pt x="1117" y="1693"/>
                    <a:pt x="1080" y="1232"/>
                    <a:pt x="1093" y="771"/>
                  </a:cubicBezTo>
                  <a:lnTo>
                    <a:pt x="1093" y="747"/>
                  </a:lnTo>
                  <a:cubicBezTo>
                    <a:pt x="1105" y="577"/>
                    <a:pt x="1117" y="383"/>
                    <a:pt x="972" y="273"/>
                  </a:cubicBezTo>
                  <a:cubicBezTo>
                    <a:pt x="826" y="164"/>
                    <a:pt x="608" y="127"/>
                    <a:pt x="438" y="67"/>
                  </a:cubicBezTo>
                  <a:cubicBezTo>
                    <a:pt x="368" y="46"/>
                    <a:pt x="258" y="1"/>
                    <a:pt x="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842;p69">
              <a:extLst>
                <a:ext uri="{FF2B5EF4-FFF2-40B4-BE49-F238E27FC236}">
                  <a16:creationId xmlns:a16="http://schemas.microsoft.com/office/drawing/2014/main" id="{4CE4E06D-81A5-1221-B95D-CB4B8BE242C7}"/>
                </a:ext>
              </a:extLst>
            </p:cNvPr>
            <p:cNvSpPr/>
            <p:nvPr/>
          </p:nvSpPr>
          <p:spPr>
            <a:xfrm>
              <a:off x="1349923" y="3068971"/>
              <a:ext cx="311572" cy="536294"/>
            </a:xfrm>
            <a:custGeom>
              <a:avLst/>
              <a:gdLst/>
              <a:ahLst/>
              <a:cxnLst/>
              <a:rect l="l" t="t" r="r" b="b"/>
              <a:pathLst>
                <a:path w="2113" h="3637" extrusionOk="0">
                  <a:moveTo>
                    <a:pt x="83" y="0"/>
                  </a:moveTo>
                  <a:cubicBezTo>
                    <a:pt x="74" y="0"/>
                    <a:pt x="66" y="2"/>
                    <a:pt x="61" y="7"/>
                  </a:cubicBezTo>
                  <a:cubicBezTo>
                    <a:pt x="1" y="56"/>
                    <a:pt x="85" y="263"/>
                    <a:pt x="98" y="335"/>
                  </a:cubicBezTo>
                  <a:cubicBezTo>
                    <a:pt x="255" y="1027"/>
                    <a:pt x="716" y="1622"/>
                    <a:pt x="850" y="2313"/>
                  </a:cubicBezTo>
                  <a:cubicBezTo>
                    <a:pt x="911" y="2604"/>
                    <a:pt x="899" y="2908"/>
                    <a:pt x="923" y="3199"/>
                  </a:cubicBezTo>
                  <a:cubicBezTo>
                    <a:pt x="935" y="3235"/>
                    <a:pt x="935" y="3272"/>
                    <a:pt x="947" y="3308"/>
                  </a:cubicBezTo>
                  <a:cubicBezTo>
                    <a:pt x="972" y="3369"/>
                    <a:pt x="1032" y="3418"/>
                    <a:pt x="1080" y="3442"/>
                  </a:cubicBezTo>
                  <a:cubicBezTo>
                    <a:pt x="1214" y="3539"/>
                    <a:pt x="1360" y="3588"/>
                    <a:pt x="1517" y="3623"/>
                  </a:cubicBezTo>
                  <a:cubicBezTo>
                    <a:pt x="1590" y="3636"/>
                    <a:pt x="1675" y="3636"/>
                    <a:pt x="1760" y="3636"/>
                  </a:cubicBezTo>
                  <a:cubicBezTo>
                    <a:pt x="1808" y="3636"/>
                    <a:pt x="1857" y="3620"/>
                    <a:pt x="1902" y="3620"/>
                  </a:cubicBezTo>
                  <a:cubicBezTo>
                    <a:pt x="1925" y="3620"/>
                    <a:pt x="1946" y="3624"/>
                    <a:pt x="1967" y="3636"/>
                  </a:cubicBezTo>
                  <a:cubicBezTo>
                    <a:pt x="2003" y="3393"/>
                    <a:pt x="1978" y="3138"/>
                    <a:pt x="2027" y="2884"/>
                  </a:cubicBezTo>
                  <a:cubicBezTo>
                    <a:pt x="2088" y="2628"/>
                    <a:pt x="2075" y="2350"/>
                    <a:pt x="2075" y="2094"/>
                  </a:cubicBezTo>
                  <a:cubicBezTo>
                    <a:pt x="2100" y="1512"/>
                    <a:pt x="2112" y="942"/>
                    <a:pt x="2100" y="360"/>
                  </a:cubicBezTo>
                  <a:cubicBezTo>
                    <a:pt x="2088" y="287"/>
                    <a:pt x="2088" y="214"/>
                    <a:pt x="2051" y="153"/>
                  </a:cubicBezTo>
                  <a:cubicBezTo>
                    <a:pt x="2040" y="141"/>
                    <a:pt x="2040" y="129"/>
                    <a:pt x="2027" y="117"/>
                  </a:cubicBezTo>
                  <a:cubicBezTo>
                    <a:pt x="1983" y="79"/>
                    <a:pt x="1914" y="66"/>
                    <a:pt x="1834" y="66"/>
                  </a:cubicBezTo>
                  <a:cubicBezTo>
                    <a:pt x="1627" y="66"/>
                    <a:pt x="1345" y="156"/>
                    <a:pt x="1214" y="166"/>
                  </a:cubicBezTo>
                  <a:cubicBezTo>
                    <a:pt x="1101" y="166"/>
                    <a:pt x="988" y="171"/>
                    <a:pt x="878" y="171"/>
                  </a:cubicBezTo>
                  <a:cubicBezTo>
                    <a:pt x="823" y="171"/>
                    <a:pt x="769" y="169"/>
                    <a:pt x="716" y="166"/>
                  </a:cubicBezTo>
                  <a:cubicBezTo>
                    <a:pt x="668" y="166"/>
                    <a:pt x="608" y="176"/>
                    <a:pt x="553" y="176"/>
                  </a:cubicBezTo>
                  <a:cubicBezTo>
                    <a:pt x="525" y="176"/>
                    <a:pt x="498" y="174"/>
                    <a:pt x="474" y="166"/>
                  </a:cubicBezTo>
                  <a:cubicBezTo>
                    <a:pt x="413" y="153"/>
                    <a:pt x="365" y="104"/>
                    <a:pt x="292" y="93"/>
                  </a:cubicBezTo>
                  <a:cubicBezTo>
                    <a:pt x="250" y="82"/>
                    <a:pt x="137"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843;p69">
              <a:extLst>
                <a:ext uri="{FF2B5EF4-FFF2-40B4-BE49-F238E27FC236}">
                  <a16:creationId xmlns:a16="http://schemas.microsoft.com/office/drawing/2014/main" id="{3F47B3AA-0E69-1D75-AF6B-60CC0D1BB33D}"/>
                </a:ext>
              </a:extLst>
            </p:cNvPr>
            <p:cNvSpPr/>
            <p:nvPr/>
          </p:nvSpPr>
          <p:spPr>
            <a:xfrm>
              <a:off x="1351693" y="2572487"/>
              <a:ext cx="338409" cy="131382"/>
            </a:xfrm>
            <a:custGeom>
              <a:avLst/>
              <a:gdLst/>
              <a:ahLst/>
              <a:cxnLst/>
              <a:rect l="l" t="t" r="r" b="b"/>
              <a:pathLst>
                <a:path w="2295" h="891" extrusionOk="0">
                  <a:moveTo>
                    <a:pt x="558" y="1"/>
                  </a:moveTo>
                  <a:cubicBezTo>
                    <a:pt x="471" y="1"/>
                    <a:pt x="383" y="13"/>
                    <a:pt x="292" y="49"/>
                  </a:cubicBezTo>
                  <a:cubicBezTo>
                    <a:pt x="122" y="110"/>
                    <a:pt x="37" y="292"/>
                    <a:pt x="13" y="475"/>
                  </a:cubicBezTo>
                  <a:cubicBezTo>
                    <a:pt x="1" y="572"/>
                    <a:pt x="13" y="680"/>
                    <a:pt x="86" y="741"/>
                  </a:cubicBezTo>
                  <a:cubicBezTo>
                    <a:pt x="159" y="802"/>
                    <a:pt x="316" y="826"/>
                    <a:pt x="413" y="839"/>
                  </a:cubicBezTo>
                  <a:cubicBezTo>
                    <a:pt x="614" y="868"/>
                    <a:pt x="824" y="890"/>
                    <a:pt x="1034" y="890"/>
                  </a:cubicBezTo>
                  <a:cubicBezTo>
                    <a:pt x="1078" y="890"/>
                    <a:pt x="1122" y="889"/>
                    <a:pt x="1165" y="887"/>
                  </a:cubicBezTo>
                  <a:cubicBezTo>
                    <a:pt x="1251" y="887"/>
                    <a:pt x="1335" y="874"/>
                    <a:pt x="1421" y="874"/>
                  </a:cubicBezTo>
                  <a:cubicBezTo>
                    <a:pt x="1602" y="863"/>
                    <a:pt x="1796" y="850"/>
                    <a:pt x="1991" y="839"/>
                  </a:cubicBezTo>
                  <a:cubicBezTo>
                    <a:pt x="2052" y="826"/>
                    <a:pt x="2161" y="839"/>
                    <a:pt x="2222" y="802"/>
                  </a:cubicBezTo>
                  <a:cubicBezTo>
                    <a:pt x="2282" y="766"/>
                    <a:pt x="2294" y="632"/>
                    <a:pt x="2282" y="572"/>
                  </a:cubicBezTo>
                  <a:cubicBezTo>
                    <a:pt x="2282" y="475"/>
                    <a:pt x="2233" y="377"/>
                    <a:pt x="2173" y="329"/>
                  </a:cubicBezTo>
                  <a:cubicBezTo>
                    <a:pt x="2112" y="292"/>
                    <a:pt x="2052" y="268"/>
                    <a:pt x="1979" y="256"/>
                  </a:cubicBezTo>
                  <a:cubicBezTo>
                    <a:pt x="1591" y="159"/>
                    <a:pt x="1202" y="74"/>
                    <a:pt x="814" y="25"/>
                  </a:cubicBezTo>
                  <a:cubicBezTo>
                    <a:pt x="729" y="13"/>
                    <a:pt x="644" y="1"/>
                    <a:pt x="5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844;p69">
              <a:extLst>
                <a:ext uri="{FF2B5EF4-FFF2-40B4-BE49-F238E27FC236}">
                  <a16:creationId xmlns:a16="http://schemas.microsoft.com/office/drawing/2014/main" id="{3CFEA760-1439-00E8-5630-362DCB19C3CB}"/>
                </a:ext>
              </a:extLst>
            </p:cNvPr>
            <p:cNvSpPr/>
            <p:nvPr/>
          </p:nvSpPr>
          <p:spPr>
            <a:xfrm>
              <a:off x="2076437" y="2668334"/>
              <a:ext cx="182697" cy="108379"/>
            </a:xfrm>
            <a:custGeom>
              <a:avLst/>
              <a:gdLst/>
              <a:ahLst/>
              <a:cxnLst/>
              <a:rect l="l" t="t" r="r" b="b"/>
              <a:pathLst>
                <a:path w="1239" h="735" extrusionOk="0">
                  <a:moveTo>
                    <a:pt x="651" y="1"/>
                  </a:moveTo>
                  <a:cubicBezTo>
                    <a:pt x="554" y="1"/>
                    <a:pt x="446" y="49"/>
                    <a:pt x="365" y="79"/>
                  </a:cubicBezTo>
                  <a:cubicBezTo>
                    <a:pt x="255" y="140"/>
                    <a:pt x="146" y="200"/>
                    <a:pt x="49" y="286"/>
                  </a:cubicBezTo>
                  <a:cubicBezTo>
                    <a:pt x="37" y="297"/>
                    <a:pt x="12" y="310"/>
                    <a:pt x="1" y="334"/>
                  </a:cubicBezTo>
                  <a:lnTo>
                    <a:pt x="109" y="734"/>
                  </a:lnTo>
                  <a:cubicBezTo>
                    <a:pt x="134" y="723"/>
                    <a:pt x="219" y="710"/>
                    <a:pt x="268" y="710"/>
                  </a:cubicBezTo>
                  <a:cubicBezTo>
                    <a:pt x="316" y="698"/>
                    <a:pt x="365" y="686"/>
                    <a:pt x="413" y="661"/>
                  </a:cubicBezTo>
                  <a:cubicBezTo>
                    <a:pt x="462" y="650"/>
                    <a:pt x="498" y="625"/>
                    <a:pt x="535" y="613"/>
                  </a:cubicBezTo>
                  <a:cubicBezTo>
                    <a:pt x="563" y="599"/>
                    <a:pt x="591" y="593"/>
                    <a:pt x="617" y="593"/>
                  </a:cubicBezTo>
                  <a:cubicBezTo>
                    <a:pt x="635" y="593"/>
                    <a:pt x="653" y="596"/>
                    <a:pt x="668" y="601"/>
                  </a:cubicBezTo>
                  <a:cubicBezTo>
                    <a:pt x="716" y="625"/>
                    <a:pt x="765" y="650"/>
                    <a:pt x="826" y="661"/>
                  </a:cubicBezTo>
                  <a:cubicBezTo>
                    <a:pt x="826" y="674"/>
                    <a:pt x="837" y="674"/>
                    <a:pt x="837" y="674"/>
                  </a:cubicBezTo>
                  <a:lnTo>
                    <a:pt x="862" y="650"/>
                  </a:lnTo>
                  <a:cubicBezTo>
                    <a:pt x="874" y="637"/>
                    <a:pt x="886" y="625"/>
                    <a:pt x="886" y="601"/>
                  </a:cubicBezTo>
                  <a:lnTo>
                    <a:pt x="886" y="553"/>
                  </a:lnTo>
                  <a:cubicBezTo>
                    <a:pt x="899" y="553"/>
                    <a:pt x="910" y="540"/>
                    <a:pt x="910" y="540"/>
                  </a:cubicBezTo>
                  <a:cubicBezTo>
                    <a:pt x="935" y="516"/>
                    <a:pt x="899" y="491"/>
                    <a:pt x="910" y="467"/>
                  </a:cubicBezTo>
                  <a:cubicBezTo>
                    <a:pt x="923" y="456"/>
                    <a:pt x="947" y="456"/>
                    <a:pt x="959" y="443"/>
                  </a:cubicBezTo>
                  <a:cubicBezTo>
                    <a:pt x="971" y="431"/>
                    <a:pt x="971" y="394"/>
                    <a:pt x="971" y="383"/>
                  </a:cubicBezTo>
                  <a:cubicBezTo>
                    <a:pt x="959" y="346"/>
                    <a:pt x="947" y="322"/>
                    <a:pt x="935" y="297"/>
                  </a:cubicBezTo>
                  <a:cubicBezTo>
                    <a:pt x="923" y="273"/>
                    <a:pt x="910" y="261"/>
                    <a:pt x="910" y="237"/>
                  </a:cubicBezTo>
                  <a:cubicBezTo>
                    <a:pt x="923" y="200"/>
                    <a:pt x="959" y="189"/>
                    <a:pt x="983" y="189"/>
                  </a:cubicBezTo>
                  <a:cubicBezTo>
                    <a:pt x="1020" y="189"/>
                    <a:pt x="1056" y="189"/>
                    <a:pt x="1080" y="200"/>
                  </a:cubicBezTo>
                  <a:cubicBezTo>
                    <a:pt x="1117" y="213"/>
                    <a:pt x="1141" y="224"/>
                    <a:pt x="1166" y="237"/>
                  </a:cubicBezTo>
                  <a:cubicBezTo>
                    <a:pt x="1182" y="237"/>
                    <a:pt x="1198" y="242"/>
                    <a:pt x="1210" y="242"/>
                  </a:cubicBezTo>
                  <a:cubicBezTo>
                    <a:pt x="1217" y="242"/>
                    <a:pt x="1222" y="241"/>
                    <a:pt x="1226" y="237"/>
                  </a:cubicBezTo>
                  <a:lnTo>
                    <a:pt x="1238" y="237"/>
                  </a:lnTo>
                  <a:lnTo>
                    <a:pt x="1238" y="224"/>
                  </a:lnTo>
                  <a:cubicBezTo>
                    <a:pt x="1226" y="164"/>
                    <a:pt x="1177" y="127"/>
                    <a:pt x="1129" y="103"/>
                  </a:cubicBezTo>
                  <a:cubicBezTo>
                    <a:pt x="1068" y="67"/>
                    <a:pt x="996" y="55"/>
                    <a:pt x="910" y="43"/>
                  </a:cubicBezTo>
                  <a:cubicBezTo>
                    <a:pt x="837" y="30"/>
                    <a:pt x="765" y="19"/>
                    <a:pt x="704" y="6"/>
                  </a:cubicBezTo>
                  <a:cubicBezTo>
                    <a:pt x="687" y="2"/>
                    <a:pt x="669" y="1"/>
                    <a:pt x="651" y="1"/>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845;p69">
              <a:extLst>
                <a:ext uri="{FF2B5EF4-FFF2-40B4-BE49-F238E27FC236}">
                  <a16:creationId xmlns:a16="http://schemas.microsoft.com/office/drawing/2014/main" id="{DF3050BC-EB29-C7F0-9DC6-FC6600A47AF8}"/>
                </a:ext>
              </a:extLst>
            </p:cNvPr>
            <p:cNvSpPr/>
            <p:nvPr/>
          </p:nvSpPr>
          <p:spPr>
            <a:xfrm>
              <a:off x="1256879" y="2443021"/>
              <a:ext cx="422459" cy="734031"/>
            </a:xfrm>
            <a:custGeom>
              <a:avLst/>
              <a:gdLst/>
              <a:ahLst/>
              <a:cxnLst/>
              <a:rect l="l" t="t" r="r" b="b"/>
              <a:pathLst>
                <a:path w="2865" h="4978" extrusionOk="0">
                  <a:moveTo>
                    <a:pt x="758" y="1"/>
                  </a:moveTo>
                  <a:cubicBezTo>
                    <a:pt x="632" y="1"/>
                    <a:pt x="505" y="30"/>
                    <a:pt x="377" y="102"/>
                  </a:cubicBezTo>
                  <a:cubicBezTo>
                    <a:pt x="328" y="126"/>
                    <a:pt x="279" y="163"/>
                    <a:pt x="244" y="199"/>
                  </a:cubicBezTo>
                  <a:cubicBezTo>
                    <a:pt x="1" y="430"/>
                    <a:pt x="25" y="819"/>
                    <a:pt x="61" y="1121"/>
                  </a:cubicBezTo>
                  <a:cubicBezTo>
                    <a:pt x="110" y="1522"/>
                    <a:pt x="231" y="1898"/>
                    <a:pt x="292" y="2286"/>
                  </a:cubicBezTo>
                  <a:cubicBezTo>
                    <a:pt x="316" y="2372"/>
                    <a:pt x="328" y="2456"/>
                    <a:pt x="328" y="2529"/>
                  </a:cubicBezTo>
                  <a:cubicBezTo>
                    <a:pt x="365" y="2820"/>
                    <a:pt x="341" y="3112"/>
                    <a:pt x="377" y="3391"/>
                  </a:cubicBezTo>
                  <a:cubicBezTo>
                    <a:pt x="413" y="3634"/>
                    <a:pt x="341" y="3912"/>
                    <a:pt x="304" y="4155"/>
                  </a:cubicBezTo>
                  <a:cubicBezTo>
                    <a:pt x="292" y="4313"/>
                    <a:pt x="268" y="4471"/>
                    <a:pt x="352" y="4605"/>
                  </a:cubicBezTo>
                  <a:cubicBezTo>
                    <a:pt x="438" y="4738"/>
                    <a:pt x="619" y="4786"/>
                    <a:pt x="778" y="4823"/>
                  </a:cubicBezTo>
                  <a:cubicBezTo>
                    <a:pt x="1127" y="4909"/>
                    <a:pt x="1486" y="4978"/>
                    <a:pt x="1838" y="4978"/>
                  </a:cubicBezTo>
                  <a:cubicBezTo>
                    <a:pt x="2084" y="4978"/>
                    <a:pt x="2326" y="4944"/>
                    <a:pt x="2561" y="4859"/>
                  </a:cubicBezTo>
                  <a:cubicBezTo>
                    <a:pt x="2658" y="4823"/>
                    <a:pt x="2768" y="4762"/>
                    <a:pt x="2804" y="4665"/>
                  </a:cubicBezTo>
                  <a:cubicBezTo>
                    <a:pt x="2828" y="4605"/>
                    <a:pt x="2828" y="4532"/>
                    <a:pt x="2816" y="4459"/>
                  </a:cubicBezTo>
                  <a:cubicBezTo>
                    <a:pt x="2743" y="3670"/>
                    <a:pt x="2719" y="2869"/>
                    <a:pt x="2804" y="2068"/>
                  </a:cubicBezTo>
                  <a:cubicBezTo>
                    <a:pt x="2828" y="1789"/>
                    <a:pt x="2865" y="1510"/>
                    <a:pt x="2865" y="1231"/>
                  </a:cubicBezTo>
                  <a:lnTo>
                    <a:pt x="2865" y="1207"/>
                  </a:lnTo>
                  <a:cubicBezTo>
                    <a:pt x="2865" y="1110"/>
                    <a:pt x="2865" y="988"/>
                    <a:pt x="2804" y="891"/>
                  </a:cubicBezTo>
                  <a:cubicBezTo>
                    <a:pt x="2743" y="819"/>
                    <a:pt x="2646" y="770"/>
                    <a:pt x="2573" y="722"/>
                  </a:cubicBezTo>
                  <a:cubicBezTo>
                    <a:pt x="2306" y="563"/>
                    <a:pt x="2027" y="418"/>
                    <a:pt x="1736" y="321"/>
                  </a:cubicBezTo>
                  <a:cubicBezTo>
                    <a:pt x="1418" y="206"/>
                    <a:pt x="1093"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846;p69">
              <a:extLst>
                <a:ext uri="{FF2B5EF4-FFF2-40B4-BE49-F238E27FC236}">
                  <a16:creationId xmlns:a16="http://schemas.microsoft.com/office/drawing/2014/main" id="{75AA895D-CF96-15F8-B0C7-4EF100E0B8DE}"/>
                </a:ext>
              </a:extLst>
            </p:cNvPr>
            <p:cNvSpPr/>
            <p:nvPr/>
          </p:nvSpPr>
          <p:spPr>
            <a:xfrm>
              <a:off x="1351693" y="2443758"/>
              <a:ext cx="204078" cy="105283"/>
            </a:xfrm>
            <a:custGeom>
              <a:avLst/>
              <a:gdLst/>
              <a:ahLst/>
              <a:cxnLst/>
              <a:rect l="l" t="t" r="r" b="b"/>
              <a:pathLst>
                <a:path w="1384" h="714" extrusionOk="0">
                  <a:moveTo>
                    <a:pt x="159" y="0"/>
                  </a:moveTo>
                  <a:lnTo>
                    <a:pt x="159" y="0"/>
                  </a:lnTo>
                  <a:cubicBezTo>
                    <a:pt x="1" y="231"/>
                    <a:pt x="122" y="498"/>
                    <a:pt x="353" y="619"/>
                  </a:cubicBezTo>
                  <a:cubicBezTo>
                    <a:pt x="478" y="682"/>
                    <a:pt x="618" y="713"/>
                    <a:pt x="759" y="713"/>
                  </a:cubicBezTo>
                  <a:cubicBezTo>
                    <a:pt x="946" y="713"/>
                    <a:pt x="1134" y="658"/>
                    <a:pt x="1287" y="547"/>
                  </a:cubicBezTo>
                  <a:cubicBezTo>
                    <a:pt x="1335" y="510"/>
                    <a:pt x="1384" y="450"/>
                    <a:pt x="1324" y="401"/>
                  </a:cubicBezTo>
                  <a:cubicBezTo>
                    <a:pt x="1238" y="364"/>
                    <a:pt x="1154" y="340"/>
                    <a:pt x="1093" y="316"/>
                  </a:cubicBezTo>
                  <a:cubicBezTo>
                    <a:pt x="790" y="207"/>
                    <a:pt x="474" y="13"/>
                    <a:pt x="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847;p69">
              <a:extLst>
                <a:ext uri="{FF2B5EF4-FFF2-40B4-BE49-F238E27FC236}">
                  <a16:creationId xmlns:a16="http://schemas.microsoft.com/office/drawing/2014/main" id="{00094FB1-6716-78DF-F792-1755DF5FF2D0}"/>
                </a:ext>
              </a:extLst>
            </p:cNvPr>
            <p:cNvSpPr/>
            <p:nvPr/>
          </p:nvSpPr>
          <p:spPr>
            <a:xfrm>
              <a:off x="1518170" y="2558626"/>
              <a:ext cx="399161" cy="254802"/>
            </a:xfrm>
            <a:custGeom>
              <a:avLst/>
              <a:gdLst/>
              <a:ahLst/>
              <a:cxnLst/>
              <a:rect l="l" t="t" r="r" b="b"/>
              <a:pathLst>
                <a:path w="2707" h="1728" extrusionOk="0">
                  <a:moveTo>
                    <a:pt x="971" y="107"/>
                  </a:moveTo>
                  <a:cubicBezTo>
                    <a:pt x="971" y="107"/>
                    <a:pt x="971" y="107"/>
                    <a:pt x="971" y="107"/>
                  </a:cubicBezTo>
                  <a:cubicBezTo>
                    <a:pt x="971" y="107"/>
                    <a:pt x="971" y="107"/>
                    <a:pt x="971" y="107"/>
                  </a:cubicBezTo>
                  <a:close/>
                  <a:moveTo>
                    <a:pt x="581" y="0"/>
                  </a:moveTo>
                  <a:cubicBezTo>
                    <a:pt x="499" y="0"/>
                    <a:pt x="418" y="17"/>
                    <a:pt x="340" y="59"/>
                  </a:cubicBezTo>
                  <a:cubicBezTo>
                    <a:pt x="268" y="95"/>
                    <a:pt x="206" y="156"/>
                    <a:pt x="158" y="229"/>
                  </a:cubicBezTo>
                  <a:cubicBezTo>
                    <a:pt x="122" y="289"/>
                    <a:pt x="85" y="350"/>
                    <a:pt x="61" y="410"/>
                  </a:cubicBezTo>
                  <a:cubicBezTo>
                    <a:pt x="1" y="556"/>
                    <a:pt x="25" y="726"/>
                    <a:pt x="109" y="860"/>
                  </a:cubicBezTo>
                  <a:cubicBezTo>
                    <a:pt x="206" y="1030"/>
                    <a:pt x="352" y="1102"/>
                    <a:pt x="534" y="1163"/>
                  </a:cubicBezTo>
                  <a:cubicBezTo>
                    <a:pt x="692" y="1211"/>
                    <a:pt x="850" y="1272"/>
                    <a:pt x="996" y="1333"/>
                  </a:cubicBezTo>
                  <a:cubicBezTo>
                    <a:pt x="1298" y="1467"/>
                    <a:pt x="1602" y="1600"/>
                    <a:pt x="1930" y="1685"/>
                  </a:cubicBezTo>
                  <a:cubicBezTo>
                    <a:pt x="2021" y="1709"/>
                    <a:pt x="2121" y="1727"/>
                    <a:pt x="2218" y="1727"/>
                  </a:cubicBezTo>
                  <a:cubicBezTo>
                    <a:pt x="2315" y="1727"/>
                    <a:pt x="2409" y="1709"/>
                    <a:pt x="2488" y="1661"/>
                  </a:cubicBezTo>
                  <a:cubicBezTo>
                    <a:pt x="2597" y="1588"/>
                    <a:pt x="2682" y="1467"/>
                    <a:pt x="2682" y="1333"/>
                  </a:cubicBezTo>
                  <a:cubicBezTo>
                    <a:pt x="2706" y="1017"/>
                    <a:pt x="2463" y="981"/>
                    <a:pt x="2428" y="957"/>
                  </a:cubicBezTo>
                  <a:cubicBezTo>
                    <a:pt x="1362" y="353"/>
                    <a:pt x="967" y="107"/>
                    <a:pt x="970" y="107"/>
                  </a:cubicBezTo>
                  <a:lnTo>
                    <a:pt x="970" y="107"/>
                  </a:lnTo>
                  <a:cubicBezTo>
                    <a:pt x="970" y="107"/>
                    <a:pt x="971" y="107"/>
                    <a:pt x="971" y="107"/>
                  </a:cubicBezTo>
                  <a:lnTo>
                    <a:pt x="971" y="107"/>
                  </a:lnTo>
                  <a:cubicBezTo>
                    <a:pt x="850" y="47"/>
                    <a:pt x="715" y="0"/>
                    <a:pt x="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848;p69">
              <a:extLst>
                <a:ext uri="{FF2B5EF4-FFF2-40B4-BE49-F238E27FC236}">
                  <a16:creationId xmlns:a16="http://schemas.microsoft.com/office/drawing/2014/main" id="{B071D2BB-1BD1-5032-178A-B6242E7FF6DF}"/>
                </a:ext>
              </a:extLst>
            </p:cNvPr>
            <p:cNvSpPr/>
            <p:nvPr/>
          </p:nvSpPr>
          <p:spPr>
            <a:xfrm>
              <a:off x="1790225" y="2688388"/>
              <a:ext cx="338262" cy="126369"/>
            </a:xfrm>
            <a:custGeom>
              <a:avLst/>
              <a:gdLst/>
              <a:ahLst/>
              <a:cxnLst/>
              <a:rect l="l" t="t" r="r" b="b"/>
              <a:pathLst>
                <a:path w="2294" h="857" extrusionOk="0">
                  <a:moveTo>
                    <a:pt x="951" y="1"/>
                  </a:moveTo>
                  <a:cubicBezTo>
                    <a:pt x="881" y="1"/>
                    <a:pt x="811" y="2"/>
                    <a:pt x="740" y="4"/>
                  </a:cubicBezTo>
                  <a:cubicBezTo>
                    <a:pt x="705" y="4"/>
                    <a:pt x="669" y="3"/>
                    <a:pt x="633" y="3"/>
                  </a:cubicBezTo>
                  <a:cubicBezTo>
                    <a:pt x="496" y="3"/>
                    <a:pt x="356" y="11"/>
                    <a:pt x="230" y="88"/>
                  </a:cubicBezTo>
                  <a:cubicBezTo>
                    <a:pt x="73" y="174"/>
                    <a:pt x="0" y="368"/>
                    <a:pt x="12" y="550"/>
                  </a:cubicBezTo>
                  <a:cubicBezTo>
                    <a:pt x="12" y="647"/>
                    <a:pt x="24" y="744"/>
                    <a:pt x="109" y="805"/>
                  </a:cubicBezTo>
                  <a:cubicBezTo>
                    <a:pt x="194" y="853"/>
                    <a:pt x="351" y="853"/>
                    <a:pt x="449" y="853"/>
                  </a:cubicBezTo>
                  <a:cubicBezTo>
                    <a:pt x="493" y="855"/>
                    <a:pt x="536" y="856"/>
                    <a:pt x="579" y="856"/>
                  </a:cubicBezTo>
                  <a:cubicBezTo>
                    <a:pt x="788" y="856"/>
                    <a:pt x="990" y="835"/>
                    <a:pt x="1201" y="805"/>
                  </a:cubicBezTo>
                  <a:cubicBezTo>
                    <a:pt x="1286" y="792"/>
                    <a:pt x="1371" y="768"/>
                    <a:pt x="1456" y="756"/>
                  </a:cubicBezTo>
                  <a:cubicBezTo>
                    <a:pt x="1638" y="720"/>
                    <a:pt x="1820" y="684"/>
                    <a:pt x="2014" y="635"/>
                  </a:cubicBezTo>
                  <a:cubicBezTo>
                    <a:pt x="2075" y="622"/>
                    <a:pt x="2184" y="622"/>
                    <a:pt x="2233" y="574"/>
                  </a:cubicBezTo>
                  <a:cubicBezTo>
                    <a:pt x="2293" y="525"/>
                    <a:pt x="2281" y="392"/>
                    <a:pt x="2269" y="331"/>
                  </a:cubicBezTo>
                  <a:cubicBezTo>
                    <a:pt x="2257" y="234"/>
                    <a:pt x="2196" y="150"/>
                    <a:pt x="2123" y="113"/>
                  </a:cubicBezTo>
                  <a:cubicBezTo>
                    <a:pt x="2063" y="77"/>
                    <a:pt x="1990" y="77"/>
                    <a:pt x="1929" y="64"/>
                  </a:cubicBezTo>
                  <a:cubicBezTo>
                    <a:pt x="1600" y="24"/>
                    <a:pt x="1278"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849;p69">
              <a:extLst>
                <a:ext uri="{FF2B5EF4-FFF2-40B4-BE49-F238E27FC236}">
                  <a16:creationId xmlns:a16="http://schemas.microsoft.com/office/drawing/2014/main" id="{1CC7FA51-C333-2391-A1D0-3AAB92109F8F}"/>
                </a:ext>
              </a:extLst>
            </p:cNvPr>
            <p:cNvSpPr/>
            <p:nvPr/>
          </p:nvSpPr>
          <p:spPr>
            <a:xfrm>
              <a:off x="1376760" y="2356022"/>
              <a:ext cx="170163" cy="174587"/>
            </a:xfrm>
            <a:custGeom>
              <a:avLst/>
              <a:gdLst/>
              <a:ahLst/>
              <a:cxnLst/>
              <a:rect l="l" t="t" r="r" b="b"/>
              <a:pathLst>
                <a:path w="1154" h="1184" extrusionOk="0">
                  <a:moveTo>
                    <a:pt x="656" y="1"/>
                  </a:moveTo>
                  <a:cubicBezTo>
                    <a:pt x="620" y="13"/>
                    <a:pt x="607" y="25"/>
                    <a:pt x="571" y="25"/>
                  </a:cubicBezTo>
                  <a:cubicBezTo>
                    <a:pt x="507" y="25"/>
                    <a:pt x="447" y="20"/>
                    <a:pt x="386" y="20"/>
                  </a:cubicBezTo>
                  <a:cubicBezTo>
                    <a:pt x="355" y="20"/>
                    <a:pt x="324" y="21"/>
                    <a:pt x="292" y="25"/>
                  </a:cubicBezTo>
                  <a:cubicBezTo>
                    <a:pt x="207" y="37"/>
                    <a:pt x="122" y="37"/>
                    <a:pt x="122" y="147"/>
                  </a:cubicBezTo>
                  <a:cubicBezTo>
                    <a:pt x="122" y="280"/>
                    <a:pt x="122" y="414"/>
                    <a:pt x="86" y="547"/>
                  </a:cubicBezTo>
                  <a:cubicBezTo>
                    <a:pt x="62" y="619"/>
                    <a:pt x="25" y="692"/>
                    <a:pt x="13" y="765"/>
                  </a:cubicBezTo>
                  <a:cubicBezTo>
                    <a:pt x="0" y="923"/>
                    <a:pt x="110" y="1056"/>
                    <a:pt x="243" y="1117"/>
                  </a:cubicBezTo>
                  <a:cubicBezTo>
                    <a:pt x="344" y="1167"/>
                    <a:pt x="448" y="1184"/>
                    <a:pt x="555" y="1184"/>
                  </a:cubicBezTo>
                  <a:cubicBezTo>
                    <a:pt x="628" y="1184"/>
                    <a:pt x="703" y="1176"/>
                    <a:pt x="777" y="1166"/>
                  </a:cubicBezTo>
                  <a:cubicBezTo>
                    <a:pt x="862" y="1153"/>
                    <a:pt x="984" y="1142"/>
                    <a:pt x="1032" y="1056"/>
                  </a:cubicBezTo>
                  <a:cubicBezTo>
                    <a:pt x="1081" y="996"/>
                    <a:pt x="1057" y="911"/>
                    <a:pt x="1057" y="838"/>
                  </a:cubicBezTo>
                  <a:cubicBezTo>
                    <a:pt x="1044" y="729"/>
                    <a:pt x="1032" y="632"/>
                    <a:pt x="1044" y="522"/>
                  </a:cubicBezTo>
                  <a:cubicBezTo>
                    <a:pt x="1057" y="401"/>
                    <a:pt x="1154" y="438"/>
                    <a:pt x="1105" y="328"/>
                  </a:cubicBezTo>
                  <a:cubicBezTo>
                    <a:pt x="1068" y="244"/>
                    <a:pt x="1008" y="158"/>
                    <a:pt x="935" y="98"/>
                  </a:cubicBezTo>
                  <a:cubicBezTo>
                    <a:pt x="850" y="37"/>
                    <a:pt x="753" y="1"/>
                    <a:pt x="656" y="1"/>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850;p69">
              <a:extLst>
                <a:ext uri="{FF2B5EF4-FFF2-40B4-BE49-F238E27FC236}">
                  <a16:creationId xmlns:a16="http://schemas.microsoft.com/office/drawing/2014/main" id="{892E61B3-8FC9-1013-57C3-974AC415AFB6}"/>
                </a:ext>
              </a:extLst>
            </p:cNvPr>
            <p:cNvSpPr/>
            <p:nvPr/>
          </p:nvSpPr>
          <p:spPr>
            <a:xfrm>
              <a:off x="1305539" y="2170965"/>
              <a:ext cx="303905" cy="276331"/>
            </a:xfrm>
            <a:custGeom>
              <a:avLst/>
              <a:gdLst/>
              <a:ahLst/>
              <a:cxnLst/>
              <a:rect l="l" t="t" r="r" b="b"/>
              <a:pathLst>
                <a:path w="2061" h="1874" extrusionOk="0">
                  <a:moveTo>
                    <a:pt x="1250" y="1"/>
                  </a:moveTo>
                  <a:cubicBezTo>
                    <a:pt x="638" y="1"/>
                    <a:pt x="1" y="520"/>
                    <a:pt x="556" y="1402"/>
                  </a:cubicBezTo>
                  <a:cubicBezTo>
                    <a:pt x="653" y="1547"/>
                    <a:pt x="763" y="1704"/>
                    <a:pt x="920" y="1777"/>
                  </a:cubicBezTo>
                  <a:cubicBezTo>
                    <a:pt x="1009" y="1822"/>
                    <a:pt x="1235" y="1873"/>
                    <a:pt x="1426" y="1873"/>
                  </a:cubicBezTo>
                  <a:cubicBezTo>
                    <a:pt x="1496" y="1873"/>
                    <a:pt x="1561" y="1866"/>
                    <a:pt x="1612" y="1850"/>
                  </a:cubicBezTo>
                  <a:cubicBezTo>
                    <a:pt x="1988" y="1741"/>
                    <a:pt x="2061" y="1304"/>
                    <a:pt x="2025" y="1110"/>
                  </a:cubicBezTo>
                  <a:cubicBezTo>
                    <a:pt x="1976" y="916"/>
                    <a:pt x="2061" y="709"/>
                    <a:pt x="2025" y="515"/>
                  </a:cubicBezTo>
                  <a:cubicBezTo>
                    <a:pt x="2012" y="431"/>
                    <a:pt x="1976" y="345"/>
                    <a:pt x="1915" y="285"/>
                  </a:cubicBezTo>
                  <a:cubicBezTo>
                    <a:pt x="1758" y="92"/>
                    <a:pt x="1506" y="1"/>
                    <a:pt x="1250" y="1"/>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851;p69">
              <a:extLst>
                <a:ext uri="{FF2B5EF4-FFF2-40B4-BE49-F238E27FC236}">
                  <a16:creationId xmlns:a16="http://schemas.microsoft.com/office/drawing/2014/main" id="{6F1C02D6-1619-59CA-0D93-BE5BF75EA278}"/>
                </a:ext>
              </a:extLst>
            </p:cNvPr>
            <p:cNvSpPr/>
            <p:nvPr/>
          </p:nvSpPr>
          <p:spPr>
            <a:xfrm>
              <a:off x="1324856" y="2117144"/>
              <a:ext cx="295352" cy="299923"/>
            </a:xfrm>
            <a:custGeom>
              <a:avLst/>
              <a:gdLst/>
              <a:ahLst/>
              <a:cxnLst/>
              <a:rect l="l" t="t" r="r" b="b"/>
              <a:pathLst>
                <a:path w="2003" h="2034" extrusionOk="0">
                  <a:moveTo>
                    <a:pt x="1009" y="0"/>
                  </a:moveTo>
                  <a:cubicBezTo>
                    <a:pt x="847" y="0"/>
                    <a:pt x="683" y="30"/>
                    <a:pt x="535" y="104"/>
                  </a:cubicBezTo>
                  <a:cubicBezTo>
                    <a:pt x="486" y="141"/>
                    <a:pt x="425" y="176"/>
                    <a:pt x="401" y="238"/>
                  </a:cubicBezTo>
                  <a:cubicBezTo>
                    <a:pt x="401" y="249"/>
                    <a:pt x="389" y="262"/>
                    <a:pt x="389" y="274"/>
                  </a:cubicBezTo>
                  <a:cubicBezTo>
                    <a:pt x="377" y="286"/>
                    <a:pt x="352" y="298"/>
                    <a:pt x="341" y="298"/>
                  </a:cubicBezTo>
                  <a:cubicBezTo>
                    <a:pt x="280" y="335"/>
                    <a:pt x="231" y="359"/>
                    <a:pt x="195" y="407"/>
                  </a:cubicBezTo>
                  <a:cubicBezTo>
                    <a:pt x="1" y="602"/>
                    <a:pt x="25" y="941"/>
                    <a:pt x="61" y="1196"/>
                  </a:cubicBezTo>
                  <a:cubicBezTo>
                    <a:pt x="74" y="1269"/>
                    <a:pt x="85" y="1330"/>
                    <a:pt x="110" y="1390"/>
                  </a:cubicBezTo>
                  <a:cubicBezTo>
                    <a:pt x="134" y="1500"/>
                    <a:pt x="207" y="1597"/>
                    <a:pt x="268" y="1694"/>
                  </a:cubicBezTo>
                  <a:cubicBezTo>
                    <a:pt x="341" y="1802"/>
                    <a:pt x="425" y="1912"/>
                    <a:pt x="535" y="1961"/>
                  </a:cubicBezTo>
                  <a:cubicBezTo>
                    <a:pt x="583" y="1985"/>
                    <a:pt x="644" y="1997"/>
                    <a:pt x="692" y="2009"/>
                  </a:cubicBezTo>
                  <a:cubicBezTo>
                    <a:pt x="753" y="2023"/>
                    <a:pt x="822" y="2033"/>
                    <a:pt x="891" y="2033"/>
                  </a:cubicBezTo>
                  <a:cubicBezTo>
                    <a:pt x="1002" y="2033"/>
                    <a:pt x="1110" y="2007"/>
                    <a:pt x="1178" y="1924"/>
                  </a:cubicBezTo>
                  <a:cubicBezTo>
                    <a:pt x="1226" y="1875"/>
                    <a:pt x="1250" y="1802"/>
                    <a:pt x="1263" y="1730"/>
                  </a:cubicBezTo>
                  <a:cubicBezTo>
                    <a:pt x="1263" y="1657"/>
                    <a:pt x="1275" y="1597"/>
                    <a:pt x="1287" y="1524"/>
                  </a:cubicBezTo>
                  <a:cubicBezTo>
                    <a:pt x="1299" y="1475"/>
                    <a:pt x="1312" y="1427"/>
                    <a:pt x="1336" y="1390"/>
                  </a:cubicBezTo>
                  <a:cubicBezTo>
                    <a:pt x="1360" y="1354"/>
                    <a:pt x="1384" y="1317"/>
                    <a:pt x="1420" y="1317"/>
                  </a:cubicBezTo>
                  <a:lnTo>
                    <a:pt x="1433" y="1317"/>
                  </a:lnTo>
                  <a:cubicBezTo>
                    <a:pt x="1445" y="1317"/>
                    <a:pt x="1445" y="1317"/>
                    <a:pt x="1445" y="1330"/>
                  </a:cubicBezTo>
                  <a:cubicBezTo>
                    <a:pt x="1469" y="1366"/>
                    <a:pt x="1481" y="1403"/>
                    <a:pt x="1493" y="1438"/>
                  </a:cubicBezTo>
                  <a:cubicBezTo>
                    <a:pt x="1506" y="1475"/>
                    <a:pt x="1517" y="1511"/>
                    <a:pt x="1554" y="1536"/>
                  </a:cubicBezTo>
                  <a:cubicBezTo>
                    <a:pt x="1566" y="1548"/>
                    <a:pt x="1579" y="1548"/>
                    <a:pt x="1590" y="1548"/>
                  </a:cubicBezTo>
                  <a:cubicBezTo>
                    <a:pt x="1614" y="1548"/>
                    <a:pt x="1639" y="1511"/>
                    <a:pt x="1639" y="1487"/>
                  </a:cubicBezTo>
                  <a:cubicBezTo>
                    <a:pt x="1663" y="1427"/>
                    <a:pt x="1663" y="1366"/>
                    <a:pt x="1676" y="1305"/>
                  </a:cubicBezTo>
                  <a:cubicBezTo>
                    <a:pt x="1687" y="1244"/>
                    <a:pt x="1724" y="1220"/>
                    <a:pt x="1748" y="1171"/>
                  </a:cubicBezTo>
                  <a:cubicBezTo>
                    <a:pt x="1784" y="1087"/>
                    <a:pt x="1797" y="966"/>
                    <a:pt x="1881" y="905"/>
                  </a:cubicBezTo>
                  <a:cubicBezTo>
                    <a:pt x="1894" y="893"/>
                    <a:pt x="1918" y="880"/>
                    <a:pt x="1943" y="869"/>
                  </a:cubicBezTo>
                  <a:cubicBezTo>
                    <a:pt x="1978" y="832"/>
                    <a:pt x="2003" y="772"/>
                    <a:pt x="1991" y="723"/>
                  </a:cubicBezTo>
                  <a:cubicBezTo>
                    <a:pt x="1967" y="662"/>
                    <a:pt x="1967" y="602"/>
                    <a:pt x="1943" y="553"/>
                  </a:cubicBezTo>
                  <a:cubicBezTo>
                    <a:pt x="1894" y="432"/>
                    <a:pt x="1797" y="322"/>
                    <a:pt x="1700" y="238"/>
                  </a:cubicBezTo>
                  <a:cubicBezTo>
                    <a:pt x="1639" y="176"/>
                    <a:pt x="1566" y="116"/>
                    <a:pt x="1481" y="79"/>
                  </a:cubicBezTo>
                  <a:cubicBezTo>
                    <a:pt x="1396" y="43"/>
                    <a:pt x="1323" y="31"/>
                    <a:pt x="1239" y="19"/>
                  </a:cubicBezTo>
                  <a:cubicBezTo>
                    <a:pt x="1164" y="7"/>
                    <a:pt x="1087"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852;p69">
              <a:extLst>
                <a:ext uri="{FF2B5EF4-FFF2-40B4-BE49-F238E27FC236}">
                  <a16:creationId xmlns:a16="http://schemas.microsoft.com/office/drawing/2014/main" id="{3FDFE527-5AE4-9378-090C-A4B7D34B3A65}"/>
                </a:ext>
              </a:extLst>
            </p:cNvPr>
            <p:cNvSpPr/>
            <p:nvPr/>
          </p:nvSpPr>
          <p:spPr>
            <a:xfrm>
              <a:off x="1495757" y="2292764"/>
              <a:ext cx="72695" cy="83165"/>
            </a:xfrm>
            <a:custGeom>
              <a:avLst/>
              <a:gdLst/>
              <a:ahLst/>
              <a:cxnLst/>
              <a:rect l="l" t="t" r="r" b="b"/>
              <a:pathLst>
                <a:path w="493" h="564" extrusionOk="0">
                  <a:moveTo>
                    <a:pt x="165" y="0"/>
                  </a:moveTo>
                  <a:cubicBezTo>
                    <a:pt x="46" y="0"/>
                    <a:pt x="1" y="164"/>
                    <a:pt x="67" y="309"/>
                  </a:cubicBezTo>
                  <a:cubicBezTo>
                    <a:pt x="91" y="357"/>
                    <a:pt x="140" y="406"/>
                    <a:pt x="177" y="442"/>
                  </a:cubicBezTo>
                  <a:cubicBezTo>
                    <a:pt x="254" y="531"/>
                    <a:pt x="318" y="563"/>
                    <a:pt x="366" y="563"/>
                  </a:cubicBezTo>
                  <a:cubicBezTo>
                    <a:pt x="460" y="563"/>
                    <a:pt x="492" y="438"/>
                    <a:pt x="444" y="381"/>
                  </a:cubicBezTo>
                  <a:cubicBezTo>
                    <a:pt x="274" y="175"/>
                    <a:pt x="383" y="42"/>
                    <a:pt x="201" y="5"/>
                  </a:cubicBezTo>
                  <a:cubicBezTo>
                    <a:pt x="188" y="2"/>
                    <a:pt x="176" y="0"/>
                    <a:pt x="165" y="0"/>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853;p69">
              <a:extLst>
                <a:ext uri="{FF2B5EF4-FFF2-40B4-BE49-F238E27FC236}">
                  <a16:creationId xmlns:a16="http://schemas.microsoft.com/office/drawing/2014/main" id="{FD5B2685-074A-9A22-1BF3-9A3E0930E03B}"/>
                </a:ext>
              </a:extLst>
            </p:cNvPr>
            <p:cNvSpPr/>
            <p:nvPr/>
          </p:nvSpPr>
          <p:spPr>
            <a:xfrm>
              <a:off x="1500328" y="2306624"/>
              <a:ext cx="37601" cy="36274"/>
            </a:xfrm>
            <a:custGeom>
              <a:avLst/>
              <a:gdLst/>
              <a:ahLst/>
              <a:cxnLst/>
              <a:rect l="l" t="t" r="r" b="b"/>
              <a:pathLst>
                <a:path w="255" h="246" extrusionOk="0">
                  <a:moveTo>
                    <a:pt x="156" y="0"/>
                  </a:moveTo>
                  <a:cubicBezTo>
                    <a:pt x="149" y="0"/>
                    <a:pt x="141" y="2"/>
                    <a:pt x="133" y="8"/>
                  </a:cubicBezTo>
                  <a:cubicBezTo>
                    <a:pt x="0" y="56"/>
                    <a:pt x="157" y="178"/>
                    <a:pt x="170" y="202"/>
                  </a:cubicBezTo>
                  <a:cubicBezTo>
                    <a:pt x="179" y="212"/>
                    <a:pt x="213" y="246"/>
                    <a:pt x="232" y="246"/>
                  </a:cubicBezTo>
                  <a:cubicBezTo>
                    <a:pt x="237" y="246"/>
                    <a:pt x="240" y="244"/>
                    <a:pt x="243" y="239"/>
                  </a:cubicBezTo>
                  <a:cubicBezTo>
                    <a:pt x="255" y="202"/>
                    <a:pt x="206" y="166"/>
                    <a:pt x="194" y="142"/>
                  </a:cubicBezTo>
                  <a:lnTo>
                    <a:pt x="194" y="105"/>
                  </a:lnTo>
                  <a:lnTo>
                    <a:pt x="194" y="56"/>
                  </a:lnTo>
                  <a:cubicBezTo>
                    <a:pt x="194" y="28"/>
                    <a:pt x="180" y="0"/>
                    <a:pt x="156" y="0"/>
                  </a:cubicBezTo>
                  <a:close/>
                </a:path>
              </a:pathLst>
            </a:custGeom>
            <a:solidFill>
              <a:srgbClr val="F3A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854;p69">
              <a:extLst>
                <a:ext uri="{FF2B5EF4-FFF2-40B4-BE49-F238E27FC236}">
                  <a16:creationId xmlns:a16="http://schemas.microsoft.com/office/drawing/2014/main" id="{3E969B95-8F61-674A-1A99-2DF811AAF7CD}"/>
                </a:ext>
              </a:extLst>
            </p:cNvPr>
            <p:cNvSpPr/>
            <p:nvPr/>
          </p:nvSpPr>
          <p:spPr>
            <a:xfrm>
              <a:off x="1539699" y="2157252"/>
              <a:ext cx="155712" cy="91570"/>
            </a:xfrm>
            <a:custGeom>
              <a:avLst/>
              <a:gdLst/>
              <a:ahLst/>
              <a:cxnLst/>
              <a:rect l="l" t="t" r="r" b="b"/>
              <a:pathLst>
                <a:path w="1056" h="621" extrusionOk="0">
                  <a:moveTo>
                    <a:pt x="620" y="1"/>
                  </a:moveTo>
                  <a:cubicBezTo>
                    <a:pt x="471" y="1"/>
                    <a:pt x="290" y="17"/>
                    <a:pt x="97" y="50"/>
                  </a:cubicBezTo>
                  <a:lnTo>
                    <a:pt x="0" y="621"/>
                  </a:lnTo>
                  <a:cubicBezTo>
                    <a:pt x="36" y="621"/>
                    <a:pt x="60" y="608"/>
                    <a:pt x="85" y="608"/>
                  </a:cubicBezTo>
                  <a:cubicBezTo>
                    <a:pt x="643" y="487"/>
                    <a:pt x="1055" y="268"/>
                    <a:pt x="1031" y="123"/>
                  </a:cubicBezTo>
                  <a:cubicBezTo>
                    <a:pt x="1016" y="42"/>
                    <a:pt x="856" y="1"/>
                    <a:pt x="6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855;p69">
              <a:extLst>
                <a:ext uri="{FF2B5EF4-FFF2-40B4-BE49-F238E27FC236}">
                  <a16:creationId xmlns:a16="http://schemas.microsoft.com/office/drawing/2014/main" id="{B42AF55F-1AC7-D808-9D9E-E2E2D344B876}"/>
                </a:ext>
              </a:extLst>
            </p:cNvPr>
            <p:cNvSpPr/>
            <p:nvPr/>
          </p:nvSpPr>
          <p:spPr>
            <a:xfrm>
              <a:off x="1324856" y="2105347"/>
              <a:ext cx="300808" cy="211156"/>
            </a:xfrm>
            <a:custGeom>
              <a:avLst/>
              <a:gdLst/>
              <a:ahLst/>
              <a:cxnLst/>
              <a:rect l="l" t="t" r="r" b="b"/>
              <a:pathLst>
                <a:path w="2040" h="1432" extrusionOk="0">
                  <a:moveTo>
                    <a:pt x="1010" y="0"/>
                  </a:moveTo>
                  <a:cubicBezTo>
                    <a:pt x="511" y="0"/>
                    <a:pt x="20" y="324"/>
                    <a:pt x="1" y="1082"/>
                  </a:cubicBezTo>
                  <a:lnTo>
                    <a:pt x="1" y="1240"/>
                  </a:lnTo>
                  <a:cubicBezTo>
                    <a:pt x="189" y="1374"/>
                    <a:pt x="410" y="1432"/>
                    <a:pt x="641" y="1432"/>
                  </a:cubicBezTo>
                  <a:cubicBezTo>
                    <a:pt x="1139" y="1432"/>
                    <a:pt x="1683" y="1163"/>
                    <a:pt x="2040" y="815"/>
                  </a:cubicBezTo>
                  <a:lnTo>
                    <a:pt x="2040" y="742"/>
                  </a:lnTo>
                  <a:cubicBezTo>
                    <a:pt x="1935" y="276"/>
                    <a:pt x="1469" y="0"/>
                    <a:pt x="1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856;p69">
              <a:extLst>
                <a:ext uri="{FF2B5EF4-FFF2-40B4-BE49-F238E27FC236}">
                  <a16:creationId xmlns:a16="http://schemas.microsoft.com/office/drawing/2014/main" id="{F9507413-B55B-A53D-9168-DF648C51CE8F}"/>
                </a:ext>
              </a:extLst>
            </p:cNvPr>
            <p:cNvSpPr/>
            <p:nvPr/>
          </p:nvSpPr>
          <p:spPr>
            <a:xfrm>
              <a:off x="1362457" y="2206207"/>
              <a:ext cx="263207" cy="105283"/>
            </a:xfrm>
            <a:custGeom>
              <a:avLst/>
              <a:gdLst/>
              <a:ahLst/>
              <a:cxnLst/>
              <a:rect l="l" t="t" r="r" b="b"/>
              <a:pathLst>
                <a:path w="1785" h="714" extrusionOk="0">
                  <a:moveTo>
                    <a:pt x="1092" y="1"/>
                  </a:moveTo>
                  <a:cubicBezTo>
                    <a:pt x="598" y="1"/>
                    <a:pt x="123" y="166"/>
                    <a:pt x="0" y="689"/>
                  </a:cubicBezTo>
                  <a:cubicBezTo>
                    <a:pt x="25" y="701"/>
                    <a:pt x="49" y="701"/>
                    <a:pt x="73" y="713"/>
                  </a:cubicBezTo>
                  <a:cubicBezTo>
                    <a:pt x="508" y="544"/>
                    <a:pt x="1071" y="152"/>
                    <a:pt x="1539" y="152"/>
                  </a:cubicBezTo>
                  <a:cubicBezTo>
                    <a:pt x="1607" y="152"/>
                    <a:pt x="1673" y="161"/>
                    <a:pt x="1736" y="179"/>
                  </a:cubicBezTo>
                  <a:lnTo>
                    <a:pt x="1785" y="131"/>
                  </a:lnTo>
                  <a:lnTo>
                    <a:pt x="1785" y="95"/>
                  </a:lnTo>
                  <a:cubicBezTo>
                    <a:pt x="1575" y="39"/>
                    <a:pt x="1331" y="1"/>
                    <a:pt x="1092" y="1"/>
                  </a:cubicBez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857;p69">
              <a:extLst>
                <a:ext uri="{FF2B5EF4-FFF2-40B4-BE49-F238E27FC236}">
                  <a16:creationId xmlns:a16="http://schemas.microsoft.com/office/drawing/2014/main" id="{91E4FC3D-8EDE-6B68-9BA2-2FA2CC1E4D7C}"/>
                </a:ext>
              </a:extLst>
            </p:cNvPr>
            <p:cNvSpPr/>
            <p:nvPr/>
          </p:nvSpPr>
          <p:spPr>
            <a:xfrm>
              <a:off x="1360688" y="2171555"/>
              <a:ext cx="264977" cy="136248"/>
            </a:xfrm>
            <a:custGeom>
              <a:avLst/>
              <a:gdLst/>
              <a:ahLst/>
              <a:cxnLst/>
              <a:rect l="l" t="t" r="r" b="b"/>
              <a:pathLst>
                <a:path w="1797" h="924" extrusionOk="0">
                  <a:moveTo>
                    <a:pt x="948" y="0"/>
                  </a:moveTo>
                  <a:cubicBezTo>
                    <a:pt x="832" y="0"/>
                    <a:pt x="717" y="16"/>
                    <a:pt x="607" y="50"/>
                  </a:cubicBezTo>
                  <a:cubicBezTo>
                    <a:pt x="292" y="208"/>
                    <a:pt x="49" y="560"/>
                    <a:pt x="1" y="924"/>
                  </a:cubicBezTo>
                  <a:lnTo>
                    <a:pt x="12" y="924"/>
                  </a:lnTo>
                  <a:cubicBezTo>
                    <a:pt x="435" y="698"/>
                    <a:pt x="834" y="290"/>
                    <a:pt x="1311" y="290"/>
                  </a:cubicBezTo>
                  <a:cubicBezTo>
                    <a:pt x="1423" y="290"/>
                    <a:pt x="1540" y="312"/>
                    <a:pt x="1663" y="366"/>
                  </a:cubicBezTo>
                  <a:cubicBezTo>
                    <a:pt x="1687" y="390"/>
                    <a:pt x="1711" y="403"/>
                    <a:pt x="1735" y="427"/>
                  </a:cubicBezTo>
                  <a:cubicBezTo>
                    <a:pt x="1760" y="403"/>
                    <a:pt x="1784" y="390"/>
                    <a:pt x="1797" y="366"/>
                  </a:cubicBezTo>
                  <a:lnTo>
                    <a:pt x="1797" y="293"/>
                  </a:lnTo>
                  <a:cubicBezTo>
                    <a:pt x="1784" y="281"/>
                    <a:pt x="1784" y="269"/>
                    <a:pt x="1784" y="269"/>
                  </a:cubicBezTo>
                  <a:cubicBezTo>
                    <a:pt x="1549" y="103"/>
                    <a:pt x="1245" y="0"/>
                    <a:pt x="9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ustDataLst>
      <p:tags r:id="rId1"/>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5450" y="134999"/>
            <a:ext cx="6751619" cy="63045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 name="Rectangle 2">
            <a:extLst>
              <a:ext uri="{FF2B5EF4-FFF2-40B4-BE49-F238E27FC236}">
                <a16:creationId xmlns:a16="http://schemas.microsoft.com/office/drawing/2014/main" id="{66C9CB7F-4A32-CFD4-2D70-8C94278F1C19}"/>
              </a:ext>
            </a:extLst>
          </p:cNvPr>
          <p:cNvSpPr/>
          <p:nvPr/>
        </p:nvSpPr>
        <p:spPr>
          <a:xfrm>
            <a:off x="1888014" y="2324859"/>
            <a:ext cx="3505214" cy="17325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fr-FR" sz="3600" kern="0" dirty="0">
                <a:solidFill>
                  <a:schemeClr val="tx1"/>
                </a:solidFill>
                <a:latin typeface="Segoe UI Black (En-têtes)"/>
              </a:rPr>
              <a:t>Analyse fournisseurs</a:t>
            </a:r>
          </a:p>
        </p:txBody>
      </p:sp>
      <p:pic>
        <p:nvPicPr>
          <p:cNvPr id="5" name="Image 4">
            <a:extLst>
              <a:ext uri="{FF2B5EF4-FFF2-40B4-BE49-F238E27FC236}">
                <a16:creationId xmlns:a16="http://schemas.microsoft.com/office/drawing/2014/main" id="{D19640FE-1868-B101-50B1-57B1A749AE88}"/>
              </a:ext>
            </a:extLst>
          </p:cNvPr>
          <p:cNvPicPr>
            <a:picLocks noChangeAspect="1"/>
          </p:cNvPicPr>
          <p:nvPr/>
        </p:nvPicPr>
        <p:blipFill>
          <a:blip r:embed="rId7"/>
          <a:stretch>
            <a:fillRect/>
          </a:stretch>
        </p:blipFill>
        <p:spPr>
          <a:xfrm>
            <a:off x="134318" y="2111371"/>
            <a:ext cx="2080654" cy="1890922"/>
          </a:xfrm>
          <a:prstGeom prst="rect">
            <a:avLst/>
          </a:prstGeom>
        </p:spPr>
      </p:pic>
      <p:sp>
        <p:nvSpPr>
          <p:cNvPr id="6" name="Rectangle 5">
            <a:extLst>
              <a:ext uri="{FF2B5EF4-FFF2-40B4-BE49-F238E27FC236}">
                <a16:creationId xmlns:a16="http://schemas.microsoft.com/office/drawing/2014/main" id="{4A91AB2A-65F8-3A22-8166-9ADA7467EB9D}"/>
              </a:ext>
            </a:extLst>
          </p:cNvPr>
          <p:cNvSpPr/>
          <p:nvPr/>
        </p:nvSpPr>
        <p:spPr>
          <a:xfrm>
            <a:off x="5765370" y="418454"/>
            <a:ext cx="6292312" cy="584286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l"/>
            <a:r>
              <a:rPr lang="fr-FR" b="0" i="0" dirty="0">
                <a:solidFill>
                  <a:srgbClr val="D1D5DB"/>
                </a:solidFill>
                <a:effectLst/>
                <a:latin typeface="Segoe UI Semibold (Corps)"/>
              </a:rPr>
              <a:t>     </a:t>
            </a:r>
            <a:r>
              <a:rPr lang="fr-FR" b="0" i="0" dirty="0" err="1">
                <a:solidFill>
                  <a:srgbClr val="D1D5DB"/>
                </a:solidFill>
                <a:effectLst/>
                <a:latin typeface="Segoe UI Semibold (Corps)"/>
              </a:rPr>
              <a:t>Grafitex</a:t>
            </a:r>
            <a:r>
              <a:rPr lang="fr-FR" b="0" i="0" dirty="0">
                <a:solidFill>
                  <a:srgbClr val="D1D5DB"/>
                </a:solidFill>
                <a:effectLst/>
                <a:latin typeface="Söhne"/>
              </a:rPr>
              <a:t> : Situé à Casablanca, </a:t>
            </a:r>
            <a:r>
              <a:rPr lang="fr-FR" b="0" i="0" dirty="0" err="1">
                <a:solidFill>
                  <a:srgbClr val="D1D5DB"/>
                </a:solidFill>
                <a:effectLst/>
                <a:latin typeface="Söhne"/>
              </a:rPr>
              <a:t>Grafitex</a:t>
            </a:r>
            <a:r>
              <a:rPr lang="fr-FR" b="0" i="0" dirty="0">
                <a:solidFill>
                  <a:srgbClr val="D1D5DB"/>
                </a:solidFill>
                <a:effectLst/>
                <a:latin typeface="Söhne"/>
              </a:rPr>
              <a:t> est un fournisseur de produits et services pour les industries de l'imprimerie et de la communication visuelle.</a:t>
            </a:r>
          </a:p>
          <a:p>
            <a:pPr algn="l"/>
            <a:endParaRPr lang="fr-FR" b="0" i="0" dirty="0">
              <a:solidFill>
                <a:srgbClr val="D1D5DB"/>
              </a:solidFill>
              <a:effectLst/>
              <a:latin typeface="Söhne"/>
            </a:endParaRPr>
          </a:p>
          <a:p>
            <a:pPr algn="l"/>
            <a:r>
              <a:rPr lang="fr-FR" b="0" i="0" dirty="0">
                <a:solidFill>
                  <a:srgbClr val="D1D5DB"/>
                </a:solidFill>
                <a:effectLst/>
                <a:latin typeface="Segoe UI Semibold (Corps)"/>
              </a:rPr>
              <a:t>     </a:t>
            </a:r>
            <a:r>
              <a:rPr lang="fr-FR" b="0" i="0" dirty="0" err="1">
                <a:solidFill>
                  <a:srgbClr val="D1D5DB"/>
                </a:solidFill>
                <a:effectLst/>
                <a:latin typeface="Segoe UI Semibold (Corps)"/>
              </a:rPr>
              <a:t>Sofacop</a:t>
            </a:r>
            <a:r>
              <a:rPr lang="fr-FR" b="0" i="0" dirty="0">
                <a:solidFill>
                  <a:srgbClr val="D1D5DB"/>
                </a:solidFill>
                <a:effectLst/>
                <a:latin typeface="Söhne"/>
              </a:rPr>
              <a:t> : Également situé à Casablanca, </a:t>
            </a:r>
            <a:r>
              <a:rPr lang="fr-FR" b="0" i="0" dirty="0" err="1">
                <a:solidFill>
                  <a:srgbClr val="D1D5DB"/>
                </a:solidFill>
                <a:effectLst/>
                <a:latin typeface="Söhne"/>
              </a:rPr>
              <a:t>Sofacop</a:t>
            </a:r>
            <a:r>
              <a:rPr lang="fr-FR" b="0" i="0" dirty="0">
                <a:solidFill>
                  <a:srgbClr val="D1D5DB"/>
                </a:solidFill>
                <a:effectLst/>
                <a:latin typeface="Söhne"/>
              </a:rPr>
              <a:t> est un fournisseur de produits pour les industries de l'imprimerie, de l'emballage et de la communication.</a:t>
            </a:r>
          </a:p>
          <a:p>
            <a:pPr algn="l"/>
            <a:endParaRPr lang="fr-FR" b="0" i="0" dirty="0">
              <a:solidFill>
                <a:srgbClr val="D1D5DB"/>
              </a:solidFill>
              <a:effectLst/>
              <a:latin typeface="Söhne"/>
            </a:endParaRPr>
          </a:p>
          <a:p>
            <a:pPr algn="l"/>
            <a:r>
              <a:rPr lang="fr-FR" b="0" i="0" dirty="0">
                <a:solidFill>
                  <a:srgbClr val="D1D5DB"/>
                </a:solidFill>
                <a:effectLst/>
                <a:latin typeface="Segoe UI Semibold (Corps)"/>
              </a:rPr>
              <a:t>      </a:t>
            </a:r>
            <a:r>
              <a:rPr lang="fr-FR" b="0" i="0" dirty="0" err="1">
                <a:solidFill>
                  <a:srgbClr val="D1D5DB"/>
                </a:solidFill>
                <a:effectLst/>
                <a:latin typeface="Segoe UI Semibold (Corps)"/>
              </a:rPr>
              <a:t>Xprint</a:t>
            </a:r>
            <a:r>
              <a:rPr lang="fr-FR" b="0" i="0" dirty="0">
                <a:solidFill>
                  <a:srgbClr val="D1D5DB"/>
                </a:solidFill>
                <a:effectLst/>
                <a:latin typeface="Segoe UI Semibold (Corps)"/>
              </a:rPr>
              <a:t> </a:t>
            </a:r>
            <a:r>
              <a:rPr lang="fr-FR" b="0" i="0" dirty="0">
                <a:solidFill>
                  <a:srgbClr val="D1D5DB"/>
                </a:solidFill>
                <a:effectLst/>
                <a:latin typeface="Söhne"/>
              </a:rPr>
              <a:t>: Basé à Rabat, </a:t>
            </a:r>
            <a:r>
              <a:rPr lang="fr-FR" b="0" i="0" dirty="0" err="1">
                <a:solidFill>
                  <a:srgbClr val="D1D5DB"/>
                </a:solidFill>
                <a:effectLst/>
                <a:latin typeface="Söhne"/>
              </a:rPr>
              <a:t>Xprint</a:t>
            </a:r>
            <a:r>
              <a:rPr lang="fr-FR" b="0" i="0" dirty="0">
                <a:solidFill>
                  <a:srgbClr val="D1D5DB"/>
                </a:solidFill>
                <a:effectLst/>
                <a:latin typeface="Söhne"/>
              </a:rPr>
              <a:t> est un fournisseur de matériel et de consommables pour les industries de l'imprimerie, de la signalétique et de la communication visuelle.</a:t>
            </a:r>
          </a:p>
          <a:p>
            <a:pPr algn="l"/>
            <a:endParaRPr lang="fr-FR" b="0" i="0" dirty="0">
              <a:solidFill>
                <a:srgbClr val="D1D5DB"/>
              </a:solidFill>
              <a:effectLst/>
              <a:latin typeface="Söhne"/>
            </a:endParaRPr>
          </a:p>
          <a:p>
            <a:r>
              <a:rPr lang="fr-FR" b="0" i="0" dirty="0">
                <a:solidFill>
                  <a:srgbClr val="D1D5DB"/>
                </a:solidFill>
                <a:effectLst/>
                <a:latin typeface="Segoe UI Semibold (Corps)"/>
              </a:rPr>
              <a:t>      Top </a:t>
            </a:r>
            <a:r>
              <a:rPr lang="fr-FR" b="0" i="0" dirty="0" err="1">
                <a:solidFill>
                  <a:srgbClr val="D1D5DB"/>
                </a:solidFill>
                <a:effectLst/>
                <a:latin typeface="Segoe UI Semibold (Corps)"/>
              </a:rPr>
              <a:t>Print</a:t>
            </a:r>
            <a:r>
              <a:rPr lang="fr-FR" b="0" i="0" dirty="0">
                <a:solidFill>
                  <a:srgbClr val="D1D5DB"/>
                </a:solidFill>
                <a:effectLst/>
                <a:latin typeface="Segoe UI Semibold (Corps)"/>
              </a:rPr>
              <a:t> </a:t>
            </a:r>
            <a:r>
              <a:rPr lang="fr-FR" b="0" i="0" dirty="0">
                <a:solidFill>
                  <a:srgbClr val="D1D5DB"/>
                </a:solidFill>
                <a:effectLst/>
                <a:latin typeface="Söhne"/>
              </a:rPr>
              <a:t>: Basé à Fès, Top </a:t>
            </a:r>
            <a:r>
              <a:rPr lang="fr-FR" b="0" i="0" dirty="0" err="1">
                <a:solidFill>
                  <a:srgbClr val="D1D5DB"/>
                </a:solidFill>
                <a:effectLst/>
                <a:latin typeface="Söhne"/>
              </a:rPr>
              <a:t>Print</a:t>
            </a:r>
            <a:r>
              <a:rPr lang="fr-FR" b="0" i="0" dirty="0">
                <a:solidFill>
                  <a:srgbClr val="D1D5DB"/>
                </a:solidFill>
                <a:effectLst/>
                <a:latin typeface="Söhne"/>
              </a:rPr>
              <a:t> est un fournisseur de produits pour les industries de l'imprimerie et de la communication visuelle, notamment des encres, des supports d'impression et des équipements.</a:t>
            </a:r>
          </a:p>
          <a:p>
            <a:pPr algn="l"/>
            <a:endParaRPr lang="fr-FR" b="0" i="0" dirty="0">
              <a:solidFill>
                <a:srgbClr val="D1D5DB"/>
              </a:solidFill>
              <a:effectLst/>
              <a:latin typeface="Söhne"/>
            </a:endParaRPr>
          </a:p>
          <a:p>
            <a:pPr algn="ctr"/>
            <a:endParaRPr lang="fr-FR" sz="1000" kern="0" dirty="0" err="1">
              <a:solidFill>
                <a:schemeClr val="tx1"/>
              </a:solidFill>
            </a:endParaRPr>
          </a:p>
        </p:txBody>
      </p:sp>
      <p:grpSp>
        <p:nvGrpSpPr>
          <p:cNvPr id="60" name="Google Shape;6132;p71">
            <a:extLst>
              <a:ext uri="{FF2B5EF4-FFF2-40B4-BE49-F238E27FC236}">
                <a16:creationId xmlns:a16="http://schemas.microsoft.com/office/drawing/2014/main" id="{B13D6A49-F64F-E5C8-1EC2-653BB7F67592}"/>
              </a:ext>
            </a:extLst>
          </p:cNvPr>
          <p:cNvGrpSpPr/>
          <p:nvPr/>
        </p:nvGrpSpPr>
        <p:grpSpPr>
          <a:xfrm>
            <a:off x="10549694" y="5237121"/>
            <a:ext cx="1615674" cy="1485880"/>
            <a:chOff x="3698991" y="3122695"/>
            <a:chExt cx="1615674" cy="1485880"/>
          </a:xfrm>
        </p:grpSpPr>
        <p:sp>
          <p:nvSpPr>
            <p:cNvPr id="61" name="Google Shape;6133;p71">
              <a:extLst>
                <a:ext uri="{FF2B5EF4-FFF2-40B4-BE49-F238E27FC236}">
                  <a16:creationId xmlns:a16="http://schemas.microsoft.com/office/drawing/2014/main" id="{99EBC6AD-EE28-89D5-669E-C33CA4061E25}"/>
                </a:ext>
              </a:extLst>
            </p:cNvPr>
            <p:cNvSpPr/>
            <p:nvPr/>
          </p:nvSpPr>
          <p:spPr>
            <a:xfrm>
              <a:off x="4221926" y="4342114"/>
              <a:ext cx="149846" cy="130781"/>
            </a:xfrm>
            <a:custGeom>
              <a:avLst/>
              <a:gdLst/>
              <a:ahLst/>
              <a:cxnLst/>
              <a:rect l="l" t="t" r="r" b="b"/>
              <a:pathLst>
                <a:path w="2295" h="2003" extrusionOk="0">
                  <a:moveTo>
                    <a:pt x="2295" y="0"/>
                  </a:moveTo>
                  <a:lnTo>
                    <a:pt x="1" y="1323"/>
                  </a:lnTo>
                  <a:lnTo>
                    <a:pt x="1" y="2002"/>
                  </a:lnTo>
                  <a:lnTo>
                    <a:pt x="2282" y="667"/>
                  </a:lnTo>
                  <a:lnTo>
                    <a:pt x="2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134;p71">
              <a:extLst>
                <a:ext uri="{FF2B5EF4-FFF2-40B4-BE49-F238E27FC236}">
                  <a16:creationId xmlns:a16="http://schemas.microsoft.com/office/drawing/2014/main" id="{87651255-F877-9EA2-5E8A-0CECCAA4478F}"/>
                </a:ext>
              </a:extLst>
            </p:cNvPr>
            <p:cNvSpPr/>
            <p:nvPr/>
          </p:nvSpPr>
          <p:spPr>
            <a:xfrm>
              <a:off x="3918507" y="4253381"/>
              <a:ext cx="303480" cy="219513"/>
            </a:xfrm>
            <a:custGeom>
              <a:avLst/>
              <a:gdLst/>
              <a:ahLst/>
              <a:cxnLst/>
              <a:rect l="l" t="t" r="r" b="b"/>
              <a:pathLst>
                <a:path w="4648" h="3362" extrusionOk="0">
                  <a:moveTo>
                    <a:pt x="1" y="0"/>
                  </a:moveTo>
                  <a:lnTo>
                    <a:pt x="1" y="680"/>
                  </a:lnTo>
                  <a:lnTo>
                    <a:pt x="4648" y="3361"/>
                  </a:lnTo>
                  <a:lnTo>
                    <a:pt x="4648" y="26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135;p71">
              <a:extLst>
                <a:ext uri="{FF2B5EF4-FFF2-40B4-BE49-F238E27FC236}">
                  <a16:creationId xmlns:a16="http://schemas.microsoft.com/office/drawing/2014/main" id="{E886EE33-775D-DA6C-7AAF-E0135783EE9A}"/>
                </a:ext>
              </a:extLst>
            </p:cNvPr>
            <p:cNvSpPr/>
            <p:nvPr/>
          </p:nvSpPr>
          <p:spPr>
            <a:xfrm>
              <a:off x="3918507" y="4166997"/>
              <a:ext cx="453261" cy="261496"/>
            </a:xfrm>
            <a:custGeom>
              <a:avLst/>
              <a:gdLst/>
              <a:ahLst/>
              <a:cxnLst/>
              <a:rect l="l" t="t" r="r" b="b"/>
              <a:pathLst>
                <a:path w="6942" h="4005" extrusionOk="0">
                  <a:moveTo>
                    <a:pt x="2282" y="0"/>
                  </a:moveTo>
                  <a:lnTo>
                    <a:pt x="1" y="1323"/>
                  </a:lnTo>
                  <a:lnTo>
                    <a:pt x="4648" y="4005"/>
                  </a:lnTo>
                  <a:lnTo>
                    <a:pt x="6942" y="2682"/>
                  </a:lnTo>
                  <a:lnTo>
                    <a:pt x="22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136;p71">
              <a:extLst>
                <a:ext uri="{FF2B5EF4-FFF2-40B4-BE49-F238E27FC236}">
                  <a16:creationId xmlns:a16="http://schemas.microsoft.com/office/drawing/2014/main" id="{9BB8521C-5018-C888-4894-3EB81F385F3F}"/>
                </a:ext>
              </a:extLst>
            </p:cNvPr>
            <p:cNvSpPr/>
            <p:nvPr/>
          </p:nvSpPr>
          <p:spPr>
            <a:xfrm>
              <a:off x="4539708" y="3890480"/>
              <a:ext cx="774957" cy="471477"/>
            </a:xfrm>
            <a:custGeom>
              <a:avLst/>
              <a:gdLst/>
              <a:ahLst/>
              <a:cxnLst/>
              <a:rect l="l" t="t" r="r" b="b"/>
              <a:pathLst>
                <a:path w="11869" h="7221" extrusionOk="0">
                  <a:moveTo>
                    <a:pt x="11868" y="1"/>
                  </a:moveTo>
                  <a:lnTo>
                    <a:pt x="0" y="6893"/>
                  </a:lnTo>
                  <a:lnTo>
                    <a:pt x="0" y="7220"/>
                  </a:lnTo>
                  <a:lnTo>
                    <a:pt x="11868" y="328"/>
                  </a:lnTo>
                  <a:lnTo>
                    <a:pt x="118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137;p71">
              <a:extLst>
                <a:ext uri="{FF2B5EF4-FFF2-40B4-BE49-F238E27FC236}">
                  <a16:creationId xmlns:a16="http://schemas.microsoft.com/office/drawing/2014/main" id="{228AD7A7-E2B1-722B-BEB2-1186E5F496AE}"/>
                </a:ext>
              </a:extLst>
            </p:cNvPr>
            <p:cNvSpPr/>
            <p:nvPr/>
          </p:nvSpPr>
          <p:spPr>
            <a:xfrm>
              <a:off x="4475460" y="4304048"/>
              <a:ext cx="64313" cy="57914"/>
            </a:xfrm>
            <a:custGeom>
              <a:avLst/>
              <a:gdLst/>
              <a:ahLst/>
              <a:cxnLst/>
              <a:rect l="l" t="t" r="r" b="b"/>
              <a:pathLst>
                <a:path w="985" h="887" extrusionOk="0">
                  <a:moveTo>
                    <a:pt x="1" y="1"/>
                  </a:moveTo>
                  <a:lnTo>
                    <a:pt x="1" y="328"/>
                  </a:lnTo>
                  <a:lnTo>
                    <a:pt x="984" y="886"/>
                  </a:lnTo>
                  <a:lnTo>
                    <a:pt x="984" y="55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138;p71">
              <a:extLst>
                <a:ext uri="{FF2B5EF4-FFF2-40B4-BE49-F238E27FC236}">
                  <a16:creationId xmlns:a16="http://schemas.microsoft.com/office/drawing/2014/main" id="{83480C82-B767-F24C-50C8-1A4D2F927E7C}"/>
                </a:ext>
              </a:extLst>
            </p:cNvPr>
            <p:cNvSpPr/>
            <p:nvPr/>
          </p:nvSpPr>
          <p:spPr>
            <a:xfrm>
              <a:off x="4475460" y="3854046"/>
              <a:ext cx="839205" cy="486560"/>
            </a:xfrm>
            <a:custGeom>
              <a:avLst/>
              <a:gdLst/>
              <a:ahLst/>
              <a:cxnLst/>
              <a:rect l="l" t="t" r="r" b="b"/>
              <a:pathLst>
                <a:path w="12853" h="7452" extrusionOk="0">
                  <a:moveTo>
                    <a:pt x="11881" y="0"/>
                  </a:moveTo>
                  <a:lnTo>
                    <a:pt x="1" y="6893"/>
                  </a:lnTo>
                  <a:lnTo>
                    <a:pt x="984" y="7451"/>
                  </a:lnTo>
                  <a:lnTo>
                    <a:pt x="12852" y="559"/>
                  </a:lnTo>
                  <a:lnTo>
                    <a:pt x="118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139;p71">
              <a:extLst>
                <a:ext uri="{FF2B5EF4-FFF2-40B4-BE49-F238E27FC236}">
                  <a16:creationId xmlns:a16="http://schemas.microsoft.com/office/drawing/2014/main" id="{A232ECCA-AB92-5967-5969-4FA6E6676634}"/>
                </a:ext>
              </a:extLst>
            </p:cNvPr>
            <p:cNvSpPr/>
            <p:nvPr/>
          </p:nvSpPr>
          <p:spPr>
            <a:xfrm>
              <a:off x="4784493" y="3467379"/>
              <a:ext cx="424009" cy="204496"/>
            </a:xfrm>
            <a:custGeom>
              <a:avLst/>
              <a:gdLst/>
              <a:ahLst/>
              <a:cxnLst/>
              <a:rect l="l" t="t" r="r" b="b"/>
              <a:pathLst>
                <a:path w="6494" h="3132" extrusionOk="0">
                  <a:moveTo>
                    <a:pt x="0" y="1"/>
                  </a:moveTo>
                  <a:lnTo>
                    <a:pt x="4563" y="2658"/>
                  </a:lnTo>
                  <a:cubicBezTo>
                    <a:pt x="5316" y="2840"/>
                    <a:pt x="5741" y="2949"/>
                    <a:pt x="6493" y="3131"/>
                  </a:cubicBezTo>
                  <a:lnTo>
                    <a:pt x="1918" y="473"/>
                  </a:lnTo>
                  <a:cubicBezTo>
                    <a:pt x="1165" y="292"/>
                    <a:pt x="741" y="18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140;p71">
              <a:extLst>
                <a:ext uri="{FF2B5EF4-FFF2-40B4-BE49-F238E27FC236}">
                  <a16:creationId xmlns:a16="http://schemas.microsoft.com/office/drawing/2014/main" id="{B7D58913-5F85-2059-41DF-4176D4D92DE0}"/>
                </a:ext>
              </a:extLst>
            </p:cNvPr>
            <p:cNvSpPr/>
            <p:nvPr/>
          </p:nvSpPr>
          <p:spPr>
            <a:xfrm>
              <a:off x="4637126" y="3552979"/>
              <a:ext cx="297995" cy="522144"/>
            </a:xfrm>
            <a:custGeom>
              <a:avLst/>
              <a:gdLst/>
              <a:ahLst/>
              <a:cxnLst/>
              <a:rect l="l" t="t" r="r" b="b"/>
              <a:pathLst>
                <a:path w="4564" h="7997" extrusionOk="0">
                  <a:moveTo>
                    <a:pt x="0" y="0"/>
                  </a:moveTo>
                  <a:lnTo>
                    <a:pt x="0" y="5339"/>
                  </a:lnTo>
                  <a:lnTo>
                    <a:pt x="4563" y="7996"/>
                  </a:lnTo>
                  <a:lnTo>
                    <a:pt x="4563" y="2657"/>
                  </a:lnTo>
                  <a:lnTo>
                    <a:pt x="0" y="0"/>
                  </a:lnTo>
                  <a:close/>
                </a:path>
              </a:pathLst>
            </a:custGeom>
            <a:solidFill>
              <a:srgbClr val="292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141;p71">
              <a:extLst>
                <a:ext uri="{FF2B5EF4-FFF2-40B4-BE49-F238E27FC236}">
                  <a16:creationId xmlns:a16="http://schemas.microsoft.com/office/drawing/2014/main" id="{0AE6F5C4-E154-1432-9F6D-33E4AB99A68D}"/>
                </a:ext>
              </a:extLst>
            </p:cNvPr>
            <p:cNvSpPr/>
            <p:nvPr/>
          </p:nvSpPr>
          <p:spPr>
            <a:xfrm>
              <a:off x="4637126" y="3467379"/>
              <a:ext cx="445360" cy="259146"/>
            </a:xfrm>
            <a:custGeom>
              <a:avLst/>
              <a:gdLst/>
              <a:ahLst/>
              <a:cxnLst/>
              <a:rect l="l" t="t" r="r" b="b"/>
              <a:pathLst>
                <a:path w="6821" h="3969" extrusionOk="0">
                  <a:moveTo>
                    <a:pt x="2257" y="1"/>
                  </a:moveTo>
                  <a:lnTo>
                    <a:pt x="0" y="1311"/>
                  </a:lnTo>
                  <a:lnTo>
                    <a:pt x="4563" y="3968"/>
                  </a:lnTo>
                  <a:lnTo>
                    <a:pt x="6820" y="2658"/>
                  </a:lnTo>
                  <a:lnTo>
                    <a:pt x="22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42;p71">
              <a:extLst>
                <a:ext uri="{FF2B5EF4-FFF2-40B4-BE49-F238E27FC236}">
                  <a16:creationId xmlns:a16="http://schemas.microsoft.com/office/drawing/2014/main" id="{76004BBE-C311-31DB-65FB-3A34A5EF6D6F}"/>
                </a:ext>
              </a:extLst>
            </p:cNvPr>
            <p:cNvSpPr/>
            <p:nvPr/>
          </p:nvSpPr>
          <p:spPr>
            <a:xfrm>
              <a:off x="4935060" y="3640864"/>
              <a:ext cx="273445" cy="434260"/>
            </a:xfrm>
            <a:custGeom>
              <a:avLst/>
              <a:gdLst/>
              <a:ahLst/>
              <a:cxnLst/>
              <a:rect l="l" t="t" r="r" b="b"/>
              <a:pathLst>
                <a:path w="4188" h="6651" extrusionOk="0">
                  <a:moveTo>
                    <a:pt x="2257" y="1"/>
                  </a:moveTo>
                  <a:lnTo>
                    <a:pt x="0" y="1311"/>
                  </a:lnTo>
                  <a:lnTo>
                    <a:pt x="0" y="6650"/>
                  </a:lnTo>
                  <a:lnTo>
                    <a:pt x="4174" y="4248"/>
                  </a:lnTo>
                  <a:lnTo>
                    <a:pt x="4187" y="474"/>
                  </a:lnTo>
                  <a:lnTo>
                    <a:pt x="22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43;p71">
              <a:extLst>
                <a:ext uri="{FF2B5EF4-FFF2-40B4-BE49-F238E27FC236}">
                  <a16:creationId xmlns:a16="http://schemas.microsoft.com/office/drawing/2014/main" id="{23977925-F7DC-F802-7DCC-30F87AC07E2F}"/>
                </a:ext>
              </a:extLst>
            </p:cNvPr>
            <p:cNvSpPr/>
            <p:nvPr/>
          </p:nvSpPr>
          <p:spPr>
            <a:xfrm>
              <a:off x="4961960" y="3670246"/>
              <a:ext cx="219579" cy="358913"/>
            </a:xfrm>
            <a:custGeom>
              <a:avLst/>
              <a:gdLst/>
              <a:ahLst/>
              <a:cxnLst/>
              <a:rect l="l" t="t" r="r" b="b"/>
              <a:pathLst>
                <a:path w="3363" h="5497" extrusionOk="0">
                  <a:moveTo>
                    <a:pt x="1918" y="0"/>
                  </a:moveTo>
                  <a:lnTo>
                    <a:pt x="1" y="1104"/>
                  </a:lnTo>
                  <a:lnTo>
                    <a:pt x="1" y="5497"/>
                  </a:lnTo>
                  <a:lnTo>
                    <a:pt x="3350" y="3555"/>
                  </a:lnTo>
                  <a:lnTo>
                    <a:pt x="3363" y="340"/>
                  </a:lnTo>
                  <a:lnTo>
                    <a:pt x="19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44;p71">
              <a:extLst>
                <a:ext uri="{FF2B5EF4-FFF2-40B4-BE49-F238E27FC236}">
                  <a16:creationId xmlns:a16="http://schemas.microsoft.com/office/drawing/2014/main" id="{C5BD7354-A806-862E-66AE-E52AC562AB03}"/>
                </a:ext>
              </a:extLst>
            </p:cNvPr>
            <p:cNvSpPr/>
            <p:nvPr/>
          </p:nvSpPr>
          <p:spPr>
            <a:xfrm>
              <a:off x="4477092" y="3148029"/>
              <a:ext cx="148997" cy="253596"/>
            </a:xfrm>
            <a:custGeom>
              <a:avLst/>
              <a:gdLst/>
              <a:ahLst/>
              <a:cxnLst/>
              <a:rect l="l" t="t" r="r" b="b"/>
              <a:pathLst>
                <a:path w="2282" h="3884" extrusionOk="0">
                  <a:moveTo>
                    <a:pt x="2282" y="1"/>
                  </a:moveTo>
                  <a:lnTo>
                    <a:pt x="825" y="850"/>
                  </a:lnTo>
                  <a:lnTo>
                    <a:pt x="0" y="3884"/>
                  </a:lnTo>
                  <a:lnTo>
                    <a:pt x="2270" y="2573"/>
                  </a:lnTo>
                  <a:lnTo>
                    <a:pt x="22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45;p71">
              <a:extLst>
                <a:ext uri="{FF2B5EF4-FFF2-40B4-BE49-F238E27FC236}">
                  <a16:creationId xmlns:a16="http://schemas.microsoft.com/office/drawing/2014/main" id="{5669EB7B-187C-AB7A-7DD0-DF6ECD03BE28}"/>
                </a:ext>
              </a:extLst>
            </p:cNvPr>
            <p:cNvSpPr/>
            <p:nvPr/>
          </p:nvSpPr>
          <p:spPr>
            <a:xfrm>
              <a:off x="4475460" y="3316029"/>
              <a:ext cx="149846" cy="577708"/>
            </a:xfrm>
            <a:custGeom>
              <a:avLst/>
              <a:gdLst/>
              <a:ahLst/>
              <a:cxnLst/>
              <a:rect l="l" t="t" r="r" b="b"/>
              <a:pathLst>
                <a:path w="2295" h="8848" extrusionOk="0">
                  <a:moveTo>
                    <a:pt x="2295" y="0"/>
                  </a:moveTo>
                  <a:lnTo>
                    <a:pt x="25" y="1311"/>
                  </a:lnTo>
                  <a:lnTo>
                    <a:pt x="1" y="8847"/>
                  </a:lnTo>
                  <a:lnTo>
                    <a:pt x="1" y="8847"/>
                  </a:lnTo>
                  <a:lnTo>
                    <a:pt x="2282" y="7524"/>
                  </a:lnTo>
                  <a:lnTo>
                    <a:pt x="2295"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146;p71">
              <a:extLst>
                <a:ext uri="{FF2B5EF4-FFF2-40B4-BE49-F238E27FC236}">
                  <a16:creationId xmlns:a16="http://schemas.microsoft.com/office/drawing/2014/main" id="{C7AF3EE9-BE4F-66BB-BCB3-D46302501CFB}"/>
                </a:ext>
              </a:extLst>
            </p:cNvPr>
            <p:cNvSpPr/>
            <p:nvPr/>
          </p:nvSpPr>
          <p:spPr>
            <a:xfrm>
              <a:off x="4433541" y="3178129"/>
              <a:ext cx="97482" cy="224345"/>
            </a:xfrm>
            <a:custGeom>
              <a:avLst/>
              <a:gdLst/>
              <a:ahLst/>
              <a:cxnLst/>
              <a:rect l="l" t="t" r="r" b="b"/>
              <a:pathLst>
                <a:path w="1493" h="3436" extrusionOk="0">
                  <a:moveTo>
                    <a:pt x="825" y="1"/>
                  </a:moveTo>
                  <a:lnTo>
                    <a:pt x="0" y="3047"/>
                  </a:lnTo>
                  <a:lnTo>
                    <a:pt x="667" y="3435"/>
                  </a:lnTo>
                  <a:lnTo>
                    <a:pt x="1492" y="389"/>
                  </a:lnTo>
                  <a:lnTo>
                    <a:pt x="8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47;p71">
              <a:extLst>
                <a:ext uri="{FF2B5EF4-FFF2-40B4-BE49-F238E27FC236}">
                  <a16:creationId xmlns:a16="http://schemas.microsoft.com/office/drawing/2014/main" id="{CEC0A6EA-70F6-034E-D81D-F86D7F9F735C}"/>
                </a:ext>
              </a:extLst>
            </p:cNvPr>
            <p:cNvSpPr/>
            <p:nvPr/>
          </p:nvSpPr>
          <p:spPr>
            <a:xfrm>
              <a:off x="4431909" y="3377078"/>
              <a:ext cx="45248" cy="516660"/>
            </a:xfrm>
            <a:custGeom>
              <a:avLst/>
              <a:gdLst/>
              <a:ahLst/>
              <a:cxnLst/>
              <a:rect l="l" t="t" r="r" b="b"/>
              <a:pathLst>
                <a:path w="693" h="7913" extrusionOk="0">
                  <a:moveTo>
                    <a:pt x="25" y="0"/>
                  </a:moveTo>
                  <a:lnTo>
                    <a:pt x="1" y="7524"/>
                  </a:lnTo>
                  <a:lnTo>
                    <a:pt x="668" y="7912"/>
                  </a:lnTo>
                  <a:lnTo>
                    <a:pt x="692" y="388"/>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48;p71">
              <a:extLst>
                <a:ext uri="{FF2B5EF4-FFF2-40B4-BE49-F238E27FC236}">
                  <a16:creationId xmlns:a16="http://schemas.microsoft.com/office/drawing/2014/main" id="{945307C4-A9D4-F892-7D8E-E8F9DDC9B8EE}"/>
                </a:ext>
              </a:extLst>
            </p:cNvPr>
            <p:cNvSpPr/>
            <p:nvPr/>
          </p:nvSpPr>
          <p:spPr>
            <a:xfrm>
              <a:off x="4487408" y="3122695"/>
              <a:ext cx="138681" cy="80897"/>
            </a:xfrm>
            <a:custGeom>
              <a:avLst/>
              <a:gdLst/>
              <a:ahLst/>
              <a:cxnLst/>
              <a:rect l="l" t="t" r="r" b="b"/>
              <a:pathLst>
                <a:path w="2124" h="1239" extrusionOk="0">
                  <a:moveTo>
                    <a:pt x="1457" y="0"/>
                  </a:moveTo>
                  <a:lnTo>
                    <a:pt x="0" y="850"/>
                  </a:lnTo>
                  <a:lnTo>
                    <a:pt x="667" y="1238"/>
                  </a:lnTo>
                  <a:lnTo>
                    <a:pt x="2124" y="389"/>
                  </a:lnTo>
                  <a:lnTo>
                    <a:pt x="1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49;p71">
              <a:extLst>
                <a:ext uri="{FF2B5EF4-FFF2-40B4-BE49-F238E27FC236}">
                  <a16:creationId xmlns:a16="http://schemas.microsoft.com/office/drawing/2014/main" id="{596C6A59-FD4A-5BAA-D2CE-7FB393658740}"/>
                </a:ext>
              </a:extLst>
            </p:cNvPr>
            <p:cNvSpPr/>
            <p:nvPr/>
          </p:nvSpPr>
          <p:spPr>
            <a:xfrm>
              <a:off x="4748059" y="3399996"/>
              <a:ext cx="242496" cy="708424"/>
            </a:xfrm>
            <a:custGeom>
              <a:avLst/>
              <a:gdLst/>
              <a:ahLst/>
              <a:cxnLst/>
              <a:rect l="l" t="t" r="r" b="b"/>
              <a:pathLst>
                <a:path w="3714" h="10850" extrusionOk="0">
                  <a:moveTo>
                    <a:pt x="3714" y="1"/>
                  </a:moveTo>
                  <a:lnTo>
                    <a:pt x="2791" y="146"/>
                  </a:lnTo>
                  <a:lnTo>
                    <a:pt x="0" y="2816"/>
                  </a:lnTo>
                  <a:lnTo>
                    <a:pt x="1942" y="10849"/>
                  </a:lnTo>
                  <a:lnTo>
                    <a:pt x="3689" y="9842"/>
                  </a:lnTo>
                  <a:lnTo>
                    <a:pt x="3714"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50;p71">
              <a:extLst>
                <a:ext uri="{FF2B5EF4-FFF2-40B4-BE49-F238E27FC236}">
                  <a16:creationId xmlns:a16="http://schemas.microsoft.com/office/drawing/2014/main" id="{3F36A883-C9B2-2286-C157-DE9E5C15E1FB}"/>
                </a:ext>
              </a:extLst>
            </p:cNvPr>
            <p:cNvSpPr/>
            <p:nvPr/>
          </p:nvSpPr>
          <p:spPr>
            <a:xfrm>
              <a:off x="4545193" y="3176562"/>
              <a:ext cx="445360" cy="258362"/>
            </a:xfrm>
            <a:custGeom>
              <a:avLst/>
              <a:gdLst/>
              <a:ahLst/>
              <a:cxnLst/>
              <a:rect l="l" t="t" r="r" b="b"/>
              <a:pathLst>
                <a:path w="6821" h="3957" extrusionOk="0">
                  <a:moveTo>
                    <a:pt x="923" y="1"/>
                  </a:moveTo>
                  <a:lnTo>
                    <a:pt x="1" y="547"/>
                  </a:lnTo>
                  <a:lnTo>
                    <a:pt x="5898" y="3956"/>
                  </a:lnTo>
                  <a:lnTo>
                    <a:pt x="6821" y="3423"/>
                  </a:lnTo>
                  <a:lnTo>
                    <a:pt x="9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51;p71">
              <a:extLst>
                <a:ext uri="{FF2B5EF4-FFF2-40B4-BE49-F238E27FC236}">
                  <a16:creationId xmlns:a16="http://schemas.microsoft.com/office/drawing/2014/main" id="{95065449-18F5-4A12-1CD9-495631E20E46}"/>
                </a:ext>
              </a:extLst>
            </p:cNvPr>
            <p:cNvSpPr/>
            <p:nvPr/>
          </p:nvSpPr>
          <p:spPr>
            <a:xfrm>
              <a:off x="4490542" y="3212278"/>
              <a:ext cx="439810" cy="425511"/>
            </a:xfrm>
            <a:custGeom>
              <a:avLst/>
              <a:gdLst/>
              <a:ahLst/>
              <a:cxnLst/>
              <a:rect l="l" t="t" r="r" b="b"/>
              <a:pathLst>
                <a:path w="6736" h="6517" extrusionOk="0">
                  <a:moveTo>
                    <a:pt x="838" y="0"/>
                  </a:moveTo>
                  <a:lnTo>
                    <a:pt x="1" y="3094"/>
                  </a:lnTo>
                  <a:lnTo>
                    <a:pt x="5910" y="6516"/>
                  </a:lnTo>
                  <a:lnTo>
                    <a:pt x="6735" y="3409"/>
                  </a:lnTo>
                  <a:lnTo>
                    <a:pt x="8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152;p71">
              <a:extLst>
                <a:ext uri="{FF2B5EF4-FFF2-40B4-BE49-F238E27FC236}">
                  <a16:creationId xmlns:a16="http://schemas.microsoft.com/office/drawing/2014/main" id="{834510F1-360F-14DC-0CA6-16E91ED4147E}"/>
                </a:ext>
              </a:extLst>
            </p:cNvPr>
            <p:cNvSpPr/>
            <p:nvPr/>
          </p:nvSpPr>
          <p:spPr>
            <a:xfrm>
              <a:off x="4489759" y="3414230"/>
              <a:ext cx="386727" cy="694190"/>
            </a:xfrm>
            <a:custGeom>
              <a:avLst/>
              <a:gdLst/>
              <a:ahLst/>
              <a:cxnLst/>
              <a:rect l="l" t="t" r="r" b="b"/>
              <a:pathLst>
                <a:path w="5923" h="10632" extrusionOk="0">
                  <a:moveTo>
                    <a:pt x="13" y="1"/>
                  </a:moveTo>
                  <a:lnTo>
                    <a:pt x="0" y="7222"/>
                  </a:lnTo>
                  <a:lnTo>
                    <a:pt x="5898" y="10631"/>
                  </a:lnTo>
                  <a:lnTo>
                    <a:pt x="5922" y="3423"/>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153;p71">
              <a:extLst>
                <a:ext uri="{FF2B5EF4-FFF2-40B4-BE49-F238E27FC236}">
                  <a16:creationId xmlns:a16="http://schemas.microsoft.com/office/drawing/2014/main" id="{A4C06DD2-38D2-F1B1-902F-2D260B36E549}"/>
                </a:ext>
              </a:extLst>
            </p:cNvPr>
            <p:cNvSpPr/>
            <p:nvPr/>
          </p:nvSpPr>
          <p:spPr>
            <a:xfrm>
              <a:off x="4889877" y="3386546"/>
              <a:ext cx="149063" cy="253596"/>
            </a:xfrm>
            <a:custGeom>
              <a:avLst/>
              <a:gdLst/>
              <a:ahLst/>
              <a:cxnLst/>
              <a:rect l="l" t="t" r="r" b="b"/>
              <a:pathLst>
                <a:path w="2283" h="3884" extrusionOk="0">
                  <a:moveTo>
                    <a:pt x="2282" y="1"/>
                  </a:moveTo>
                  <a:lnTo>
                    <a:pt x="826" y="850"/>
                  </a:lnTo>
                  <a:lnTo>
                    <a:pt x="1" y="3884"/>
                  </a:lnTo>
                  <a:lnTo>
                    <a:pt x="2270" y="2573"/>
                  </a:lnTo>
                  <a:lnTo>
                    <a:pt x="22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154;p71">
              <a:extLst>
                <a:ext uri="{FF2B5EF4-FFF2-40B4-BE49-F238E27FC236}">
                  <a16:creationId xmlns:a16="http://schemas.microsoft.com/office/drawing/2014/main" id="{8DF0CD97-58A7-8DCE-C139-9EA9A7532843}"/>
                </a:ext>
              </a:extLst>
            </p:cNvPr>
            <p:cNvSpPr/>
            <p:nvPr/>
          </p:nvSpPr>
          <p:spPr>
            <a:xfrm>
              <a:off x="4888310" y="3554546"/>
              <a:ext cx="149781" cy="577643"/>
            </a:xfrm>
            <a:custGeom>
              <a:avLst/>
              <a:gdLst/>
              <a:ahLst/>
              <a:cxnLst/>
              <a:rect l="l" t="t" r="r" b="b"/>
              <a:pathLst>
                <a:path w="2294" h="8847" extrusionOk="0">
                  <a:moveTo>
                    <a:pt x="2294" y="0"/>
                  </a:moveTo>
                  <a:lnTo>
                    <a:pt x="25" y="1311"/>
                  </a:lnTo>
                  <a:lnTo>
                    <a:pt x="1" y="8846"/>
                  </a:lnTo>
                  <a:lnTo>
                    <a:pt x="1" y="8846"/>
                  </a:lnTo>
                  <a:lnTo>
                    <a:pt x="2269" y="7524"/>
                  </a:lnTo>
                  <a:lnTo>
                    <a:pt x="22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155;p71">
              <a:extLst>
                <a:ext uri="{FF2B5EF4-FFF2-40B4-BE49-F238E27FC236}">
                  <a16:creationId xmlns:a16="http://schemas.microsoft.com/office/drawing/2014/main" id="{491EBB0A-5460-61EA-B549-0F459EA60677}"/>
                </a:ext>
              </a:extLst>
            </p:cNvPr>
            <p:cNvSpPr/>
            <p:nvPr/>
          </p:nvSpPr>
          <p:spPr>
            <a:xfrm>
              <a:off x="4845542" y="3416646"/>
              <a:ext cx="98331" cy="224280"/>
            </a:xfrm>
            <a:custGeom>
              <a:avLst/>
              <a:gdLst/>
              <a:ahLst/>
              <a:cxnLst/>
              <a:rect l="l" t="t" r="r" b="b"/>
              <a:pathLst>
                <a:path w="1506" h="3435" extrusionOk="0">
                  <a:moveTo>
                    <a:pt x="837" y="1"/>
                  </a:moveTo>
                  <a:lnTo>
                    <a:pt x="0" y="3046"/>
                  </a:lnTo>
                  <a:lnTo>
                    <a:pt x="680" y="3435"/>
                  </a:lnTo>
                  <a:lnTo>
                    <a:pt x="1505" y="389"/>
                  </a:lnTo>
                  <a:lnTo>
                    <a:pt x="8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156;p71">
              <a:extLst>
                <a:ext uri="{FF2B5EF4-FFF2-40B4-BE49-F238E27FC236}">
                  <a16:creationId xmlns:a16="http://schemas.microsoft.com/office/drawing/2014/main" id="{1ECE97FA-5191-0BEA-AAFE-27CD722CC18F}"/>
                </a:ext>
              </a:extLst>
            </p:cNvPr>
            <p:cNvSpPr/>
            <p:nvPr/>
          </p:nvSpPr>
          <p:spPr>
            <a:xfrm>
              <a:off x="4844694" y="3615530"/>
              <a:ext cx="45248" cy="516660"/>
            </a:xfrm>
            <a:custGeom>
              <a:avLst/>
              <a:gdLst/>
              <a:ahLst/>
              <a:cxnLst/>
              <a:rect l="l" t="t" r="r" b="b"/>
              <a:pathLst>
                <a:path w="693" h="7913" extrusionOk="0">
                  <a:moveTo>
                    <a:pt x="13" y="0"/>
                  </a:moveTo>
                  <a:lnTo>
                    <a:pt x="1" y="7524"/>
                  </a:lnTo>
                  <a:lnTo>
                    <a:pt x="669" y="7912"/>
                  </a:lnTo>
                  <a:lnTo>
                    <a:pt x="693" y="389"/>
                  </a:lnTo>
                  <a:lnTo>
                    <a:pt x="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157;p71">
              <a:extLst>
                <a:ext uri="{FF2B5EF4-FFF2-40B4-BE49-F238E27FC236}">
                  <a16:creationId xmlns:a16="http://schemas.microsoft.com/office/drawing/2014/main" id="{50AD0685-3194-D391-B132-EE9374733504}"/>
                </a:ext>
              </a:extLst>
            </p:cNvPr>
            <p:cNvSpPr/>
            <p:nvPr/>
          </p:nvSpPr>
          <p:spPr>
            <a:xfrm>
              <a:off x="4900193" y="3361212"/>
              <a:ext cx="138747" cy="80897"/>
            </a:xfrm>
            <a:custGeom>
              <a:avLst/>
              <a:gdLst/>
              <a:ahLst/>
              <a:cxnLst/>
              <a:rect l="l" t="t" r="r" b="b"/>
              <a:pathLst>
                <a:path w="2125" h="1239" extrusionOk="0">
                  <a:moveTo>
                    <a:pt x="1456" y="0"/>
                  </a:moveTo>
                  <a:lnTo>
                    <a:pt x="0" y="850"/>
                  </a:lnTo>
                  <a:lnTo>
                    <a:pt x="668" y="1238"/>
                  </a:lnTo>
                  <a:lnTo>
                    <a:pt x="2124" y="389"/>
                  </a:lnTo>
                  <a:lnTo>
                    <a:pt x="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158;p71">
              <a:extLst>
                <a:ext uri="{FF2B5EF4-FFF2-40B4-BE49-F238E27FC236}">
                  <a16:creationId xmlns:a16="http://schemas.microsoft.com/office/drawing/2014/main" id="{F5CD7A2F-7DBB-0123-0B3D-BAC797FF67DC}"/>
                </a:ext>
              </a:extLst>
            </p:cNvPr>
            <p:cNvSpPr/>
            <p:nvPr/>
          </p:nvSpPr>
          <p:spPr>
            <a:xfrm>
              <a:off x="4309941" y="3528363"/>
              <a:ext cx="505560" cy="376738"/>
            </a:xfrm>
            <a:custGeom>
              <a:avLst/>
              <a:gdLst/>
              <a:ahLst/>
              <a:cxnLst/>
              <a:rect l="l" t="t" r="r" b="b"/>
              <a:pathLst>
                <a:path w="7743" h="5770" extrusionOk="0">
                  <a:moveTo>
                    <a:pt x="3762" y="0"/>
                  </a:moveTo>
                  <a:cubicBezTo>
                    <a:pt x="2033" y="466"/>
                    <a:pt x="3127" y="3389"/>
                    <a:pt x="164" y="3389"/>
                  </a:cubicBezTo>
                  <a:cubicBezTo>
                    <a:pt x="111" y="3389"/>
                    <a:pt x="56" y="3388"/>
                    <a:pt x="0" y="3387"/>
                  </a:cubicBezTo>
                  <a:lnTo>
                    <a:pt x="0" y="3387"/>
                  </a:lnTo>
                  <a:lnTo>
                    <a:pt x="3980" y="5704"/>
                  </a:lnTo>
                  <a:cubicBezTo>
                    <a:pt x="4250" y="5749"/>
                    <a:pt x="4487" y="5770"/>
                    <a:pt x="4698" y="5770"/>
                  </a:cubicBezTo>
                  <a:cubicBezTo>
                    <a:pt x="6925" y="5770"/>
                    <a:pt x="6124" y="3416"/>
                    <a:pt x="7742" y="2319"/>
                  </a:cubicBezTo>
                  <a:lnTo>
                    <a:pt x="37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159;p71">
              <a:extLst>
                <a:ext uri="{FF2B5EF4-FFF2-40B4-BE49-F238E27FC236}">
                  <a16:creationId xmlns:a16="http://schemas.microsoft.com/office/drawing/2014/main" id="{665D7090-95A3-87EB-D49D-C506D5D4FF12}"/>
                </a:ext>
              </a:extLst>
            </p:cNvPr>
            <p:cNvSpPr/>
            <p:nvPr/>
          </p:nvSpPr>
          <p:spPr>
            <a:xfrm>
              <a:off x="3698991" y="3515696"/>
              <a:ext cx="149063" cy="547543"/>
            </a:xfrm>
            <a:custGeom>
              <a:avLst/>
              <a:gdLst/>
              <a:ahLst/>
              <a:cxnLst/>
              <a:rect l="l" t="t" r="r" b="b"/>
              <a:pathLst>
                <a:path w="2283" h="8386" extrusionOk="0">
                  <a:moveTo>
                    <a:pt x="1" y="0"/>
                  </a:moveTo>
                  <a:lnTo>
                    <a:pt x="1" y="7075"/>
                  </a:lnTo>
                  <a:lnTo>
                    <a:pt x="2282" y="8386"/>
                  </a:lnTo>
                  <a:lnTo>
                    <a:pt x="2282" y="132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160;p71">
              <a:extLst>
                <a:ext uri="{FF2B5EF4-FFF2-40B4-BE49-F238E27FC236}">
                  <a16:creationId xmlns:a16="http://schemas.microsoft.com/office/drawing/2014/main" id="{83D0DCC6-10DD-48F4-5967-DDD3825B2FD7}"/>
                </a:ext>
              </a:extLst>
            </p:cNvPr>
            <p:cNvSpPr/>
            <p:nvPr/>
          </p:nvSpPr>
          <p:spPr>
            <a:xfrm>
              <a:off x="3847991" y="3373879"/>
              <a:ext cx="396195" cy="689358"/>
            </a:xfrm>
            <a:custGeom>
              <a:avLst/>
              <a:gdLst/>
              <a:ahLst/>
              <a:cxnLst/>
              <a:rect l="l" t="t" r="r" b="b"/>
              <a:pathLst>
                <a:path w="6068" h="10558" extrusionOk="0">
                  <a:moveTo>
                    <a:pt x="6068" y="1"/>
                  </a:moveTo>
                  <a:lnTo>
                    <a:pt x="0" y="3495"/>
                  </a:lnTo>
                  <a:lnTo>
                    <a:pt x="0" y="10558"/>
                  </a:lnTo>
                  <a:lnTo>
                    <a:pt x="6068" y="7050"/>
                  </a:lnTo>
                  <a:lnTo>
                    <a:pt x="6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161;p71">
              <a:extLst>
                <a:ext uri="{FF2B5EF4-FFF2-40B4-BE49-F238E27FC236}">
                  <a16:creationId xmlns:a16="http://schemas.microsoft.com/office/drawing/2014/main" id="{EB259FA6-6C5C-6B13-F6B2-1474C771A173}"/>
                </a:ext>
              </a:extLst>
            </p:cNvPr>
            <p:cNvSpPr/>
            <p:nvPr/>
          </p:nvSpPr>
          <p:spPr>
            <a:xfrm>
              <a:off x="3698991" y="3286712"/>
              <a:ext cx="545192" cy="315428"/>
            </a:xfrm>
            <a:custGeom>
              <a:avLst/>
              <a:gdLst/>
              <a:ahLst/>
              <a:cxnLst/>
              <a:rect l="l" t="t" r="r" b="b"/>
              <a:pathLst>
                <a:path w="8350" h="4831" extrusionOk="0">
                  <a:moveTo>
                    <a:pt x="6068" y="1"/>
                  </a:moveTo>
                  <a:lnTo>
                    <a:pt x="1" y="3507"/>
                  </a:lnTo>
                  <a:lnTo>
                    <a:pt x="2282" y="4830"/>
                  </a:lnTo>
                  <a:lnTo>
                    <a:pt x="8350" y="1336"/>
                  </a:lnTo>
                  <a:lnTo>
                    <a:pt x="6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162;p71">
              <a:extLst>
                <a:ext uri="{FF2B5EF4-FFF2-40B4-BE49-F238E27FC236}">
                  <a16:creationId xmlns:a16="http://schemas.microsoft.com/office/drawing/2014/main" id="{84610948-EECF-F5C3-8C31-F2FACA790E24}"/>
                </a:ext>
              </a:extLst>
            </p:cNvPr>
            <p:cNvSpPr/>
            <p:nvPr/>
          </p:nvSpPr>
          <p:spPr>
            <a:xfrm>
              <a:off x="3725957" y="3302579"/>
              <a:ext cx="492110" cy="284479"/>
            </a:xfrm>
            <a:custGeom>
              <a:avLst/>
              <a:gdLst/>
              <a:ahLst/>
              <a:cxnLst/>
              <a:rect l="l" t="t" r="r" b="b"/>
              <a:pathLst>
                <a:path w="7537" h="4357" extrusionOk="0">
                  <a:moveTo>
                    <a:pt x="5655" y="0"/>
                  </a:moveTo>
                  <a:lnTo>
                    <a:pt x="0" y="3264"/>
                  </a:lnTo>
                  <a:lnTo>
                    <a:pt x="231" y="3398"/>
                  </a:lnTo>
                  <a:lnTo>
                    <a:pt x="1869" y="4356"/>
                  </a:lnTo>
                  <a:lnTo>
                    <a:pt x="7306" y="1226"/>
                  </a:lnTo>
                  <a:lnTo>
                    <a:pt x="7537" y="1093"/>
                  </a:lnTo>
                  <a:lnTo>
                    <a:pt x="56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163;p71">
              <a:extLst>
                <a:ext uri="{FF2B5EF4-FFF2-40B4-BE49-F238E27FC236}">
                  <a16:creationId xmlns:a16="http://schemas.microsoft.com/office/drawing/2014/main" id="{AE30EFEE-8354-29AD-DBEC-BD0674FBE3DB}"/>
                </a:ext>
              </a:extLst>
            </p:cNvPr>
            <p:cNvSpPr/>
            <p:nvPr/>
          </p:nvSpPr>
          <p:spPr>
            <a:xfrm>
              <a:off x="3741040" y="3320012"/>
              <a:ext cx="461944" cy="267046"/>
            </a:xfrm>
            <a:custGeom>
              <a:avLst/>
              <a:gdLst/>
              <a:ahLst/>
              <a:cxnLst/>
              <a:rect l="l" t="t" r="r" b="b"/>
              <a:pathLst>
                <a:path w="7075" h="4090" extrusionOk="0">
                  <a:moveTo>
                    <a:pt x="5424" y="0"/>
                  </a:moveTo>
                  <a:lnTo>
                    <a:pt x="0" y="3131"/>
                  </a:lnTo>
                  <a:lnTo>
                    <a:pt x="1638" y="4089"/>
                  </a:lnTo>
                  <a:lnTo>
                    <a:pt x="7075" y="959"/>
                  </a:lnTo>
                  <a:lnTo>
                    <a:pt x="54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164;p71">
              <a:extLst>
                <a:ext uri="{FF2B5EF4-FFF2-40B4-BE49-F238E27FC236}">
                  <a16:creationId xmlns:a16="http://schemas.microsoft.com/office/drawing/2014/main" id="{02A85335-8A4A-D799-2D9A-A767C1EF4B61}"/>
                </a:ext>
              </a:extLst>
            </p:cNvPr>
            <p:cNvSpPr/>
            <p:nvPr/>
          </p:nvSpPr>
          <p:spPr>
            <a:xfrm>
              <a:off x="4713976" y="3959365"/>
              <a:ext cx="175180" cy="273445"/>
            </a:xfrm>
            <a:custGeom>
              <a:avLst/>
              <a:gdLst/>
              <a:ahLst/>
              <a:cxnLst/>
              <a:rect l="l" t="t" r="r" b="b"/>
              <a:pathLst>
                <a:path w="2683" h="4188" extrusionOk="0">
                  <a:moveTo>
                    <a:pt x="2682" y="1"/>
                  </a:moveTo>
                  <a:lnTo>
                    <a:pt x="13" y="1542"/>
                  </a:lnTo>
                  <a:lnTo>
                    <a:pt x="1" y="4188"/>
                  </a:lnTo>
                  <a:lnTo>
                    <a:pt x="2671" y="2646"/>
                  </a:lnTo>
                  <a:lnTo>
                    <a:pt x="2682"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165;p71">
              <a:extLst>
                <a:ext uri="{FF2B5EF4-FFF2-40B4-BE49-F238E27FC236}">
                  <a16:creationId xmlns:a16="http://schemas.microsoft.com/office/drawing/2014/main" id="{CDFE24F8-86F0-F526-09EE-609D40328867}"/>
                </a:ext>
              </a:extLst>
            </p:cNvPr>
            <p:cNvSpPr/>
            <p:nvPr/>
          </p:nvSpPr>
          <p:spPr>
            <a:xfrm>
              <a:off x="4740942" y="4000565"/>
              <a:ext cx="121248" cy="191046"/>
            </a:xfrm>
            <a:custGeom>
              <a:avLst/>
              <a:gdLst/>
              <a:ahLst/>
              <a:cxnLst/>
              <a:rect l="l" t="t" r="r" b="b"/>
              <a:pathLst>
                <a:path w="1857" h="2926" extrusionOk="0">
                  <a:moveTo>
                    <a:pt x="1857" y="1"/>
                  </a:moveTo>
                  <a:lnTo>
                    <a:pt x="1" y="1081"/>
                  </a:lnTo>
                  <a:lnTo>
                    <a:pt x="1" y="2926"/>
                  </a:lnTo>
                  <a:lnTo>
                    <a:pt x="1857" y="1845"/>
                  </a:lnTo>
                  <a:lnTo>
                    <a:pt x="1857"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166;p71">
              <a:extLst>
                <a:ext uri="{FF2B5EF4-FFF2-40B4-BE49-F238E27FC236}">
                  <a16:creationId xmlns:a16="http://schemas.microsoft.com/office/drawing/2014/main" id="{CD1E5AC0-E887-9884-B9FB-2A8053E5DA97}"/>
                </a:ext>
              </a:extLst>
            </p:cNvPr>
            <p:cNvSpPr/>
            <p:nvPr/>
          </p:nvSpPr>
          <p:spPr>
            <a:xfrm>
              <a:off x="4664027" y="4030665"/>
              <a:ext cx="50798" cy="202146"/>
            </a:xfrm>
            <a:custGeom>
              <a:avLst/>
              <a:gdLst/>
              <a:ahLst/>
              <a:cxnLst/>
              <a:rect l="l" t="t" r="r" b="b"/>
              <a:pathLst>
                <a:path w="778" h="3096" extrusionOk="0">
                  <a:moveTo>
                    <a:pt x="1" y="1"/>
                  </a:moveTo>
                  <a:lnTo>
                    <a:pt x="1" y="2646"/>
                  </a:lnTo>
                  <a:lnTo>
                    <a:pt x="766" y="3096"/>
                  </a:lnTo>
                  <a:lnTo>
                    <a:pt x="778" y="450"/>
                  </a:lnTo>
                  <a:lnTo>
                    <a:pt x="1"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167;p71">
              <a:extLst>
                <a:ext uri="{FF2B5EF4-FFF2-40B4-BE49-F238E27FC236}">
                  <a16:creationId xmlns:a16="http://schemas.microsoft.com/office/drawing/2014/main" id="{9876BCAB-CB0A-3AC8-2218-96215EE75A8B}"/>
                </a:ext>
              </a:extLst>
            </p:cNvPr>
            <p:cNvSpPr/>
            <p:nvPr/>
          </p:nvSpPr>
          <p:spPr>
            <a:xfrm>
              <a:off x="4664027" y="3930113"/>
              <a:ext cx="225129" cy="129997"/>
            </a:xfrm>
            <a:custGeom>
              <a:avLst/>
              <a:gdLst/>
              <a:ahLst/>
              <a:cxnLst/>
              <a:rect l="l" t="t" r="r" b="b"/>
              <a:pathLst>
                <a:path w="3448" h="1991" extrusionOk="0">
                  <a:moveTo>
                    <a:pt x="2671" y="0"/>
                  </a:moveTo>
                  <a:lnTo>
                    <a:pt x="1" y="1541"/>
                  </a:lnTo>
                  <a:lnTo>
                    <a:pt x="778" y="1990"/>
                  </a:lnTo>
                  <a:lnTo>
                    <a:pt x="3447" y="449"/>
                  </a:lnTo>
                  <a:lnTo>
                    <a:pt x="26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168;p71">
              <a:extLst>
                <a:ext uri="{FF2B5EF4-FFF2-40B4-BE49-F238E27FC236}">
                  <a16:creationId xmlns:a16="http://schemas.microsoft.com/office/drawing/2014/main" id="{2274D6A2-C145-08F3-F745-4A2451D4DA13}"/>
                </a:ext>
              </a:extLst>
            </p:cNvPr>
            <p:cNvSpPr/>
            <p:nvPr/>
          </p:nvSpPr>
          <p:spPr>
            <a:xfrm>
              <a:off x="4107858" y="3567996"/>
              <a:ext cx="170413" cy="509543"/>
            </a:xfrm>
            <a:custGeom>
              <a:avLst/>
              <a:gdLst/>
              <a:ahLst/>
              <a:cxnLst/>
              <a:rect l="l" t="t" r="r" b="b"/>
              <a:pathLst>
                <a:path w="2610" h="7804" extrusionOk="0">
                  <a:moveTo>
                    <a:pt x="2610" y="0"/>
                  </a:moveTo>
                  <a:lnTo>
                    <a:pt x="13" y="1505"/>
                  </a:lnTo>
                  <a:lnTo>
                    <a:pt x="0" y="7803"/>
                  </a:lnTo>
                  <a:lnTo>
                    <a:pt x="0" y="7803"/>
                  </a:lnTo>
                  <a:lnTo>
                    <a:pt x="2610" y="6299"/>
                  </a:lnTo>
                  <a:lnTo>
                    <a:pt x="2610" y="0"/>
                  </a:lnTo>
                  <a:close/>
                </a:path>
              </a:pathLst>
            </a:custGeom>
            <a:solidFill>
              <a:srgbClr val="E9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169;p71">
              <a:extLst>
                <a:ext uri="{FF2B5EF4-FFF2-40B4-BE49-F238E27FC236}">
                  <a16:creationId xmlns:a16="http://schemas.microsoft.com/office/drawing/2014/main" id="{67F97FE4-4DA5-96B2-15DF-ABB8C5957AD7}"/>
                </a:ext>
              </a:extLst>
            </p:cNvPr>
            <p:cNvSpPr/>
            <p:nvPr/>
          </p:nvSpPr>
          <p:spPr>
            <a:xfrm>
              <a:off x="4057125" y="3636946"/>
              <a:ext cx="51581" cy="440594"/>
            </a:xfrm>
            <a:custGeom>
              <a:avLst/>
              <a:gdLst/>
              <a:ahLst/>
              <a:cxnLst/>
              <a:rect l="l" t="t" r="r" b="b"/>
              <a:pathLst>
                <a:path w="790" h="6748" extrusionOk="0">
                  <a:moveTo>
                    <a:pt x="13" y="0"/>
                  </a:moveTo>
                  <a:lnTo>
                    <a:pt x="1" y="6298"/>
                  </a:lnTo>
                  <a:lnTo>
                    <a:pt x="777" y="6747"/>
                  </a:lnTo>
                  <a:lnTo>
                    <a:pt x="790" y="449"/>
                  </a:lnTo>
                  <a:lnTo>
                    <a:pt x="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170;p71">
              <a:extLst>
                <a:ext uri="{FF2B5EF4-FFF2-40B4-BE49-F238E27FC236}">
                  <a16:creationId xmlns:a16="http://schemas.microsoft.com/office/drawing/2014/main" id="{C984089C-E3BF-888E-9ADD-A1A483F1BA93}"/>
                </a:ext>
              </a:extLst>
            </p:cNvPr>
            <p:cNvSpPr/>
            <p:nvPr/>
          </p:nvSpPr>
          <p:spPr>
            <a:xfrm>
              <a:off x="4057974" y="3538679"/>
              <a:ext cx="220297" cy="127582"/>
            </a:xfrm>
            <a:custGeom>
              <a:avLst/>
              <a:gdLst/>
              <a:ahLst/>
              <a:cxnLst/>
              <a:rect l="l" t="t" r="r" b="b"/>
              <a:pathLst>
                <a:path w="3374" h="1954" extrusionOk="0">
                  <a:moveTo>
                    <a:pt x="2609" y="1"/>
                  </a:moveTo>
                  <a:lnTo>
                    <a:pt x="0" y="1505"/>
                  </a:lnTo>
                  <a:lnTo>
                    <a:pt x="777" y="1954"/>
                  </a:lnTo>
                  <a:lnTo>
                    <a:pt x="3374" y="449"/>
                  </a:lnTo>
                  <a:lnTo>
                    <a:pt x="2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171;p71">
              <a:extLst>
                <a:ext uri="{FF2B5EF4-FFF2-40B4-BE49-F238E27FC236}">
                  <a16:creationId xmlns:a16="http://schemas.microsoft.com/office/drawing/2014/main" id="{08AD43F8-1C98-24D8-BA8C-92714D3C9870}"/>
                </a:ext>
              </a:extLst>
            </p:cNvPr>
            <p:cNvSpPr/>
            <p:nvPr/>
          </p:nvSpPr>
          <p:spPr>
            <a:xfrm>
              <a:off x="4512742" y="3833414"/>
              <a:ext cx="150630" cy="451694"/>
            </a:xfrm>
            <a:custGeom>
              <a:avLst/>
              <a:gdLst/>
              <a:ahLst/>
              <a:cxnLst/>
              <a:rect l="l" t="t" r="r" b="b"/>
              <a:pathLst>
                <a:path w="2307" h="6918" extrusionOk="0">
                  <a:moveTo>
                    <a:pt x="2306" y="1"/>
                  </a:moveTo>
                  <a:lnTo>
                    <a:pt x="25" y="1336"/>
                  </a:lnTo>
                  <a:lnTo>
                    <a:pt x="1" y="6918"/>
                  </a:lnTo>
                  <a:lnTo>
                    <a:pt x="1" y="6918"/>
                  </a:lnTo>
                  <a:lnTo>
                    <a:pt x="2282" y="5594"/>
                  </a:lnTo>
                  <a:lnTo>
                    <a:pt x="2306"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172;p71">
              <a:extLst>
                <a:ext uri="{FF2B5EF4-FFF2-40B4-BE49-F238E27FC236}">
                  <a16:creationId xmlns:a16="http://schemas.microsoft.com/office/drawing/2014/main" id="{42674055-0C87-F732-7D00-D0E7431F6298}"/>
                </a:ext>
              </a:extLst>
            </p:cNvPr>
            <p:cNvSpPr/>
            <p:nvPr/>
          </p:nvSpPr>
          <p:spPr>
            <a:xfrm>
              <a:off x="4116607" y="3691596"/>
              <a:ext cx="397762" cy="593509"/>
            </a:xfrm>
            <a:custGeom>
              <a:avLst/>
              <a:gdLst/>
              <a:ahLst/>
              <a:cxnLst/>
              <a:rect l="l" t="t" r="r" b="b"/>
              <a:pathLst>
                <a:path w="6092" h="9090" extrusionOk="0">
                  <a:moveTo>
                    <a:pt x="25" y="0"/>
                  </a:moveTo>
                  <a:lnTo>
                    <a:pt x="0" y="5582"/>
                  </a:lnTo>
                  <a:lnTo>
                    <a:pt x="6068" y="9090"/>
                  </a:lnTo>
                  <a:lnTo>
                    <a:pt x="6092" y="3508"/>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173;p71">
              <a:extLst>
                <a:ext uri="{FF2B5EF4-FFF2-40B4-BE49-F238E27FC236}">
                  <a16:creationId xmlns:a16="http://schemas.microsoft.com/office/drawing/2014/main" id="{3CDE42C2-4A85-A8A7-D302-373B3F3519C1}"/>
                </a:ext>
              </a:extLst>
            </p:cNvPr>
            <p:cNvSpPr/>
            <p:nvPr/>
          </p:nvSpPr>
          <p:spPr>
            <a:xfrm>
              <a:off x="4180726" y="3782746"/>
              <a:ext cx="271029" cy="247263"/>
            </a:xfrm>
            <a:custGeom>
              <a:avLst/>
              <a:gdLst/>
              <a:ahLst/>
              <a:cxnLst/>
              <a:rect l="l" t="t" r="r" b="b"/>
              <a:pathLst>
                <a:path w="4151" h="3787" extrusionOk="0">
                  <a:moveTo>
                    <a:pt x="1" y="0"/>
                  </a:moveTo>
                  <a:lnTo>
                    <a:pt x="1" y="1384"/>
                  </a:lnTo>
                  <a:lnTo>
                    <a:pt x="3848" y="3604"/>
                  </a:lnTo>
                  <a:lnTo>
                    <a:pt x="4151" y="3786"/>
                  </a:lnTo>
                  <a:lnTo>
                    <a:pt x="4151" y="2403"/>
                  </a:lnTo>
                  <a:lnTo>
                    <a:pt x="947" y="54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174;p71">
              <a:extLst>
                <a:ext uri="{FF2B5EF4-FFF2-40B4-BE49-F238E27FC236}">
                  <a16:creationId xmlns:a16="http://schemas.microsoft.com/office/drawing/2014/main" id="{793EB0A9-EAF0-2272-FA38-0667D9AC81C0}"/>
                </a:ext>
              </a:extLst>
            </p:cNvPr>
            <p:cNvSpPr/>
            <p:nvPr/>
          </p:nvSpPr>
          <p:spPr>
            <a:xfrm>
              <a:off x="4118174" y="3605213"/>
              <a:ext cx="545192" cy="315428"/>
            </a:xfrm>
            <a:custGeom>
              <a:avLst/>
              <a:gdLst/>
              <a:ahLst/>
              <a:cxnLst/>
              <a:rect l="l" t="t" r="r" b="b"/>
              <a:pathLst>
                <a:path w="8350" h="4831" extrusionOk="0">
                  <a:moveTo>
                    <a:pt x="2282" y="1"/>
                  </a:moveTo>
                  <a:lnTo>
                    <a:pt x="1" y="1323"/>
                  </a:lnTo>
                  <a:lnTo>
                    <a:pt x="6068" y="4831"/>
                  </a:lnTo>
                  <a:lnTo>
                    <a:pt x="8349" y="3496"/>
                  </a:lnTo>
                  <a:lnTo>
                    <a:pt x="22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175;p71">
              <a:extLst>
                <a:ext uri="{FF2B5EF4-FFF2-40B4-BE49-F238E27FC236}">
                  <a16:creationId xmlns:a16="http://schemas.microsoft.com/office/drawing/2014/main" id="{304AF174-28B8-E8B6-A28D-DEC94B0FD912}"/>
                </a:ext>
              </a:extLst>
            </p:cNvPr>
            <p:cNvSpPr/>
            <p:nvPr/>
          </p:nvSpPr>
          <p:spPr>
            <a:xfrm>
              <a:off x="4144292" y="3620296"/>
              <a:ext cx="492893" cy="284479"/>
            </a:xfrm>
            <a:custGeom>
              <a:avLst/>
              <a:gdLst/>
              <a:ahLst/>
              <a:cxnLst/>
              <a:rect l="l" t="t" r="r" b="b"/>
              <a:pathLst>
                <a:path w="7549" h="4357" extrusionOk="0">
                  <a:moveTo>
                    <a:pt x="1882" y="0"/>
                  </a:moveTo>
                  <a:lnTo>
                    <a:pt x="1" y="1092"/>
                  </a:lnTo>
                  <a:lnTo>
                    <a:pt x="232" y="1226"/>
                  </a:lnTo>
                  <a:lnTo>
                    <a:pt x="5668" y="4357"/>
                  </a:lnTo>
                  <a:lnTo>
                    <a:pt x="7306" y="3410"/>
                  </a:lnTo>
                  <a:lnTo>
                    <a:pt x="7548" y="3265"/>
                  </a:lnTo>
                  <a:lnTo>
                    <a:pt x="1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176;p71">
              <a:extLst>
                <a:ext uri="{FF2B5EF4-FFF2-40B4-BE49-F238E27FC236}">
                  <a16:creationId xmlns:a16="http://schemas.microsoft.com/office/drawing/2014/main" id="{8BE4D58C-07B6-0360-C59E-873A720A6154}"/>
                </a:ext>
              </a:extLst>
            </p:cNvPr>
            <p:cNvSpPr/>
            <p:nvPr/>
          </p:nvSpPr>
          <p:spPr>
            <a:xfrm>
              <a:off x="4159375" y="3637729"/>
              <a:ext cx="461944" cy="267046"/>
            </a:xfrm>
            <a:custGeom>
              <a:avLst/>
              <a:gdLst/>
              <a:ahLst/>
              <a:cxnLst/>
              <a:rect l="l" t="t" r="r" b="b"/>
              <a:pathLst>
                <a:path w="7075" h="4090" extrusionOk="0">
                  <a:moveTo>
                    <a:pt x="1651" y="0"/>
                  </a:moveTo>
                  <a:lnTo>
                    <a:pt x="1" y="959"/>
                  </a:lnTo>
                  <a:lnTo>
                    <a:pt x="5437" y="4090"/>
                  </a:lnTo>
                  <a:lnTo>
                    <a:pt x="7075" y="3143"/>
                  </a:lnTo>
                  <a:lnTo>
                    <a:pt x="1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177;p71">
              <a:extLst>
                <a:ext uri="{FF2B5EF4-FFF2-40B4-BE49-F238E27FC236}">
                  <a16:creationId xmlns:a16="http://schemas.microsoft.com/office/drawing/2014/main" id="{18ED22BF-98A5-D6DC-E5BF-F27AE731A10C}"/>
                </a:ext>
              </a:extLst>
            </p:cNvPr>
            <p:cNvSpPr/>
            <p:nvPr/>
          </p:nvSpPr>
          <p:spPr>
            <a:xfrm>
              <a:off x="4544475" y="3820747"/>
              <a:ext cx="170348" cy="510326"/>
            </a:xfrm>
            <a:custGeom>
              <a:avLst/>
              <a:gdLst/>
              <a:ahLst/>
              <a:cxnLst/>
              <a:rect l="l" t="t" r="r" b="b"/>
              <a:pathLst>
                <a:path w="2609" h="7816" extrusionOk="0">
                  <a:moveTo>
                    <a:pt x="2609" y="1"/>
                  </a:moveTo>
                  <a:lnTo>
                    <a:pt x="0" y="1505"/>
                  </a:lnTo>
                  <a:lnTo>
                    <a:pt x="0" y="7815"/>
                  </a:lnTo>
                  <a:lnTo>
                    <a:pt x="2597" y="6311"/>
                  </a:lnTo>
                  <a:lnTo>
                    <a:pt x="2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178;p71">
              <a:extLst>
                <a:ext uri="{FF2B5EF4-FFF2-40B4-BE49-F238E27FC236}">
                  <a16:creationId xmlns:a16="http://schemas.microsoft.com/office/drawing/2014/main" id="{5054D6E1-CB5F-88E4-9706-1FA629242497}"/>
                </a:ext>
              </a:extLst>
            </p:cNvPr>
            <p:cNvSpPr/>
            <p:nvPr/>
          </p:nvSpPr>
          <p:spPr>
            <a:xfrm>
              <a:off x="4553942" y="3837331"/>
              <a:ext cx="151348" cy="477092"/>
            </a:xfrm>
            <a:custGeom>
              <a:avLst/>
              <a:gdLst/>
              <a:ahLst/>
              <a:cxnLst/>
              <a:rect l="l" t="t" r="r" b="b"/>
              <a:pathLst>
                <a:path w="2318" h="7307" extrusionOk="0">
                  <a:moveTo>
                    <a:pt x="2245" y="135"/>
                  </a:moveTo>
                  <a:lnTo>
                    <a:pt x="2234" y="5923"/>
                  </a:lnTo>
                  <a:lnTo>
                    <a:pt x="74" y="7173"/>
                  </a:lnTo>
                  <a:lnTo>
                    <a:pt x="85" y="1384"/>
                  </a:lnTo>
                  <a:lnTo>
                    <a:pt x="2245" y="135"/>
                  </a:lnTo>
                  <a:close/>
                  <a:moveTo>
                    <a:pt x="2318" y="1"/>
                  </a:moveTo>
                  <a:lnTo>
                    <a:pt x="1" y="1336"/>
                  </a:lnTo>
                  <a:lnTo>
                    <a:pt x="1" y="7306"/>
                  </a:lnTo>
                  <a:lnTo>
                    <a:pt x="2306" y="5971"/>
                  </a:lnTo>
                  <a:lnTo>
                    <a:pt x="2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179;p71">
              <a:extLst>
                <a:ext uri="{FF2B5EF4-FFF2-40B4-BE49-F238E27FC236}">
                  <a16:creationId xmlns:a16="http://schemas.microsoft.com/office/drawing/2014/main" id="{C3111177-A01D-A78B-9857-169A174DC563}"/>
                </a:ext>
              </a:extLst>
            </p:cNvPr>
            <p:cNvSpPr/>
            <p:nvPr/>
          </p:nvSpPr>
          <p:spPr>
            <a:xfrm>
              <a:off x="4493742" y="3889631"/>
              <a:ext cx="50798" cy="441443"/>
            </a:xfrm>
            <a:custGeom>
              <a:avLst/>
              <a:gdLst/>
              <a:ahLst/>
              <a:cxnLst/>
              <a:rect l="l" t="t" r="r" b="b"/>
              <a:pathLst>
                <a:path w="778" h="6761" extrusionOk="0">
                  <a:moveTo>
                    <a:pt x="12" y="1"/>
                  </a:moveTo>
                  <a:lnTo>
                    <a:pt x="0" y="6311"/>
                  </a:lnTo>
                  <a:lnTo>
                    <a:pt x="777" y="6760"/>
                  </a:lnTo>
                  <a:lnTo>
                    <a:pt x="777" y="450"/>
                  </a:lnTo>
                  <a:lnTo>
                    <a:pt x="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180;p71">
              <a:extLst>
                <a:ext uri="{FF2B5EF4-FFF2-40B4-BE49-F238E27FC236}">
                  <a16:creationId xmlns:a16="http://schemas.microsoft.com/office/drawing/2014/main" id="{AAF967FF-8239-EE8F-DB0C-A276A924DD65}"/>
                </a:ext>
              </a:extLst>
            </p:cNvPr>
            <p:cNvSpPr/>
            <p:nvPr/>
          </p:nvSpPr>
          <p:spPr>
            <a:xfrm>
              <a:off x="4494525" y="3791430"/>
              <a:ext cx="220297" cy="127647"/>
            </a:xfrm>
            <a:custGeom>
              <a:avLst/>
              <a:gdLst/>
              <a:ahLst/>
              <a:cxnLst/>
              <a:rect l="l" t="t" r="r" b="b"/>
              <a:pathLst>
                <a:path w="3374" h="1955" extrusionOk="0">
                  <a:moveTo>
                    <a:pt x="2597" y="0"/>
                  </a:moveTo>
                  <a:lnTo>
                    <a:pt x="0" y="1505"/>
                  </a:lnTo>
                  <a:lnTo>
                    <a:pt x="765" y="1954"/>
                  </a:lnTo>
                  <a:lnTo>
                    <a:pt x="3374" y="450"/>
                  </a:lnTo>
                  <a:lnTo>
                    <a:pt x="2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181;p71">
              <a:extLst>
                <a:ext uri="{FF2B5EF4-FFF2-40B4-BE49-F238E27FC236}">
                  <a16:creationId xmlns:a16="http://schemas.microsoft.com/office/drawing/2014/main" id="{AFBA9D7A-3D84-7E1C-4E3B-517C767AF8F9}"/>
                </a:ext>
              </a:extLst>
            </p:cNvPr>
            <p:cNvSpPr/>
            <p:nvPr/>
          </p:nvSpPr>
          <p:spPr>
            <a:xfrm>
              <a:off x="4589592" y="4215053"/>
              <a:ext cx="23048" cy="6660"/>
            </a:xfrm>
            <a:custGeom>
              <a:avLst/>
              <a:gdLst/>
              <a:ahLst/>
              <a:cxnLst/>
              <a:rect l="l" t="t" r="r" b="b"/>
              <a:pathLst>
                <a:path w="353" h="102" extrusionOk="0">
                  <a:moveTo>
                    <a:pt x="156" y="0"/>
                  </a:moveTo>
                  <a:cubicBezTo>
                    <a:pt x="110" y="0"/>
                    <a:pt x="57" y="12"/>
                    <a:pt x="0" y="41"/>
                  </a:cubicBezTo>
                  <a:lnTo>
                    <a:pt x="110" y="102"/>
                  </a:lnTo>
                  <a:cubicBezTo>
                    <a:pt x="167" y="73"/>
                    <a:pt x="219" y="62"/>
                    <a:pt x="265" y="62"/>
                  </a:cubicBezTo>
                  <a:cubicBezTo>
                    <a:pt x="298" y="62"/>
                    <a:pt x="327" y="68"/>
                    <a:pt x="353" y="78"/>
                  </a:cubicBezTo>
                  <a:lnTo>
                    <a:pt x="243" y="16"/>
                  </a:lnTo>
                  <a:cubicBezTo>
                    <a:pt x="218" y="6"/>
                    <a:pt x="189" y="0"/>
                    <a:pt x="156" y="0"/>
                  </a:cubicBezTo>
                  <a:close/>
                </a:path>
              </a:pathLst>
            </a:custGeom>
            <a:solidFill>
              <a:srgbClr val="222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182;p71">
              <a:extLst>
                <a:ext uri="{FF2B5EF4-FFF2-40B4-BE49-F238E27FC236}">
                  <a16:creationId xmlns:a16="http://schemas.microsoft.com/office/drawing/2014/main" id="{C297988B-BFDE-8E8B-8660-92A1A689607F}"/>
                </a:ext>
              </a:extLst>
            </p:cNvPr>
            <p:cNvSpPr/>
            <p:nvPr/>
          </p:nvSpPr>
          <p:spPr>
            <a:xfrm>
              <a:off x="4568242" y="4217665"/>
              <a:ext cx="28598" cy="56347"/>
            </a:xfrm>
            <a:custGeom>
              <a:avLst/>
              <a:gdLst/>
              <a:ahLst/>
              <a:cxnLst/>
              <a:rect l="l" t="t" r="r" b="b"/>
              <a:pathLst>
                <a:path w="438" h="863" extrusionOk="0">
                  <a:moveTo>
                    <a:pt x="327" y="1"/>
                  </a:moveTo>
                  <a:cubicBezTo>
                    <a:pt x="146" y="110"/>
                    <a:pt x="0" y="365"/>
                    <a:pt x="0" y="583"/>
                  </a:cubicBezTo>
                  <a:cubicBezTo>
                    <a:pt x="0" y="693"/>
                    <a:pt x="36" y="766"/>
                    <a:pt x="97" y="802"/>
                  </a:cubicBezTo>
                  <a:lnTo>
                    <a:pt x="206" y="863"/>
                  </a:lnTo>
                  <a:cubicBezTo>
                    <a:pt x="146" y="826"/>
                    <a:pt x="109" y="753"/>
                    <a:pt x="109" y="644"/>
                  </a:cubicBezTo>
                  <a:cubicBezTo>
                    <a:pt x="97" y="426"/>
                    <a:pt x="255" y="171"/>
                    <a:pt x="437" y="62"/>
                  </a:cubicBezTo>
                  <a:lnTo>
                    <a:pt x="327" y="1"/>
                  </a:lnTo>
                  <a:close/>
                </a:path>
              </a:pathLst>
            </a:custGeom>
            <a:solidFill>
              <a:srgbClr val="222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183;p71">
              <a:extLst>
                <a:ext uri="{FF2B5EF4-FFF2-40B4-BE49-F238E27FC236}">
                  <a16:creationId xmlns:a16="http://schemas.microsoft.com/office/drawing/2014/main" id="{7FCC8A30-71D2-1C1E-4BFB-48A48949BB1E}"/>
                </a:ext>
              </a:extLst>
            </p:cNvPr>
            <p:cNvSpPr/>
            <p:nvPr/>
          </p:nvSpPr>
          <p:spPr>
            <a:xfrm>
              <a:off x="4574575" y="4219036"/>
              <a:ext cx="44399" cy="56021"/>
            </a:xfrm>
            <a:custGeom>
              <a:avLst/>
              <a:gdLst/>
              <a:ahLst/>
              <a:cxnLst/>
              <a:rect l="l" t="t" r="r" b="b"/>
              <a:pathLst>
                <a:path w="680" h="858" extrusionOk="0">
                  <a:moveTo>
                    <a:pt x="484" y="1"/>
                  </a:moveTo>
                  <a:cubicBezTo>
                    <a:pt x="440" y="1"/>
                    <a:pt x="391" y="14"/>
                    <a:pt x="340" y="41"/>
                  </a:cubicBezTo>
                  <a:cubicBezTo>
                    <a:pt x="158" y="150"/>
                    <a:pt x="0" y="405"/>
                    <a:pt x="12" y="623"/>
                  </a:cubicBezTo>
                  <a:cubicBezTo>
                    <a:pt x="12" y="772"/>
                    <a:pt x="88" y="857"/>
                    <a:pt x="198" y="857"/>
                  </a:cubicBezTo>
                  <a:cubicBezTo>
                    <a:pt x="241" y="857"/>
                    <a:pt x="289" y="845"/>
                    <a:pt x="340" y="817"/>
                  </a:cubicBezTo>
                  <a:cubicBezTo>
                    <a:pt x="522" y="708"/>
                    <a:pt x="680" y="453"/>
                    <a:pt x="680" y="235"/>
                  </a:cubicBezTo>
                  <a:cubicBezTo>
                    <a:pt x="680" y="86"/>
                    <a:pt x="598" y="1"/>
                    <a:pt x="4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184;p71">
              <a:extLst>
                <a:ext uri="{FF2B5EF4-FFF2-40B4-BE49-F238E27FC236}">
                  <a16:creationId xmlns:a16="http://schemas.microsoft.com/office/drawing/2014/main" id="{79678DDA-0BFE-3EE1-A2A4-F24E69E8CC50}"/>
                </a:ext>
              </a:extLst>
            </p:cNvPr>
            <p:cNvSpPr/>
            <p:nvPr/>
          </p:nvSpPr>
          <p:spPr>
            <a:xfrm>
              <a:off x="4591160" y="4161578"/>
              <a:ext cx="16715" cy="5485"/>
            </a:xfrm>
            <a:custGeom>
              <a:avLst/>
              <a:gdLst/>
              <a:ahLst/>
              <a:cxnLst/>
              <a:rect l="l" t="t" r="r" b="b"/>
              <a:pathLst>
                <a:path w="256" h="84" extrusionOk="0">
                  <a:moveTo>
                    <a:pt x="237" y="51"/>
                  </a:moveTo>
                  <a:lnTo>
                    <a:pt x="256" y="59"/>
                  </a:lnTo>
                  <a:cubicBezTo>
                    <a:pt x="250" y="56"/>
                    <a:pt x="243" y="53"/>
                    <a:pt x="237" y="51"/>
                  </a:cubicBezTo>
                  <a:close/>
                  <a:moveTo>
                    <a:pt x="104" y="1"/>
                  </a:moveTo>
                  <a:cubicBezTo>
                    <a:pt x="71" y="1"/>
                    <a:pt x="36" y="14"/>
                    <a:pt x="1" y="35"/>
                  </a:cubicBezTo>
                  <a:lnTo>
                    <a:pt x="73" y="83"/>
                  </a:lnTo>
                  <a:cubicBezTo>
                    <a:pt x="116" y="55"/>
                    <a:pt x="155" y="43"/>
                    <a:pt x="189" y="43"/>
                  </a:cubicBezTo>
                  <a:cubicBezTo>
                    <a:pt x="206" y="43"/>
                    <a:pt x="222" y="46"/>
                    <a:pt x="237" y="51"/>
                  </a:cubicBezTo>
                  <a:lnTo>
                    <a:pt x="237" y="51"/>
                  </a:lnTo>
                  <a:lnTo>
                    <a:pt x="170" y="23"/>
                  </a:lnTo>
                  <a:cubicBezTo>
                    <a:pt x="150" y="7"/>
                    <a:pt x="128" y="1"/>
                    <a:pt x="104" y="1"/>
                  </a:cubicBezTo>
                  <a:close/>
                </a:path>
              </a:pathLst>
            </a:custGeom>
            <a:solidFill>
              <a:srgbClr val="222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185;p71">
              <a:extLst>
                <a:ext uri="{FF2B5EF4-FFF2-40B4-BE49-F238E27FC236}">
                  <a16:creationId xmlns:a16="http://schemas.microsoft.com/office/drawing/2014/main" id="{13E891FB-C1EA-43AD-3D3B-D9804A88686E}"/>
                </a:ext>
              </a:extLst>
            </p:cNvPr>
            <p:cNvSpPr/>
            <p:nvPr/>
          </p:nvSpPr>
          <p:spPr>
            <a:xfrm>
              <a:off x="4574575" y="4163798"/>
              <a:ext cx="21416" cy="41265"/>
            </a:xfrm>
            <a:custGeom>
              <a:avLst/>
              <a:gdLst/>
              <a:ahLst/>
              <a:cxnLst/>
              <a:rect l="l" t="t" r="r" b="b"/>
              <a:pathLst>
                <a:path w="328" h="632" extrusionOk="0">
                  <a:moveTo>
                    <a:pt x="255" y="1"/>
                  </a:moveTo>
                  <a:cubicBezTo>
                    <a:pt x="109" y="86"/>
                    <a:pt x="0" y="268"/>
                    <a:pt x="0" y="437"/>
                  </a:cubicBezTo>
                  <a:cubicBezTo>
                    <a:pt x="0" y="510"/>
                    <a:pt x="25" y="571"/>
                    <a:pt x="73" y="596"/>
                  </a:cubicBezTo>
                  <a:lnTo>
                    <a:pt x="146" y="632"/>
                  </a:lnTo>
                  <a:cubicBezTo>
                    <a:pt x="109" y="607"/>
                    <a:pt x="73" y="559"/>
                    <a:pt x="73" y="474"/>
                  </a:cubicBezTo>
                  <a:cubicBezTo>
                    <a:pt x="73" y="316"/>
                    <a:pt x="194" y="122"/>
                    <a:pt x="327" y="49"/>
                  </a:cubicBezTo>
                  <a:lnTo>
                    <a:pt x="255" y="1"/>
                  </a:lnTo>
                  <a:close/>
                </a:path>
              </a:pathLst>
            </a:custGeom>
            <a:solidFill>
              <a:srgbClr val="222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186;p71">
              <a:extLst>
                <a:ext uri="{FF2B5EF4-FFF2-40B4-BE49-F238E27FC236}">
                  <a16:creationId xmlns:a16="http://schemas.microsoft.com/office/drawing/2014/main" id="{7B4FFA7A-D522-5F40-1CA0-7855E220BC95}"/>
                </a:ext>
              </a:extLst>
            </p:cNvPr>
            <p:cNvSpPr/>
            <p:nvPr/>
          </p:nvSpPr>
          <p:spPr>
            <a:xfrm>
              <a:off x="4579341" y="4164516"/>
              <a:ext cx="33299" cy="42114"/>
            </a:xfrm>
            <a:custGeom>
              <a:avLst/>
              <a:gdLst/>
              <a:ahLst/>
              <a:cxnLst/>
              <a:rect l="l" t="t" r="r" b="b"/>
              <a:pathLst>
                <a:path w="510" h="645" extrusionOk="0">
                  <a:moveTo>
                    <a:pt x="370" y="0"/>
                  </a:moveTo>
                  <a:cubicBezTo>
                    <a:pt x="334" y="0"/>
                    <a:pt x="295" y="12"/>
                    <a:pt x="254" y="38"/>
                  </a:cubicBezTo>
                  <a:cubicBezTo>
                    <a:pt x="121" y="111"/>
                    <a:pt x="0" y="305"/>
                    <a:pt x="0" y="463"/>
                  </a:cubicBezTo>
                  <a:cubicBezTo>
                    <a:pt x="0" y="575"/>
                    <a:pt x="62" y="644"/>
                    <a:pt x="145" y="644"/>
                  </a:cubicBezTo>
                  <a:cubicBezTo>
                    <a:pt x="179" y="644"/>
                    <a:pt x="216" y="633"/>
                    <a:pt x="254" y="609"/>
                  </a:cubicBezTo>
                  <a:cubicBezTo>
                    <a:pt x="388" y="523"/>
                    <a:pt x="510" y="342"/>
                    <a:pt x="510" y="184"/>
                  </a:cubicBezTo>
                  <a:cubicBezTo>
                    <a:pt x="510" y="65"/>
                    <a:pt x="451"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87;p71">
              <a:extLst>
                <a:ext uri="{FF2B5EF4-FFF2-40B4-BE49-F238E27FC236}">
                  <a16:creationId xmlns:a16="http://schemas.microsoft.com/office/drawing/2014/main" id="{8C9B17E0-F981-4876-A99F-E061755CAB71}"/>
                </a:ext>
              </a:extLst>
            </p:cNvPr>
            <p:cNvSpPr/>
            <p:nvPr/>
          </p:nvSpPr>
          <p:spPr>
            <a:xfrm>
              <a:off x="4019908" y="3977255"/>
              <a:ext cx="322545" cy="166039"/>
            </a:xfrm>
            <a:custGeom>
              <a:avLst/>
              <a:gdLst/>
              <a:ahLst/>
              <a:cxnLst/>
              <a:rect l="l" t="t" r="r" b="b"/>
              <a:pathLst>
                <a:path w="4940" h="2543" extrusionOk="0">
                  <a:moveTo>
                    <a:pt x="723" y="1"/>
                  </a:moveTo>
                  <a:cubicBezTo>
                    <a:pt x="502" y="1"/>
                    <a:pt x="257" y="74"/>
                    <a:pt x="1" y="225"/>
                  </a:cubicBezTo>
                  <a:lnTo>
                    <a:pt x="3981" y="2542"/>
                  </a:lnTo>
                  <a:cubicBezTo>
                    <a:pt x="4247" y="2387"/>
                    <a:pt x="4505" y="2314"/>
                    <a:pt x="4731" y="2314"/>
                  </a:cubicBezTo>
                  <a:cubicBezTo>
                    <a:pt x="4804" y="2314"/>
                    <a:pt x="4874" y="2321"/>
                    <a:pt x="4939" y="2336"/>
                  </a:cubicBezTo>
                  <a:lnTo>
                    <a:pt x="959" y="31"/>
                  </a:lnTo>
                  <a:cubicBezTo>
                    <a:pt x="884" y="11"/>
                    <a:pt x="805"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88;p71">
              <a:extLst>
                <a:ext uri="{FF2B5EF4-FFF2-40B4-BE49-F238E27FC236}">
                  <a16:creationId xmlns:a16="http://schemas.microsoft.com/office/drawing/2014/main" id="{5DF82703-2B97-31C2-3EB1-465978C90E66}"/>
                </a:ext>
              </a:extLst>
            </p:cNvPr>
            <p:cNvSpPr/>
            <p:nvPr/>
          </p:nvSpPr>
          <p:spPr>
            <a:xfrm>
              <a:off x="4082524" y="3979214"/>
              <a:ext cx="273445" cy="156114"/>
            </a:xfrm>
            <a:custGeom>
              <a:avLst/>
              <a:gdLst/>
              <a:ahLst/>
              <a:cxnLst/>
              <a:rect l="l" t="t" r="r" b="b"/>
              <a:pathLst>
                <a:path w="4188" h="2391" extrusionOk="0">
                  <a:moveTo>
                    <a:pt x="0" y="1"/>
                  </a:moveTo>
                  <a:lnTo>
                    <a:pt x="3980" y="2306"/>
                  </a:lnTo>
                  <a:cubicBezTo>
                    <a:pt x="4053" y="2330"/>
                    <a:pt x="4114" y="2355"/>
                    <a:pt x="4187" y="2391"/>
                  </a:cubicBezTo>
                  <a:lnTo>
                    <a:pt x="207" y="85"/>
                  </a:lnTo>
                  <a:cubicBezTo>
                    <a:pt x="134" y="49"/>
                    <a:pt x="73" y="1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189;p71">
              <a:extLst>
                <a:ext uri="{FF2B5EF4-FFF2-40B4-BE49-F238E27FC236}">
                  <a16:creationId xmlns:a16="http://schemas.microsoft.com/office/drawing/2014/main" id="{8F895524-D84B-6D29-3BE9-C00F8D4DFD27}"/>
                </a:ext>
              </a:extLst>
            </p:cNvPr>
            <p:cNvSpPr/>
            <p:nvPr/>
          </p:nvSpPr>
          <p:spPr>
            <a:xfrm>
              <a:off x="3913741" y="4075913"/>
              <a:ext cx="290813" cy="319280"/>
            </a:xfrm>
            <a:custGeom>
              <a:avLst/>
              <a:gdLst/>
              <a:ahLst/>
              <a:cxnLst/>
              <a:rect l="l" t="t" r="r" b="b"/>
              <a:pathLst>
                <a:path w="4454" h="4890" extrusionOk="0">
                  <a:moveTo>
                    <a:pt x="438" y="0"/>
                  </a:moveTo>
                  <a:cubicBezTo>
                    <a:pt x="158" y="497"/>
                    <a:pt x="1" y="1031"/>
                    <a:pt x="1" y="1529"/>
                  </a:cubicBezTo>
                  <a:cubicBezTo>
                    <a:pt x="1" y="2039"/>
                    <a:pt x="182" y="2403"/>
                    <a:pt x="474" y="2573"/>
                  </a:cubicBezTo>
                  <a:lnTo>
                    <a:pt x="4454" y="4890"/>
                  </a:lnTo>
                  <a:cubicBezTo>
                    <a:pt x="4163" y="4720"/>
                    <a:pt x="3981" y="4356"/>
                    <a:pt x="3981" y="3846"/>
                  </a:cubicBezTo>
                  <a:cubicBezTo>
                    <a:pt x="3981" y="3349"/>
                    <a:pt x="4151" y="2803"/>
                    <a:pt x="4418" y="2317"/>
                  </a:cubicBezTo>
                  <a:lnTo>
                    <a:pt x="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190;p71">
              <a:extLst>
                <a:ext uri="{FF2B5EF4-FFF2-40B4-BE49-F238E27FC236}">
                  <a16:creationId xmlns:a16="http://schemas.microsoft.com/office/drawing/2014/main" id="{9BBB75B7-6736-F1E1-023E-032424BB00DE}"/>
                </a:ext>
              </a:extLst>
            </p:cNvPr>
            <p:cNvSpPr/>
            <p:nvPr/>
          </p:nvSpPr>
          <p:spPr>
            <a:xfrm>
              <a:off x="3942274" y="3991881"/>
              <a:ext cx="337628" cy="235379"/>
            </a:xfrm>
            <a:custGeom>
              <a:avLst/>
              <a:gdLst/>
              <a:ahLst/>
              <a:cxnLst/>
              <a:rect l="l" t="t" r="r" b="b"/>
              <a:pathLst>
                <a:path w="5171" h="3605" extrusionOk="0">
                  <a:moveTo>
                    <a:pt x="1190" y="1"/>
                  </a:moveTo>
                  <a:cubicBezTo>
                    <a:pt x="716" y="268"/>
                    <a:pt x="292" y="753"/>
                    <a:pt x="1" y="1287"/>
                  </a:cubicBezTo>
                  <a:lnTo>
                    <a:pt x="3981" y="3604"/>
                  </a:lnTo>
                  <a:cubicBezTo>
                    <a:pt x="4272" y="3059"/>
                    <a:pt x="4696" y="2585"/>
                    <a:pt x="5170" y="2318"/>
                  </a:cubicBezTo>
                  <a:lnTo>
                    <a:pt x="119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191;p71">
              <a:extLst>
                <a:ext uri="{FF2B5EF4-FFF2-40B4-BE49-F238E27FC236}">
                  <a16:creationId xmlns:a16="http://schemas.microsoft.com/office/drawing/2014/main" id="{B989B1E9-ABA4-E4C6-9077-6506C6903088}"/>
                </a:ext>
              </a:extLst>
            </p:cNvPr>
            <p:cNvSpPr/>
            <p:nvPr/>
          </p:nvSpPr>
          <p:spPr>
            <a:xfrm>
              <a:off x="4173674" y="4128474"/>
              <a:ext cx="213115" cy="273576"/>
            </a:xfrm>
            <a:custGeom>
              <a:avLst/>
              <a:gdLst/>
              <a:ahLst/>
              <a:cxnLst/>
              <a:rect l="l" t="t" r="r" b="b"/>
              <a:pathLst>
                <a:path w="3264" h="4190" extrusionOk="0">
                  <a:moveTo>
                    <a:pt x="2362" y="0"/>
                  </a:moveTo>
                  <a:cubicBezTo>
                    <a:pt x="2140" y="0"/>
                    <a:pt x="1890" y="73"/>
                    <a:pt x="1626" y="226"/>
                  </a:cubicBezTo>
                  <a:cubicBezTo>
                    <a:pt x="728" y="748"/>
                    <a:pt x="0" y="1998"/>
                    <a:pt x="0" y="3041"/>
                  </a:cubicBezTo>
                  <a:cubicBezTo>
                    <a:pt x="8" y="3770"/>
                    <a:pt x="374" y="4190"/>
                    <a:pt x="904" y="4190"/>
                  </a:cubicBezTo>
                  <a:cubicBezTo>
                    <a:pt x="1125" y="4190"/>
                    <a:pt x="1374" y="4117"/>
                    <a:pt x="1638" y="3964"/>
                  </a:cubicBezTo>
                  <a:cubicBezTo>
                    <a:pt x="2536" y="3442"/>
                    <a:pt x="3264" y="2192"/>
                    <a:pt x="3264" y="1148"/>
                  </a:cubicBezTo>
                  <a:cubicBezTo>
                    <a:pt x="3264" y="420"/>
                    <a:pt x="2895" y="0"/>
                    <a:pt x="2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192;p71">
              <a:extLst>
                <a:ext uri="{FF2B5EF4-FFF2-40B4-BE49-F238E27FC236}">
                  <a16:creationId xmlns:a16="http://schemas.microsoft.com/office/drawing/2014/main" id="{50A2BFDF-D079-2C13-8E88-7B1E7D5D846F}"/>
                </a:ext>
              </a:extLst>
            </p:cNvPr>
            <p:cNvSpPr/>
            <p:nvPr/>
          </p:nvSpPr>
          <p:spPr>
            <a:xfrm>
              <a:off x="4250459" y="4227133"/>
              <a:ext cx="59547" cy="76327"/>
            </a:xfrm>
            <a:custGeom>
              <a:avLst/>
              <a:gdLst/>
              <a:ahLst/>
              <a:cxnLst/>
              <a:rect l="l" t="t" r="r" b="b"/>
              <a:pathLst>
                <a:path w="912" h="1169" extrusionOk="0">
                  <a:moveTo>
                    <a:pt x="655" y="0"/>
                  </a:moveTo>
                  <a:cubicBezTo>
                    <a:pt x="594" y="0"/>
                    <a:pt x="524" y="20"/>
                    <a:pt x="450" y="62"/>
                  </a:cubicBezTo>
                  <a:cubicBezTo>
                    <a:pt x="207" y="208"/>
                    <a:pt x="1" y="560"/>
                    <a:pt x="1" y="851"/>
                  </a:cubicBezTo>
                  <a:cubicBezTo>
                    <a:pt x="1" y="1049"/>
                    <a:pt x="105" y="1168"/>
                    <a:pt x="256" y="1168"/>
                  </a:cubicBezTo>
                  <a:cubicBezTo>
                    <a:pt x="318" y="1168"/>
                    <a:pt x="388" y="1148"/>
                    <a:pt x="462" y="1106"/>
                  </a:cubicBezTo>
                  <a:cubicBezTo>
                    <a:pt x="704" y="960"/>
                    <a:pt x="911" y="608"/>
                    <a:pt x="911" y="317"/>
                  </a:cubicBezTo>
                  <a:cubicBezTo>
                    <a:pt x="911" y="119"/>
                    <a:pt x="807" y="0"/>
                    <a:pt x="6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193;p71">
              <a:extLst>
                <a:ext uri="{FF2B5EF4-FFF2-40B4-BE49-F238E27FC236}">
                  <a16:creationId xmlns:a16="http://schemas.microsoft.com/office/drawing/2014/main" id="{449C9D7A-B861-0FBE-41A9-D0C3CD7F5AD8}"/>
                </a:ext>
              </a:extLst>
            </p:cNvPr>
            <p:cNvSpPr/>
            <p:nvPr/>
          </p:nvSpPr>
          <p:spPr>
            <a:xfrm>
              <a:off x="3942274" y="3818331"/>
              <a:ext cx="509477" cy="408927"/>
            </a:xfrm>
            <a:custGeom>
              <a:avLst/>
              <a:gdLst/>
              <a:ahLst/>
              <a:cxnLst/>
              <a:rect l="l" t="t" r="r" b="b"/>
              <a:pathLst>
                <a:path w="7803" h="6263" extrusionOk="0">
                  <a:moveTo>
                    <a:pt x="4599" y="1"/>
                  </a:moveTo>
                  <a:cubicBezTo>
                    <a:pt x="4381" y="146"/>
                    <a:pt x="4041" y="365"/>
                    <a:pt x="3653" y="644"/>
                  </a:cubicBezTo>
                  <a:cubicBezTo>
                    <a:pt x="2318" y="1603"/>
                    <a:pt x="304" y="3144"/>
                    <a:pt x="1" y="3945"/>
                  </a:cubicBezTo>
                  <a:lnTo>
                    <a:pt x="3981" y="6262"/>
                  </a:lnTo>
                  <a:cubicBezTo>
                    <a:pt x="4393" y="5426"/>
                    <a:pt x="6201" y="3994"/>
                    <a:pt x="7500" y="3059"/>
                  </a:cubicBezTo>
                  <a:cubicBezTo>
                    <a:pt x="7609" y="2986"/>
                    <a:pt x="7706" y="2913"/>
                    <a:pt x="7803" y="2840"/>
                  </a:cubicBezTo>
                  <a:lnTo>
                    <a:pt x="7803" y="1858"/>
                  </a:lnTo>
                  <a:lnTo>
                    <a:pt x="4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6194;p71">
              <a:extLst>
                <a:ext uri="{FF2B5EF4-FFF2-40B4-BE49-F238E27FC236}">
                  <a16:creationId xmlns:a16="http://schemas.microsoft.com/office/drawing/2014/main" id="{BE0F42D6-12BE-A5EA-6BC5-3BF36C476DB7}"/>
                </a:ext>
              </a:extLst>
            </p:cNvPr>
            <p:cNvSpPr/>
            <p:nvPr/>
          </p:nvSpPr>
          <p:spPr>
            <a:xfrm>
              <a:off x="4656126" y="3895965"/>
              <a:ext cx="4832" cy="128430"/>
            </a:xfrm>
            <a:custGeom>
              <a:avLst/>
              <a:gdLst/>
              <a:ahLst/>
              <a:cxnLst/>
              <a:rect l="l" t="t" r="r" b="b"/>
              <a:pathLst>
                <a:path w="74" h="1967" extrusionOk="0">
                  <a:moveTo>
                    <a:pt x="1" y="1"/>
                  </a:moveTo>
                  <a:lnTo>
                    <a:pt x="13" y="1931"/>
                  </a:lnTo>
                  <a:lnTo>
                    <a:pt x="73" y="1967"/>
                  </a:lnTo>
                  <a:lnTo>
                    <a:pt x="62" y="38"/>
                  </a:lnTo>
                  <a:lnTo>
                    <a:pt x="1"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195;p71">
              <a:extLst>
                <a:ext uri="{FF2B5EF4-FFF2-40B4-BE49-F238E27FC236}">
                  <a16:creationId xmlns:a16="http://schemas.microsoft.com/office/drawing/2014/main" id="{D50B6414-F6D5-6BE6-4107-8D0F8CDEB79D}"/>
                </a:ext>
              </a:extLst>
            </p:cNvPr>
            <p:cNvSpPr/>
            <p:nvPr/>
          </p:nvSpPr>
          <p:spPr>
            <a:xfrm>
              <a:off x="4656126" y="3878531"/>
              <a:ext cx="34148" cy="19914"/>
            </a:xfrm>
            <a:custGeom>
              <a:avLst/>
              <a:gdLst/>
              <a:ahLst/>
              <a:cxnLst/>
              <a:rect l="l" t="t" r="r" b="b"/>
              <a:pathLst>
                <a:path w="523" h="305" extrusionOk="0">
                  <a:moveTo>
                    <a:pt x="462" y="1"/>
                  </a:moveTo>
                  <a:lnTo>
                    <a:pt x="1" y="268"/>
                  </a:lnTo>
                  <a:lnTo>
                    <a:pt x="62" y="305"/>
                  </a:lnTo>
                  <a:lnTo>
                    <a:pt x="523" y="38"/>
                  </a:lnTo>
                  <a:lnTo>
                    <a:pt x="462" y="1"/>
                  </a:ln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196;p71">
              <a:extLst>
                <a:ext uri="{FF2B5EF4-FFF2-40B4-BE49-F238E27FC236}">
                  <a16:creationId xmlns:a16="http://schemas.microsoft.com/office/drawing/2014/main" id="{A6D53C9A-E4B9-8723-B239-35E254822900}"/>
                </a:ext>
              </a:extLst>
            </p:cNvPr>
            <p:cNvSpPr/>
            <p:nvPr/>
          </p:nvSpPr>
          <p:spPr>
            <a:xfrm>
              <a:off x="4660109" y="3880947"/>
              <a:ext cx="30949" cy="143448"/>
            </a:xfrm>
            <a:custGeom>
              <a:avLst/>
              <a:gdLst/>
              <a:ahLst/>
              <a:cxnLst/>
              <a:rect l="l" t="t" r="r" b="b"/>
              <a:pathLst>
                <a:path w="474" h="2197" extrusionOk="0">
                  <a:moveTo>
                    <a:pt x="462" y="1"/>
                  </a:moveTo>
                  <a:lnTo>
                    <a:pt x="1" y="268"/>
                  </a:lnTo>
                  <a:lnTo>
                    <a:pt x="12" y="2197"/>
                  </a:lnTo>
                  <a:lnTo>
                    <a:pt x="474" y="1930"/>
                  </a:lnTo>
                  <a:lnTo>
                    <a:pt x="462"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197;p71">
              <a:extLst>
                <a:ext uri="{FF2B5EF4-FFF2-40B4-BE49-F238E27FC236}">
                  <a16:creationId xmlns:a16="http://schemas.microsoft.com/office/drawing/2014/main" id="{24E1DEDB-69F4-3CB6-7EC8-A5D55AC6FB2F}"/>
                </a:ext>
              </a:extLst>
            </p:cNvPr>
            <p:cNvSpPr/>
            <p:nvPr/>
          </p:nvSpPr>
          <p:spPr>
            <a:xfrm>
              <a:off x="4673560" y="3936316"/>
              <a:ext cx="11165" cy="4113"/>
            </a:xfrm>
            <a:custGeom>
              <a:avLst/>
              <a:gdLst/>
              <a:ahLst/>
              <a:cxnLst/>
              <a:rect l="l" t="t" r="r" b="b"/>
              <a:pathLst>
                <a:path w="171" h="63" extrusionOk="0">
                  <a:moveTo>
                    <a:pt x="149" y="38"/>
                  </a:moveTo>
                  <a:lnTo>
                    <a:pt x="171" y="51"/>
                  </a:lnTo>
                  <a:cubicBezTo>
                    <a:pt x="165" y="45"/>
                    <a:pt x="157" y="40"/>
                    <a:pt x="149" y="38"/>
                  </a:cubicBezTo>
                  <a:close/>
                  <a:moveTo>
                    <a:pt x="77" y="1"/>
                  </a:moveTo>
                  <a:cubicBezTo>
                    <a:pt x="57" y="1"/>
                    <a:pt x="31" y="11"/>
                    <a:pt x="1" y="27"/>
                  </a:cubicBezTo>
                  <a:lnTo>
                    <a:pt x="62" y="63"/>
                  </a:lnTo>
                  <a:cubicBezTo>
                    <a:pt x="81" y="43"/>
                    <a:pt x="105" y="34"/>
                    <a:pt x="126" y="34"/>
                  </a:cubicBezTo>
                  <a:cubicBezTo>
                    <a:pt x="134" y="34"/>
                    <a:pt x="142" y="35"/>
                    <a:pt x="149" y="38"/>
                  </a:cubicBezTo>
                  <a:lnTo>
                    <a:pt x="149" y="38"/>
                  </a:lnTo>
                  <a:lnTo>
                    <a:pt x="110" y="14"/>
                  </a:lnTo>
                  <a:cubicBezTo>
                    <a:pt x="101" y="5"/>
                    <a:pt x="90" y="1"/>
                    <a:pt x="77" y="1"/>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198;p71">
              <a:extLst>
                <a:ext uri="{FF2B5EF4-FFF2-40B4-BE49-F238E27FC236}">
                  <a16:creationId xmlns:a16="http://schemas.microsoft.com/office/drawing/2014/main" id="{C308D484-4F82-2C67-BD4B-A3F5A89B1DC1}"/>
                </a:ext>
              </a:extLst>
            </p:cNvPr>
            <p:cNvSpPr/>
            <p:nvPr/>
          </p:nvSpPr>
          <p:spPr>
            <a:xfrm>
              <a:off x="4673560" y="3936316"/>
              <a:ext cx="11165" cy="4113"/>
            </a:xfrm>
            <a:custGeom>
              <a:avLst/>
              <a:gdLst/>
              <a:ahLst/>
              <a:cxnLst/>
              <a:rect l="l" t="t" r="r" b="b"/>
              <a:pathLst>
                <a:path w="171" h="63" extrusionOk="0">
                  <a:moveTo>
                    <a:pt x="149" y="38"/>
                  </a:moveTo>
                  <a:lnTo>
                    <a:pt x="171" y="51"/>
                  </a:lnTo>
                  <a:cubicBezTo>
                    <a:pt x="165" y="45"/>
                    <a:pt x="157" y="40"/>
                    <a:pt x="149" y="38"/>
                  </a:cubicBezTo>
                  <a:close/>
                  <a:moveTo>
                    <a:pt x="77" y="1"/>
                  </a:moveTo>
                  <a:cubicBezTo>
                    <a:pt x="57" y="1"/>
                    <a:pt x="31" y="11"/>
                    <a:pt x="1" y="27"/>
                  </a:cubicBezTo>
                  <a:lnTo>
                    <a:pt x="62" y="63"/>
                  </a:lnTo>
                  <a:cubicBezTo>
                    <a:pt x="81" y="43"/>
                    <a:pt x="105" y="34"/>
                    <a:pt x="126" y="34"/>
                  </a:cubicBezTo>
                  <a:cubicBezTo>
                    <a:pt x="134" y="34"/>
                    <a:pt x="142" y="35"/>
                    <a:pt x="149" y="38"/>
                  </a:cubicBezTo>
                  <a:lnTo>
                    <a:pt x="149" y="38"/>
                  </a:lnTo>
                  <a:lnTo>
                    <a:pt x="110" y="14"/>
                  </a:lnTo>
                  <a:cubicBezTo>
                    <a:pt x="101" y="5"/>
                    <a:pt x="90" y="1"/>
                    <a:pt x="77" y="1"/>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199;p71">
              <a:extLst>
                <a:ext uri="{FF2B5EF4-FFF2-40B4-BE49-F238E27FC236}">
                  <a16:creationId xmlns:a16="http://schemas.microsoft.com/office/drawing/2014/main" id="{94ADC9DA-FEAA-B24A-3284-93F619A15525}"/>
                </a:ext>
              </a:extLst>
            </p:cNvPr>
            <p:cNvSpPr/>
            <p:nvPr/>
          </p:nvSpPr>
          <p:spPr>
            <a:xfrm>
              <a:off x="4663309" y="3938014"/>
              <a:ext cx="14299" cy="27031"/>
            </a:xfrm>
            <a:custGeom>
              <a:avLst/>
              <a:gdLst/>
              <a:ahLst/>
              <a:cxnLst/>
              <a:rect l="l" t="t" r="r" b="b"/>
              <a:pathLst>
                <a:path w="219" h="414" extrusionOk="0">
                  <a:moveTo>
                    <a:pt x="158" y="1"/>
                  </a:moveTo>
                  <a:cubicBezTo>
                    <a:pt x="73" y="49"/>
                    <a:pt x="0" y="170"/>
                    <a:pt x="0" y="279"/>
                  </a:cubicBezTo>
                  <a:cubicBezTo>
                    <a:pt x="0" y="328"/>
                    <a:pt x="12" y="365"/>
                    <a:pt x="49" y="376"/>
                  </a:cubicBezTo>
                  <a:lnTo>
                    <a:pt x="81" y="400"/>
                  </a:lnTo>
                  <a:lnTo>
                    <a:pt x="81" y="400"/>
                  </a:lnTo>
                  <a:cubicBezTo>
                    <a:pt x="63" y="382"/>
                    <a:pt x="49" y="350"/>
                    <a:pt x="49" y="303"/>
                  </a:cubicBezTo>
                  <a:cubicBezTo>
                    <a:pt x="49" y="206"/>
                    <a:pt x="122" y="85"/>
                    <a:pt x="219" y="37"/>
                  </a:cubicBezTo>
                  <a:lnTo>
                    <a:pt x="158" y="1"/>
                  </a:lnTo>
                  <a:close/>
                  <a:moveTo>
                    <a:pt x="81" y="400"/>
                  </a:moveTo>
                  <a:cubicBezTo>
                    <a:pt x="86" y="406"/>
                    <a:pt x="92" y="410"/>
                    <a:pt x="97" y="413"/>
                  </a:cubicBezTo>
                  <a:lnTo>
                    <a:pt x="81" y="400"/>
                  </a:ln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200;p71">
              <a:extLst>
                <a:ext uri="{FF2B5EF4-FFF2-40B4-BE49-F238E27FC236}">
                  <a16:creationId xmlns:a16="http://schemas.microsoft.com/office/drawing/2014/main" id="{7D8EF951-CBF3-C39F-FEA4-D99CB2485B3D}"/>
                </a:ext>
              </a:extLst>
            </p:cNvPr>
            <p:cNvSpPr/>
            <p:nvPr/>
          </p:nvSpPr>
          <p:spPr>
            <a:xfrm>
              <a:off x="4663309" y="3938014"/>
              <a:ext cx="14299" cy="27031"/>
            </a:xfrm>
            <a:custGeom>
              <a:avLst/>
              <a:gdLst/>
              <a:ahLst/>
              <a:cxnLst/>
              <a:rect l="l" t="t" r="r" b="b"/>
              <a:pathLst>
                <a:path w="219" h="414" extrusionOk="0">
                  <a:moveTo>
                    <a:pt x="158" y="1"/>
                  </a:moveTo>
                  <a:cubicBezTo>
                    <a:pt x="73" y="49"/>
                    <a:pt x="0" y="170"/>
                    <a:pt x="0" y="279"/>
                  </a:cubicBezTo>
                  <a:cubicBezTo>
                    <a:pt x="0" y="328"/>
                    <a:pt x="12" y="365"/>
                    <a:pt x="49" y="376"/>
                  </a:cubicBezTo>
                  <a:lnTo>
                    <a:pt x="81" y="400"/>
                  </a:lnTo>
                  <a:lnTo>
                    <a:pt x="81" y="400"/>
                  </a:lnTo>
                  <a:cubicBezTo>
                    <a:pt x="63" y="382"/>
                    <a:pt x="49" y="350"/>
                    <a:pt x="49" y="303"/>
                  </a:cubicBezTo>
                  <a:cubicBezTo>
                    <a:pt x="49" y="206"/>
                    <a:pt x="122" y="85"/>
                    <a:pt x="219" y="37"/>
                  </a:cubicBezTo>
                  <a:lnTo>
                    <a:pt x="158" y="1"/>
                  </a:lnTo>
                  <a:close/>
                  <a:moveTo>
                    <a:pt x="81" y="400"/>
                  </a:moveTo>
                  <a:cubicBezTo>
                    <a:pt x="86" y="406"/>
                    <a:pt x="92" y="410"/>
                    <a:pt x="97" y="413"/>
                  </a:cubicBezTo>
                  <a:lnTo>
                    <a:pt x="81" y="400"/>
                  </a:ln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201;p71">
              <a:extLst>
                <a:ext uri="{FF2B5EF4-FFF2-40B4-BE49-F238E27FC236}">
                  <a16:creationId xmlns:a16="http://schemas.microsoft.com/office/drawing/2014/main" id="{84707B38-2A41-2BB2-6C91-CCBECFE6C623}"/>
                </a:ext>
              </a:extLst>
            </p:cNvPr>
            <p:cNvSpPr/>
            <p:nvPr/>
          </p:nvSpPr>
          <p:spPr>
            <a:xfrm>
              <a:off x="4666443" y="3938667"/>
              <a:ext cx="21481" cy="26901"/>
            </a:xfrm>
            <a:custGeom>
              <a:avLst/>
              <a:gdLst/>
              <a:ahLst/>
              <a:cxnLst/>
              <a:rect l="l" t="t" r="r" b="b"/>
              <a:pathLst>
                <a:path w="329" h="412" extrusionOk="0">
                  <a:moveTo>
                    <a:pt x="242" y="0"/>
                  </a:moveTo>
                  <a:cubicBezTo>
                    <a:pt x="221" y="0"/>
                    <a:pt x="196" y="8"/>
                    <a:pt x="171" y="27"/>
                  </a:cubicBezTo>
                  <a:cubicBezTo>
                    <a:pt x="74" y="75"/>
                    <a:pt x="1" y="196"/>
                    <a:pt x="1" y="293"/>
                  </a:cubicBezTo>
                  <a:cubicBezTo>
                    <a:pt x="9" y="371"/>
                    <a:pt x="42" y="412"/>
                    <a:pt x="95" y="412"/>
                  </a:cubicBezTo>
                  <a:cubicBezTo>
                    <a:pt x="117" y="412"/>
                    <a:pt x="142" y="405"/>
                    <a:pt x="171" y="391"/>
                  </a:cubicBezTo>
                  <a:cubicBezTo>
                    <a:pt x="255" y="342"/>
                    <a:pt x="328" y="221"/>
                    <a:pt x="328" y="112"/>
                  </a:cubicBezTo>
                  <a:cubicBezTo>
                    <a:pt x="328" y="44"/>
                    <a:pt x="293" y="0"/>
                    <a:pt x="242" y="0"/>
                  </a:cubicBezTo>
                  <a:close/>
                </a:path>
              </a:pathLst>
            </a:custGeom>
            <a:solidFill>
              <a:srgbClr val="D93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202;p71">
              <a:extLst>
                <a:ext uri="{FF2B5EF4-FFF2-40B4-BE49-F238E27FC236}">
                  <a16:creationId xmlns:a16="http://schemas.microsoft.com/office/drawing/2014/main" id="{579AF35F-1349-BFF6-86F0-A55F5D330350}"/>
                </a:ext>
              </a:extLst>
            </p:cNvPr>
            <p:cNvSpPr/>
            <p:nvPr/>
          </p:nvSpPr>
          <p:spPr>
            <a:xfrm>
              <a:off x="4673560" y="3974970"/>
              <a:ext cx="11165" cy="3461"/>
            </a:xfrm>
            <a:custGeom>
              <a:avLst/>
              <a:gdLst/>
              <a:ahLst/>
              <a:cxnLst/>
              <a:rect l="l" t="t" r="r" b="b"/>
              <a:pathLst>
                <a:path w="171" h="53" extrusionOk="0">
                  <a:moveTo>
                    <a:pt x="160" y="37"/>
                  </a:moveTo>
                  <a:lnTo>
                    <a:pt x="171" y="41"/>
                  </a:lnTo>
                  <a:cubicBezTo>
                    <a:pt x="167" y="40"/>
                    <a:pt x="164" y="38"/>
                    <a:pt x="160" y="37"/>
                  </a:cubicBezTo>
                  <a:close/>
                  <a:moveTo>
                    <a:pt x="70" y="0"/>
                  </a:moveTo>
                  <a:cubicBezTo>
                    <a:pt x="50" y="0"/>
                    <a:pt x="27" y="9"/>
                    <a:pt x="1" y="29"/>
                  </a:cubicBezTo>
                  <a:lnTo>
                    <a:pt x="62" y="53"/>
                  </a:lnTo>
                  <a:cubicBezTo>
                    <a:pt x="83" y="39"/>
                    <a:pt x="108" y="33"/>
                    <a:pt x="130" y="33"/>
                  </a:cubicBezTo>
                  <a:cubicBezTo>
                    <a:pt x="141" y="33"/>
                    <a:pt x="151" y="34"/>
                    <a:pt x="160" y="37"/>
                  </a:cubicBezTo>
                  <a:lnTo>
                    <a:pt x="160" y="37"/>
                  </a:lnTo>
                  <a:lnTo>
                    <a:pt x="110" y="17"/>
                  </a:lnTo>
                  <a:cubicBezTo>
                    <a:pt x="99" y="6"/>
                    <a:pt x="86" y="0"/>
                    <a:pt x="70" y="0"/>
                  </a:cubicBez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203;p71">
              <a:extLst>
                <a:ext uri="{FF2B5EF4-FFF2-40B4-BE49-F238E27FC236}">
                  <a16:creationId xmlns:a16="http://schemas.microsoft.com/office/drawing/2014/main" id="{7D9EDE97-24D8-7EE6-F520-608A51398657}"/>
                </a:ext>
              </a:extLst>
            </p:cNvPr>
            <p:cNvSpPr/>
            <p:nvPr/>
          </p:nvSpPr>
          <p:spPr>
            <a:xfrm>
              <a:off x="4673560" y="3974970"/>
              <a:ext cx="11165" cy="3461"/>
            </a:xfrm>
            <a:custGeom>
              <a:avLst/>
              <a:gdLst/>
              <a:ahLst/>
              <a:cxnLst/>
              <a:rect l="l" t="t" r="r" b="b"/>
              <a:pathLst>
                <a:path w="171" h="53" extrusionOk="0">
                  <a:moveTo>
                    <a:pt x="160" y="37"/>
                  </a:moveTo>
                  <a:lnTo>
                    <a:pt x="171" y="41"/>
                  </a:lnTo>
                  <a:cubicBezTo>
                    <a:pt x="167" y="40"/>
                    <a:pt x="164" y="38"/>
                    <a:pt x="160" y="37"/>
                  </a:cubicBezTo>
                  <a:close/>
                  <a:moveTo>
                    <a:pt x="70" y="0"/>
                  </a:moveTo>
                  <a:cubicBezTo>
                    <a:pt x="50" y="0"/>
                    <a:pt x="27" y="9"/>
                    <a:pt x="1" y="29"/>
                  </a:cubicBezTo>
                  <a:lnTo>
                    <a:pt x="62" y="53"/>
                  </a:lnTo>
                  <a:cubicBezTo>
                    <a:pt x="83" y="39"/>
                    <a:pt x="108" y="33"/>
                    <a:pt x="130" y="33"/>
                  </a:cubicBezTo>
                  <a:cubicBezTo>
                    <a:pt x="141" y="33"/>
                    <a:pt x="151" y="34"/>
                    <a:pt x="160" y="37"/>
                  </a:cubicBezTo>
                  <a:lnTo>
                    <a:pt x="160" y="37"/>
                  </a:lnTo>
                  <a:lnTo>
                    <a:pt x="110" y="17"/>
                  </a:lnTo>
                  <a:cubicBezTo>
                    <a:pt x="99" y="6"/>
                    <a:pt x="86" y="0"/>
                    <a:pt x="70" y="0"/>
                  </a:cubicBez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204;p71">
              <a:extLst>
                <a:ext uri="{FF2B5EF4-FFF2-40B4-BE49-F238E27FC236}">
                  <a16:creationId xmlns:a16="http://schemas.microsoft.com/office/drawing/2014/main" id="{CBA4F5DB-31B4-9DBB-A3A1-6D787D328D54}"/>
                </a:ext>
              </a:extLst>
            </p:cNvPr>
            <p:cNvSpPr/>
            <p:nvPr/>
          </p:nvSpPr>
          <p:spPr>
            <a:xfrm>
              <a:off x="4663309" y="3976798"/>
              <a:ext cx="14299" cy="27031"/>
            </a:xfrm>
            <a:custGeom>
              <a:avLst/>
              <a:gdLst/>
              <a:ahLst/>
              <a:cxnLst/>
              <a:rect l="l" t="t" r="r" b="b"/>
              <a:pathLst>
                <a:path w="219" h="414" extrusionOk="0">
                  <a:moveTo>
                    <a:pt x="158" y="1"/>
                  </a:moveTo>
                  <a:cubicBezTo>
                    <a:pt x="73" y="49"/>
                    <a:pt x="0" y="171"/>
                    <a:pt x="0" y="268"/>
                  </a:cubicBezTo>
                  <a:cubicBezTo>
                    <a:pt x="0" y="329"/>
                    <a:pt x="12" y="365"/>
                    <a:pt x="49" y="377"/>
                  </a:cubicBezTo>
                  <a:lnTo>
                    <a:pt x="97" y="413"/>
                  </a:lnTo>
                  <a:cubicBezTo>
                    <a:pt x="73" y="389"/>
                    <a:pt x="49" y="353"/>
                    <a:pt x="49" y="305"/>
                  </a:cubicBezTo>
                  <a:cubicBezTo>
                    <a:pt x="49" y="207"/>
                    <a:pt x="122" y="86"/>
                    <a:pt x="219" y="25"/>
                  </a:cubicBezTo>
                  <a:lnTo>
                    <a:pt x="158"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205;p71">
              <a:extLst>
                <a:ext uri="{FF2B5EF4-FFF2-40B4-BE49-F238E27FC236}">
                  <a16:creationId xmlns:a16="http://schemas.microsoft.com/office/drawing/2014/main" id="{5E6ED536-5C9A-8AEE-3EF2-DBED13A1C8D8}"/>
                </a:ext>
              </a:extLst>
            </p:cNvPr>
            <p:cNvSpPr/>
            <p:nvPr/>
          </p:nvSpPr>
          <p:spPr>
            <a:xfrm>
              <a:off x="4663309" y="3976798"/>
              <a:ext cx="14299" cy="27031"/>
            </a:xfrm>
            <a:custGeom>
              <a:avLst/>
              <a:gdLst/>
              <a:ahLst/>
              <a:cxnLst/>
              <a:rect l="l" t="t" r="r" b="b"/>
              <a:pathLst>
                <a:path w="219" h="414" extrusionOk="0">
                  <a:moveTo>
                    <a:pt x="158" y="1"/>
                  </a:moveTo>
                  <a:cubicBezTo>
                    <a:pt x="73" y="49"/>
                    <a:pt x="0" y="171"/>
                    <a:pt x="0" y="268"/>
                  </a:cubicBezTo>
                  <a:cubicBezTo>
                    <a:pt x="0" y="329"/>
                    <a:pt x="12" y="365"/>
                    <a:pt x="49" y="377"/>
                  </a:cubicBezTo>
                  <a:lnTo>
                    <a:pt x="97" y="413"/>
                  </a:lnTo>
                  <a:cubicBezTo>
                    <a:pt x="73" y="389"/>
                    <a:pt x="49" y="353"/>
                    <a:pt x="49" y="305"/>
                  </a:cubicBezTo>
                  <a:cubicBezTo>
                    <a:pt x="49" y="207"/>
                    <a:pt x="122" y="86"/>
                    <a:pt x="219" y="25"/>
                  </a:cubicBezTo>
                  <a:lnTo>
                    <a:pt x="158"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206;p71">
              <a:extLst>
                <a:ext uri="{FF2B5EF4-FFF2-40B4-BE49-F238E27FC236}">
                  <a16:creationId xmlns:a16="http://schemas.microsoft.com/office/drawing/2014/main" id="{9CDE25BA-CDF5-C57F-82FF-0032D9151435}"/>
                </a:ext>
              </a:extLst>
            </p:cNvPr>
            <p:cNvSpPr/>
            <p:nvPr/>
          </p:nvSpPr>
          <p:spPr>
            <a:xfrm>
              <a:off x="4666443" y="3976994"/>
              <a:ext cx="21481" cy="27423"/>
            </a:xfrm>
            <a:custGeom>
              <a:avLst/>
              <a:gdLst/>
              <a:ahLst/>
              <a:cxnLst/>
              <a:rect l="l" t="t" r="r" b="b"/>
              <a:pathLst>
                <a:path w="329" h="420" extrusionOk="0">
                  <a:moveTo>
                    <a:pt x="240" y="1"/>
                  </a:moveTo>
                  <a:cubicBezTo>
                    <a:pt x="219" y="1"/>
                    <a:pt x="195" y="8"/>
                    <a:pt x="171" y="22"/>
                  </a:cubicBezTo>
                  <a:cubicBezTo>
                    <a:pt x="74" y="83"/>
                    <a:pt x="1" y="204"/>
                    <a:pt x="1" y="302"/>
                  </a:cubicBezTo>
                  <a:cubicBezTo>
                    <a:pt x="9" y="379"/>
                    <a:pt x="42" y="420"/>
                    <a:pt x="96" y="420"/>
                  </a:cubicBezTo>
                  <a:cubicBezTo>
                    <a:pt x="117" y="420"/>
                    <a:pt x="143" y="413"/>
                    <a:pt x="171" y="399"/>
                  </a:cubicBezTo>
                  <a:cubicBezTo>
                    <a:pt x="255" y="350"/>
                    <a:pt x="328" y="216"/>
                    <a:pt x="328" y="119"/>
                  </a:cubicBezTo>
                  <a:cubicBezTo>
                    <a:pt x="328" y="42"/>
                    <a:pt x="291" y="1"/>
                    <a:pt x="240" y="1"/>
                  </a:cubicBez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207;p71">
              <a:extLst>
                <a:ext uri="{FF2B5EF4-FFF2-40B4-BE49-F238E27FC236}">
                  <a16:creationId xmlns:a16="http://schemas.microsoft.com/office/drawing/2014/main" id="{24ED6AE7-5987-BB37-DE43-A3DA9CE85784}"/>
                </a:ext>
              </a:extLst>
            </p:cNvPr>
            <p:cNvSpPr/>
            <p:nvPr/>
          </p:nvSpPr>
          <p:spPr>
            <a:xfrm>
              <a:off x="4673560" y="3896291"/>
              <a:ext cx="11165" cy="3787"/>
            </a:xfrm>
            <a:custGeom>
              <a:avLst/>
              <a:gdLst/>
              <a:ahLst/>
              <a:cxnLst/>
              <a:rect l="l" t="t" r="r" b="b"/>
              <a:pathLst>
                <a:path w="171" h="58" extrusionOk="0">
                  <a:moveTo>
                    <a:pt x="73" y="0"/>
                  </a:moveTo>
                  <a:cubicBezTo>
                    <a:pt x="53" y="0"/>
                    <a:pt x="29" y="6"/>
                    <a:pt x="1" y="20"/>
                  </a:cubicBezTo>
                  <a:lnTo>
                    <a:pt x="62" y="57"/>
                  </a:lnTo>
                  <a:cubicBezTo>
                    <a:pt x="83" y="43"/>
                    <a:pt x="109" y="37"/>
                    <a:pt x="131" y="37"/>
                  </a:cubicBezTo>
                  <a:cubicBezTo>
                    <a:pt x="147" y="37"/>
                    <a:pt x="161" y="40"/>
                    <a:pt x="171" y="45"/>
                  </a:cubicBezTo>
                  <a:lnTo>
                    <a:pt x="110" y="9"/>
                  </a:lnTo>
                  <a:cubicBezTo>
                    <a:pt x="100" y="3"/>
                    <a:pt x="88" y="0"/>
                    <a:pt x="73"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208;p71">
              <a:extLst>
                <a:ext uri="{FF2B5EF4-FFF2-40B4-BE49-F238E27FC236}">
                  <a16:creationId xmlns:a16="http://schemas.microsoft.com/office/drawing/2014/main" id="{1396C816-B0CB-E026-A7D7-599E9182A376}"/>
                </a:ext>
              </a:extLst>
            </p:cNvPr>
            <p:cNvSpPr/>
            <p:nvPr/>
          </p:nvSpPr>
          <p:spPr>
            <a:xfrm>
              <a:off x="4673560" y="3896291"/>
              <a:ext cx="11165" cy="3787"/>
            </a:xfrm>
            <a:custGeom>
              <a:avLst/>
              <a:gdLst/>
              <a:ahLst/>
              <a:cxnLst/>
              <a:rect l="l" t="t" r="r" b="b"/>
              <a:pathLst>
                <a:path w="171" h="58" extrusionOk="0">
                  <a:moveTo>
                    <a:pt x="73" y="0"/>
                  </a:moveTo>
                  <a:cubicBezTo>
                    <a:pt x="53" y="0"/>
                    <a:pt x="29" y="6"/>
                    <a:pt x="1" y="20"/>
                  </a:cubicBezTo>
                  <a:lnTo>
                    <a:pt x="62" y="57"/>
                  </a:lnTo>
                  <a:cubicBezTo>
                    <a:pt x="83" y="43"/>
                    <a:pt x="109" y="37"/>
                    <a:pt x="131" y="37"/>
                  </a:cubicBezTo>
                  <a:cubicBezTo>
                    <a:pt x="147" y="37"/>
                    <a:pt x="161" y="40"/>
                    <a:pt x="171" y="45"/>
                  </a:cubicBezTo>
                  <a:lnTo>
                    <a:pt x="110" y="9"/>
                  </a:lnTo>
                  <a:cubicBezTo>
                    <a:pt x="100" y="3"/>
                    <a:pt x="88" y="0"/>
                    <a:pt x="73"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209;p71">
              <a:extLst>
                <a:ext uri="{FF2B5EF4-FFF2-40B4-BE49-F238E27FC236}">
                  <a16:creationId xmlns:a16="http://schemas.microsoft.com/office/drawing/2014/main" id="{0880C263-04C7-842A-DEC3-1747CC088187}"/>
                </a:ext>
              </a:extLst>
            </p:cNvPr>
            <p:cNvSpPr/>
            <p:nvPr/>
          </p:nvSpPr>
          <p:spPr>
            <a:xfrm>
              <a:off x="4663309" y="3897597"/>
              <a:ext cx="14299" cy="27815"/>
            </a:xfrm>
            <a:custGeom>
              <a:avLst/>
              <a:gdLst/>
              <a:ahLst/>
              <a:cxnLst/>
              <a:rect l="l" t="t" r="r" b="b"/>
              <a:pathLst>
                <a:path w="219" h="426" extrusionOk="0">
                  <a:moveTo>
                    <a:pt x="158" y="0"/>
                  </a:moveTo>
                  <a:cubicBezTo>
                    <a:pt x="73" y="61"/>
                    <a:pt x="0" y="183"/>
                    <a:pt x="0" y="280"/>
                  </a:cubicBezTo>
                  <a:cubicBezTo>
                    <a:pt x="0" y="328"/>
                    <a:pt x="12" y="364"/>
                    <a:pt x="49" y="389"/>
                  </a:cubicBezTo>
                  <a:lnTo>
                    <a:pt x="97" y="425"/>
                  </a:lnTo>
                  <a:cubicBezTo>
                    <a:pt x="73" y="401"/>
                    <a:pt x="49" y="364"/>
                    <a:pt x="49" y="316"/>
                  </a:cubicBezTo>
                  <a:cubicBezTo>
                    <a:pt x="49" y="219"/>
                    <a:pt x="122" y="86"/>
                    <a:pt x="219" y="37"/>
                  </a:cubicBezTo>
                  <a:lnTo>
                    <a:pt x="158" y="0"/>
                  </a:ln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210;p71">
              <a:extLst>
                <a:ext uri="{FF2B5EF4-FFF2-40B4-BE49-F238E27FC236}">
                  <a16:creationId xmlns:a16="http://schemas.microsoft.com/office/drawing/2014/main" id="{34AA2468-DA3E-C0E5-E110-AFC40A537E43}"/>
                </a:ext>
              </a:extLst>
            </p:cNvPr>
            <p:cNvSpPr/>
            <p:nvPr/>
          </p:nvSpPr>
          <p:spPr>
            <a:xfrm>
              <a:off x="4663309" y="3897597"/>
              <a:ext cx="14299" cy="27815"/>
            </a:xfrm>
            <a:custGeom>
              <a:avLst/>
              <a:gdLst/>
              <a:ahLst/>
              <a:cxnLst/>
              <a:rect l="l" t="t" r="r" b="b"/>
              <a:pathLst>
                <a:path w="219" h="426" extrusionOk="0">
                  <a:moveTo>
                    <a:pt x="158" y="0"/>
                  </a:moveTo>
                  <a:cubicBezTo>
                    <a:pt x="73" y="61"/>
                    <a:pt x="0" y="183"/>
                    <a:pt x="0" y="280"/>
                  </a:cubicBezTo>
                  <a:cubicBezTo>
                    <a:pt x="0" y="328"/>
                    <a:pt x="12" y="364"/>
                    <a:pt x="49" y="389"/>
                  </a:cubicBezTo>
                  <a:lnTo>
                    <a:pt x="97" y="425"/>
                  </a:lnTo>
                  <a:cubicBezTo>
                    <a:pt x="73" y="401"/>
                    <a:pt x="49" y="364"/>
                    <a:pt x="49" y="316"/>
                  </a:cubicBezTo>
                  <a:cubicBezTo>
                    <a:pt x="49" y="219"/>
                    <a:pt x="122" y="86"/>
                    <a:pt x="219" y="37"/>
                  </a:cubicBezTo>
                  <a:lnTo>
                    <a:pt x="158" y="0"/>
                  </a:ln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211;p71">
              <a:extLst>
                <a:ext uri="{FF2B5EF4-FFF2-40B4-BE49-F238E27FC236}">
                  <a16:creationId xmlns:a16="http://schemas.microsoft.com/office/drawing/2014/main" id="{E67B4609-70E8-3F60-45D9-8BB830E1A465}"/>
                </a:ext>
              </a:extLst>
            </p:cNvPr>
            <p:cNvSpPr/>
            <p:nvPr/>
          </p:nvSpPr>
          <p:spPr>
            <a:xfrm>
              <a:off x="4666443" y="3898576"/>
              <a:ext cx="21481" cy="27227"/>
            </a:xfrm>
            <a:custGeom>
              <a:avLst/>
              <a:gdLst/>
              <a:ahLst/>
              <a:cxnLst/>
              <a:rect l="l" t="t" r="r" b="b"/>
              <a:pathLst>
                <a:path w="329" h="417" extrusionOk="0">
                  <a:moveTo>
                    <a:pt x="240" y="1"/>
                  </a:moveTo>
                  <a:cubicBezTo>
                    <a:pt x="219" y="1"/>
                    <a:pt x="196" y="8"/>
                    <a:pt x="171" y="22"/>
                  </a:cubicBezTo>
                  <a:cubicBezTo>
                    <a:pt x="74" y="71"/>
                    <a:pt x="1" y="204"/>
                    <a:pt x="1" y="301"/>
                  </a:cubicBezTo>
                  <a:cubicBezTo>
                    <a:pt x="9" y="372"/>
                    <a:pt x="44" y="417"/>
                    <a:pt x="101" y="417"/>
                  </a:cubicBezTo>
                  <a:cubicBezTo>
                    <a:pt x="121" y="417"/>
                    <a:pt x="145" y="411"/>
                    <a:pt x="171" y="398"/>
                  </a:cubicBezTo>
                  <a:cubicBezTo>
                    <a:pt x="255" y="338"/>
                    <a:pt x="328" y="216"/>
                    <a:pt x="328" y="119"/>
                  </a:cubicBezTo>
                  <a:cubicBezTo>
                    <a:pt x="328" y="42"/>
                    <a:pt x="292" y="1"/>
                    <a:pt x="240" y="1"/>
                  </a:cubicBezTo>
                  <a:close/>
                </a:path>
              </a:pathLst>
            </a:custGeom>
            <a:solidFill>
              <a:srgbClr val="FFD4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212;p71">
              <a:extLst>
                <a:ext uri="{FF2B5EF4-FFF2-40B4-BE49-F238E27FC236}">
                  <a16:creationId xmlns:a16="http://schemas.microsoft.com/office/drawing/2014/main" id="{5587C24C-E299-954B-810C-4F8E36850D1E}"/>
                </a:ext>
              </a:extLst>
            </p:cNvPr>
            <p:cNvSpPr/>
            <p:nvPr/>
          </p:nvSpPr>
          <p:spPr>
            <a:xfrm>
              <a:off x="3866991" y="3517263"/>
              <a:ext cx="175963" cy="211613"/>
            </a:xfrm>
            <a:custGeom>
              <a:avLst/>
              <a:gdLst/>
              <a:ahLst/>
              <a:cxnLst/>
              <a:rect l="l" t="t" r="r" b="b"/>
              <a:pathLst>
                <a:path w="2695" h="3241" extrusionOk="0">
                  <a:moveTo>
                    <a:pt x="2694" y="1"/>
                  </a:moveTo>
                  <a:lnTo>
                    <a:pt x="0" y="1554"/>
                  </a:lnTo>
                  <a:lnTo>
                    <a:pt x="0" y="3241"/>
                  </a:lnTo>
                  <a:lnTo>
                    <a:pt x="2694" y="1688"/>
                  </a:lnTo>
                  <a:lnTo>
                    <a:pt x="2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213;p71">
              <a:extLst>
                <a:ext uri="{FF2B5EF4-FFF2-40B4-BE49-F238E27FC236}">
                  <a16:creationId xmlns:a16="http://schemas.microsoft.com/office/drawing/2014/main" id="{21092CB7-30A6-43D5-99B4-70730AFFB382}"/>
                </a:ext>
              </a:extLst>
            </p:cNvPr>
            <p:cNvSpPr/>
            <p:nvPr/>
          </p:nvSpPr>
          <p:spPr>
            <a:xfrm>
              <a:off x="3931174" y="3530779"/>
              <a:ext cx="105447" cy="150565"/>
            </a:xfrm>
            <a:custGeom>
              <a:avLst/>
              <a:gdLst/>
              <a:ahLst/>
              <a:cxnLst/>
              <a:rect l="l" t="t" r="r" b="b"/>
              <a:pathLst>
                <a:path w="1615" h="2306" extrusionOk="0">
                  <a:moveTo>
                    <a:pt x="1614" y="0"/>
                  </a:moveTo>
                  <a:lnTo>
                    <a:pt x="1517" y="49"/>
                  </a:lnTo>
                  <a:lnTo>
                    <a:pt x="1" y="934"/>
                  </a:lnTo>
                  <a:lnTo>
                    <a:pt x="1" y="2306"/>
                  </a:lnTo>
                  <a:lnTo>
                    <a:pt x="1614" y="1371"/>
                  </a:lnTo>
                  <a:lnTo>
                    <a:pt x="16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214;p71">
              <a:extLst>
                <a:ext uri="{FF2B5EF4-FFF2-40B4-BE49-F238E27FC236}">
                  <a16:creationId xmlns:a16="http://schemas.microsoft.com/office/drawing/2014/main" id="{54E3A2EE-BC5E-744E-68E9-820744281BD2}"/>
                </a:ext>
              </a:extLst>
            </p:cNvPr>
            <p:cNvSpPr/>
            <p:nvPr/>
          </p:nvSpPr>
          <p:spPr>
            <a:xfrm>
              <a:off x="3931174" y="3533913"/>
              <a:ext cx="99114" cy="139530"/>
            </a:xfrm>
            <a:custGeom>
              <a:avLst/>
              <a:gdLst/>
              <a:ahLst/>
              <a:cxnLst/>
              <a:rect l="l" t="t" r="r" b="b"/>
              <a:pathLst>
                <a:path w="1518" h="2137" extrusionOk="0">
                  <a:moveTo>
                    <a:pt x="1517" y="1"/>
                  </a:moveTo>
                  <a:lnTo>
                    <a:pt x="862" y="389"/>
                  </a:lnTo>
                  <a:lnTo>
                    <a:pt x="765" y="438"/>
                  </a:lnTo>
                  <a:lnTo>
                    <a:pt x="510" y="583"/>
                  </a:lnTo>
                  <a:lnTo>
                    <a:pt x="231" y="741"/>
                  </a:lnTo>
                  <a:lnTo>
                    <a:pt x="1" y="886"/>
                  </a:lnTo>
                  <a:lnTo>
                    <a:pt x="1" y="2137"/>
                  </a:lnTo>
                  <a:lnTo>
                    <a:pt x="1505" y="1275"/>
                  </a:lnTo>
                  <a:lnTo>
                    <a:pt x="1517" y="1263"/>
                  </a:lnTo>
                  <a:lnTo>
                    <a:pt x="1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215;p71">
              <a:extLst>
                <a:ext uri="{FF2B5EF4-FFF2-40B4-BE49-F238E27FC236}">
                  <a16:creationId xmlns:a16="http://schemas.microsoft.com/office/drawing/2014/main" id="{8BFF7EB9-48A4-CE74-562A-280E55DD267F}"/>
                </a:ext>
              </a:extLst>
            </p:cNvPr>
            <p:cNvSpPr/>
            <p:nvPr/>
          </p:nvSpPr>
          <p:spPr>
            <a:xfrm>
              <a:off x="3987392" y="3552130"/>
              <a:ext cx="42897" cy="23832"/>
            </a:xfrm>
            <a:custGeom>
              <a:avLst/>
              <a:gdLst/>
              <a:ahLst/>
              <a:cxnLst/>
              <a:rect l="l" t="t" r="r" b="b"/>
              <a:pathLst>
                <a:path w="657" h="365" extrusionOk="0">
                  <a:moveTo>
                    <a:pt x="171" y="0"/>
                  </a:moveTo>
                  <a:lnTo>
                    <a:pt x="1" y="110"/>
                  </a:lnTo>
                  <a:cubicBezTo>
                    <a:pt x="219" y="183"/>
                    <a:pt x="438" y="267"/>
                    <a:pt x="656" y="364"/>
                  </a:cubicBezTo>
                  <a:lnTo>
                    <a:pt x="656" y="195"/>
                  </a:lnTo>
                  <a:cubicBezTo>
                    <a:pt x="499" y="134"/>
                    <a:pt x="329" y="73"/>
                    <a:pt x="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216;p71">
              <a:extLst>
                <a:ext uri="{FF2B5EF4-FFF2-40B4-BE49-F238E27FC236}">
                  <a16:creationId xmlns:a16="http://schemas.microsoft.com/office/drawing/2014/main" id="{08F1CCD8-AF35-9448-A6E2-BB2C95E38572}"/>
                </a:ext>
              </a:extLst>
            </p:cNvPr>
            <p:cNvSpPr/>
            <p:nvPr/>
          </p:nvSpPr>
          <p:spPr>
            <a:xfrm>
              <a:off x="3947041" y="3571130"/>
              <a:ext cx="83248" cy="44464"/>
            </a:xfrm>
            <a:custGeom>
              <a:avLst/>
              <a:gdLst/>
              <a:ahLst/>
              <a:cxnLst/>
              <a:rect l="l" t="t" r="r" b="b"/>
              <a:pathLst>
                <a:path w="1275" h="681" extrusionOk="0">
                  <a:moveTo>
                    <a:pt x="303" y="1"/>
                  </a:moveTo>
                  <a:lnTo>
                    <a:pt x="267" y="13"/>
                  </a:lnTo>
                  <a:lnTo>
                    <a:pt x="0" y="171"/>
                  </a:lnTo>
                  <a:cubicBezTo>
                    <a:pt x="425" y="340"/>
                    <a:pt x="850" y="523"/>
                    <a:pt x="1274" y="680"/>
                  </a:cubicBezTo>
                  <a:lnTo>
                    <a:pt x="1274" y="377"/>
                  </a:lnTo>
                  <a:cubicBezTo>
                    <a:pt x="959" y="243"/>
                    <a:pt x="631" y="122"/>
                    <a:pt x="303"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217;p71">
              <a:extLst>
                <a:ext uri="{FF2B5EF4-FFF2-40B4-BE49-F238E27FC236}">
                  <a16:creationId xmlns:a16="http://schemas.microsoft.com/office/drawing/2014/main" id="{049C9BB7-2F9A-F3DB-5DF1-6044402139A8}"/>
                </a:ext>
              </a:extLst>
            </p:cNvPr>
            <p:cNvSpPr/>
            <p:nvPr/>
          </p:nvSpPr>
          <p:spPr>
            <a:xfrm>
              <a:off x="3946192" y="3571979"/>
              <a:ext cx="84097" cy="45182"/>
            </a:xfrm>
            <a:custGeom>
              <a:avLst/>
              <a:gdLst/>
              <a:ahLst/>
              <a:cxnLst/>
              <a:rect l="l" t="t" r="r" b="b"/>
              <a:pathLst>
                <a:path w="1288" h="692" extrusionOk="0">
                  <a:moveTo>
                    <a:pt x="280" y="0"/>
                  </a:moveTo>
                  <a:lnTo>
                    <a:pt x="1" y="158"/>
                  </a:lnTo>
                  <a:lnTo>
                    <a:pt x="1275" y="692"/>
                  </a:lnTo>
                  <a:lnTo>
                    <a:pt x="1287" y="680"/>
                  </a:lnTo>
                  <a:lnTo>
                    <a:pt x="1287" y="400"/>
                  </a:lnTo>
                  <a:lnTo>
                    <a:pt x="2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218;p71">
              <a:extLst>
                <a:ext uri="{FF2B5EF4-FFF2-40B4-BE49-F238E27FC236}">
                  <a16:creationId xmlns:a16="http://schemas.microsoft.com/office/drawing/2014/main" id="{F5AA9341-5058-90E5-E25E-FBDBFAA7DDFF}"/>
                </a:ext>
              </a:extLst>
            </p:cNvPr>
            <p:cNvSpPr/>
            <p:nvPr/>
          </p:nvSpPr>
          <p:spPr>
            <a:xfrm>
              <a:off x="3875740" y="3621863"/>
              <a:ext cx="9533" cy="12732"/>
            </a:xfrm>
            <a:custGeom>
              <a:avLst/>
              <a:gdLst/>
              <a:ahLst/>
              <a:cxnLst/>
              <a:rect l="l" t="t" r="r" b="b"/>
              <a:pathLst>
                <a:path w="146" h="195" extrusionOk="0">
                  <a:moveTo>
                    <a:pt x="97" y="0"/>
                  </a:moveTo>
                  <a:lnTo>
                    <a:pt x="36" y="49"/>
                  </a:lnTo>
                  <a:cubicBezTo>
                    <a:pt x="12" y="61"/>
                    <a:pt x="0" y="86"/>
                    <a:pt x="0" y="110"/>
                  </a:cubicBezTo>
                  <a:lnTo>
                    <a:pt x="0" y="170"/>
                  </a:lnTo>
                  <a:cubicBezTo>
                    <a:pt x="0" y="183"/>
                    <a:pt x="0" y="194"/>
                    <a:pt x="25" y="194"/>
                  </a:cubicBezTo>
                  <a:lnTo>
                    <a:pt x="36" y="194"/>
                  </a:lnTo>
                  <a:lnTo>
                    <a:pt x="109" y="146"/>
                  </a:lnTo>
                  <a:cubicBezTo>
                    <a:pt x="133" y="134"/>
                    <a:pt x="146" y="110"/>
                    <a:pt x="146" y="86"/>
                  </a:cubicBezTo>
                  <a:lnTo>
                    <a:pt x="146" y="25"/>
                  </a:lnTo>
                  <a:cubicBezTo>
                    <a:pt x="146" y="13"/>
                    <a:pt x="133"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219;p71">
              <a:extLst>
                <a:ext uri="{FF2B5EF4-FFF2-40B4-BE49-F238E27FC236}">
                  <a16:creationId xmlns:a16="http://schemas.microsoft.com/office/drawing/2014/main" id="{FAD2AD81-94CF-8542-C118-B67F8D3638A2}"/>
                </a:ext>
              </a:extLst>
            </p:cNvPr>
            <p:cNvSpPr/>
            <p:nvPr/>
          </p:nvSpPr>
          <p:spPr>
            <a:xfrm>
              <a:off x="3874891" y="3621863"/>
              <a:ext cx="10382" cy="12732"/>
            </a:xfrm>
            <a:custGeom>
              <a:avLst/>
              <a:gdLst/>
              <a:ahLst/>
              <a:cxnLst/>
              <a:rect l="l" t="t" r="r" b="b"/>
              <a:pathLst>
                <a:path w="159" h="195" extrusionOk="0">
                  <a:moveTo>
                    <a:pt x="135" y="0"/>
                  </a:moveTo>
                  <a:cubicBezTo>
                    <a:pt x="146" y="0"/>
                    <a:pt x="146" y="13"/>
                    <a:pt x="159" y="25"/>
                  </a:cubicBezTo>
                  <a:cubicBezTo>
                    <a:pt x="159" y="13"/>
                    <a:pt x="146" y="0"/>
                    <a:pt x="135" y="0"/>
                  </a:cubicBezTo>
                  <a:close/>
                  <a:moveTo>
                    <a:pt x="159" y="86"/>
                  </a:moveTo>
                  <a:cubicBezTo>
                    <a:pt x="159" y="110"/>
                    <a:pt x="135" y="134"/>
                    <a:pt x="122" y="146"/>
                  </a:cubicBezTo>
                  <a:cubicBezTo>
                    <a:pt x="146" y="134"/>
                    <a:pt x="159" y="110"/>
                    <a:pt x="159" y="86"/>
                  </a:cubicBezTo>
                  <a:close/>
                  <a:moveTo>
                    <a:pt x="110" y="0"/>
                  </a:moveTo>
                  <a:lnTo>
                    <a:pt x="38" y="49"/>
                  </a:lnTo>
                  <a:cubicBezTo>
                    <a:pt x="25" y="61"/>
                    <a:pt x="1" y="86"/>
                    <a:pt x="1" y="110"/>
                  </a:cubicBezTo>
                  <a:lnTo>
                    <a:pt x="13" y="170"/>
                  </a:lnTo>
                  <a:lnTo>
                    <a:pt x="13" y="110"/>
                  </a:lnTo>
                  <a:cubicBezTo>
                    <a:pt x="13" y="86"/>
                    <a:pt x="25" y="61"/>
                    <a:pt x="49" y="49"/>
                  </a:cubicBezTo>
                  <a:lnTo>
                    <a:pt x="122" y="13"/>
                  </a:lnTo>
                  <a:cubicBezTo>
                    <a:pt x="122" y="0"/>
                    <a:pt x="122" y="0"/>
                    <a:pt x="135" y="0"/>
                  </a:cubicBezTo>
                  <a:close/>
                  <a:moveTo>
                    <a:pt x="13" y="170"/>
                  </a:moveTo>
                  <a:cubicBezTo>
                    <a:pt x="13" y="194"/>
                    <a:pt x="13" y="194"/>
                    <a:pt x="38" y="194"/>
                  </a:cubicBezTo>
                  <a:cubicBezTo>
                    <a:pt x="25" y="194"/>
                    <a:pt x="13" y="183"/>
                    <a:pt x="13" y="1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220;p71">
              <a:extLst>
                <a:ext uri="{FF2B5EF4-FFF2-40B4-BE49-F238E27FC236}">
                  <a16:creationId xmlns:a16="http://schemas.microsoft.com/office/drawing/2014/main" id="{9E219E2C-7EF2-124E-A65E-099147B01A0F}"/>
                </a:ext>
              </a:extLst>
            </p:cNvPr>
            <p:cNvSpPr/>
            <p:nvPr/>
          </p:nvSpPr>
          <p:spPr>
            <a:xfrm>
              <a:off x="3887558" y="3614746"/>
              <a:ext cx="9598" cy="12732"/>
            </a:xfrm>
            <a:custGeom>
              <a:avLst/>
              <a:gdLst/>
              <a:ahLst/>
              <a:cxnLst/>
              <a:rect l="l" t="t" r="r" b="b"/>
              <a:pathLst>
                <a:path w="147" h="195" extrusionOk="0">
                  <a:moveTo>
                    <a:pt x="111" y="1"/>
                  </a:moveTo>
                  <a:lnTo>
                    <a:pt x="38" y="49"/>
                  </a:lnTo>
                  <a:cubicBezTo>
                    <a:pt x="13" y="61"/>
                    <a:pt x="1" y="85"/>
                    <a:pt x="1" y="109"/>
                  </a:cubicBezTo>
                  <a:lnTo>
                    <a:pt x="1" y="170"/>
                  </a:lnTo>
                  <a:cubicBezTo>
                    <a:pt x="1" y="182"/>
                    <a:pt x="13" y="195"/>
                    <a:pt x="25" y="195"/>
                  </a:cubicBezTo>
                  <a:lnTo>
                    <a:pt x="38" y="195"/>
                  </a:lnTo>
                  <a:lnTo>
                    <a:pt x="111" y="146"/>
                  </a:lnTo>
                  <a:cubicBezTo>
                    <a:pt x="135" y="134"/>
                    <a:pt x="146" y="109"/>
                    <a:pt x="146" y="85"/>
                  </a:cubicBezTo>
                  <a:lnTo>
                    <a:pt x="146" y="25"/>
                  </a:lnTo>
                  <a:cubicBezTo>
                    <a:pt x="146" y="12"/>
                    <a:pt x="135" y="1"/>
                    <a:pt x="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221;p71">
              <a:extLst>
                <a:ext uri="{FF2B5EF4-FFF2-40B4-BE49-F238E27FC236}">
                  <a16:creationId xmlns:a16="http://schemas.microsoft.com/office/drawing/2014/main" id="{CD3F2942-2046-75FE-9E9D-DA3E733985F0}"/>
                </a:ext>
              </a:extLst>
            </p:cNvPr>
            <p:cNvSpPr/>
            <p:nvPr/>
          </p:nvSpPr>
          <p:spPr>
            <a:xfrm>
              <a:off x="3887558" y="3614746"/>
              <a:ext cx="9598" cy="12732"/>
            </a:xfrm>
            <a:custGeom>
              <a:avLst/>
              <a:gdLst/>
              <a:ahLst/>
              <a:cxnLst/>
              <a:rect l="l" t="t" r="r" b="b"/>
              <a:pathLst>
                <a:path w="147" h="195" extrusionOk="0">
                  <a:moveTo>
                    <a:pt x="122" y="1"/>
                  </a:moveTo>
                  <a:lnTo>
                    <a:pt x="122" y="1"/>
                  </a:lnTo>
                  <a:cubicBezTo>
                    <a:pt x="135" y="1"/>
                    <a:pt x="146" y="12"/>
                    <a:pt x="146" y="25"/>
                  </a:cubicBezTo>
                  <a:cubicBezTo>
                    <a:pt x="146" y="12"/>
                    <a:pt x="146" y="1"/>
                    <a:pt x="122" y="1"/>
                  </a:cubicBezTo>
                  <a:close/>
                  <a:moveTo>
                    <a:pt x="38" y="49"/>
                  </a:moveTo>
                  <a:cubicBezTo>
                    <a:pt x="13" y="61"/>
                    <a:pt x="1" y="85"/>
                    <a:pt x="1" y="109"/>
                  </a:cubicBezTo>
                  <a:cubicBezTo>
                    <a:pt x="1" y="85"/>
                    <a:pt x="25" y="61"/>
                    <a:pt x="38" y="49"/>
                  </a:cubicBezTo>
                  <a:close/>
                  <a:moveTo>
                    <a:pt x="111" y="146"/>
                  </a:moveTo>
                  <a:lnTo>
                    <a:pt x="38" y="182"/>
                  </a:lnTo>
                  <a:cubicBezTo>
                    <a:pt x="38" y="195"/>
                    <a:pt x="25" y="195"/>
                    <a:pt x="25" y="195"/>
                  </a:cubicBezTo>
                  <a:lnTo>
                    <a:pt x="38" y="195"/>
                  </a:lnTo>
                  <a:lnTo>
                    <a:pt x="111" y="1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222;p71">
              <a:extLst>
                <a:ext uri="{FF2B5EF4-FFF2-40B4-BE49-F238E27FC236}">
                  <a16:creationId xmlns:a16="http://schemas.microsoft.com/office/drawing/2014/main" id="{91C12A01-D30A-D5D5-CBF6-DC2A3D3AC65C}"/>
                </a:ext>
              </a:extLst>
            </p:cNvPr>
            <p:cNvSpPr/>
            <p:nvPr/>
          </p:nvSpPr>
          <p:spPr>
            <a:xfrm>
              <a:off x="3900291" y="3607564"/>
              <a:ext cx="9533" cy="12797"/>
            </a:xfrm>
            <a:custGeom>
              <a:avLst/>
              <a:gdLst/>
              <a:ahLst/>
              <a:cxnLst/>
              <a:rect l="l" t="t" r="r" b="b"/>
              <a:pathLst>
                <a:path w="146" h="196" extrusionOk="0">
                  <a:moveTo>
                    <a:pt x="97" y="1"/>
                  </a:moveTo>
                  <a:lnTo>
                    <a:pt x="24" y="49"/>
                  </a:lnTo>
                  <a:cubicBezTo>
                    <a:pt x="13" y="62"/>
                    <a:pt x="0" y="86"/>
                    <a:pt x="0" y="111"/>
                  </a:cubicBezTo>
                  <a:lnTo>
                    <a:pt x="0" y="171"/>
                  </a:lnTo>
                  <a:cubicBezTo>
                    <a:pt x="0" y="183"/>
                    <a:pt x="0" y="195"/>
                    <a:pt x="13" y="195"/>
                  </a:cubicBezTo>
                  <a:cubicBezTo>
                    <a:pt x="24" y="195"/>
                    <a:pt x="24" y="195"/>
                    <a:pt x="37" y="183"/>
                  </a:cubicBezTo>
                  <a:lnTo>
                    <a:pt x="110" y="147"/>
                  </a:lnTo>
                  <a:cubicBezTo>
                    <a:pt x="121" y="135"/>
                    <a:pt x="146" y="98"/>
                    <a:pt x="146" y="86"/>
                  </a:cubicBezTo>
                  <a:lnTo>
                    <a:pt x="146" y="25"/>
                  </a:lnTo>
                  <a:cubicBezTo>
                    <a:pt x="146" y="1"/>
                    <a:pt x="134" y="1"/>
                    <a:pt x="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223;p71">
              <a:extLst>
                <a:ext uri="{FF2B5EF4-FFF2-40B4-BE49-F238E27FC236}">
                  <a16:creationId xmlns:a16="http://schemas.microsoft.com/office/drawing/2014/main" id="{F0D45362-7E62-B255-BDF8-E77F72747B19}"/>
                </a:ext>
              </a:extLst>
            </p:cNvPr>
            <p:cNvSpPr/>
            <p:nvPr/>
          </p:nvSpPr>
          <p:spPr>
            <a:xfrm>
              <a:off x="3899507" y="3606846"/>
              <a:ext cx="10316" cy="13516"/>
            </a:xfrm>
            <a:custGeom>
              <a:avLst/>
              <a:gdLst/>
              <a:ahLst/>
              <a:cxnLst/>
              <a:rect l="l" t="t" r="r" b="b"/>
              <a:pathLst>
                <a:path w="158" h="207" extrusionOk="0">
                  <a:moveTo>
                    <a:pt x="133" y="0"/>
                  </a:moveTo>
                  <a:cubicBezTo>
                    <a:pt x="122" y="0"/>
                    <a:pt x="122" y="12"/>
                    <a:pt x="109" y="12"/>
                  </a:cubicBezTo>
                  <a:lnTo>
                    <a:pt x="133" y="12"/>
                  </a:lnTo>
                  <a:cubicBezTo>
                    <a:pt x="146" y="12"/>
                    <a:pt x="146" y="12"/>
                    <a:pt x="146" y="36"/>
                  </a:cubicBezTo>
                  <a:lnTo>
                    <a:pt x="146" y="97"/>
                  </a:lnTo>
                  <a:cubicBezTo>
                    <a:pt x="146" y="109"/>
                    <a:pt x="133" y="146"/>
                    <a:pt x="122" y="158"/>
                  </a:cubicBezTo>
                  <a:cubicBezTo>
                    <a:pt x="146" y="146"/>
                    <a:pt x="158" y="122"/>
                    <a:pt x="158" y="97"/>
                  </a:cubicBezTo>
                  <a:lnTo>
                    <a:pt x="158" y="36"/>
                  </a:lnTo>
                  <a:cubicBezTo>
                    <a:pt x="158" y="12"/>
                    <a:pt x="146" y="0"/>
                    <a:pt x="133" y="0"/>
                  </a:cubicBezTo>
                  <a:close/>
                  <a:moveTo>
                    <a:pt x="109" y="12"/>
                  </a:moveTo>
                  <a:lnTo>
                    <a:pt x="36" y="49"/>
                  </a:lnTo>
                  <a:cubicBezTo>
                    <a:pt x="25" y="60"/>
                    <a:pt x="0" y="97"/>
                    <a:pt x="0" y="122"/>
                  </a:cubicBezTo>
                  <a:lnTo>
                    <a:pt x="0" y="182"/>
                  </a:lnTo>
                  <a:cubicBezTo>
                    <a:pt x="0" y="194"/>
                    <a:pt x="12" y="206"/>
                    <a:pt x="25" y="206"/>
                  </a:cubicBezTo>
                  <a:cubicBezTo>
                    <a:pt x="12" y="206"/>
                    <a:pt x="12" y="194"/>
                    <a:pt x="12" y="182"/>
                  </a:cubicBezTo>
                  <a:lnTo>
                    <a:pt x="12" y="122"/>
                  </a:lnTo>
                  <a:cubicBezTo>
                    <a:pt x="12" y="97"/>
                    <a:pt x="25" y="73"/>
                    <a:pt x="49" y="60"/>
                  </a:cubicBezTo>
                  <a:lnTo>
                    <a:pt x="109" y="12"/>
                  </a:lnTo>
                  <a:close/>
                  <a:moveTo>
                    <a:pt x="122" y="158"/>
                  </a:moveTo>
                  <a:lnTo>
                    <a:pt x="49" y="194"/>
                  </a:lnTo>
                  <a:cubicBezTo>
                    <a:pt x="36" y="194"/>
                    <a:pt x="36" y="206"/>
                    <a:pt x="25" y="206"/>
                  </a:cubicBezTo>
                  <a:lnTo>
                    <a:pt x="49" y="206"/>
                  </a:lnTo>
                  <a:lnTo>
                    <a:pt x="122" y="15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224;p71">
              <a:extLst>
                <a:ext uri="{FF2B5EF4-FFF2-40B4-BE49-F238E27FC236}">
                  <a16:creationId xmlns:a16="http://schemas.microsoft.com/office/drawing/2014/main" id="{3301A059-AC6A-1131-F768-25133C8A5B3A}"/>
                </a:ext>
              </a:extLst>
            </p:cNvPr>
            <p:cNvSpPr/>
            <p:nvPr/>
          </p:nvSpPr>
          <p:spPr>
            <a:xfrm>
              <a:off x="3912174" y="3599663"/>
              <a:ext cx="9598" cy="13581"/>
            </a:xfrm>
            <a:custGeom>
              <a:avLst/>
              <a:gdLst/>
              <a:ahLst/>
              <a:cxnLst/>
              <a:rect l="l" t="t" r="r" b="b"/>
              <a:pathLst>
                <a:path w="147" h="208" extrusionOk="0">
                  <a:moveTo>
                    <a:pt x="122" y="1"/>
                  </a:moveTo>
                  <a:cubicBezTo>
                    <a:pt x="122" y="1"/>
                    <a:pt x="109" y="1"/>
                    <a:pt x="109" y="13"/>
                  </a:cubicBezTo>
                  <a:lnTo>
                    <a:pt x="36" y="49"/>
                  </a:lnTo>
                  <a:cubicBezTo>
                    <a:pt x="12" y="62"/>
                    <a:pt x="1" y="98"/>
                    <a:pt x="1" y="122"/>
                  </a:cubicBezTo>
                  <a:lnTo>
                    <a:pt x="1" y="170"/>
                  </a:lnTo>
                  <a:cubicBezTo>
                    <a:pt x="1" y="195"/>
                    <a:pt x="12" y="207"/>
                    <a:pt x="25" y="207"/>
                  </a:cubicBezTo>
                  <a:lnTo>
                    <a:pt x="36" y="195"/>
                  </a:lnTo>
                  <a:lnTo>
                    <a:pt x="109" y="159"/>
                  </a:lnTo>
                  <a:cubicBezTo>
                    <a:pt x="134" y="146"/>
                    <a:pt x="146" y="110"/>
                    <a:pt x="146" y="86"/>
                  </a:cubicBezTo>
                  <a:lnTo>
                    <a:pt x="146" y="37"/>
                  </a:lnTo>
                  <a:cubicBezTo>
                    <a:pt x="146" y="13"/>
                    <a:pt x="134" y="1"/>
                    <a:pt x="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225;p71">
              <a:extLst>
                <a:ext uri="{FF2B5EF4-FFF2-40B4-BE49-F238E27FC236}">
                  <a16:creationId xmlns:a16="http://schemas.microsoft.com/office/drawing/2014/main" id="{9972BB6E-9E5C-0997-5DFD-F68635FC9F3E}"/>
                </a:ext>
              </a:extLst>
            </p:cNvPr>
            <p:cNvSpPr/>
            <p:nvPr/>
          </p:nvSpPr>
          <p:spPr>
            <a:xfrm>
              <a:off x="3912174" y="3599663"/>
              <a:ext cx="9598" cy="13581"/>
            </a:xfrm>
            <a:custGeom>
              <a:avLst/>
              <a:gdLst/>
              <a:ahLst/>
              <a:cxnLst/>
              <a:rect l="l" t="t" r="r" b="b"/>
              <a:pathLst>
                <a:path w="147" h="208" extrusionOk="0">
                  <a:moveTo>
                    <a:pt x="122" y="1"/>
                  </a:moveTo>
                  <a:cubicBezTo>
                    <a:pt x="122" y="1"/>
                    <a:pt x="109" y="1"/>
                    <a:pt x="109" y="13"/>
                  </a:cubicBezTo>
                  <a:lnTo>
                    <a:pt x="122" y="13"/>
                  </a:lnTo>
                  <a:cubicBezTo>
                    <a:pt x="133" y="13"/>
                    <a:pt x="146" y="13"/>
                    <a:pt x="146" y="37"/>
                  </a:cubicBezTo>
                  <a:lnTo>
                    <a:pt x="146" y="37"/>
                  </a:lnTo>
                  <a:cubicBezTo>
                    <a:pt x="146" y="13"/>
                    <a:pt x="133" y="1"/>
                    <a:pt x="122" y="1"/>
                  </a:cubicBezTo>
                  <a:close/>
                  <a:moveTo>
                    <a:pt x="146" y="87"/>
                  </a:moveTo>
                  <a:cubicBezTo>
                    <a:pt x="146" y="111"/>
                    <a:pt x="133" y="135"/>
                    <a:pt x="109" y="146"/>
                  </a:cubicBezTo>
                  <a:lnTo>
                    <a:pt x="36" y="195"/>
                  </a:lnTo>
                  <a:lnTo>
                    <a:pt x="36" y="195"/>
                  </a:lnTo>
                  <a:lnTo>
                    <a:pt x="109" y="159"/>
                  </a:lnTo>
                  <a:cubicBezTo>
                    <a:pt x="133" y="146"/>
                    <a:pt x="146" y="111"/>
                    <a:pt x="146" y="87"/>
                  </a:cubicBezTo>
                  <a:close/>
                  <a:moveTo>
                    <a:pt x="1" y="171"/>
                  </a:moveTo>
                  <a:cubicBezTo>
                    <a:pt x="1" y="195"/>
                    <a:pt x="12" y="207"/>
                    <a:pt x="25" y="207"/>
                  </a:cubicBezTo>
                  <a:cubicBezTo>
                    <a:pt x="25" y="207"/>
                    <a:pt x="36" y="207"/>
                    <a:pt x="36" y="195"/>
                  </a:cubicBezTo>
                  <a:lnTo>
                    <a:pt x="25" y="195"/>
                  </a:lnTo>
                  <a:cubicBezTo>
                    <a:pt x="12" y="195"/>
                    <a:pt x="1" y="195"/>
                    <a:pt x="1" y="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226;p71">
              <a:extLst>
                <a:ext uri="{FF2B5EF4-FFF2-40B4-BE49-F238E27FC236}">
                  <a16:creationId xmlns:a16="http://schemas.microsoft.com/office/drawing/2014/main" id="{DB5BF251-532E-6A0D-B463-3B74916632C0}"/>
                </a:ext>
              </a:extLst>
            </p:cNvPr>
            <p:cNvSpPr/>
            <p:nvPr/>
          </p:nvSpPr>
          <p:spPr>
            <a:xfrm>
              <a:off x="3875740" y="3632963"/>
              <a:ext cx="9533" cy="13516"/>
            </a:xfrm>
            <a:custGeom>
              <a:avLst/>
              <a:gdLst/>
              <a:ahLst/>
              <a:cxnLst/>
              <a:rect l="l" t="t" r="r" b="b"/>
              <a:pathLst>
                <a:path w="146" h="207" extrusionOk="0">
                  <a:moveTo>
                    <a:pt x="122" y="0"/>
                  </a:moveTo>
                  <a:lnTo>
                    <a:pt x="109" y="13"/>
                  </a:lnTo>
                  <a:lnTo>
                    <a:pt x="36" y="49"/>
                  </a:lnTo>
                  <a:cubicBezTo>
                    <a:pt x="12" y="61"/>
                    <a:pt x="0" y="97"/>
                    <a:pt x="0" y="122"/>
                  </a:cubicBezTo>
                  <a:lnTo>
                    <a:pt x="0" y="170"/>
                  </a:lnTo>
                  <a:cubicBezTo>
                    <a:pt x="0" y="194"/>
                    <a:pt x="12" y="207"/>
                    <a:pt x="25" y="207"/>
                  </a:cubicBezTo>
                  <a:cubicBezTo>
                    <a:pt x="25" y="207"/>
                    <a:pt x="36" y="207"/>
                    <a:pt x="36" y="194"/>
                  </a:cubicBezTo>
                  <a:lnTo>
                    <a:pt x="109" y="158"/>
                  </a:lnTo>
                  <a:cubicBezTo>
                    <a:pt x="133" y="146"/>
                    <a:pt x="146" y="110"/>
                    <a:pt x="146" y="86"/>
                  </a:cubicBezTo>
                  <a:lnTo>
                    <a:pt x="146" y="37"/>
                  </a:lnTo>
                  <a:cubicBezTo>
                    <a:pt x="146" y="13"/>
                    <a:pt x="133"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227;p71">
              <a:extLst>
                <a:ext uri="{FF2B5EF4-FFF2-40B4-BE49-F238E27FC236}">
                  <a16:creationId xmlns:a16="http://schemas.microsoft.com/office/drawing/2014/main" id="{1F437D18-F57B-79F4-0B5A-3D2CE297CD4C}"/>
                </a:ext>
              </a:extLst>
            </p:cNvPr>
            <p:cNvSpPr/>
            <p:nvPr/>
          </p:nvSpPr>
          <p:spPr>
            <a:xfrm>
              <a:off x="3875740" y="3632963"/>
              <a:ext cx="9533" cy="13516"/>
            </a:xfrm>
            <a:custGeom>
              <a:avLst/>
              <a:gdLst/>
              <a:ahLst/>
              <a:cxnLst/>
              <a:rect l="l" t="t" r="r" b="b"/>
              <a:pathLst>
                <a:path w="146" h="207" extrusionOk="0">
                  <a:moveTo>
                    <a:pt x="122" y="0"/>
                  </a:moveTo>
                  <a:cubicBezTo>
                    <a:pt x="122" y="0"/>
                    <a:pt x="109" y="0"/>
                    <a:pt x="109" y="13"/>
                  </a:cubicBezTo>
                  <a:lnTo>
                    <a:pt x="122" y="13"/>
                  </a:lnTo>
                  <a:cubicBezTo>
                    <a:pt x="133" y="13"/>
                    <a:pt x="146" y="13"/>
                    <a:pt x="146" y="37"/>
                  </a:cubicBezTo>
                  <a:lnTo>
                    <a:pt x="146" y="37"/>
                  </a:lnTo>
                  <a:cubicBezTo>
                    <a:pt x="146" y="13"/>
                    <a:pt x="133" y="0"/>
                    <a:pt x="122" y="0"/>
                  </a:cubicBezTo>
                  <a:close/>
                  <a:moveTo>
                    <a:pt x="109" y="13"/>
                  </a:moveTo>
                  <a:lnTo>
                    <a:pt x="36" y="49"/>
                  </a:lnTo>
                  <a:cubicBezTo>
                    <a:pt x="12" y="61"/>
                    <a:pt x="0" y="97"/>
                    <a:pt x="0" y="121"/>
                  </a:cubicBezTo>
                  <a:lnTo>
                    <a:pt x="0" y="121"/>
                  </a:lnTo>
                  <a:cubicBezTo>
                    <a:pt x="0" y="97"/>
                    <a:pt x="12" y="73"/>
                    <a:pt x="36" y="61"/>
                  </a:cubicBezTo>
                  <a:lnTo>
                    <a:pt x="109" y="13"/>
                  </a:lnTo>
                  <a:close/>
                  <a:moveTo>
                    <a:pt x="36" y="194"/>
                  </a:moveTo>
                  <a:cubicBezTo>
                    <a:pt x="36" y="194"/>
                    <a:pt x="25" y="194"/>
                    <a:pt x="25" y="207"/>
                  </a:cubicBezTo>
                  <a:cubicBezTo>
                    <a:pt x="25" y="207"/>
                    <a:pt x="36" y="207"/>
                    <a:pt x="36" y="1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228;p71">
              <a:extLst>
                <a:ext uri="{FF2B5EF4-FFF2-40B4-BE49-F238E27FC236}">
                  <a16:creationId xmlns:a16="http://schemas.microsoft.com/office/drawing/2014/main" id="{AC981815-AD31-06E0-8D4C-2F37602B3EEF}"/>
                </a:ext>
              </a:extLst>
            </p:cNvPr>
            <p:cNvSpPr/>
            <p:nvPr/>
          </p:nvSpPr>
          <p:spPr>
            <a:xfrm>
              <a:off x="3887558" y="3625846"/>
              <a:ext cx="9598" cy="12732"/>
            </a:xfrm>
            <a:custGeom>
              <a:avLst/>
              <a:gdLst/>
              <a:ahLst/>
              <a:cxnLst/>
              <a:rect l="l" t="t" r="r" b="b"/>
              <a:pathLst>
                <a:path w="147" h="195" extrusionOk="0">
                  <a:moveTo>
                    <a:pt x="135" y="0"/>
                  </a:moveTo>
                  <a:cubicBezTo>
                    <a:pt x="122" y="0"/>
                    <a:pt x="122" y="0"/>
                    <a:pt x="111" y="12"/>
                  </a:cubicBezTo>
                  <a:lnTo>
                    <a:pt x="38" y="49"/>
                  </a:lnTo>
                  <a:cubicBezTo>
                    <a:pt x="25" y="61"/>
                    <a:pt x="1" y="98"/>
                    <a:pt x="1" y="109"/>
                  </a:cubicBezTo>
                  <a:lnTo>
                    <a:pt x="1" y="170"/>
                  </a:lnTo>
                  <a:cubicBezTo>
                    <a:pt x="1" y="195"/>
                    <a:pt x="13" y="195"/>
                    <a:pt x="25" y="195"/>
                  </a:cubicBezTo>
                  <a:lnTo>
                    <a:pt x="49" y="195"/>
                  </a:lnTo>
                  <a:lnTo>
                    <a:pt x="122" y="146"/>
                  </a:lnTo>
                  <a:cubicBezTo>
                    <a:pt x="135" y="146"/>
                    <a:pt x="146" y="109"/>
                    <a:pt x="146" y="85"/>
                  </a:cubicBezTo>
                  <a:lnTo>
                    <a:pt x="146" y="25"/>
                  </a:lnTo>
                  <a:cubicBezTo>
                    <a:pt x="146" y="12"/>
                    <a:pt x="146"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229;p71">
              <a:extLst>
                <a:ext uri="{FF2B5EF4-FFF2-40B4-BE49-F238E27FC236}">
                  <a16:creationId xmlns:a16="http://schemas.microsoft.com/office/drawing/2014/main" id="{D6D1DEEB-9518-CA5D-2822-DC0BDD748D6C}"/>
                </a:ext>
              </a:extLst>
            </p:cNvPr>
            <p:cNvSpPr/>
            <p:nvPr/>
          </p:nvSpPr>
          <p:spPr>
            <a:xfrm>
              <a:off x="3887558" y="3625846"/>
              <a:ext cx="10447" cy="13516"/>
            </a:xfrm>
            <a:custGeom>
              <a:avLst/>
              <a:gdLst/>
              <a:ahLst/>
              <a:cxnLst/>
              <a:rect l="l" t="t" r="r" b="b"/>
              <a:pathLst>
                <a:path w="160" h="207" extrusionOk="0">
                  <a:moveTo>
                    <a:pt x="135" y="0"/>
                  </a:moveTo>
                  <a:cubicBezTo>
                    <a:pt x="122" y="0"/>
                    <a:pt x="122" y="0"/>
                    <a:pt x="111" y="12"/>
                  </a:cubicBezTo>
                  <a:cubicBezTo>
                    <a:pt x="122" y="12"/>
                    <a:pt x="122" y="0"/>
                    <a:pt x="135" y="0"/>
                  </a:cubicBezTo>
                  <a:close/>
                  <a:moveTo>
                    <a:pt x="135" y="0"/>
                  </a:moveTo>
                  <a:cubicBezTo>
                    <a:pt x="135" y="0"/>
                    <a:pt x="146" y="12"/>
                    <a:pt x="146" y="25"/>
                  </a:cubicBezTo>
                  <a:lnTo>
                    <a:pt x="146" y="85"/>
                  </a:lnTo>
                  <a:cubicBezTo>
                    <a:pt x="146" y="109"/>
                    <a:pt x="135" y="133"/>
                    <a:pt x="111" y="146"/>
                  </a:cubicBezTo>
                  <a:lnTo>
                    <a:pt x="49" y="195"/>
                  </a:lnTo>
                  <a:lnTo>
                    <a:pt x="122" y="158"/>
                  </a:lnTo>
                  <a:cubicBezTo>
                    <a:pt x="135" y="146"/>
                    <a:pt x="159" y="109"/>
                    <a:pt x="159" y="85"/>
                  </a:cubicBezTo>
                  <a:lnTo>
                    <a:pt x="159" y="25"/>
                  </a:lnTo>
                  <a:cubicBezTo>
                    <a:pt x="159" y="12"/>
                    <a:pt x="146" y="0"/>
                    <a:pt x="135" y="0"/>
                  </a:cubicBezTo>
                  <a:close/>
                  <a:moveTo>
                    <a:pt x="38" y="49"/>
                  </a:moveTo>
                  <a:lnTo>
                    <a:pt x="38" y="49"/>
                  </a:lnTo>
                  <a:cubicBezTo>
                    <a:pt x="13" y="61"/>
                    <a:pt x="1" y="85"/>
                    <a:pt x="1" y="109"/>
                  </a:cubicBezTo>
                  <a:lnTo>
                    <a:pt x="1" y="170"/>
                  </a:lnTo>
                  <a:cubicBezTo>
                    <a:pt x="1" y="195"/>
                    <a:pt x="13" y="206"/>
                    <a:pt x="25" y="206"/>
                  </a:cubicBezTo>
                  <a:cubicBezTo>
                    <a:pt x="38" y="206"/>
                    <a:pt x="38" y="195"/>
                    <a:pt x="49" y="195"/>
                  </a:cubicBezTo>
                  <a:lnTo>
                    <a:pt x="25" y="195"/>
                  </a:lnTo>
                  <a:cubicBezTo>
                    <a:pt x="13" y="195"/>
                    <a:pt x="13" y="195"/>
                    <a:pt x="13" y="170"/>
                  </a:cubicBezTo>
                  <a:lnTo>
                    <a:pt x="13" y="109"/>
                  </a:lnTo>
                  <a:cubicBezTo>
                    <a:pt x="1" y="98"/>
                    <a:pt x="25" y="61"/>
                    <a:pt x="38" y="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230;p71">
              <a:extLst>
                <a:ext uri="{FF2B5EF4-FFF2-40B4-BE49-F238E27FC236}">
                  <a16:creationId xmlns:a16="http://schemas.microsoft.com/office/drawing/2014/main" id="{7960996F-AA9A-B5CE-DC3B-D8F38277D9B3}"/>
                </a:ext>
              </a:extLst>
            </p:cNvPr>
            <p:cNvSpPr/>
            <p:nvPr/>
          </p:nvSpPr>
          <p:spPr>
            <a:xfrm>
              <a:off x="3900291" y="3618664"/>
              <a:ext cx="9533" cy="12732"/>
            </a:xfrm>
            <a:custGeom>
              <a:avLst/>
              <a:gdLst/>
              <a:ahLst/>
              <a:cxnLst/>
              <a:rect l="l" t="t" r="r" b="b"/>
              <a:pathLst>
                <a:path w="146" h="195" extrusionOk="0">
                  <a:moveTo>
                    <a:pt x="110" y="1"/>
                  </a:moveTo>
                  <a:lnTo>
                    <a:pt x="37" y="49"/>
                  </a:lnTo>
                  <a:cubicBezTo>
                    <a:pt x="13" y="62"/>
                    <a:pt x="0" y="86"/>
                    <a:pt x="0" y="110"/>
                  </a:cubicBezTo>
                  <a:lnTo>
                    <a:pt x="0" y="171"/>
                  </a:lnTo>
                  <a:cubicBezTo>
                    <a:pt x="0" y="183"/>
                    <a:pt x="13" y="195"/>
                    <a:pt x="24" y="195"/>
                  </a:cubicBezTo>
                  <a:lnTo>
                    <a:pt x="37" y="195"/>
                  </a:lnTo>
                  <a:lnTo>
                    <a:pt x="110" y="146"/>
                  </a:lnTo>
                  <a:cubicBezTo>
                    <a:pt x="134" y="135"/>
                    <a:pt x="146" y="110"/>
                    <a:pt x="146" y="86"/>
                  </a:cubicBezTo>
                  <a:lnTo>
                    <a:pt x="146" y="25"/>
                  </a:lnTo>
                  <a:cubicBezTo>
                    <a:pt x="146" y="13"/>
                    <a:pt x="134" y="1"/>
                    <a:pt x="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231;p71">
              <a:extLst>
                <a:ext uri="{FF2B5EF4-FFF2-40B4-BE49-F238E27FC236}">
                  <a16:creationId xmlns:a16="http://schemas.microsoft.com/office/drawing/2014/main" id="{7EF65692-6605-3936-D64B-317D6790626E}"/>
                </a:ext>
              </a:extLst>
            </p:cNvPr>
            <p:cNvSpPr/>
            <p:nvPr/>
          </p:nvSpPr>
          <p:spPr>
            <a:xfrm>
              <a:off x="3900291" y="3618664"/>
              <a:ext cx="9533" cy="12732"/>
            </a:xfrm>
            <a:custGeom>
              <a:avLst/>
              <a:gdLst/>
              <a:ahLst/>
              <a:cxnLst/>
              <a:rect l="l" t="t" r="r" b="b"/>
              <a:pathLst>
                <a:path w="146" h="195" extrusionOk="0">
                  <a:moveTo>
                    <a:pt x="97" y="1"/>
                  </a:moveTo>
                  <a:lnTo>
                    <a:pt x="37" y="49"/>
                  </a:lnTo>
                  <a:lnTo>
                    <a:pt x="110" y="13"/>
                  </a:lnTo>
                  <a:cubicBezTo>
                    <a:pt x="110" y="1"/>
                    <a:pt x="121" y="1"/>
                    <a:pt x="121" y="1"/>
                  </a:cubicBezTo>
                  <a:close/>
                  <a:moveTo>
                    <a:pt x="146" y="86"/>
                  </a:moveTo>
                  <a:lnTo>
                    <a:pt x="146" y="86"/>
                  </a:lnTo>
                  <a:cubicBezTo>
                    <a:pt x="146" y="111"/>
                    <a:pt x="121" y="135"/>
                    <a:pt x="110" y="146"/>
                  </a:cubicBezTo>
                  <a:cubicBezTo>
                    <a:pt x="134" y="135"/>
                    <a:pt x="146" y="111"/>
                    <a:pt x="146" y="86"/>
                  </a:cubicBezTo>
                  <a:close/>
                  <a:moveTo>
                    <a:pt x="0" y="171"/>
                  </a:moveTo>
                  <a:cubicBezTo>
                    <a:pt x="0" y="183"/>
                    <a:pt x="0" y="195"/>
                    <a:pt x="24" y="195"/>
                  </a:cubicBezTo>
                  <a:cubicBezTo>
                    <a:pt x="13" y="195"/>
                    <a:pt x="0" y="183"/>
                    <a:pt x="0" y="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232;p71">
              <a:extLst>
                <a:ext uri="{FF2B5EF4-FFF2-40B4-BE49-F238E27FC236}">
                  <a16:creationId xmlns:a16="http://schemas.microsoft.com/office/drawing/2014/main" id="{415727A5-0D0E-3828-D948-AF1C4310F6EE}"/>
                </a:ext>
              </a:extLst>
            </p:cNvPr>
            <p:cNvSpPr/>
            <p:nvPr/>
          </p:nvSpPr>
          <p:spPr>
            <a:xfrm>
              <a:off x="3912174" y="3611612"/>
              <a:ext cx="9598" cy="12732"/>
            </a:xfrm>
            <a:custGeom>
              <a:avLst/>
              <a:gdLst/>
              <a:ahLst/>
              <a:cxnLst/>
              <a:rect l="l" t="t" r="r" b="b"/>
              <a:pathLst>
                <a:path w="147" h="195" extrusionOk="0">
                  <a:moveTo>
                    <a:pt x="109" y="0"/>
                  </a:moveTo>
                  <a:lnTo>
                    <a:pt x="36" y="49"/>
                  </a:lnTo>
                  <a:cubicBezTo>
                    <a:pt x="12" y="60"/>
                    <a:pt x="1" y="85"/>
                    <a:pt x="1" y="109"/>
                  </a:cubicBezTo>
                  <a:lnTo>
                    <a:pt x="1" y="170"/>
                  </a:lnTo>
                  <a:cubicBezTo>
                    <a:pt x="1" y="182"/>
                    <a:pt x="12" y="194"/>
                    <a:pt x="25" y="194"/>
                  </a:cubicBezTo>
                  <a:lnTo>
                    <a:pt x="36" y="194"/>
                  </a:lnTo>
                  <a:lnTo>
                    <a:pt x="109" y="146"/>
                  </a:lnTo>
                  <a:cubicBezTo>
                    <a:pt x="134" y="133"/>
                    <a:pt x="146" y="109"/>
                    <a:pt x="146" y="85"/>
                  </a:cubicBezTo>
                  <a:lnTo>
                    <a:pt x="146" y="24"/>
                  </a:lnTo>
                  <a:cubicBezTo>
                    <a:pt x="146" y="12"/>
                    <a:pt x="146"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233;p71">
              <a:extLst>
                <a:ext uri="{FF2B5EF4-FFF2-40B4-BE49-F238E27FC236}">
                  <a16:creationId xmlns:a16="http://schemas.microsoft.com/office/drawing/2014/main" id="{43053B06-C0FF-DCDA-B161-7DE2296F9952}"/>
                </a:ext>
              </a:extLst>
            </p:cNvPr>
            <p:cNvSpPr/>
            <p:nvPr/>
          </p:nvSpPr>
          <p:spPr>
            <a:xfrm>
              <a:off x="3912174" y="3611612"/>
              <a:ext cx="10316" cy="12732"/>
            </a:xfrm>
            <a:custGeom>
              <a:avLst/>
              <a:gdLst/>
              <a:ahLst/>
              <a:cxnLst/>
              <a:rect l="l" t="t" r="r" b="b"/>
              <a:pathLst>
                <a:path w="158" h="195" extrusionOk="0">
                  <a:moveTo>
                    <a:pt x="122" y="0"/>
                  </a:moveTo>
                  <a:cubicBezTo>
                    <a:pt x="134" y="0"/>
                    <a:pt x="146" y="12"/>
                    <a:pt x="146" y="24"/>
                  </a:cubicBezTo>
                  <a:cubicBezTo>
                    <a:pt x="146" y="12"/>
                    <a:pt x="146" y="0"/>
                    <a:pt x="122" y="0"/>
                  </a:cubicBezTo>
                  <a:close/>
                  <a:moveTo>
                    <a:pt x="36" y="49"/>
                  </a:moveTo>
                  <a:cubicBezTo>
                    <a:pt x="12" y="60"/>
                    <a:pt x="1" y="85"/>
                    <a:pt x="1" y="109"/>
                  </a:cubicBezTo>
                  <a:cubicBezTo>
                    <a:pt x="1" y="85"/>
                    <a:pt x="25" y="60"/>
                    <a:pt x="36" y="49"/>
                  </a:cubicBezTo>
                  <a:close/>
                  <a:moveTo>
                    <a:pt x="146" y="24"/>
                  </a:moveTo>
                  <a:lnTo>
                    <a:pt x="146" y="85"/>
                  </a:lnTo>
                  <a:cubicBezTo>
                    <a:pt x="146" y="109"/>
                    <a:pt x="134" y="133"/>
                    <a:pt x="109" y="146"/>
                  </a:cubicBezTo>
                  <a:lnTo>
                    <a:pt x="36" y="182"/>
                  </a:lnTo>
                  <a:cubicBezTo>
                    <a:pt x="36" y="194"/>
                    <a:pt x="25" y="194"/>
                    <a:pt x="25" y="194"/>
                  </a:cubicBezTo>
                  <a:lnTo>
                    <a:pt x="49" y="194"/>
                  </a:lnTo>
                  <a:lnTo>
                    <a:pt x="122" y="146"/>
                  </a:lnTo>
                  <a:cubicBezTo>
                    <a:pt x="134" y="133"/>
                    <a:pt x="158" y="109"/>
                    <a:pt x="158" y="85"/>
                  </a:cubicBezTo>
                  <a:lnTo>
                    <a:pt x="146" y="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234;p71">
              <a:extLst>
                <a:ext uri="{FF2B5EF4-FFF2-40B4-BE49-F238E27FC236}">
                  <a16:creationId xmlns:a16="http://schemas.microsoft.com/office/drawing/2014/main" id="{546C0E3E-B522-7C2D-7A84-9C01AA57E418}"/>
                </a:ext>
              </a:extLst>
            </p:cNvPr>
            <p:cNvSpPr/>
            <p:nvPr/>
          </p:nvSpPr>
          <p:spPr>
            <a:xfrm>
              <a:off x="3875740" y="3644846"/>
              <a:ext cx="9533" cy="12732"/>
            </a:xfrm>
            <a:custGeom>
              <a:avLst/>
              <a:gdLst/>
              <a:ahLst/>
              <a:cxnLst/>
              <a:rect l="l" t="t" r="r" b="b"/>
              <a:pathLst>
                <a:path w="146" h="195" extrusionOk="0">
                  <a:moveTo>
                    <a:pt x="109" y="1"/>
                  </a:moveTo>
                  <a:lnTo>
                    <a:pt x="36" y="49"/>
                  </a:lnTo>
                  <a:cubicBezTo>
                    <a:pt x="12" y="61"/>
                    <a:pt x="0" y="85"/>
                    <a:pt x="0" y="109"/>
                  </a:cubicBezTo>
                  <a:lnTo>
                    <a:pt x="0" y="171"/>
                  </a:lnTo>
                  <a:cubicBezTo>
                    <a:pt x="0" y="182"/>
                    <a:pt x="12" y="195"/>
                    <a:pt x="25" y="195"/>
                  </a:cubicBezTo>
                  <a:lnTo>
                    <a:pt x="36" y="195"/>
                  </a:lnTo>
                  <a:lnTo>
                    <a:pt x="109" y="146"/>
                  </a:lnTo>
                  <a:cubicBezTo>
                    <a:pt x="133" y="134"/>
                    <a:pt x="146" y="109"/>
                    <a:pt x="146" y="85"/>
                  </a:cubicBezTo>
                  <a:lnTo>
                    <a:pt x="146" y="25"/>
                  </a:lnTo>
                  <a:cubicBezTo>
                    <a:pt x="146" y="12"/>
                    <a:pt x="133" y="1"/>
                    <a:pt x="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235;p71">
              <a:extLst>
                <a:ext uri="{FF2B5EF4-FFF2-40B4-BE49-F238E27FC236}">
                  <a16:creationId xmlns:a16="http://schemas.microsoft.com/office/drawing/2014/main" id="{7B797952-14C4-AE0B-A392-EF79003C38FF}"/>
                </a:ext>
              </a:extLst>
            </p:cNvPr>
            <p:cNvSpPr/>
            <p:nvPr/>
          </p:nvSpPr>
          <p:spPr>
            <a:xfrm>
              <a:off x="3875740" y="3644846"/>
              <a:ext cx="9533" cy="7182"/>
            </a:xfrm>
            <a:custGeom>
              <a:avLst/>
              <a:gdLst/>
              <a:ahLst/>
              <a:cxnLst/>
              <a:rect l="l" t="t" r="r" b="b"/>
              <a:pathLst>
                <a:path w="146" h="110" extrusionOk="0">
                  <a:moveTo>
                    <a:pt x="122" y="1"/>
                  </a:moveTo>
                  <a:cubicBezTo>
                    <a:pt x="133" y="1"/>
                    <a:pt x="146" y="12"/>
                    <a:pt x="146" y="25"/>
                  </a:cubicBezTo>
                  <a:cubicBezTo>
                    <a:pt x="146" y="12"/>
                    <a:pt x="146" y="1"/>
                    <a:pt x="122" y="1"/>
                  </a:cubicBezTo>
                  <a:close/>
                  <a:moveTo>
                    <a:pt x="109" y="1"/>
                  </a:moveTo>
                  <a:lnTo>
                    <a:pt x="36" y="49"/>
                  </a:lnTo>
                  <a:lnTo>
                    <a:pt x="36" y="49"/>
                  </a:lnTo>
                  <a:lnTo>
                    <a:pt x="109" y="12"/>
                  </a:lnTo>
                  <a:lnTo>
                    <a:pt x="122" y="1"/>
                  </a:lnTo>
                  <a:close/>
                  <a:moveTo>
                    <a:pt x="36" y="49"/>
                  </a:moveTo>
                  <a:cubicBezTo>
                    <a:pt x="12" y="61"/>
                    <a:pt x="0" y="85"/>
                    <a:pt x="0" y="109"/>
                  </a:cubicBezTo>
                  <a:cubicBezTo>
                    <a:pt x="0" y="85"/>
                    <a:pt x="25" y="61"/>
                    <a:pt x="36" y="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236;p71">
              <a:extLst>
                <a:ext uri="{FF2B5EF4-FFF2-40B4-BE49-F238E27FC236}">
                  <a16:creationId xmlns:a16="http://schemas.microsoft.com/office/drawing/2014/main" id="{D0C93455-C431-D745-E445-A5EEA4481E3A}"/>
                </a:ext>
              </a:extLst>
            </p:cNvPr>
            <p:cNvSpPr/>
            <p:nvPr/>
          </p:nvSpPr>
          <p:spPr>
            <a:xfrm>
              <a:off x="3888407" y="3637729"/>
              <a:ext cx="9598" cy="12732"/>
            </a:xfrm>
            <a:custGeom>
              <a:avLst/>
              <a:gdLst/>
              <a:ahLst/>
              <a:cxnLst/>
              <a:rect l="l" t="t" r="r" b="b"/>
              <a:pathLst>
                <a:path w="147" h="195" extrusionOk="0">
                  <a:moveTo>
                    <a:pt x="98" y="0"/>
                  </a:moveTo>
                  <a:lnTo>
                    <a:pt x="25" y="49"/>
                  </a:lnTo>
                  <a:cubicBezTo>
                    <a:pt x="12" y="61"/>
                    <a:pt x="0" y="85"/>
                    <a:pt x="0" y="110"/>
                  </a:cubicBezTo>
                  <a:lnTo>
                    <a:pt x="0" y="170"/>
                  </a:lnTo>
                  <a:cubicBezTo>
                    <a:pt x="0" y="183"/>
                    <a:pt x="0" y="194"/>
                    <a:pt x="12" y="194"/>
                  </a:cubicBezTo>
                  <a:cubicBezTo>
                    <a:pt x="25" y="194"/>
                    <a:pt x="25" y="194"/>
                    <a:pt x="36" y="183"/>
                  </a:cubicBezTo>
                  <a:lnTo>
                    <a:pt x="109" y="146"/>
                  </a:lnTo>
                  <a:cubicBezTo>
                    <a:pt x="122" y="134"/>
                    <a:pt x="146" y="110"/>
                    <a:pt x="146" y="85"/>
                  </a:cubicBezTo>
                  <a:lnTo>
                    <a:pt x="146" y="24"/>
                  </a:lnTo>
                  <a:cubicBezTo>
                    <a:pt x="146" y="13"/>
                    <a:pt x="133"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237;p71">
              <a:extLst>
                <a:ext uri="{FF2B5EF4-FFF2-40B4-BE49-F238E27FC236}">
                  <a16:creationId xmlns:a16="http://schemas.microsoft.com/office/drawing/2014/main" id="{1DF8ECC1-65FB-0A10-2D2E-E20D12794C83}"/>
                </a:ext>
              </a:extLst>
            </p:cNvPr>
            <p:cNvSpPr/>
            <p:nvPr/>
          </p:nvSpPr>
          <p:spPr>
            <a:xfrm>
              <a:off x="3887558" y="3636946"/>
              <a:ext cx="10447" cy="13516"/>
            </a:xfrm>
            <a:custGeom>
              <a:avLst/>
              <a:gdLst/>
              <a:ahLst/>
              <a:cxnLst/>
              <a:rect l="l" t="t" r="r" b="b"/>
              <a:pathLst>
                <a:path w="160" h="207" extrusionOk="0">
                  <a:moveTo>
                    <a:pt x="135" y="0"/>
                  </a:moveTo>
                  <a:cubicBezTo>
                    <a:pt x="122" y="12"/>
                    <a:pt x="122" y="12"/>
                    <a:pt x="111" y="12"/>
                  </a:cubicBezTo>
                  <a:lnTo>
                    <a:pt x="135" y="12"/>
                  </a:lnTo>
                  <a:cubicBezTo>
                    <a:pt x="146" y="12"/>
                    <a:pt x="146" y="25"/>
                    <a:pt x="146" y="36"/>
                  </a:cubicBezTo>
                  <a:lnTo>
                    <a:pt x="146" y="97"/>
                  </a:lnTo>
                  <a:cubicBezTo>
                    <a:pt x="146" y="122"/>
                    <a:pt x="135" y="146"/>
                    <a:pt x="122" y="158"/>
                  </a:cubicBezTo>
                  <a:cubicBezTo>
                    <a:pt x="146" y="146"/>
                    <a:pt x="159" y="122"/>
                    <a:pt x="159" y="97"/>
                  </a:cubicBezTo>
                  <a:lnTo>
                    <a:pt x="159" y="36"/>
                  </a:lnTo>
                  <a:cubicBezTo>
                    <a:pt x="159" y="12"/>
                    <a:pt x="146" y="0"/>
                    <a:pt x="135" y="0"/>
                  </a:cubicBezTo>
                  <a:close/>
                  <a:moveTo>
                    <a:pt x="111" y="12"/>
                  </a:moveTo>
                  <a:lnTo>
                    <a:pt x="38" y="61"/>
                  </a:lnTo>
                  <a:cubicBezTo>
                    <a:pt x="25" y="73"/>
                    <a:pt x="1" y="97"/>
                    <a:pt x="1" y="122"/>
                  </a:cubicBezTo>
                  <a:lnTo>
                    <a:pt x="1" y="182"/>
                  </a:lnTo>
                  <a:cubicBezTo>
                    <a:pt x="1" y="195"/>
                    <a:pt x="13" y="206"/>
                    <a:pt x="25" y="206"/>
                  </a:cubicBezTo>
                  <a:cubicBezTo>
                    <a:pt x="25" y="206"/>
                    <a:pt x="13" y="195"/>
                    <a:pt x="13" y="182"/>
                  </a:cubicBezTo>
                  <a:lnTo>
                    <a:pt x="13" y="122"/>
                  </a:lnTo>
                  <a:cubicBezTo>
                    <a:pt x="13" y="97"/>
                    <a:pt x="25" y="73"/>
                    <a:pt x="49" y="61"/>
                  </a:cubicBezTo>
                  <a:lnTo>
                    <a:pt x="111" y="12"/>
                  </a:lnTo>
                  <a:close/>
                  <a:moveTo>
                    <a:pt x="122" y="158"/>
                  </a:moveTo>
                  <a:lnTo>
                    <a:pt x="49" y="195"/>
                  </a:lnTo>
                  <a:cubicBezTo>
                    <a:pt x="38" y="206"/>
                    <a:pt x="38" y="206"/>
                    <a:pt x="25" y="206"/>
                  </a:cubicBezTo>
                  <a:lnTo>
                    <a:pt x="49" y="206"/>
                  </a:lnTo>
                  <a:lnTo>
                    <a:pt x="122" y="15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238;p71">
              <a:extLst>
                <a:ext uri="{FF2B5EF4-FFF2-40B4-BE49-F238E27FC236}">
                  <a16:creationId xmlns:a16="http://schemas.microsoft.com/office/drawing/2014/main" id="{E76914D4-CE0B-1CA4-7AD4-9D9FF9FE3A73}"/>
                </a:ext>
              </a:extLst>
            </p:cNvPr>
            <p:cNvSpPr/>
            <p:nvPr/>
          </p:nvSpPr>
          <p:spPr>
            <a:xfrm>
              <a:off x="3900291" y="3629764"/>
              <a:ext cx="9533" cy="13581"/>
            </a:xfrm>
            <a:custGeom>
              <a:avLst/>
              <a:gdLst/>
              <a:ahLst/>
              <a:cxnLst/>
              <a:rect l="l" t="t" r="r" b="b"/>
              <a:pathLst>
                <a:path w="146" h="208" extrusionOk="0">
                  <a:moveTo>
                    <a:pt x="121" y="1"/>
                  </a:moveTo>
                  <a:lnTo>
                    <a:pt x="110" y="13"/>
                  </a:lnTo>
                  <a:lnTo>
                    <a:pt x="37" y="49"/>
                  </a:lnTo>
                  <a:cubicBezTo>
                    <a:pt x="13" y="62"/>
                    <a:pt x="0" y="98"/>
                    <a:pt x="0" y="122"/>
                  </a:cubicBezTo>
                  <a:lnTo>
                    <a:pt x="0" y="171"/>
                  </a:lnTo>
                  <a:cubicBezTo>
                    <a:pt x="0" y="195"/>
                    <a:pt x="13" y="207"/>
                    <a:pt x="24" y="207"/>
                  </a:cubicBezTo>
                  <a:cubicBezTo>
                    <a:pt x="24" y="207"/>
                    <a:pt x="37" y="207"/>
                    <a:pt x="37" y="195"/>
                  </a:cubicBezTo>
                  <a:lnTo>
                    <a:pt x="110" y="159"/>
                  </a:lnTo>
                  <a:cubicBezTo>
                    <a:pt x="134" y="146"/>
                    <a:pt x="146" y="110"/>
                    <a:pt x="146" y="86"/>
                  </a:cubicBezTo>
                  <a:lnTo>
                    <a:pt x="146" y="38"/>
                  </a:lnTo>
                  <a:cubicBezTo>
                    <a:pt x="146" y="13"/>
                    <a:pt x="134" y="1"/>
                    <a:pt x="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239;p71">
              <a:extLst>
                <a:ext uri="{FF2B5EF4-FFF2-40B4-BE49-F238E27FC236}">
                  <a16:creationId xmlns:a16="http://schemas.microsoft.com/office/drawing/2014/main" id="{1D7B79AE-4DA1-B97E-36C2-4596EF7D7FB5}"/>
                </a:ext>
              </a:extLst>
            </p:cNvPr>
            <p:cNvSpPr/>
            <p:nvPr/>
          </p:nvSpPr>
          <p:spPr>
            <a:xfrm>
              <a:off x="3900291" y="3629764"/>
              <a:ext cx="9533" cy="13581"/>
            </a:xfrm>
            <a:custGeom>
              <a:avLst/>
              <a:gdLst/>
              <a:ahLst/>
              <a:cxnLst/>
              <a:rect l="l" t="t" r="r" b="b"/>
              <a:pathLst>
                <a:path w="146" h="208" extrusionOk="0">
                  <a:moveTo>
                    <a:pt x="121" y="1"/>
                  </a:moveTo>
                  <a:cubicBezTo>
                    <a:pt x="121" y="1"/>
                    <a:pt x="110" y="1"/>
                    <a:pt x="110" y="13"/>
                  </a:cubicBezTo>
                  <a:lnTo>
                    <a:pt x="121" y="13"/>
                  </a:lnTo>
                  <a:cubicBezTo>
                    <a:pt x="134" y="13"/>
                    <a:pt x="146" y="13"/>
                    <a:pt x="146" y="37"/>
                  </a:cubicBezTo>
                  <a:lnTo>
                    <a:pt x="146" y="37"/>
                  </a:lnTo>
                  <a:cubicBezTo>
                    <a:pt x="146" y="13"/>
                    <a:pt x="134" y="1"/>
                    <a:pt x="121" y="1"/>
                  </a:cubicBezTo>
                  <a:close/>
                  <a:moveTo>
                    <a:pt x="110" y="13"/>
                  </a:moveTo>
                  <a:lnTo>
                    <a:pt x="37" y="49"/>
                  </a:lnTo>
                  <a:cubicBezTo>
                    <a:pt x="13" y="62"/>
                    <a:pt x="0" y="97"/>
                    <a:pt x="0" y="122"/>
                  </a:cubicBezTo>
                  <a:lnTo>
                    <a:pt x="0" y="122"/>
                  </a:lnTo>
                  <a:cubicBezTo>
                    <a:pt x="0" y="97"/>
                    <a:pt x="13" y="73"/>
                    <a:pt x="37" y="62"/>
                  </a:cubicBezTo>
                  <a:lnTo>
                    <a:pt x="110" y="13"/>
                  </a:lnTo>
                  <a:close/>
                  <a:moveTo>
                    <a:pt x="0" y="173"/>
                  </a:moveTo>
                  <a:cubicBezTo>
                    <a:pt x="1" y="196"/>
                    <a:pt x="13" y="207"/>
                    <a:pt x="24" y="207"/>
                  </a:cubicBezTo>
                  <a:cubicBezTo>
                    <a:pt x="24" y="207"/>
                    <a:pt x="37" y="207"/>
                    <a:pt x="37" y="195"/>
                  </a:cubicBezTo>
                  <a:lnTo>
                    <a:pt x="24" y="195"/>
                  </a:lnTo>
                  <a:cubicBezTo>
                    <a:pt x="21" y="198"/>
                    <a:pt x="18" y="200"/>
                    <a:pt x="15" y="200"/>
                  </a:cubicBezTo>
                  <a:cubicBezTo>
                    <a:pt x="7" y="200"/>
                    <a:pt x="1" y="189"/>
                    <a:pt x="0" y="1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240;p71">
              <a:extLst>
                <a:ext uri="{FF2B5EF4-FFF2-40B4-BE49-F238E27FC236}">
                  <a16:creationId xmlns:a16="http://schemas.microsoft.com/office/drawing/2014/main" id="{BE135448-94B3-FC73-5701-6415CD5E3B3F}"/>
                </a:ext>
              </a:extLst>
            </p:cNvPr>
            <p:cNvSpPr/>
            <p:nvPr/>
          </p:nvSpPr>
          <p:spPr>
            <a:xfrm>
              <a:off x="3912174" y="3622647"/>
              <a:ext cx="10316" cy="12797"/>
            </a:xfrm>
            <a:custGeom>
              <a:avLst/>
              <a:gdLst/>
              <a:ahLst/>
              <a:cxnLst/>
              <a:rect l="l" t="t" r="r" b="b"/>
              <a:pathLst>
                <a:path w="158" h="196" extrusionOk="0">
                  <a:moveTo>
                    <a:pt x="134" y="1"/>
                  </a:moveTo>
                  <a:cubicBezTo>
                    <a:pt x="122" y="1"/>
                    <a:pt x="122" y="1"/>
                    <a:pt x="109" y="13"/>
                  </a:cubicBezTo>
                  <a:lnTo>
                    <a:pt x="36" y="49"/>
                  </a:lnTo>
                  <a:cubicBezTo>
                    <a:pt x="25" y="61"/>
                    <a:pt x="1" y="98"/>
                    <a:pt x="1" y="110"/>
                  </a:cubicBezTo>
                  <a:lnTo>
                    <a:pt x="12" y="171"/>
                  </a:lnTo>
                  <a:cubicBezTo>
                    <a:pt x="12" y="195"/>
                    <a:pt x="12" y="195"/>
                    <a:pt x="25" y="195"/>
                  </a:cubicBezTo>
                  <a:lnTo>
                    <a:pt x="49" y="195"/>
                  </a:lnTo>
                  <a:lnTo>
                    <a:pt x="122" y="147"/>
                  </a:lnTo>
                  <a:cubicBezTo>
                    <a:pt x="134" y="134"/>
                    <a:pt x="158" y="110"/>
                    <a:pt x="158" y="85"/>
                  </a:cubicBezTo>
                  <a:lnTo>
                    <a:pt x="146" y="25"/>
                  </a:lnTo>
                  <a:cubicBezTo>
                    <a:pt x="146" y="13"/>
                    <a:pt x="146" y="1"/>
                    <a:pt x="1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241;p71">
              <a:extLst>
                <a:ext uri="{FF2B5EF4-FFF2-40B4-BE49-F238E27FC236}">
                  <a16:creationId xmlns:a16="http://schemas.microsoft.com/office/drawing/2014/main" id="{43B481C3-5EB0-10F7-8398-47A218CFF916}"/>
                </a:ext>
              </a:extLst>
            </p:cNvPr>
            <p:cNvSpPr/>
            <p:nvPr/>
          </p:nvSpPr>
          <p:spPr>
            <a:xfrm>
              <a:off x="3912174" y="3622647"/>
              <a:ext cx="10316" cy="13516"/>
            </a:xfrm>
            <a:custGeom>
              <a:avLst/>
              <a:gdLst/>
              <a:ahLst/>
              <a:cxnLst/>
              <a:rect l="l" t="t" r="r" b="b"/>
              <a:pathLst>
                <a:path w="158" h="207" extrusionOk="0">
                  <a:moveTo>
                    <a:pt x="109" y="1"/>
                  </a:moveTo>
                  <a:lnTo>
                    <a:pt x="36" y="49"/>
                  </a:lnTo>
                  <a:lnTo>
                    <a:pt x="109" y="13"/>
                  </a:lnTo>
                  <a:cubicBezTo>
                    <a:pt x="122" y="13"/>
                    <a:pt x="122" y="1"/>
                    <a:pt x="134" y="1"/>
                  </a:cubicBezTo>
                  <a:close/>
                  <a:moveTo>
                    <a:pt x="134" y="1"/>
                  </a:moveTo>
                  <a:cubicBezTo>
                    <a:pt x="146" y="1"/>
                    <a:pt x="146" y="13"/>
                    <a:pt x="146" y="25"/>
                  </a:cubicBezTo>
                  <a:lnTo>
                    <a:pt x="146" y="85"/>
                  </a:lnTo>
                  <a:cubicBezTo>
                    <a:pt x="146" y="110"/>
                    <a:pt x="134" y="134"/>
                    <a:pt x="122" y="147"/>
                  </a:cubicBezTo>
                  <a:lnTo>
                    <a:pt x="49" y="195"/>
                  </a:lnTo>
                  <a:lnTo>
                    <a:pt x="122" y="158"/>
                  </a:lnTo>
                  <a:cubicBezTo>
                    <a:pt x="134" y="147"/>
                    <a:pt x="158" y="110"/>
                    <a:pt x="158" y="85"/>
                  </a:cubicBezTo>
                  <a:lnTo>
                    <a:pt x="158" y="25"/>
                  </a:lnTo>
                  <a:cubicBezTo>
                    <a:pt x="158" y="13"/>
                    <a:pt x="146" y="1"/>
                    <a:pt x="134" y="1"/>
                  </a:cubicBezTo>
                  <a:close/>
                  <a:moveTo>
                    <a:pt x="36" y="49"/>
                  </a:moveTo>
                  <a:lnTo>
                    <a:pt x="36" y="49"/>
                  </a:lnTo>
                  <a:cubicBezTo>
                    <a:pt x="25" y="61"/>
                    <a:pt x="1" y="85"/>
                    <a:pt x="1" y="110"/>
                  </a:cubicBezTo>
                  <a:lnTo>
                    <a:pt x="1" y="171"/>
                  </a:lnTo>
                  <a:cubicBezTo>
                    <a:pt x="1" y="195"/>
                    <a:pt x="12" y="207"/>
                    <a:pt x="25" y="207"/>
                  </a:cubicBezTo>
                  <a:cubicBezTo>
                    <a:pt x="36" y="207"/>
                    <a:pt x="36" y="195"/>
                    <a:pt x="49" y="195"/>
                  </a:cubicBezTo>
                  <a:lnTo>
                    <a:pt x="25" y="195"/>
                  </a:lnTo>
                  <a:cubicBezTo>
                    <a:pt x="12" y="195"/>
                    <a:pt x="12" y="195"/>
                    <a:pt x="12" y="171"/>
                  </a:cubicBezTo>
                  <a:lnTo>
                    <a:pt x="12" y="110"/>
                  </a:lnTo>
                  <a:cubicBezTo>
                    <a:pt x="12" y="98"/>
                    <a:pt x="25" y="61"/>
                    <a:pt x="36" y="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242;p71">
              <a:extLst>
                <a:ext uri="{FF2B5EF4-FFF2-40B4-BE49-F238E27FC236}">
                  <a16:creationId xmlns:a16="http://schemas.microsoft.com/office/drawing/2014/main" id="{7DF39D05-DAA0-0E6D-CC63-ADF839207880}"/>
                </a:ext>
              </a:extLst>
            </p:cNvPr>
            <p:cNvSpPr/>
            <p:nvPr/>
          </p:nvSpPr>
          <p:spPr>
            <a:xfrm>
              <a:off x="3875740" y="3655946"/>
              <a:ext cx="9533" cy="13516"/>
            </a:xfrm>
            <a:custGeom>
              <a:avLst/>
              <a:gdLst/>
              <a:ahLst/>
              <a:cxnLst/>
              <a:rect l="l" t="t" r="r" b="b"/>
              <a:pathLst>
                <a:path w="146" h="207" extrusionOk="0">
                  <a:moveTo>
                    <a:pt x="133" y="1"/>
                  </a:moveTo>
                  <a:cubicBezTo>
                    <a:pt x="122" y="1"/>
                    <a:pt x="122" y="12"/>
                    <a:pt x="109" y="12"/>
                  </a:cubicBezTo>
                  <a:lnTo>
                    <a:pt x="36" y="49"/>
                  </a:lnTo>
                  <a:cubicBezTo>
                    <a:pt x="25" y="61"/>
                    <a:pt x="0" y="98"/>
                    <a:pt x="0" y="122"/>
                  </a:cubicBezTo>
                  <a:lnTo>
                    <a:pt x="0" y="170"/>
                  </a:lnTo>
                  <a:cubicBezTo>
                    <a:pt x="0" y="195"/>
                    <a:pt x="12" y="206"/>
                    <a:pt x="25" y="206"/>
                  </a:cubicBezTo>
                  <a:cubicBezTo>
                    <a:pt x="36" y="206"/>
                    <a:pt x="36" y="195"/>
                    <a:pt x="49" y="195"/>
                  </a:cubicBezTo>
                  <a:lnTo>
                    <a:pt x="122" y="158"/>
                  </a:lnTo>
                  <a:cubicBezTo>
                    <a:pt x="133" y="146"/>
                    <a:pt x="146" y="109"/>
                    <a:pt x="146" y="85"/>
                  </a:cubicBezTo>
                  <a:lnTo>
                    <a:pt x="146" y="37"/>
                  </a:lnTo>
                  <a:cubicBezTo>
                    <a:pt x="146" y="12"/>
                    <a:pt x="146" y="1"/>
                    <a:pt x="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243;p71">
              <a:extLst>
                <a:ext uri="{FF2B5EF4-FFF2-40B4-BE49-F238E27FC236}">
                  <a16:creationId xmlns:a16="http://schemas.microsoft.com/office/drawing/2014/main" id="{7C338ACA-0DFD-D2C5-B0F7-54260AF2EC1D}"/>
                </a:ext>
              </a:extLst>
            </p:cNvPr>
            <p:cNvSpPr/>
            <p:nvPr/>
          </p:nvSpPr>
          <p:spPr>
            <a:xfrm>
              <a:off x="3875740" y="3655946"/>
              <a:ext cx="10316" cy="13516"/>
            </a:xfrm>
            <a:custGeom>
              <a:avLst/>
              <a:gdLst/>
              <a:ahLst/>
              <a:cxnLst/>
              <a:rect l="l" t="t" r="r" b="b"/>
              <a:pathLst>
                <a:path w="158" h="207" extrusionOk="0">
                  <a:moveTo>
                    <a:pt x="133" y="1"/>
                  </a:moveTo>
                  <a:cubicBezTo>
                    <a:pt x="122" y="1"/>
                    <a:pt x="122" y="1"/>
                    <a:pt x="109" y="12"/>
                  </a:cubicBezTo>
                  <a:lnTo>
                    <a:pt x="133" y="12"/>
                  </a:lnTo>
                  <a:cubicBezTo>
                    <a:pt x="133" y="12"/>
                    <a:pt x="146" y="12"/>
                    <a:pt x="146" y="37"/>
                  </a:cubicBezTo>
                  <a:lnTo>
                    <a:pt x="146" y="85"/>
                  </a:lnTo>
                  <a:cubicBezTo>
                    <a:pt x="146" y="109"/>
                    <a:pt x="133" y="146"/>
                    <a:pt x="109" y="146"/>
                  </a:cubicBezTo>
                  <a:lnTo>
                    <a:pt x="49" y="195"/>
                  </a:lnTo>
                  <a:lnTo>
                    <a:pt x="49" y="195"/>
                  </a:lnTo>
                  <a:lnTo>
                    <a:pt x="122" y="158"/>
                  </a:lnTo>
                  <a:cubicBezTo>
                    <a:pt x="133" y="146"/>
                    <a:pt x="158" y="109"/>
                    <a:pt x="158" y="85"/>
                  </a:cubicBezTo>
                  <a:lnTo>
                    <a:pt x="158" y="37"/>
                  </a:lnTo>
                  <a:cubicBezTo>
                    <a:pt x="158" y="12"/>
                    <a:pt x="146" y="1"/>
                    <a:pt x="133" y="1"/>
                  </a:cubicBezTo>
                  <a:close/>
                  <a:moveTo>
                    <a:pt x="109" y="12"/>
                  </a:moveTo>
                  <a:lnTo>
                    <a:pt x="36" y="49"/>
                  </a:lnTo>
                  <a:cubicBezTo>
                    <a:pt x="12" y="61"/>
                    <a:pt x="0" y="98"/>
                    <a:pt x="0" y="122"/>
                  </a:cubicBezTo>
                  <a:lnTo>
                    <a:pt x="0" y="170"/>
                  </a:lnTo>
                  <a:cubicBezTo>
                    <a:pt x="0" y="195"/>
                    <a:pt x="12" y="206"/>
                    <a:pt x="25" y="206"/>
                  </a:cubicBezTo>
                  <a:cubicBezTo>
                    <a:pt x="36" y="206"/>
                    <a:pt x="36" y="206"/>
                    <a:pt x="49" y="195"/>
                  </a:cubicBezTo>
                  <a:lnTo>
                    <a:pt x="25" y="195"/>
                  </a:lnTo>
                  <a:cubicBezTo>
                    <a:pt x="12" y="195"/>
                    <a:pt x="12" y="195"/>
                    <a:pt x="12" y="170"/>
                  </a:cubicBezTo>
                  <a:lnTo>
                    <a:pt x="12" y="122"/>
                  </a:lnTo>
                  <a:cubicBezTo>
                    <a:pt x="12" y="98"/>
                    <a:pt x="25" y="61"/>
                    <a:pt x="36" y="61"/>
                  </a:cubicBezTo>
                  <a:lnTo>
                    <a:pt x="109"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244;p71">
              <a:extLst>
                <a:ext uri="{FF2B5EF4-FFF2-40B4-BE49-F238E27FC236}">
                  <a16:creationId xmlns:a16="http://schemas.microsoft.com/office/drawing/2014/main" id="{7078775E-E8E3-829F-AECE-E57C2E0C4887}"/>
                </a:ext>
              </a:extLst>
            </p:cNvPr>
            <p:cNvSpPr/>
            <p:nvPr/>
          </p:nvSpPr>
          <p:spPr>
            <a:xfrm>
              <a:off x="3888407" y="3648764"/>
              <a:ext cx="9598" cy="12797"/>
            </a:xfrm>
            <a:custGeom>
              <a:avLst/>
              <a:gdLst/>
              <a:ahLst/>
              <a:cxnLst/>
              <a:rect l="l" t="t" r="r" b="b"/>
              <a:pathLst>
                <a:path w="147" h="196" extrusionOk="0">
                  <a:moveTo>
                    <a:pt x="122" y="1"/>
                  </a:moveTo>
                  <a:cubicBezTo>
                    <a:pt x="122" y="1"/>
                    <a:pt x="109" y="1"/>
                    <a:pt x="109" y="14"/>
                  </a:cubicBezTo>
                  <a:lnTo>
                    <a:pt x="36" y="49"/>
                  </a:lnTo>
                  <a:cubicBezTo>
                    <a:pt x="12" y="62"/>
                    <a:pt x="0" y="86"/>
                    <a:pt x="0" y="111"/>
                  </a:cubicBezTo>
                  <a:lnTo>
                    <a:pt x="0" y="171"/>
                  </a:lnTo>
                  <a:cubicBezTo>
                    <a:pt x="0" y="195"/>
                    <a:pt x="12" y="195"/>
                    <a:pt x="25" y="195"/>
                  </a:cubicBezTo>
                  <a:lnTo>
                    <a:pt x="36" y="195"/>
                  </a:lnTo>
                  <a:lnTo>
                    <a:pt x="109" y="147"/>
                  </a:lnTo>
                  <a:cubicBezTo>
                    <a:pt x="133" y="135"/>
                    <a:pt x="146" y="111"/>
                    <a:pt x="146" y="86"/>
                  </a:cubicBezTo>
                  <a:lnTo>
                    <a:pt x="146" y="25"/>
                  </a:lnTo>
                  <a:cubicBezTo>
                    <a:pt x="146" y="14"/>
                    <a:pt x="133" y="1"/>
                    <a:pt x="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245;p71">
              <a:extLst>
                <a:ext uri="{FF2B5EF4-FFF2-40B4-BE49-F238E27FC236}">
                  <a16:creationId xmlns:a16="http://schemas.microsoft.com/office/drawing/2014/main" id="{C1C03FCF-893F-2DC5-AD73-C06885284EC3}"/>
                </a:ext>
              </a:extLst>
            </p:cNvPr>
            <p:cNvSpPr/>
            <p:nvPr/>
          </p:nvSpPr>
          <p:spPr>
            <a:xfrm>
              <a:off x="3888407" y="3648764"/>
              <a:ext cx="9598" cy="13581"/>
            </a:xfrm>
            <a:custGeom>
              <a:avLst/>
              <a:gdLst/>
              <a:ahLst/>
              <a:cxnLst/>
              <a:rect l="l" t="t" r="r" b="b"/>
              <a:pathLst>
                <a:path w="147" h="208" extrusionOk="0">
                  <a:moveTo>
                    <a:pt x="109" y="1"/>
                  </a:moveTo>
                  <a:lnTo>
                    <a:pt x="36" y="49"/>
                  </a:lnTo>
                  <a:lnTo>
                    <a:pt x="109" y="14"/>
                  </a:lnTo>
                  <a:cubicBezTo>
                    <a:pt x="109" y="1"/>
                    <a:pt x="122" y="1"/>
                    <a:pt x="122" y="1"/>
                  </a:cubicBezTo>
                  <a:close/>
                  <a:moveTo>
                    <a:pt x="146" y="86"/>
                  </a:moveTo>
                  <a:cubicBezTo>
                    <a:pt x="146" y="111"/>
                    <a:pt x="122" y="135"/>
                    <a:pt x="109" y="147"/>
                  </a:cubicBezTo>
                  <a:lnTo>
                    <a:pt x="36" y="195"/>
                  </a:lnTo>
                  <a:lnTo>
                    <a:pt x="109" y="159"/>
                  </a:lnTo>
                  <a:cubicBezTo>
                    <a:pt x="133" y="147"/>
                    <a:pt x="146" y="111"/>
                    <a:pt x="146" y="86"/>
                  </a:cubicBezTo>
                  <a:close/>
                  <a:moveTo>
                    <a:pt x="0" y="171"/>
                  </a:moveTo>
                  <a:cubicBezTo>
                    <a:pt x="0" y="195"/>
                    <a:pt x="1" y="208"/>
                    <a:pt x="25" y="208"/>
                  </a:cubicBezTo>
                  <a:lnTo>
                    <a:pt x="36" y="195"/>
                  </a:lnTo>
                  <a:lnTo>
                    <a:pt x="25" y="195"/>
                  </a:lnTo>
                  <a:cubicBezTo>
                    <a:pt x="12" y="195"/>
                    <a:pt x="1" y="183"/>
                    <a:pt x="0" y="1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246;p71">
              <a:extLst>
                <a:ext uri="{FF2B5EF4-FFF2-40B4-BE49-F238E27FC236}">
                  <a16:creationId xmlns:a16="http://schemas.microsoft.com/office/drawing/2014/main" id="{B297FEF7-BA44-8C98-2613-DD019FD3FE3E}"/>
                </a:ext>
              </a:extLst>
            </p:cNvPr>
            <p:cNvSpPr/>
            <p:nvPr/>
          </p:nvSpPr>
          <p:spPr>
            <a:xfrm>
              <a:off x="3900291" y="3641712"/>
              <a:ext cx="9533" cy="12732"/>
            </a:xfrm>
            <a:custGeom>
              <a:avLst/>
              <a:gdLst/>
              <a:ahLst/>
              <a:cxnLst/>
              <a:rect l="l" t="t" r="r" b="b"/>
              <a:pathLst>
                <a:path w="146" h="195" extrusionOk="0">
                  <a:moveTo>
                    <a:pt x="110" y="0"/>
                  </a:moveTo>
                  <a:lnTo>
                    <a:pt x="37" y="49"/>
                  </a:lnTo>
                  <a:cubicBezTo>
                    <a:pt x="13" y="60"/>
                    <a:pt x="0" y="85"/>
                    <a:pt x="0" y="109"/>
                  </a:cubicBezTo>
                  <a:lnTo>
                    <a:pt x="0" y="170"/>
                  </a:lnTo>
                  <a:cubicBezTo>
                    <a:pt x="0" y="182"/>
                    <a:pt x="13" y="194"/>
                    <a:pt x="24" y="194"/>
                  </a:cubicBezTo>
                  <a:lnTo>
                    <a:pt x="37" y="194"/>
                  </a:lnTo>
                  <a:lnTo>
                    <a:pt x="110" y="146"/>
                  </a:lnTo>
                  <a:cubicBezTo>
                    <a:pt x="134" y="133"/>
                    <a:pt x="146" y="109"/>
                    <a:pt x="146" y="85"/>
                  </a:cubicBezTo>
                  <a:lnTo>
                    <a:pt x="146" y="24"/>
                  </a:lnTo>
                  <a:cubicBezTo>
                    <a:pt x="146" y="12"/>
                    <a:pt x="146" y="0"/>
                    <a:pt x="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247;p71">
              <a:extLst>
                <a:ext uri="{FF2B5EF4-FFF2-40B4-BE49-F238E27FC236}">
                  <a16:creationId xmlns:a16="http://schemas.microsoft.com/office/drawing/2014/main" id="{E0AB3467-5D41-DF6D-EFC3-FA9D885D822A}"/>
                </a:ext>
              </a:extLst>
            </p:cNvPr>
            <p:cNvSpPr/>
            <p:nvPr/>
          </p:nvSpPr>
          <p:spPr>
            <a:xfrm>
              <a:off x="3900291" y="3641712"/>
              <a:ext cx="10382" cy="12732"/>
            </a:xfrm>
            <a:custGeom>
              <a:avLst/>
              <a:gdLst/>
              <a:ahLst/>
              <a:cxnLst/>
              <a:rect l="l" t="t" r="r" b="b"/>
              <a:pathLst>
                <a:path w="159" h="195" extrusionOk="0">
                  <a:moveTo>
                    <a:pt x="121" y="0"/>
                  </a:moveTo>
                  <a:lnTo>
                    <a:pt x="121" y="0"/>
                  </a:lnTo>
                  <a:cubicBezTo>
                    <a:pt x="134" y="0"/>
                    <a:pt x="146" y="12"/>
                    <a:pt x="146" y="24"/>
                  </a:cubicBezTo>
                  <a:cubicBezTo>
                    <a:pt x="146" y="12"/>
                    <a:pt x="146" y="0"/>
                    <a:pt x="121" y="0"/>
                  </a:cubicBezTo>
                  <a:close/>
                  <a:moveTo>
                    <a:pt x="110" y="0"/>
                  </a:moveTo>
                  <a:lnTo>
                    <a:pt x="37" y="49"/>
                  </a:lnTo>
                  <a:lnTo>
                    <a:pt x="110" y="12"/>
                  </a:lnTo>
                  <a:lnTo>
                    <a:pt x="121" y="0"/>
                  </a:lnTo>
                  <a:close/>
                  <a:moveTo>
                    <a:pt x="37" y="49"/>
                  </a:moveTo>
                  <a:lnTo>
                    <a:pt x="37" y="49"/>
                  </a:lnTo>
                  <a:cubicBezTo>
                    <a:pt x="13" y="60"/>
                    <a:pt x="0" y="85"/>
                    <a:pt x="0" y="109"/>
                  </a:cubicBezTo>
                  <a:cubicBezTo>
                    <a:pt x="0" y="85"/>
                    <a:pt x="24" y="60"/>
                    <a:pt x="37" y="49"/>
                  </a:cubicBezTo>
                  <a:close/>
                  <a:moveTo>
                    <a:pt x="0" y="170"/>
                  </a:moveTo>
                  <a:cubicBezTo>
                    <a:pt x="0" y="182"/>
                    <a:pt x="13" y="194"/>
                    <a:pt x="24" y="194"/>
                  </a:cubicBezTo>
                  <a:cubicBezTo>
                    <a:pt x="13" y="194"/>
                    <a:pt x="13" y="182"/>
                    <a:pt x="0" y="170"/>
                  </a:cubicBezTo>
                  <a:close/>
                  <a:moveTo>
                    <a:pt x="146" y="24"/>
                  </a:moveTo>
                  <a:lnTo>
                    <a:pt x="146" y="85"/>
                  </a:lnTo>
                  <a:cubicBezTo>
                    <a:pt x="146" y="109"/>
                    <a:pt x="134" y="133"/>
                    <a:pt x="110" y="146"/>
                  </a:cubicBezTo>
                  <a:lnTo>
                    <a:pt x="37" y="194"/>
                  </a:lnTo>
                  <a:lnTo>
                    <a:pt x="49" y="194"/>
                  </a:lnTo>
                  <a:lnTo>
                    <a:pt x="121" y="146"/>
                  </a:lnTo>
                  <a:cubicBezTo>
                    <a:pt x="134" y="133"/>
                    <a:pt x="158" y="109"/>
                    <a:pt x="158" y="85"/>
                  </a:cubicBezTo>
                  <a:lnTo>
                    <a:pt x="146" y="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248;p71">
              <a:extLst>
                <a:ext uri="{FF2B5EF4-FFF2-40B4-BE49-F238E27FC236}">
                  <a16:creationId xmlns:a16="http://schemas.microsoft.com/office/drawing/2014/main" id="{E5E73682-9FC1-A301-2092-9E75890BE2E3}"/>
                </a:ext>
              </a:extLst>
            </p:cNvPr>
            <p:cNvSpPr/>
            <p:nvPr/>
          </p:nvSpPr>
          <p:spPr>
            <a:xfrm>
              <a:off x="3912958" y="3634530"/>
              <a:ext cx="9533" cy="12732"/>
            </a:xfrm>
            <a:custGeom>
              <a:avLst/>
              <a:gdLst/>
              <a:ahLst/>
              <a:cxnLst/>
              <a:rect l="l" t="t" r="r" b="b"/>
              <a:pathLst>
                <a:path w="146" h="195" extrusionOk="0">
                  <a:moveTo>
                    <a:pt x="97" y="0"/>
                  </a:moveTo>
                  <a:lnTo>
                    <a:pt x="37" y="49"/>
                  </a:lnTo>
                  <a:cubicBezTo>
                    <a:pt x="13" y="62"/>
                    <a:pt x="0" y="86"/>
                    <a:pt x="0" y="110"/>
                  </a:cubicBezTo>
                  <a:lnTo>
                    <a:pt x="0" y="170"/>
                  </a:lnTo>
                  <a:cubicBezTo>
                    <a:pt x="0" y="183"/>
                    <a:pt x="0" y="195"/>
                    <a:pt x="24" y="195"/>
                  </a:cubicBezTo>
                  <a:lnTo>
                    <a:pt x="37" y="183"/>
                  </a:lnTo>
                  <a:lnTo>
                    <a:pt x="110" y="146"/>
                  </a:lnTo>
                  <a:cubicBezTo>
                    <a:pt x="122" y="134"/>
                    <a:pt x="146" y="110"/>
                    <a:pt x="146" y="86"/>
                  </a:cubicBezTo>
                  <a:lnTo>
                    <a:pt x="146" y="25"/>
                  </a:lnTo>
                  <a:cubicBezTo>
                    <a:pt x="146" y="13"/>
                    <a:pt x="134"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249;p71">
              <a:extLst>
                <a:ext uri="{FF2B5EF4-FFF2-40B4-BE49-F238E27FC236}">
                  <a16:creationId xmlns:a16="http://schemas.microsoft.com/office/drawing/2014/main" id="{31C118A1-ECAC-9A88-AD01-8822DE2BA814}"/>
                </a:ext>
              </a:extLst>
            </p:cNvPr>
            <p:cNvSpPr/>
            <p:nvPr/>
          </p:nvSpPr>
          <p:spPr>
            <a:xfrm>
              <a:off x="3912174" y="3633747"/>
              <a:ext cx="10316" cy="13516"/>
            </a:xfrm>
            <a:custGeom>
              <a:avLst/>
              <a:gdLst/>
              <a:ahLst/>
              <a:cxnLst/>
              <a:rect l="l" t="t" r="r" b="b"/>
              <a:pathLst>
                <a:path w="158" h="207" extrusionOk="0">
                  <a:moveTo>
                    <a:pt x="158" y="98"/>
                  </a:moveTo>
                  <a:lnTo>
                    <a:pt x="158" y="98"/>
                  </a:lnTo>
                  <a:cubicBezTo>
                    <a:pt x="158" y="122"/>
                    <a:pt x="134" y="146"/>
                    <a:pt x="122" y="158"/>
                  </a:cubicBezTo>
                  <a:cubicBezTo>
                    <a:pt x="146" y="146"/>
                    <a:pt x="158" y="122"/>
                    <a:pt x="158" y="98"/>
                  </a:cubicBezTo>
                  <a:close/>
                  <a:moveTo>
                    <a:pt x="134" y="1"/>
                  </a:moveTo>
                  <a:cubicBezTo>
                    <a:pt x="122" y="1"/>
                    <a:pt x="122" y="12"/>
                    <a:pt x="109" y="12"/>
                  </a:cubicBezTo>
                  <a:lnTo>
                    <a:pt x="36" y="49"/>
                  </a:lnTo>
                  <a:cubicBezTo>
                    <a:pt x="25" y="74"/>
                    <a:pt x="1" y="98"/>
                    <a:pt x="1" y="122"/>
                  </a:cubicBezTo>
                  <a:lnTo>
                    <a:pt x="12" y="182"/>
                  </a:lnTo>
                  <a:lnTo>
                    <a:pt x="12" y="122"/>
                  </a:lnTo>
                  <a:cubicBezTo>
                    <a:pt x="12" y="98"/>
                    <a:pt x="25" y="74"/>
                    <a:pt x="49" y="61"/>
                  </a:cubicBezTo>
                  <a:lnTo>
                    <a:pt x="122" y="12"/>
                  </a:lnTo>
                  <a:lnTo>
                    <a:pt x="134" y="12"/>
                  </a:lnTo>
                  <a:cubicBezTo>
                    <a:pt x="146" y="12"/>
                    <a:pt x="146" y="25"/>
                    <a:pt x="146" y="37"/>
                  </a:cubicBezTo>
                  <a:lnTo>
                    <a:pt x="158" y="98"/>
                  </a:lnTo>
                  <a:lnTo>
                    <a:pt x="158" y="37"/>
                  </a:lnTo>
                  <a:cubicBezTo>
                    <a:pt x="158" y="12"/>
                    <a:pt x="146" y="1"/>
                    <a:pt x="134" y="1"/>
                  </a:cubicBezTo>
                  <a:close/>
                  <a:moveTo>
                    <a:pt x="12" y="182"/>
                  </a:moveTo>
                  <a:cubicBezTo>
                    <a:pt x="12" y="195"/>
                    <a:pt x="12" y="207"/>
                    <a:pt x="36" y="207"/>
                  </a:cubicBezTo>
                  <a:cubicBezTo>
                    <a:pt x="25" y="207"/>
                    <a:pt x="12" y="195"/>
                    <a:pt x="12" y="182"/>
                  </a:cubicBezTo>
                  <a:close/>
                  <a:moveTo>
                    <a:pt x="122" y="158"/>
                  </a:moveTo>
                  <a:lnTo>
                    <a:pt x="49" y="195"/>
                  </a:lnTo>
                  <a:lnTo>
                    <a:pt x="36" y="207"/>
                  </a:lnTo>
                  <a:lnTo>
                    <a:pt x="49" y="207"/>
                  </a:lnTo>
                  <a:lnTo>
                    <a:pt x="122" y="15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250;p71">
              <a:extLst>
                <a:ext uri="{FF2B5EF4-FFF2-40B4-BE49-F238E27FC236}">
                  <a16:creationId xmlns:a16="http://schemas.microsoft.com/office/drawing/2014/main" id="{32C98107-4AEC-E1AB-B427-40B9F6F6C77D}"/>
                </a:ext>
              </a:extLst>
            </p:cNvPr>
            <p:cNvSpPr/>
            <p:nvPr/>
          </p:nvSpPr>
          <p:spPr>
            <a:xfrm>
              <a:off x="3875740" y="3667830"/>
              <a:ext cx="9533" cy="12732"/>
            </a:xfrm>
            <a:custGeom>
              <a:avLst/>
              <a:gdLst/>
              <a:ahLst/>
              <a:cxnLst/>
              <a:rect l="l" t="t" r="r" b="b"/>
              <a:pathLst>
                <a:path w="146" h="195" extrusionOk="0">
                  <a:moveTo>
                    <a:pt x="109" y="0"/>
                  </a:moveTo>
                  <a:lnTo>
                    <a:pt x="36" y="49"/>
                  </a:lnTo>
                  <a:cubicBezTo>
                    <a:pt x="12" y="61"/>
                    <a:pt x="0" y="86"/>
                    <a:pt x="0" y="110"/>
                  </a:cubicBezTo>
                  <a:lnTo>
                    <a:pt x="0" y="170"/>
                  </a:lnTo>
                  <a:cubicBezTo>
                    <a:pt x="0" y="183"/>
                    <a:pt x="12" y="194"/>
                    <a:pt x="25" y="194"/>
                  </a:cubicBezTo>
                  <a:lnTo>
                    <a:pt x="36" y="194"/>
                  </a:lnTo>
                  <a:lnTo>
                    <a:pt x="109" y="146"/>
                  </a:lnTo>
                  <a:cubicBezTo>
                    <a:pt x="133" y="134"/>
                    <a:pt x="146" y="110"/>
                    <a:pt x="146" y="86"/>
                  </a:cubicBezTo>
                  <a:lnTo>
                    <a:pt x="146" y="24"/>
                  </a:lnTo>
                  <a:cubicBezTo>
                    <a:pt x="146" y="13"/>
                    <a:pt x="133"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251;p71">
              <a:extLst>
                <a:ext uri="{FF2B5EF4-FFF2-40B4-BE49-F238E27FC236}">
                  <a16:creationId xmlns:a16="http://schemas.microsoft.com/office/drawing/2014/main" id="{94B82F15-A7A2-0F00-09F9-F7706F35EE5C}"/>
                </a:ext>
              </a:extLst>
            </p:cNvPr>
            <p:cNvSpPr/>
            <p:nvPr/>
          </p:nvSpPr>
          <p:spPr>
            <a:xfrm>
              <a:off x="3875740" y="3667830"/>
              <a:ext cx="9533" cy="12732"/>
            </a:xfrm>
            <a:custGeom>
              <a:avLst/>
              <a:gdLst/>
              <a:ahLst/>
              <a:cxnLst/>
              <a:rect l="l" t="t" r="r" b="b"/>
              <a:pathLst>
                <a:path w="146" h="195" extrusionOk="0">
                  <a:moveTo>
                    <a:pt x="122" y="0"/>
                  </a:moveTo>
                  <a:cubicBezTo>
                    <a:pt x="133" y="0"/>
                    <a:pt x="146" y="13"/>
                    <a:pt x="146" y="24"/>
                  </a:cubicBezTo>
                  <a:cubicBezTo>
                    <a:pt x="146" y="13"/>
                    <a:pt x="146" y="0"/>
                    <a:pt x="122" y="0"/>
                  </a:cubicBezTo>
                  <a:close/>
                  <a:moveTo>
                    <a:pt x="109" y="0"/>
                  </a:moveTo>
                  <a:lnTo>
                    <a:pt x="36" y="49"/>
                  </a:lnTo>
                  <a:lnTo>
                    <a:pt x="109" y="13"/>
                  </a:lnTo>
                  <a:lnTo>
                    <a:pt x="122" y="0"/>
                  </a:lnTo>
                  <a:close/>
                  <a:moveTo>
                    <a:pt x="36" y="49"/>
                  </a:moveTo>
                  <a:cubicBezTo>
                    <a:pt x="12" y="61"/>
                    <a:pt x="0" y="86"/>
                    <a:pt x="0" y="110"/>
                  </a:cubicBezTo>
                  <a:cubicBezTo>
                    <a:pt x="0" y="86"/>
                    <a:pt x="25" y="61"/>
                    <a:pt x="36" y="49"/>
                  </a:cubicBezTo>
                  <a:close/>
                  <a:moveTo>
                    <a:pt x="0" y="170"/>
                  </a:moveTo>
                  <a:cubicBezTo>
                    <a:pt x="0" y="194"/>
                    <a:pt x="12" y="194"/>
                    <a:pt x="25" y="194"/>
                  </a:cubicBezTo>
                  <a:cubicBezTo>
                    <a:pt x="12" y="194"/>
                    <a:pt x="0" y="183"/>
                    <a:pt x="0" y="1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252;p71">
              <a:extLst>
                <a:ext uri="{FF2B5EF4-FFF2-40B4-BE49-F238E27FC236}">
                  <a16:creationId xmlns:a16="http://schemas.microsoft.com/office/drawing/2014/main" id="{47B09761-E4F5-7F7D-EB12-D2E1600BBD36}"/>
                </a:ext>
              </a:extLst>
            </p:cNvPr>
            <p:cNvSpPr/>
            <p:nvPr/>
          </p:nvSpPr>
          <p:spPr>
            <a:xfrm>
              <a:off x="3888407" y="3660713"/>
              <a:ext cx="9598" cy="12732"/>
            </a:xfrm>
            <a:custGeom>
              <a:avLst/>
              <a:gdLst/>
              <a:ahLst/>
              <a:cxnLst/>
              <a:rect l="l" t="t" r="r" b="b"/>
              <a:pathLst>
                <a:path w="147" h="195" extrusionOk="0">
                  <a:moveTo>
                    <a:pt x="98" y="0"/>
                  </a:moveTo>
                  <a:lnTo>
                    <a:pt x="25" y="49"/>
                  </a:lnTo>
                  <a:cubicBezTo>
                    <a:pt x="12" y="61"/>
                    <a:pt x="0" y="85"/>
                    <a:pt x="0" y="109"/>
                  </a:cubicBezTo>
                  <a:lnTo>
                    <a:pt x="0" y="170"/>
                  </a:lnTo>
                  <a:cubicBezTo>
                    <a:pt x="0" y="182"/>
                    <a:pt x="0" y="195"/>
                    <a:pt x="12" y="195"/>
                  </a:cubicBezTo>
                  <a:lnTo>
                    <a:pt x="36" y="195"/>
                  </a:lnTo>
                  <a:lnTo>
                    <a:pt x="109" y="146"/>
                  </a:lnTo>
                  <a:cubicBezTo>
                    <a:pt x="122" y="133"/>
                    <a:pt x="146" y="109"/>
                    <a:pt x="146" y="85"/>
                  </a:cubicBezTo>
                  <a:lnTo>
                    <a:pt x="146" y="25"/>
                  </a:lnTo>
                  <a:cubicBezTo>
                    <a:pt x="146" y="12"/>
                    <a:pt x="133"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253;p71">
              <a:extLst>
                <a:ext uri="{FF2B5EF4-FFF2-40B4-BE49-F238E27FC236}">
                  <a16:creationId xmlns:a16="http://schemas.microsoft.com/office/drawing/2014/main" id="{E7C07E8F-233E-1B5F-E6ED-E37719F0D862}"/>
                </a:ext>
              </a:extLst>
            </p:cNvPr>
            <p:cNvSpPr/>
            <p:nvPr/>
          </p:nvSpPr>
          <p:spPr>
            <a:xfrm>
              <a:off x="3887558" y="3660713"/>
              <a:ext cx="10447" cy="12732"/>
            </a:xfrm>
            <a:custGeom>
              <a:avLst/>
              <a:gdLst/>
              <a:ahLst/>
              <a:cxnLst/>
              <a:rect l="l" t="t" r="r" b="b"/>
              <a:pathLst>
                <a:path w="160" h="195" extrusionOk="0">
                  <a:moveTo>
                    <a:pt x="135" y="0"/>
                  </a:moveTo>
                  <a:lnTo>
                    <a:pt x="135" y="0"/>
                  </a:lnTo>
                  <a:cubicBezTo>
                    <a:pt x="146" y="0"/>
                    <a:pt x="146" y="12"/>
                    <a:pt x="146" y="25"/>
                  </a:cubicBezTo>
                  <a:lnTo>
                    <a:pt x="146" y="85"/>
                  </a:lnTo>
                  <a:cubicBezTo>
                    <a:pt x="146" y="109"/>
                    <a:pt x="135" y="133"/>
                    <a:pt x="122" y="146"/>
                  </a:cubicBezTo>
                  <a:cubicBezTo>
                    <a:pt x="146" y="133"/>
                    <a:pt x="159" y="109"/>
                    <a:pt x="159" y="85"/>
                  </a:cubicBezTo>
                  <a:lnTo>
                    <a:pt x="159" y="25"/>
                  </a:lnTo>
                  <a:cubicBezTo>
                    <a:pt x="159" y="12"/>
                    <a:pt x="147" y="0"/>
                    <a:pt x="135" y="0"/>
                  </a:cubicBezTo>
                  <a:close/>
                  <a:moveTo>
                    <a:pt x="111" y="0"/>
                  </a:moveTo>
                  <a:lnTo>
                    <a:pt x="38" y="49"/>
                  </a:lnTo>
                  <a:cubicBezTo>
                    <a:pt x="25" y="61"/>
                    <a:pt x="1" y="85"/>
                    <a:pt x="1" y="109"/>
                  </a:cubicBezTo>
                  <a:lnTo>
                    <a:pt x="1" y="170"/>
                  </a:lnTo>
                  <a:cubicBezTo>
                    <a:pt x="1" y="182"/>
                    <a:pt x="13" y="195"/>
                    <a:pt x="25" y="195"/>
                  </a:cubicBezTo>
                  <a:cubicBezTo>
                    <a:pt x="25" y="195"/>
                    <a:pt x="13" y="182"/>
                    <a:pt x="13" y="170"/>
                  </a:cubicBezTo>
                  <a:lnTo>
                    <a:pt x="13" y="109"/>
                  </a:lnTo>
                  <a:cubicBezTo>
                    <a:pt x="13" y="85"/>
                    <a:pt x="25" y="61"/>
                    <a:pt x="49" y="49"/>
                  </a:cubicBezTo>
                  <a:lnTo>
                    <a:pt x="111" y="0"/>
                  </a:lnTo>
                  <a:close/>
                  <a:moveTo>
                    <a:pt x="122" y="146"/>
                  </a:moveTo>
                  <a:lnTo>
                    <a:pt x="49" y="182"/>
                  </a:lnTo>
                  <a:cubicBezTo>
                    <a:pt x="38" y="195"/>
                    <a:pt x="38" y="195"/>
                    <a:pt x="25" y="195"/>
                  </a:cubicBezTo>
                  <a:lnTo>
                    <a:pt x="49" y="195"/>
                  </a:lnTo>
                  <a:lnTo>
                    <a:pt x="122" y="1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54;p71">
              <a:extLst>
                <a:ext uri="{FF2B5EF4-FFF2-40B4-BE49-F238E27FC236}">
                  <a16:creationId xmlns:a16="http://schemas.microsoft.com/office/drawing/2014/main" id="{E112F3E8-7246-6265-B79B-880255ADA3D0}"/>
                </a:ext>
              </a:extLst>
            </p:cNvPr>
            <p:cNvSpPr/>
            <p:nvPr/>
          </p:nvSpPr>
          <p:spPr>
            <a:xfrm>
              <a:off x="3900291" y="3653530"/>
              <a:ext cx="9533" cy="12732"/>
            </a:xfrm>
            <a:custGeom>
              <a:avLst/>
              <a:gdLst/>
              <a:ahLst/>
              <a:cxnLst/>
              <a:rect l="l" t="t" r="r" b="b"/>
              <a:pathLst>
                <a:path w="146" h="195" extrusionOk="0">
                  <a:moveTo>
                    <a:pt x="110" y="1"/>
                  </a:moveTo>
                  <a:lnTo>
                    <a:pt x="37" y="49"/>
                  </a:lnTo>
                  <a:cubicBezTo>
                    <a:pt x="13" y="62"/>
                    <a:pt x="0" y="86"/>
                    <a:pt x="0" y="110"/>
                  </a:cubicBezTo>
                  <a:lnTo>
                    <a:pt x="0" y="171"/>
                  </a:lnTo>
                  <a:cubicBezTo>
                    <a:pt x="0" y="183"/>
                    <a:pt x="13" y="195"/>
                    <a:pt x="24" y="195"/>
                  </a:cubicBezTo>
                  <a:cubicBezTo>
                    <a:pt x="24" y="195"/>
                    <a:pt x="37" y="195"/>
                    <a:pt x="37" y="183"/>
                  </a:cubicBezTo>
                  <a:lnTo>
                    <a:pt x="110" y="146"/>
                  </a:lnTo>
                  <a:cubicBezTo>
                    <a:pt x="134" y="135"/>
                    <a:pt x="146" y="98"/>
                    <a:pt x="146" y="86"/>
                  </a:cubicBezTo>
                  <a:lnTo>
                    <a:pt x="146" y="25"/>
                  </a:lnTo>
                  <a:cubicBezTo>
                    <a:pt x="146" y="1"/>
                    <a:pt x="134" y="1"/>
                    <a:pt x="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255;p71">
              <a:extLst>
                <a:ext uri="{FF2B5EF4-FFF2-40B4-BE49-F238E27FC236}">
                  <a16:creationId xmlns:a16="http://schemas.microsoft.com/office/drawing/2014/main" id="{697EDEEF-B785-4E69-7ECE-7DD8B7F36D95}"/>
                </a:ext>
              </a:extLst>
            </p:cNvPr>
            <p:cNvSpPr/>
            <p:nvPr/>
          </p:nvSpPr>
          <p:spPr>
            <a:xfrm>
              <a:off x="3900291" y="3652812"/>
              <a:ext cx="9533" cy="13450"/>
            </a:xfrm>
            <a:custGeom>
              <a:avLst/>
              <a:gdLst/>
              <a:ahLst/>
              <a:cxnLst/>
              <a:rect l="l" t="t" r="r" b="b"/>
              <a:pathLst>
                <a:path w="146" h="206" extrusionOk="0">
                  <a:moveTo>
                    <a:pt x="121" y="0"/>
                  </a:moveTo>
                  <a:lnTo>
                    <a:pt x="110" y="12"/>
                  </a:lnTo>
                  <a:lnTo>
                    <a:pt x="121" y="12"/>
                  </a:lnTo>
                  <a:cubicBezTo>
                    <a:pt x="134" y="12"/>
                    <a:pt x="146" y="12"/>
                    <a:pt x="146" y="36"/>
                  </a:cubicBezTo>
                  <a:lnTo>
                    <a:pt x="146" y="36"/>
                  </a:lnTo>
                  <a:cubicBezTo>
                    <a:pt x="146" y="12"/>
                    <a:pt x="134" y="0"/>
                    <a:pt x="121" y="0"/>
                  </a:cubicBezTo>
                  <a:close/>
                  <a:moveTo>
                    <a:pt x="110" y="12"/>
                  </a:moveTo>
                  <a:lnTo>
                    <a:pt x="37" y="49"/>
                  </a:lnTo>
                  <a:cubicBezTo>
                    <a:pt x="13" y="60"/>
                    <a:pt x="0" y="97"/>
                    <a:pt x="0" y="121"/>
                  </a:cubicBezTo>
                  <a:lnTo>
                    <a:pt x="0" y="121"/>
                  </a:lnTo>
                  <a:cubicBezTo>
                    <a:pt x="0" y="97"/>
                    <a:pt x="13" y="73"/>
                    <a:pt x="37" y="60"/>
                  </a:cubicBezTo>
                  <a:lnTo>
                    <a:pt x="110" y="12"/>
                  </a:lnTo>
                  <a:close/>
                  <a:moveTo>
                    <a:pt x="146" y="97"/>
                  </a:moveTo>
                  <a:cubicBezTo>
                    <a:pt x="146" y="109"/>
                    <a:pt x="134" y="146"/>
                    <a:pt x="110" y="157"/>
                  </a:cubicBezTo>
                  <a:cubicBezTo>
                    <a:pt x="134" y="146"/>
                    <a:pt x="146" y="121"/>
                    <a:pt x="146" y="97"/>
                  </a:cubicBezTo>
                  <a:close/>
                  <a:moveTo>
                    <a:pt x="110" y="157"/>
                  </a:moveTo>
                  <a:lnTo>
                    <a:pt x="37" y="194"/>
                  </a:lnTo>
                  <a:lnTo>
                    <a:pt x="24" y="206"/>
                  </a:lnTo>
                  <a:lnTo>
                    <a:pt x="37" y="206"/>
                  </a:lnTo>
                  <a:lnTo>
                    <a:pt x="110" y="15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256;p71">
              <a:extLst>
                <a:ext uri="{FF2B5EF4-FFF2-40B4-BE49-F238E27FC236}">
                  <a16:creationId xmlns:a16="http://schemas.microsoft.com/office/drawing/2014/main" id="{824F0BF4-F520-D403-79EE-27BD7E813107}"/>
                </a:ext>
              </a:extLst>
            </p:cNvPr>
            <p:cNvSpPr/>
            <p:nvPr/>
          </p:nvSpPr>
          <p:spPr>
            <a:xfrm>
              <a:off x="3912174" y="3645630"/>
              <a:ext cx="10316" cy="13581"/>
            </a:xfrm>
            <a:custGeom>
              <a:avLst/>
              <a:gdLst/>
              <a:ahLst/>
              <a:cxnLst/>
              <a:rect l="l" t="t" r="r" b="b"/>
              <a:pathLst>
                <a:path w="158" h="208" extrusionOk="0">
                  <a:moveTo>
                    <a:pt x="134" y="0"/>
                  </a:moveTo>
                  <a:cubicBezTo>
                    <a:pt x="122" y="0"/>
                    <a:pt x="122" y="0"/>
                    <a:pt x="109" y="13"/>
                  </a:cubicBezTo>
                  <a:lnTo>
                    <a:pt x="36" y="49"/>
                  </a:lnTo>
                  <a:cubicBezTo>
                    <a:pt x="25" y="62"/>
                    <a:pt x="1" y="97"/>
                    <a:pt x="1" y="122"/>
                  </a:cubicBezTo>
                  <a:lnTo>
                    <a:pt x="12" y="170"/>
                  </a:lnTo>
                  <a:cubicBezTo>
                    <a:pt x="12" y="195"/>
                    <a:pt x="12" y="207"/>
                    <a:pt x="25" y="207"/>
                  </a:cubicBezTo>
                  <a:cubicBezTo>
                    <a:pt x="36" y="207"/>
                    <a:pt x="36" y="195"/>
                    <a:pt x="49" y="195"/>
                  </a:cubicBezTo>
                  <a:lnTo>
                    <a:pt x="122" y="159"/>
                  </a:lnTo>
                  <a:cubicBezTo>
                    <a:pt x="134" y="146"/>
                    <a:pt x="158" y="110"/>
                    <a:pt x="158" y="86"/>
                  </a:cubicBezTo>
                  <a:lnTo>
                    <a:pt x="146" y="37"/>
                  </a:lnTo>
                  <a:cubicBezTo>
                    <a:pt x="146" y="13"/>
                    <a:pt x="146" y="0"/>
                    <a:pt x="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257;p71">
              <a:extLst>
                <a:ext uri="{FF2B5EF4-FFF2-40B4-BE49-F238E27FC236}">
                  <a16:creationId xmlns:a16="http://schemas.microsoft.com/office/drawing/2014/main" id="{55387CD9-6F83-08EB-8722-1C7AA3466B78}"/>
                </a:ext>
              </a:extLst>
            </p:cNvPr>
            <p:cNvSpPr/>
            <p:nvPr/>
          </p:nvSpPr>
          <p:spPr>
            <a:xfrm>
              <a:off x="3912174" y="3645630"/>
              <a:ext cx="10316" cy="13581"/>
            </a:xfrm>
            <a:custGeom>
              <a:avLst/>
              <a:gdLst/>
              <a:ahLst/>
              <a:cxnLst/>
              <a:rect l="l" t="t" r="r" b="b"/>
              <a:pathLst>
                <a:path w="158" h="208" extrusionOk="0">
                  <a:moveTo>
                    <a:pt x="134" y="0"/>
                  </a:moveTo>
                  <a:cubicBezTo>
                    <a:pt x="122" y="0"/>
                    <a:pt x="122" y="0"/>
                    <a:pt x="109" y="13"/>
                  </a:cubicBezTo>
                  <a:lnTo>
                    <a:pt x="134" y="13"/>
                  </a:lnTo>
                  <a:cubicBezTo>
                    <a:pt x="146" y="13"/>
                    <a:pt x="146" y="13"/>
                    <a:pt x="146" y="37"/>
                  </a:cubicBezTo>
                  <a:lnTo>
                    <a:pt x="146" y="86"/>
                  </a:lnTo>
                  <a:cubicBezTo>
                    <a:pt x="146" y="110"/>
                    <a:pt x="134" y="134"/>
                    <a:pt x="122" y="146"/>
                  </a:cubicBezTo>
                  <a:lnTo>
                    <a:pt x="49" y="195"/>
                  </a:lnTo>
                  <a:lnTo>
                    <a:pt x="122" y="159"/>
                  </a:lnTo>
                  <a:cubicBezTo>
                    <a:pt x="134" y="146"/>
                    <a:pt x="158" y="110"/>
                    <a:pt x="158" y="86"/>
                  </a:cubicBezTo>
                  <a:lnTo>
                    <a:pt x="158" y="37"/>
                  </a:lnTo>
                  <a:cubicBezTo>
                    <a:pt x="158" y="13"/>
                    <a:pt x="146" y="0"/>
                    <a:pt x="134" y="0"/>
                  </a:cubicBezTo>
                  <a:close/>
                  <a:moveTo>
                    <a:pt x="36" y="49"/>
                  </a:moveTo>
                  <a:cubicBezTo>
                    <a:pt x="25" y="62"/>
                    <a:pt x="1" y="97"/>
                    <a:pt x="1" y="122"/>
                  </a:cubicBezTo>
                  <a:lnTo>
                    <a:pt x="1" y="170"/>
                  </a:lnTo>
                  <a:cubicBezTo>
                    <a:pt x="1" y="195"/>
                    <a:pt x="12" y="207"/>
                    <a:pt x="25" y="207"/>
                  </a:cubicBezTo>
                  <a:cubicBezTo>
                    <a:pt x="36" y="207"/>
                    <a:pt x="36" y="207"/>
                    <a:pt x="49" y="195"/>
                  </a:cubicBezTo>
                  <a:lnTo>
                    <a:pt x="25" y="195"/>
                  </a:lnTo>
                  <a:cubicBezTo>
                    <a:pt x="12" y="195"/>
                    <a:pt x="12" y="195"/>
                    <a:pt x="12" y="170"/>
                  </a:cubicBezTo>
                  <a:lnTo>
                    <a:pt x="12" y="122"/>
                  </a:lnTo>
                  <a:cubicBezTo>
                    <a:pt x="12" y="97"/>
                    <a:pt x="25" y="62"/>
                    <a:pt x="36" y="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258;p71">
              <a:extLst>
                <a:ext uri="{FF2B5EF4-FFF2-40B4-BE49-F238E27FC236}">
                  <a16:creationId xmlns:a16="http://schemas.microsoft.com/office/drawing/2014/main" id="{A7A2A717-4922-CE58-964C-3F873DAED24B}"/>
                </a:ext>
              </a:extLst>
            </p:cNvPr>
            <p:cNvSpPr/>
            <p:nvPr/>
          </p:nvSpPr>
          <p:spPr>
            <a:xfrm>
              <a:off x="3875740" y="3678930"/>
              <a:ext cx="9533" cy="13516"/>
            </a:xfrm>
            <a:custGeom>
              <a:avLst/>
              <a:gdLst/>
              <a:ahLst/>
              <a:cxnLst/>
              <a:rect l="l" t="t" r="r" b="b"/>
              <a:pathLst>
                <a:path w="146" h="207" extrusionOk="0">
                  <a:moveTo>
                    <a:pt x="133" y="0"/>
                  </a:moveTo>
                  <a:cubicBezTo>
                    <a:pt x="122" y="0"/>
                    <a:pt x="122" y="13"/>
                    <a:pt x="109" y="13"/>
                  </a:cubicBezTo>
                  <a:lnTo>
                    <a:pt x="36" y="49"/>
                  </a:lnTo>
                  <a:cubicBezTo>
                    <a:pt x="25" y="61"/>
                    <a:pt x="0" y="97"/>
                    <a:pt x="0" y="121"/>
                  </a:cubicBezTo>
                  <a:lnTo>
                    <a:pt x="0" y="170"/>
                  </a:lnTo>
                  <a:cubicBezTo>
                    <a:pt x="0" y="194"/>
                    <a:pt x="12" y="207"/>
                    <a:pt x="25" y="207"/>
                  </a:cubicBezTo>
                  <a:cubicBezTo>
                    <a:pt x="36" y="207"/>
                    <a:pt x="36" y="207"/>
                    <a:pt x="49" y="194"/>
                  </a:cubicBezTo>
                  <a:lnTo>
                    <a:pt x="122" y="158"/>
                  </a:lnTo>
                  <a:cubicBezTo>
                    <a:pt x="133" y="146"/>
                    <a:pt x="146" y="110"/>
                    <a:pt x="146" y="85"/>
                  </a:cubicBezTo>
                  <a:lnTo>
                    <a:pt x="146" y="37"/>
                  </a:lnTo>
                  <a:cubicBezTo>
                    <a:pt x="146" y="13"/>
                    <a:pt x="146" y="0"/>
                    <a:pt x="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259;p71">
              <a:extLst>
                <a:ext uri="{FF2B5EF4-FFF2-40B4-BE49-F238E27FC236}">
                  <a16:creationId xmlns:a16="http://schemas.microsoft.com/office/drawing/2014/main" id="{108F8368-DA1E-44C9-B970-16A529AA5B02}"/>
                </a:ext>
              </a:extLst>
            </p:cNvPr>
            <p:cNvSpPr/>
            <p:nvPr/>
          </p:nvSpPr>
          <p:spPr>
            <a:xfrm>
              <a:off x="3875740" y="3678930"/>
              <a:ext cx="10316" cy="13516"/>
            </a:xfrm>
            <a:custGeom>
              <a:avLst/>
              <a:gdLst/>
              <a:ahLst/>
              <a:cxnLst/>
              <a:rect l="l" t="t" r="r" b="b"/>
              <a:pathLst>
                <a:path w="158" h="207" extrusionOk="0">
                  <a:moveTo>
                    <a:pt x="133" y="0"/>
                  </a:moveTo>
                  <a:cubicBezTo>
                    <a:pt x="122" y="0"/>
                    <a:pt x="122" y="0"/>
                    <a:pt x="109" y="13"/>
                  </a:cubicBezTo>
                  <a:lnTo>
                    <a:pt x="133" y="13"/>
                  </a:lnTo>
                  <a:cubicBezTo>
                    <a:pt x="133" y="13"/>
                    <a:pt x="146" y="13"/>
                    <a:pt x="146" y="37"/>
                  </a:cubicBezTo>
                  <a:lnTo>
                    <a:pt x="146" y="85"/>
                  </a:lnTo>
                  <a:cubicBezTo>
                    <a:pt x="146" y="110"/>
                    <a:pt x="133" y="146"/>
                    <a:pt x="109" y="158"/>
                  </a:cubicBezTo>
                  <a:lnTo>
                    <a:pt x="49" y="194"/>
                  </a:lnTo>
                  <a:lnTo>
                    <a:pt x="122" y="158"/>
                  </a:lnTo>
                  <a:cubicBezTo>
                    <a:pt x="133" y="146"/>
                    <a:pt x="158" y="110"/>
                    <a:pt x="158" y="85"/>
                  </a:cubicBezTo>
                  <a:lnTo>
                    <a:pt x="158" y="37"/>
                  </a:lnTo>
                  <a:cubicBezTo>
                    <a:pt x="158" y="13"/>
                    <a:pt x="146" y="0"/>
                    <a:pt x="133" y="0"/>
                  </a:cubicBezTo>
                  <a:close/>
                  <a:moveTo>
                    <a:pt x="109" y="13"/>
                  </a:moveTo>
                  <a:lnTo>
                    <a:pt x="36" y="49"/>
                  </a:lnTo>
                  <a:cubicBezTo>
                    <a:pt x="12" y="61"/>
                    <a:pt x="0" y="97"/>
                    <a:pt x="0" y="121"/>
                  </a:cubicBezTo>
                  <a:lnTo>
                    <a:pt x="0" y="170"/>
                  </a:lnTo>
                  <a:cubicBezTo>
                    <a:pt x="0" y="194"/>
                    <a:pt x="12" y="207"/>
                    <a:pt x="25" y="207"/>
                  </a:cubicBezTo>
                  <a:cubicBezTo>
                    <a:pt x="12" y="207"/>
                    <a:pt x="12" y="194"/>
                    <a:pt x="12" y="170"/>
                  </a:cubicBezTo>
                  <a:lnTo>
                    <a:pt x="12" y="121"/>
                  </a:lnTo>
                  <a:cubicBezTo>
                    <a:pt x="12" y="97"/>
                    <a:pt x="25" y="73"/>
                    <a:pt x="36" y="61"/>
                  </a:cubicBezTo>
                  <a:lnTo>
                    <a:pt x="109" y="13"/>
                  </a:lnTo>
                  <a:close/>
                  <a:moveTo>
                    <a:pt x="49" y="194"/>
                  </a:moveTo>
                  <a:cubicBezTo>
                    <a:pt x="36" y="194"/>
                    <a:pt x="36" y="194"/>
                    <a:pt x="25" y="207"/>
                  </a:cubicBezTo>
                  <a:cubicBezTo>
                    <a:pt x="36" y="207"/>
                    <a:pt x="36" y="207"/>
                    <a:pt x="49" y="1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260;p71">
              <a:extLst>
                <a:ext uri="{FF2B5EF4-FFF2-40B4-BE49-F238E27FC236}">
                  <a16:creationId xmlns:a16="http://schemas.microsoft.com/office/drawing/2014/main" id="{6BDFCCB7-41AA-5A95-A0CE-29AD54324158}"/>
                </a:ext>
              </a:extLst>
            </p:cNvPr>
            <p:cNvSpPr/>
            <p:nvPr/>
          </p:nvSpPr>
          <p:spPr>
            <a:xfrm>
              <a:off x="3888407" y="3671813"/>
              <a:ext cx="9598" cy="12732"/>
            </a:xfrm>
            <a:custGeom>
              <a:avLst/>
              <a:gdLst/>
              <a:ahLst/>
              <a:cxnLst/>
              <a:rect l="l" t="t" r="r" b="b"/>
              <a:pathLst>
                <a:path w="147" h="195" extrusionOk="0">
                  <a:moveTo>
                    <a:pt x="122" y="0"/>
                  </a:moveTo>
                  <a:cubicBezTo>
                    <a:pt x="122" y="0"/>
                    <a:pt x="109" y="0"/>
                    <a:pt x="109" y="12"/>
                  </a:cubicBezTo>
                  <a:lnTo>
                    <a:pt x="36" y="49"/>
                  </a:lnTo>
                  <a:cubicBezTo>
                    <a:pt x="12" y="60"/>
                    <a:pt x="0" y="97"/>
                    <a:pt x="0" y="109"/>
                  </a:cubicBezTo>
                  <a:lnTo>
                    <a:pt x="0" y="170"/>
                  </a:lnTo>
                  <a:cubicBezTo>
                    <a:pt x="0" y="194"/>
                    <a:pt x="12" y="194"/>
                    <a:pt x="25" y="194"/>
                  </a:cubicBezTo>
                  <a:lnTo>
                    <a:pt x="36" y="194"/>
                  </a:lnTo>
                  <a:lnTo>
                    <a:pt x="109" y="146"/>
                  </a:lnTo>
                  <a:cubicBezTo>
                    <a:pt x="133" y="146"/>
                    <a:pt x="146" y="109"/>
                    <a:pt x="146" y="85"/>
                  </a:cubicBezTo>
                  <a:lnTo>
                    <a:pt x="146" y="25"/>
                  </a:lnTo>
                  <a:cubicBezTo>
                    <a:pt x="146" y="12"/>
                    <a:pt x="133" y="0"/>
                    <a:pt x="1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261;p71">
              <a:extLst>
                <a:ext uri="{FF2B5EF4-FFF2-40B4-BE49-F238E27FC236}">
                  <a16:creationId xmlns:a16="http://schemas.microsoft.com/office/drawing/2014/main" id="{BCCEF2EB-3C10-6690-F73A-CA5E712C3207}"/>
                </a:ext>
              </a:extLst>
            </p:cNvPr>
            <p:cNvSpPr/>
            <p:nvPr/>
          </p:nvSpPr>
          <p:spPr>
            <a:xfrm>
              <a:off x="3888407" y="3671813"/>
              <a:ext cx="9598" cy="13516"/>
            </a:xfrm>
            <a:custGeom>
              <a:avLst/>
              <a:gdLst/>
              <a:ahLst/>
              <a:cxnLst/>
              <a:rect l="l" t="t" r="r" b="b"/>
              <a:pathLst>
                <a:path w="147" h="207" extrusionOk="0">
                  <a:moveTo>
                    <a:pt x="122" y="0"/>
                  </a:moveTo>
                  <a:cubicBezTo>
                    <a:pt x="122" y="0"/>
                    <a:pt x="109" y="0"/>
                    <a:pt x="109" y="12"/>
                  </a:cubicBezTo>
                  <a:lnTo>
                    <a:pt x="122" y="0"/>
                  </a:lnTo>
                  <a:close/>
                  <a:moveTo>
                    <a:pt x="36" y="49"/>
                  </a:moveTo>
                  <a:cubicBezTo>
                    <a:pt x="12" y="61"/>
                    <a:pt x="0" y="85"/>
                    <a:pt x="0" y="109"/>
                  </a:cubicBezTo>
                  <a:cubicBezTo>
                    <a:pt x="0" y="97"/>
                    <a:pt x="12" y="61"/>
                    <a:pt x="36" y="49"/>
                  </a:cubicBezTo>
                  <a:close/>
                  <a:moveTo>
                    <a:pt x="146" y="85"/>
                  </a:moveTo>
                  <a:cubicBezTo>
                    <a:pt x="146" y="109"/>
                    <a:pt x="122" y="133"/>
                    <a:pt x="109" y="146"/>
                  </a:cubicBezTo>
                  <a:lnTo>
                    <a:pt x="36" y="194"/>
                  </a:lnTo>
                  <a:lnTo>
                    <a:pt x="109" y="158"/>
                  </a:lnTo>
                  <a:cubicBezTo>
                    <a:pt x="133" y="146"/>
                    <a:pt x="146" y="109"/>
                    <a:pt x="146" y="85"/>
                  </a:cubicBezTo>
                  <a:close/>
                  <a:moveTo>
                    <a:pt x="0" y="170"/>
                  </a:moveTo>
                  <a:cubicBezTo>
                    <a:pt x="0" y="194"/>
                    <a:pt x="1" y="206"/>
                    <a:pt x="25" y="206"/>
                  </a:cubicBezTo>
                  <a:lnTo>
                    <a:pt x="36" y="194"/>
                  </a:lnTo>
                  <a:lnTo>
                    <a:pt x="25" y="194"/>
                  </a:lnTo>
                  <a:cubicBezTo>
                    <a:pt x="12" y="194"/>
                    <a:pt x="1" y="194"/>
                    <a:pt x="0" y="1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262;p71">
              <a:extLst>
                <a:ext uri="{FF2B5EF4-FFF2-40B4-BE49-F238E27FC236}">
                  <a16:creationId xmlns:a16="http://schemas.microsoft.com/office/drawing/2014/main" id="{97F49123-C61E-827F-152E-91B9037676A5}"/>
                </a:ext>
              </a:extLst>
            </p:cNvPr>
            <p:cNvSpPr/>
            <p:nvPr/>
          </p:nvSpPr>
          <p:spPr>
            <a:xfrm>
              <a:off x="3900291" y="3664630"/>
              <a:ext cx="9533" cy="12732"/>
            </a:xfrm>
            <a:custGeom>
              <a:avLst/>
              <a:gdLst/>
              <a:ahLst/>
              <a:cxnLst/>
              <a:rect l="l" t="t" r="r" b="b"/>
              <a:pathLst>
                <a:path w="146" h="195" extrusionOk="0">
                  <a:moveTo>
                    <a:pt x="110" y="1"/>
                  </a:moveTo>
                  <a:lnTo>
                    <a:pt x="37" y="49"/>
                  </a:lnTo>
                  <a:cubicBezTo>
                    <a:pt x="13" y="62"/>
                    <a:pt x="0" y="86"/>
                    <a:pt x="0" y="110"/>
                  </a:cubicBezTo>
                  <a:lnTo>
                    <a:pt x="0" y="170"/>
                  </a:lnTo>
                  <a:cubicBezTo>
                    <a:pt x="0" y="183"/>
                    <a:pt x="13" y="195"/>
                    <a:pt x="24" y="195"/>
                  </a:cubicBezTo>
                  <a:lnTo>
                    <a:pt x="37" y="195"/>
                  </a:lnTo>
                  <a:lnTo>
                    <a:pt x="110" y="146"/>
                  </a:lnTo>
                  <a:cubicBezTo>
                    <a:pt x="134" y="135"/>
                    <a:pt x="146" y="110"/>
                    <a:pt x="146" y="86"/>
                  </a:cubicBezTo>
                  <a:lnTo>
                    <a:pt x="146" y="25"/>
                  </a:lnTo>
                  <a:cubicBezTo>
                    <a:pt x="146" y="13"/>
                    <a:pt x="146" y="1"/>
                    <a:pt x="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263;p71">
              <a:extLst>
                <a:ext uri="{FF2B5EF4-FFF2-40B4-BE49-F238E27FC236}">
                  <a16:creationId xmlns:a16="http://schemas.microsoft.com/office/drawing/2014/main" id="{06C46EFF-244D-BE8A-7A2C-DCC5C96D151E}"/>
                </a:ext>
              </a:extLst>
            </p:cNvPr>
            <p:cNvSpPr/>
            <p:nvPr/>
          </p:nvSpPr>
          <p:spPr>
            <a:xfrm>
              <a:off x="3900291" y="3664630"/>
              <a:ext cx="10382" cy="12732"/>
            </a:xfrm>
            <a:custGeom>
              <a:avLst/>
              <a:gdLst/>
              <a:ahLst/>
              <a:cxnLst/>
              <a:rect l="l" t="t" r="r" b="b"/>
              <a:pathLst>
                <a:path w="159" h="195" extrusionOk="0">
                  <a:moveTo>
                    <a:pt x="121" y="1"/>
                  </a:moveTo>
                  <a:lnTo>
                    <a:pt x="121" y="1"/>
                  </a:lnTo>
                  <a:cubicBezTo>
                    <a:pt x="134" y="1"/>
                    <a:pt x="146" y="13"/>
                    <a:pt x="146" y="25"/>
                  </a:cubicBezTo>
                  <a:cubicBezTo>
                    <a:pt x="146" y="13"/>
                    <a:pt x="146" y="1"/>
                    <a:pt x="121" y="1"/>
                  </a:cubicBezTo>
                  <a:close/>
                  <a:moveTo>
                    <a:pt x="110" y="1"/>
                  </a:moveTo>
                  <a:lnTo>
                    <a:pt x="37" y="49"/>
                  </a:lnTo>
                  <a:lnTo>
                    <a:pt x="37" y="49"/>
                  </a:lnTo>
                  <a:lnTo>
                    <a:pt x="110" y="13"/>
                  </a:lnTo>
                  <a:lnTo>
                    <a:pt x="121" y="1"/>
                  </a:lnTo>
                  <a:close/>
                  <a:moveTo>
                    <a:pt x="37" y="49"/>
                  </a:moveTo>
                  <a:cubicBezTo>
                    <a:pt x="13" y="62"/>
                    <a:pt x="0" y="86"/>
                    <a:pt x="0" y="110"/>
                  </a:cubicBezTo>
                  <a:cubicBezTo>
                    <a:pt x="0" y="86"/>
                    <a:pt x="24" y="62"/>
                    <a:pt x="37" y="49"/>
                  </a:cubicBezTo>
                  <a:close/>
                  <a:moveTo>
                    <a:pt x="0" y="170"/>
                  </a:moveTo>
                  <a:cubicBezTo>
                    <a:pt x="0" y="183"/>
                    <a:pt x="13" y="195"/>
                    <a:pt x="24" y="195"/>
                  </a:cubicBezTo>
                  <a:cubicBezTo>
                    <a:pt x="13" y="195"/>
                    <a:pt x="13" y="183"/>
                    <a:pt x="0" y="170"/>
                  </a:cubicBezTo>
                  <a:close/>
                  <a:moveTo>
                    <a:pt x="146" y="25"/>
                  </a:moveTo>
                  <a:lnTo>
                    <a:pt x="146" y="86"/>
                  </a:lnTo>
                  <a:cubicBezTo>
                    <a:pt x="146" y="110"/>
                    <a:pt x="134" y="135"/>
                    <a:pt x="110" y="146"/>
                  </a:cubicBezTo>
                  <a:lnTo>
                    <a:pt x="37" y="195"/>
                  </a:lnTo>
                  <a:lnTo>
                    <a:pt x="49" y="195"/>
                  </a:lnTo>
                  <a:lnTo>
                    <a:pt x="121" y="146"/>
                  </a:lnTo>
                  <a:cubicBezTo>
                    <a:pt x="134" y="135"/>
                    <a:pt x="158" y="110"/>
                    <a:pt x="158" y="86"/>
                  </a:cubicBezTo>
                  <a:lnTo>
                    <a:pt x="146" y="2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264;p71">
              <a:extLst>
                <a:ext uri="{FF2B5EF4-FFF2-40B4-BE49-F238E27FC236}">
                  <a16:creationId xmlns:a16="http://schemas.microsoft.com/office/drawing/2014/main" id="{BA0B4209-1E48-FD76-0640-B92632F3D216}"/>
                </a:ext>
              </a:extLst>
            </p:cNvPr>
            <p:cNvSpPr/>
            <p:nvPr/>
          </p:nvSpPr>
          <p:spPr>
            <a:xfrm>
              <a:off x="3912958" y="3657513"/>
              <a:ext cx="9533" cy="12797"/>
            </a:xfrm>
            <a:custGeom>
              <a:avLst/>
              <a:gdLst/>
              <a:ahLst/>
              <a:cxnLst/>
              <a:rect l="l" t="t" r="r" b="b"/>
              <a:pathLst>
                <a:path w="146" h="196" extrusionOk="0">
                  <a:moveTo>
                    <a:pt x="97" y="1"/>
                  </a:moveTo>
                  <a:lnTo>
                    <a:pt x="37" y="49"/>
                  </a:lnTo>
                  <a:cubicBezTo>
                    <a:pt x="13" y="61"/>
                    <a:pt x="0" y="85"/>
                    <a:pt x="0" y="110"/>
                  </a:cubicBezTo>
                  <a:lnTo>
                    <a:pt x="0" y="171"/>
                  </a:lnTo>
                  <a:cubicBezTo>
                    <a:pt x="0" y="182"/>
                    <a:pt x="0" y="195"/>
                    <a:pt x="24" y="195"/>
                  </a:cubicBezTo>
                  <a:lnTo>
                    <a:pt x="37" y="195"/>
                  </a:lnTo>
                  <a:lnTo>
                    <a:pt x="110" y="146"/>
                  </a:lnTo>
                  <a:cubicBezTo>
                    <a:pt x="122" y="134"/>
                    <a:pt x="146" y="110"/>
                    <a:pt x="146" y="85"/>
                  </a:cubicBezTo>
                  <a:lnTo>
                    <a:pt x="146" y="25"/>
                  </a:lnTo>
                  <a:cubicBezTo>
                    <a:pt x="146" y="13"/>
                    <a:pt x="134" y="1"/>
                    <a:pt x="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265;p71">
              <a:extLst>
                <a:ext uri="{FF2B5EF4-FFF2-40B4-BE49-F238E27FC236}">
                  <a16:creationId xmlns:a16="http://schemas.microsoft.com/office/drawing/2014/main" id="{79AC23B9-CB67-3D73-5320-BABB945CE1C2}"/>
                </a:ext>
              </a:extLst>
            </p:cNvPr>
            <p:cNvSpPr/>
            <p:nvPr/>
          </p:nvSpPr>
          <p:spPr>
            <a:xfrm>
              <a:off x="3912174" y="3657513"/>
              <a:ext cx="10316" cy="12797"/>
            </a:xfrm>
            <a:custGeom>
              <a:avLst/>
              <a:gdLst/>
              <a:ahLst/>
              <a:cxnLst/>
              <a:rect l="l" t="t" r="r" b="b"/>
              <a:pathLst>
                <a:path w="158" h="196" extrusionOk="0">
                  <a:moveTo>
                    <a:pt x="134" y="1"/>
                  </a:moveTo>
                  <a:cubicBezTo>
                    <a:pt x="146" y="1"/>
                    <a:pt x="146" y="13"/>
                    <a:pt x="146" y="25"/>
                  </a:cubicBezTo>
                  <a:lnTo>
                    <a:pt x="158" y="85"/>
                  </a:lnTo>
                  <a:lnTo>
                    <a:pt x="158" y="25"/>
                  </a:lnTo>
                  <a:cubicBezTo>
                    <a:pt x="158" y="13"/>
                    <a:pt x="146" y="1"/>
                    <a:pt x="134" y="1"/>
                  </a:cubicBezTo>
                  <a:close/>
                  <a:moveTo>
                    <a:pt x="158" y="85"/>
                  </a:moveTo>
                  <a:lnTo>
                    <a:pt x="158" y="85"/>
                  </a:lnTo>
                  <a:cubicBezTo>
                    <a:pt x="158" y="110"/>
                    <a:pt x="134" y="134"/>
                    <a:pt x="122" y="146"/>
                  </a:cubicBezTo>
                  <a:cubicBezTo>
                    <a:pt x="146" y="134"/>
                    <a:pt x="158" y="110"/>
                    <a:pt x="158" y="85"/>
                  </a:cubicBezTo>
                  <a:close/>
                  <a:moveTo>
                    <a:pt x="109" y="1"/>
                  </a:moveTo>
                  <a:lnTo>
                    <a:pt x="36" y="49"/>
                  </a:lnTo>
                  <a:cubicBezTo>
                    <a:pt x="25" y="61"/>
                    <a:pt x="1" y="85"/>
                    <a:pt x="1" y="110"/>
                  </a:cubicBezTo>
                  <a:lnTo>
                    <a:pt x="12" y="171"/>
                  </a:lnTo>
                  <a:lnTo>
                    <a:pt x="12" y="110"/>
                  </a:lnTo>
                  <a:cubicBezTo>
                    <a:pt x="12" y="85"/>
                    <a:pt x="25" y="61"/>
                    <a:pt x="49" y="49"/>
                  </a:cubicBezTo>
                  <a:lnTo>
                    <a:pt x="122" y="1"/>
                  </a:lnTo>
                  <a:close/>
                  <a:moveTo>
                    <a:pt x="12" y="171"/>
                  </a:moveTo>
                  <a:cubicBezTo>
                    <a:pt x="12" y="182"/>
                    <a:pt x="12" y="195"/>
                    <a:pt x="36" y="195"/>
                  </a:cubicBezTo>
                  <a:cubicBezTo>
                    <a:pt x="25" y="195"/>
                    <a:pt x="12" y="182"/>
                    <a:pt x="12" y="171"/>
                  </a:cubicBezTo>
                  <a:close/>
                  <a:moveTo>
                    <a:pt x="122" y="146"/>
                  </a:moveTo>
                  <a:lnTo>
                    <a:pt x="49" y="182"/>
                  </a:lnTo>
                  <a:lnTo>
                    <a:pt x="36" y="195"/>
                  </a:lnTo>
                  <a:lnTo>
                    <a:pt x="49" y="195"/>
                  </a:lnTo>
                  <a:lnTo>
                    <a:pt x="122" y="14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266;p71">
              <a:extLst>
                <a:ext uri="{FF2B5EF4-FFF2-40B4-BE49-F238E27FC236}">
                  <a16:creationId xmlns:a16="http://schemas.microsoft.com/office/drawing/2014/main" id="{E0250932-1F68-BA58-B368-459FE94CF4C7}"/>
                </a:ext>
              </a:extLst>
            </p:cNvPr>
            <p:cNvSpPr/>
            <p:nvPr/>
          </p:nvSpPr>
          <p:spPr>
            <a:xfrm>
              <a:off x="3876459" y="3689964"/>
              <a:ext cx="16780" cy="17498"/>
            </a:xfrm>
            <a:custGeom>
              <a:avLst/>
              <a:gdLst/>
              <a:ahLst/>
              <a:cxnLst/>
              <a:rect l="l" t="t" r="r" b="b"/>
              <a:pathLst>
                <a:path w="257" h="268" extrusionOk="0">
                  <a:moveTo>
                    <a:pt x="244" y="1"/>
                  </a:moveTo>
                  <a:cubicBezTo>
                    <a:pt x="232" y="1"/>
                    <a:pt x="232" y="1"/>
                    <a:pt x="219" y="14"/>
                  </a:cubicBezTo>
                  <a:lnTo>
                    <a:pt x="38" y="122"/>
                  </a:lnTo>
                  <a:cubicBezTo>
                    <a:pt x="14" y="135"/>
                    <a:pt x="1" y="159"/>
                    <a:pt x="1" y="183"/>
                  </a:cubicBezTo>
                  <a:lnTo>
                    <a:pt x="1" y="244"/>
                  </a:lnTo>
                  <a:cubicBezTo>
                    <a:pt x="1" y="256"/>
                    <a:pt x="1" y="268"/>
                    <a:pt x="25" y="268"/>
                  </a:cubicBezTo>
                  <a:lnTo>
                    <a:pt x="38" y="268"/>
                  </a:lnTo>
                  <a:lnTo>
                    <a:pt x="232" y="147"/>
                  </a:lnTo>
                  <a:cubicBezTo>
                    <a:pt x="244" y="135"/>
                    <a:pt x="256" y="111"/>
                    <a:pt x="256" y="86"/>
                  </a:cubicBezTo>
                  <a:lnTo>
                    <a:pt x="256" y="25"/>
                  </a:lnTo>
                  <a:cubicBezTo>
                    <a:pt x="256" y="14"/>
                    <a:pt x="256" y="1"/>
                    <a:pt x="2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267;p71">
              <a:extLst>
                <a:ext uri="{FF2B5EF4-FFF2-40B4-BE49-F238E27FC236}">
                  <a16:creationId xmlns:a16="http://schemas.microsoft.com/office/drawing/2014/main" id="{86595582-086E-EA0D-2B9C-4C3D7B112433}"/>
                </a:ext>
              </a:extLst>
            </p:cNvPr>
            <p:cNvSpPr/>
            <p:nvPr/>
          </p:nvSpPr>
          <p:spPr>
            <a:xfrm>
              <a:off x="3875740" y="3689964"/>
              <a:ext cx="18217" cy="17498"/>
            </a:xfrm>
            <a:custGeom>
              <a:avLst/>
              <a:gdLst/>
              <a:ahLst/>
              <a:cxnLst/>
              <a:rect l="l" t="t" r="r" b="b"/>
              <a:pathLst>
                <a:path w="279" h="268" extrusionOk="0">
                  <a:moveTo>
                    <a:pt x="230" y="1"/>
                  </a:moveTo>
                  <a:lnTo>
                    <a:pt x="36" y="122"/>
                  </a:lnTo>
                  <a:cubicBezTo>
                    <a:pt x="25" y="135"/>
                    <a:pt x="0" y="159"/>
                    <a:pt x="0" y="183"/>
                  </a:cubicBezTo>
                  <a:lnTo>
                    <a:pt x="12" y="244"/>
                  </a:lnTo>
                  <a:lnTo>
                    <a:pt x="12" y="183"/>
                  </a:lnTo>
                  <a:cubicBezTo>
                    <a:pt x="12" y="159"/>
                    <a:pt x="25" y="135"/>
                    <a:pt x="49" y="122"/>
                  </a:cubicBezTo>
                  <a:lnTo>
                    <a:pt x="230" y="14"/>
                  </a:lnTo>
                  <a:cubicBezTo>
                    <a:pt x="243" y="1"/>
                    <a:pt x="243" y="1"/>
                    <a:pt x="255" y="1"/>
                  </a:cubicBezTo>
                  <a:close/>
                  <a:moveTo>
                    <a:pt x="12" y="244"/>
                  </a:moveTo>
                  <a:cubicBezTo>
                    <a:pt x="12" y="256"/>
                    <a:pt x="12" y="268"/>
                    <a:pt x="36" y="268"/>
                  </a:cubicBezTo>
                  <a:cubicBezTo>
                    <a:pt x="25" y="268"/>
                    <a:pt x="12" y="256"/>
                    <a:pt x="12" y="244"/>
                  </a:cubicBezTo>
                  <a:close/>
                  <a:moveTo>
                    <a:pt x="255" y="1"/>
                  </a:moveTo>
                  <a:cubicBezTo>
                    <a:pt x="255" y="1"/>
                    <a:pt x="267" y="14"/>
                    <a:pt x="267" y="25"/>
                  </a:cubicBezTo>
                  <a:lnTo>
                    <a:pt x="267" y="86"/>
                  </a:lnTo>
                  <a:cubicBezTo>
                    <a:pt x="267" y="111"/>
                    <a:pt x="255" y="135"/>
                    <a:pt x="230" y="147"/>
                  </a:cubicBezTo>
                  <a:lnTo>
                    <a:pt x="49" y="256"/>
                  </a:lnTo>
                  <a:lnTo>
                    <a:pt x="36" y="268"/>
                  </a:lnTo>
                  <a:lnTo>
                    <a:pt x="49" y="268"/>
                  </a:lnTo>
                  <a:lnTo>
                    <a:pt x="243" y="147"/>
                  </a:lnTo>
                  <a:cubicBezTo>
                    <a:pt x="255" y="135"/>
                    <a:pt x="279" y="111"/>
                    <a:pt x="279" y="86"/>
                  </a:cubicBezTo>
                  <a:lnTo>
                    <a:pt x="279" y="25"/>
                  </a:lnTo>
                  <a:cubicBezTo>
                    <a:pt x="279" y="14"/>
                    <a:pt x="267"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268;p71">
              <a:extLst>
                <a:ext uri="{FF2B5EF4-FFF2-40B4-BE49-F238E27FC236}">
                  <a16:creationId xmlns:a16="http://schemas.microsoft.com/office/drawing/2014/main" id="{20E4E413-824C-01B1-20CA-8C80C4FBF890}"/>
                </a:ext>
              </a:extLst>
            </p:cNvPr>
            <p:cNvSpPr/>
            <p:nvPr/>
          </p:nvSpPr>
          <p:spPr>
            <a:xfrm>
              <a:off x="3904992" y="3672531"/>
              <a:ext cx="17498" cy="17498"/>
            </a:xfrm>
            <a:custGeom>
              <a:avLst/>
              <a:gdLst/>
              <a:ahLst/>
              <a:cxnLst/>
              <a:rect l="l" t="t" r="r" b="b"/>
              <a:pathLst>
                <a:path w="268" h="268" extrusionOk="0">
                  <a:moveTo>
                    <a:pt x="244" y="1"/>
                  </a:moveTo>
                  <a:cubicBezTo>
                    <a:pt x="244" y="1"/>
                    <a:pt x="232" y="1"/>
                    <a:pt x="232" y="14"/>
                  </a:cubicBezTo>
                  <a:lnTo>
                    <a:pt x="38" y="122"/>
                  </a:lnTo>
                  <a:cubicBezTo>
                    <a:pt x="25" y="135"/>
                    <a:pt x="1" y="159"/>
                    <a:pt x="1" y="183"/>
                  </a:cubicBezTo>
                  <a:lnTo>
                    <a:pt x="1" y="244"/>
                  </a:lnTo>
                  <a:cubicBezTo>
                    <a:pt x="1" y="256"/>
                    <a:pt x="13" y="268"/>
                    <a:pt x="25" y="268"/>
                  </a:cubicBezTo>
                  <a:lnTo>
                    <a:pt x="49" y="268"/>
                  </a:lnTo>
                  <a:lnTo>
                    <a:pt x="232" y="147"/>
                  </a:lnTo>
                  <a:cubicBezTo>
                    <a:pt x="256" y="135"/>
                    <a:pt x="268" y="111"/>
                    <a:pt x="268" y="86"/>
                  </a:cubicBezTo>
                  <a:lnTo>
                    <a:pt x="268" y="25"/>
                  </a:lnTo>
                  <a:cubicBezTo>
                    <a:pt x="268" y="14"/>
                    <a:pt x="256" y="1"/>
                    <a:pt x="2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269;p71">
              <a:extLst>
                <a:ext uri="{FF2B5EF4-FFF2-40B4-BE49-F238E27FC236}">
                  <a16:creationId xmlns:a16="http://schemas.microsoft.com/office/drawing/2014/main" id="{2C823DFE-83C6-3840-1EAB-6519EC7ABEE0}"/>
                </a:ext>
              </a:extLst>
            </p:cNvPr>
            <p:cNvSpPr/>
            <p:nvPr/>
          </p:nvSpPr>
          <p:spPr>
            <a:xfrm>
              <a:off x="3904992" y="3672531"/>
              <a:ext cx="17498" cy="17498"/>
            </a:xfrm>
            <a:custGeom>
              <a:avLst/>
              <a:gdLst/>
              <a:ahLst/>
              <a:cxnLst/>
              <a:rect l="l" t="t" r="r" b="b"/>
              <a:pathLst>
                <a:path w="268" h="268" extrusionOk="0">
                  <a:moveTo>
                    <a:pt x="232" y="1"/>
                  </a:moveTo>
                  <a:lnTo>
                    <a:pt x="38" y="122"/>
                  </a:lnTo>
                  <a:lnTo>
                    <a:pt x="232" y="14"/>
                  </a:lnTo>
                  <a:cubicBezTo>
                    <a:pt x="232" y="1"/>
                    <a:pt x="244" y="1"/>
                    <a:pt x="244" y="1"/>
                  </a:cubicBezTo>
                  <a:close/>
                  <a:moveTo>
                    <a:pt x="38" y="122"/>
                  </a:moveTo>
                  <a:lnTo>
                    <a:pt x="38" y="122"/>
                  </a:lnTo>
                  <a:cubicBezTo>
                    <a:pt x="13" y="135"/>
                    <a:pt x="1" y="159"/>
                    <a:pt x="1" y="183"/>
                  </a:cubicBezTo>
                  <a:lnTo>
                    <a:pt x="1" y="244"/>
                  </a:lnTo>
                  <a:cubicBezTo>
                    <a:pt x="1" y="256"/>
                    <a:pt x="13" y="268"/>
                    <a:pt x="25" y="268"/>
                  </a:cubicBezTo>
                  <a:cubicBezTo>
                    <a:pt x="13" y="268"/>
                    <a:pt x="13" y="256"/>
                    <a:pt x="13" y="244"/>
                  </a:cubicBezTo>
                  <a:lnTo>
                    <a:pt x="13" y="183"/>
                  </a:lnTo>
                  <a:cubicBezTo>
                    <a:pt x="13" y="159"/>
                    <a:pt x="25" y="135"/>
                    <a:pt x="38" y="122"/>
                  </a:cubicBezTo>
                  <a:close/>
                  <a:moveTo>
                    <a:pt x="268" y="89"/>
                  </a:moveTo>
                  <a:cubicBezTo>
                    <a:pt x="267" y="112"/>
                    <a:pt x="255" y="135"/>
                    <a:pt x="232" y="147"/>
                  </a:cubicBezTo>
                  <a:lnTo>
                    <a:pt x="49" y="256"/>
                  </a:lnTo>
                  <a:cubicBezTo>
                    <a:pt x="38" y="268"/>
                    <a:pt x="38" y="268"/>
                    <a:pt x="25" y="268"/>
                  </a:cubicBezTo>
                  <a:lnTo>
                    <a:pt x="49" y="268"/>
                  </a:lnTo>
                  <a:lnTo>
                    <a:pt x="232" y="159"/>
                  </a:lnTo>
                  <a:cubicBezTo>
                    <a:pt x="255" y="136"/>
                    <a:pt x="267" y="112"/>
                    <a:pt x="268" y="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270;p71">
              <a:extLst>
                <a:ext uri="{FF2B5EF4-FFF2-40B4-BE49-F238E27FC236}">
                  <a16:creationId xmlns:a16="http://schemas.microsoft.com/office/drawing/2014/main" id="{C187477B-75C5-FFEA-6D6E-8BDCE826C42F}"/>
                </a:ext>
              </a:extLst>
            </p:cNvPr>
            <p:cNvSpPr/>
            <p:nvPr/>
          </p:nvSpPr>
          <p:spPr>
            <a:xfrm>
              <a:off x="4811459" y="4512856"/>
              <a:ext cx="126798" cy="95719"/>
            </a:xfrm>
            <a:custGeom>
              <a:avLst/>
              <a:gdLst/>
              <a:ahLst/>
              <a:cxnLst/>
              <a:rect l="l" t="t" r="r" b="b"/>
              <a:pathLst>
                <a:path w="1942" h="1466" extrusionOk="0">
                  <a:moveTo>
                    <a:pt x="1573" y="0"/>
                  </a:moveTo>
                  <a:cubicBezTo>
                    <a:pt x="1479" y="0"/>
                    <a:pt x="1378" y="67"/>
                    <a:pt x="1335" y="152"/>
                  </a:cubicBezTo>
                  <a:cubicBezTo>
                    <a:pt x="1299" y="201"/>
                    <a:pt x="1286" y="261"/>
                    <a:pt x="1250" y="322"/>
                  </a:cubicBezTo>
                  <a:cubicBezTo>
                    <a:pt x="1202" y="431"/>
                    <a:pt x="1092" y="565"/>
                    <a:pt x="959" y="565"/>
                  </a:cubicBezTo>
                  <a:cubicBezTo>
                    <a:pt x="943" y="566"/>
                    <a:pt x="927" y="566"/>
                    <a:pt x="911" y="566"/>
                  </a:cubicBezTo>
                  <a:cubicBezTo>
                    <a:pt x="743" y="566"/>
                    <a:pt x="567" y="515"/>
                    <a:pt x="401" y="504"/>
                  </a:cubicBezTo>
                  <a:cubicBezTo>
                    <a:pt x="328" y="504"/>
                    <a:pt x="255" y="504"/>
                    <a:pt x="194" y="528"/>
                  </a:cubicBezTo>
                  <a:cubicBezTo>
                    <a:pt x="37" y="589"/>
                    <a:pt x="0" y="832"/>
                    <a:pt x="49" y="977"/>
                  </a:cubicBezTo>
                  <a:cubicBezTo>
                    <a:pt x="86" y="1062"/>
                    <a:pt x="158" y="1123"/>
                    <a:pt x="243" y="1159"/>
                  </a:cubicBezTo>
                  <a:cubicBezTo>
                    <a:pt x="349" y="1212"/>
                    <a:pt x="492" y="1246"/>
                    <a:pt x="616" y="1246"/>
                  </a:cubicBezTo>
                  <a:cubicBezTo>
                    <a:pt x="634" y="1246"/>
                    <a:pt x="651" y="1246"/>
                    <a:pt x="668" y="1244"/>
                  </a:cubicBezTo>
                  <a:cubicBezTo>
                    <a:pt x="701" y="1241"/>
                    <a:pt x="734" y="1240"/>
                    <a:pt x="767" y="1240"/>
                  </a:cubicBezTo>
                  <a:cubicBezTo>
                    <a:pt x="879" y="1240"/>
                    <a:pt x="989" y="1258"/>
                    <a:pt x="1092" y="1304"/>
                  </a:cubicBezTo>
                  <a:cubicBezTo>
                    <a:pt x="1241" y="1375"/>
                    <a:pt x="1405" y="1466"/>
                    <a:pt x="1565" y="1466"/>
                  </a:cubicBezTo>
                  <a:cubicBezTo>
                    <a:pt x="1653" y="1466"/>
                    <a:pt x="1739" y="1439"/>
                    <a:pt x="1820" y="1366"/>
                  </a:cubicBezTo>
                  <a:cubicBezTo>
                    <a:pt x="1893" y="1304"/>
                    <a:pt x="1917" y="1220"/>
                    <a:pt x="1930" y="1135"/>
                  </a:cubicBezTo>
                  <a:cubicBezTo>
                    <a:pt x="1942" y="989"/>
                    <a:pt x="1893" y="843"/>
                    <a:pt x="1881" y="698"/>
                  </a:cubicBezTo>
                  <a:cubicBezTo>
                    <a:pt x="1881" y="673"/>
                    <a:pt x="1881" y="662"/>
                    <a:pt x="1893" y="649"/>
                  </a:cubicBezTo>
                  <a:cubicBezTo>
                    <a:pt x="1893" y="479"/>
                    <a:pt x="1833" y="346"/>
                    <a:pt x="1772" y="188"/>
                  </a:cubicBezTo>
                  <a:cubicBezTo>
                    <a:pt x="1747" y="139"/>
                    <a:pt x="1723" y="79"/>
                    <a:pt x="1687" y="42"/>
                  </a:cubicBezTo>
                  <a:cubicBezTo>
                    <a:pt x="1654" y="13"/>
                    <a:pt x="1614" y="0"/>
                    <a:pt x="1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271;p71">
              <a:extLst>
                <a:ext uri="{FF2B5EF4-FFF2-40B4-BE49-F238E27FC236}">
                  <a16:creationId xmlns:a16="http://schemas.microsoft.com/office/drawing/2014/main" id="{30F20D5B-2AEA-E5E4-1C60-A361F8462BCC}"/>
                </a:ext>
              </a:extLst>
            </p:cNvPr>
            <p:cNvSpPr/>
            <p:nvPr/>
          </p:nvSpPr>
          <p:spPr>
            <a:xfrm>
              <a:off x="4923960" y="4491701"/>
              <a:ext cx="96698" cy="84358"/>
            </a:xfrm>
            <a:custGeom>
              <a:avLst/>
              <a:gdLst/>
              <a:ahLst/>
              <a:cxnLst/>
              <a:rect l="l" t="t" r="r" b="b"/>
              <a:pathLst>
                <a:path w="1481" h="1292" extrusionOk="0">
                  <a:moveTo>
                    <a:pt x="380" y="1"/>
                  </a:moveTo>
                  <a:cubicBezTo>
                    <a:pt x="282" y="1"/>
                    <a:pt x="184" y="44"/>
                    <a:pt x="97" y="88"/>
                  </a:cubicBezTo>
                  <a:cubicBezTo>
                    <a:pt x="0" y="136"/>
                    <a:pt x="0" y="197"/>
                    <a:pt x="0" y="294"/>
                  </a:cubicBezTo>
                  <a:cubicBezTo>
                    <a:pt x="0" y="342"/>
                    <a:pt x="0" y="379"/>
                    <a:pt x="13" y="428"/>
                  </a:cubicBezTo>
                  <a:cubicBezTo>
                    <a:pt x="37" y="512"/>
                    <a:pt x="97" y="585"/>
                    <a:pt x="158" y="658"/>
                  </a:cubicBezTo>
                  <a:cubicBezTo>
                    <a:pt x="231" y="730"/>
                    <a:pt x="304" y="803"/>
                    <a:pt x="401" y="852"/>
                  </a:cubicBezTo>
                  <a:cubicBezTo>
                    <a:pt x="474" y="889"/>
                    <a:pt x="558" y="913"/>
                    <a:pt x="631" y="961"/>
                  </a:cubicBezTo>
                  <a:cubicBezTo>
                    <a:pt x="680" y="997"/>
                    <a:pt x="728" y="1034"/>
                    <a:pt x="753" y="1083"/>
                  </a:cubicBezTo>
                  <a:cubicBezTo>
                    <a:pt x="789" y="1119"/>
                    <a:pt x="801" y="1167"/>
                    <a:pt x="850" y="1192"/>
                  </a:cubicBezTo>
                  <a:cubicBezTo>
                    <a:pt x="922" y="1240"/>
                    <a:pt x="1020" y="1289"/>
                    <a:pt x="1117" y="1289"/>
                  </a:cubicBezTo>
                  <a:cubicBezTo>
                    <a:pt x="1133" y="1291"/>
                    <a:pt x="1149" y="1292"/>
                    <a:pt x="1165" y="1292"/>
                  </a:cubicBezTo>
                  <a:cubicBezTo>
                    <a:pt x="1337" y="1292"/>
                    <a:pt x="1470" y="1175"/>
                    <a:pt x="1481" y="997"/>
                  </a:cubicBezTo>
                  <a:cubicBezTo>
                    <a:pt x="1481" y="925"/>
                    <a:pt x="1469" y="852"/>
                    <a:pt x="1456" y="779"/>
                  </a:cubicBezTo>
                  <a:cubicBezTo>
                    <a:pt x="1445" y="743"/>
                    <a:pt x="1445" y="706"/>
                    <a:pt x="1432" y="682"/>
                  </a:cubicBezTo>
                  <a:cubicBezTo>
                    <a:pt x="1420" y="622"/>
                    <a:pt x="1372" y="646"/>
                    <a:pt x="1335" y="622"/>
                  </a:cubicBezTo>
                  <a:cubicBezTo>
                    <a:pt x="1275" y="609"/>
                    <a:pt x="1226" y="573"/>
                    <a:pt x="1189" y="536"/>
                  </a:cubicBezTo>
                  <a:cubicBezTo>
                    <a:pt x="1129" y="488"/>
                    <a:pt x="1081" y="428"/>
                    <a:pt x="1032" y="379"/>
                  </a:cubicBezTo>
                  <a:cubicBezTo>
                    <a:pt x="898" y="245"/>
                    <a:pt x="753" y="136"/>
                    <a:pt x="571" y="51"/>
                  </a:cubicBezTo>
                  <a:cubicBezTo>
                    <a:pt x="523" y="27"/>
                    <a:pt x="474" y="2"/>
                    <a:pt x="413" y="2"/>
                  </a:cubicBezTo>
                  <a:cubicBezTo>
                    <a:pt x="402" y="1"/>
                    <a:pt x="391"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272;p71">
              <a:extLst>
                <a:ext uri="{FF2B5EF4-FFF2-40B4-BE49-F238E27FC236}">
                  <a16:creationId xmlns:a16="http://schemas.microsoft.com/office/drawing/2014/main" id="{154691D2-F79D-25A7-2661-64B6BE79DA97}"/>
                </a:ext>
              </a:extLst>
            </p:cNvPr>
            <p:cNvSpPr/>
            <p:nvPr/>
          </p:nvSpPr>
          <p:spPr>
            <a:xfrm>
              <a:off x="4923176" y="4178881"/>
              <a:ext cx="116482" cy="378109"/>
            </a:xfrm>
            <a:custGeom>
              <a:avLst/>
              <a:gdLst/>
              <a:ahLst/>
              <a:cxnLst/>
              <a:rect l="l" t="t" r="r" b="b"/>
              <a:pathLst>
                <a:path w="1784" h="5791" extrusionOk="0">
                  <a:moveTo>
                    <a:pt x="1735" y="1"/>
                  </a:moveTo>
                  <a:lnTo>
                    <a:pt x="1457" y="243"/>
                  </a:lnTo>
                  <a:cubicBezTo>
                    <a:pt x="1323" y="255"/>
                    <a:pt x="1201" y="268"/>
                    <a:pt x="1068" y="303"/>
                  </a:cubicBezTo>
                  <a:cubicBezTo>
                    <a:pt x="789" y="376"/>
                    <a:pt x="510" y="486"/>
                    <a:pt x="219" y="535"/>
                  </a:cubicBezTo>
                  <a:cubicBezTo>
                    <a:pt x="158" y="546"/>
                    <a:pt x="85" y="559"/>
                    <a:pt x="36" y="619"/>
                  </a:cubicBezTo>
                  <a:cubicBezTo>
                    <a:pt x="1" y="668"/>
                    <a:pt x="12" y="740"/>
                    <a:pt x="25" y="801"/>
                  </a:cubicBezTo>
                  <a:cubicBezTo>
                    <a:pt x="61" y="1007"/>
                    <a:pt x="134" y="1201"/>
                    <a:pt x="158" y="1408"/>
                  </a:cubicBezTo>
                  <a:cubicBezTo>
                    <a:pt x="182" y="1638"/>
                    <a:pt x="182" y="1857"/>
                    <a:pt x="206" y="2088"/>
                  </a:cubicBezTo>
                  <a:cubicBezTo>
                    <a:pt x="231" y="2245"/>
                    <a:pt x="352" y="2536"/>
                    <a:pt x="498" y="2803"/>
                  </a:cubicBezTo>
                  <a:cubicBezTo>
                    <a:pt x="535" y="2864"/>
                    <a:pt x="522" y="3010"/>
                    <a:pt x="535" y="3083"/>
                  </a:cubicBezTo>
                  <a:cubicBezTo>
                    <a:pt x="535" y="3156"/>
                    <a:pt x="546" y="3240"/>
                    <a:pt x="546" y="3326"/>
                  </a:cubicBezTo>
                  <a:cubicBezTo>
                    <a:pt x="570" y="3483"/>
                    <a:pt x="583" y="3641"/>
                    <a:pt x="583" y="3787"/>
                  </a:cubicBezTo>
                  <a:cubicBezTo>
                    <a:pt x="607" y="4017"/>
                    <a:pt x="619" y="4259"/>
                    <a:pt x="619" y="4490"/>
                  </a:cubicBezTo>
                  <a:cubicBezTo>
                    <a:pt x="632" y="4709"/>
                    <a:pt x="632" y="4927"/>
                    <a:pt x="643" y="5146"/>
                  </a:cubicBezTo>
                  <a:cubicBezTo>
                    <a:pt x="643" y="5230"/>
                    <a:pt x="643" y="5303"/>
                    <a:pt x="656" y="5376"/>
                  </a:cubicBezTo>
                  <a:cubicBezTo>
                    <a:pt x="667" y="5461"/>
                    <a:pt x="667" y="5594"/>
                    <a:pt x="729" y="5655"/>
                  </a:cubicBezTo>
                  <a:cubicBezTo>
                    <a:pt x="816" y="5742"/>
                    <a:pt x="942" y="5790"/>
                    <a:pt x="1071" y="5790"/>
                  </a:cubicBezTo>
                  <a:cubicBezTo>
                    <a:pt x="1087" y="5790"/>
                    <a:pt x="1102" y="5790"/>
                    <a:pt x="1117" y="5788"/>
                  </a:cubicBezTo>
                  <a:cubicBezTo>
                    <a:pt x="1250" y="5777"/>
                    <a:pt x="1384" y="5680"/>
                    <a:pt x="1444" y="5558"/>
                  </a:cubicBezTo>
                  <a:cubicBezTo>
                    <a:pt x="1530" y="5400"/>
                    <a:pt x="1530" y="5170"/>
                    <a:pt x="1505" y="4988"/>
                  </a:cubicBezTo>
                  <a:cubicBezTo>
                    <a:pt x="1481" y="4806"/>
                    <a:pt x="1493" y="4612"/>
                    <a:pt x="1493" y="4418"/>
                  </a:cubicBezTo>
                  <a:cubicBezTo>
                    <a:pt x="1493" y="3968"/>
                    <a:pt x="1493" y="3520"/>
                    <a:pt x="1530" y="3070"/>
                  </a:cubicBezTo>
                  <a:cubicBezTo>
                    <a:pt x="1565" y="2488"/>
                    <a:pt x="1699" y="1263"/>
                    <a:pt x="1760" y="729"/>
                  </a:cubicBezTo>
                  <a:cubicBezTo>
                    <a:pt x="1784" y="486"/>
                    <a:pt x="1772" y="243"/>
                    <a:pt x="173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273;p71">
              <a:extLst>
                <a:ext uri="{FF2B5EF4-FFF2-40B4-BE49-F238E27FC236}">
                  <a16:creationId xmlns:a16="http://schemas.microsoft.com/office/drawing/2014/main" id="{DA62EB8D-F7A5-5C12-EC5D-F2241CB840EA}"/>
                </a:ext>
              </a:extLst>
            </p:cNvPr>
            <p:cNvSpPr/>
            <p:nvPr/>
          </p:nvSpPr>
          <p:spPr>
            <a:xfrm>
              <a:off x="4923176" y="4178881"/>
              <a:ext cx="116482" cy="376411"/>
            </a:xfrm>
            <a:custGeom>
              <a:avLst/>
              <a:gdLst/>
              <a:ahLst/>
              <a:cxnLst/>
              <a:rect l="l" t="t" r="r" b="b"/>
              <a:pathLst>
                <a:path w="1784" h="5765" extrusionOk="0">
                  <a:moveTo>
                    <a:pt x="1735" y="1"/>
                  </a:moveTo>
                  <a:lnTo>
                    <a:pt x="1457" y="243"/>
                  </a:lnTo>
                  <a:cubicBezTo>
                    <a:pt x="1323" y="255"/>
                    <a:pt x="1201" y="268"/>
                    <a:pt x="1068" y="303"/>
                  </a:cubicBezTo>
                  <a:cubicBezTo>
                    <a:pt x="789" y="376"/>
                    <a:pt x="510" y="486"/>
                    <a:pt x="219" y="535"/>
                  </a:cubicBezTo>
                  <a:cubicBezTo>
                    <a:pt x="158" y="546"/>
                    <a:pt x="85" y="559"/>
                    <a:pt x="36" y="619"/>
                  </a:cubicBezTo>
                  <a:cubicBezTo>
                    <a:pt x="1" y="668"/>
                    <a:pt x="12" y="740"/>
                    <a:pt x="25" y="801"/>
                  </a:cubicBezTo>
                  <a:cubicBezTo>
                    <a:pt x="61" y="1007"/>
                    <a:pt x="134" y="1201"/>
                    <a:pt x="158" y="1408"/>
                  </a:cubicBezTo>
                  <a:cubicBezTo>
                    <a:pt x="182" y="1638"/>
                    <a:pt x="182" y="1857"/>
                    <a:pt x="206" y="2088"/>
                  </a:cubicBezTo>
                  <a:cubicBezTo>
                    <a:pt x="231" y="2245"/>
                    <a:pt x="352" y="2536"/>
                    <a:pt x="498" y="2803"/>
                  </a:cubicBezTo>
                  <a:cubicBezTo>
                    <a:pt x="535" y="2864"/>
                    <a:pt x="522" y="3010"/>
                    <a:pt x="535" y="3083"/>
                  </a:cubicBezTo>
                  <a:cubicBezTo>
                    <a:pt x="535" y="3156"/>
                    <a:pt x="546" y="3240"/>
                    <a:pt x="546" y="3326"/>
                  </a:cubicBezTo>
                  <a:cubicBezTo>
                    <a:pt x="570" y="3483"/>
                    <a:pt x="583" y="3641"/>
                    <a:pt x="583" y="3787"/>
                  </a:cubicBezTo>
                  <a:cubicBezTo>
                    <a:pt x="607" y="4017"/>
                    <a:pt x="619" y="4259"/>
                    <a:pt x="619" y="4490"/>
                  </a:cubicBezTo>
                  <a:cubicBezTo>
                    <a:pt x="632" y="4709"/>
                    <a:pt x="632" y="4927"/>
                    <a:pt x="643" y="5146"/>
                  </a:cubicBezTo>
                  <a:cubicBezTo>
                    <a:pt x="643" y="5230"/>
                    <a:pt x="643" y="5303"/>
                    <a:pt x="656" y="5376"/>
                  </a:cubicBezTo>
                  <a:cubicBezTo>
                    <a:pt x="667" y="5461"/>
                    <a:pt x="667" y="5594"/>
                    <a:pt x="729" y="5655"/>
                  </a:cubicBezTo>
                  <a:cubicBezTo>
                    <a:pt x="777" y="5704"/>
                    <a:pt x="826" y="5740"/>
                    <a:pt x="899" y="5764"/>
                  </a:cubicBezTo>
                  <a:cubicBezTo>
                    <a:pt x="656" y="4187"/>
                    <a:pt x="619" y="2597"/>
                    <a:pt x="1274" y="1117"/>
                  </a:cubicBezTo>
                  <a:cubicBezTo>
                    <a:pt x="1371" y="910"/>
                    <a:pt x="1541" y="716"/>
                    <a:pt x="1772" y="619"/>
                  </a:cubicBezTo>
                  <a:cubicBezTo>
                    <a:pt x="1784" y="413"/>
                    <a:pt x="1760" y="206"/>
                    <a:pt x="17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274;p71">
              <a:extLst>
                <a:ext uri="{FF2B5EF4-FFF2-40B4-BE49-F238E27FC236}">
                  <a16:creationId xmlns:a16="http://schemas.microsoft.com/office/drawing/2014/main" id="{6E588ED8-EB2A-B296-41FB-D4F08CD3D1E5}"/>
                </a:ext>
              </a:extLst>
            </p:cNvPr>
            <p:cNvSpPr/>
            <p:nvPr/>
          </p:nvSpPr>
          <p:spPr>
            <a:xfrm>
              <a:off x="4963527" y="4219232"/>
              <a:ext cx="75413" cy="337954"/>
            </a:xfrm>
            <a:custGeom>
              <a:avLst/>
              <a:gdLst/>
              <a:ahLst/>
              <a:cxnLst/>
              <a:rect l="l" t="t" r="r" b="b"/>
              <a:pathLst>
                <a:path w="1155" h="5176" extrusionOk="0">
                  <a:moveTo>
                    <a:pt x="1154" y="1"/>
                  </a:moveTo>
                  <a:cubicBezTo>
                    <a:pt x="923" y="98"/>
                    <a:pt x="753" y="292"/>
                    <a:pt x="656" y="499"/>
                  </a:cubicBezTo>
                  <a:cubicBezTo>
                    <a:pt x="1" y="1979"/>
                    <a:pt x="38" y="3569"/>
                    <a:pt x="281" y="5146"/>
                  </a:cubicBezTo>
                  <a:cubicBezTo>
                    <a:pt x="325" y="5164"/>
                    <a:pt x="382" y="5175"/>
                    <a:pt x="438" y="5175"/>
                  </a:cubicBezTo>
                  <a:cubicBezTo>
                    <a:pt x="459" y="5175"/>
                    <a:pt x="479" y="5174"/>
                    <a:pt x="499" y="5170"/>
                  </a:cubicBezTo>
                  <a:cubicBezTo>
                    <a:pt x="632" y="5159"/>
                    <a:pt x="766" y="5062"/>
                    <a:pt x="826" y="4940"/>
                  </a:cubicBezTo>
                  <a:cubicBezTo>
                    <a:pt x="912" y="4782"/>
                    <a:pt x="912" y="4552"/>
                    <a:pt x="887" y="4370"/>
                  </a:cubicBezTo>
                  <a:cubicBezTo>
                    <a:pt x="863" y="4188"/>
                    <a:pt x="875" y="3994"/>
                    <a:pt x="875" y="3800"/>
                  </a:cubicBezTo>
                  <a:cubicBezTo>
                    <a:pt x="875" y="3350"/>
                    <a:pt x="875" y="2902"/>
                    <a:pt x="912" y="2452"/>
                  </a:cubicBezTo>
                  <a:cubicBezTo>
                    <a:pt x="947" y="1870"/>
                    <a:pt x="1081" y="645"/>
                    <a:pt x="1142" y="111"/>
                  </a:cubicBezTo>
                  <a:cubicBezTo>
                    <a:pt x="1142" y="74"/>
                    <a:pt x="1154" y="38"/>
                    <a:pt x="11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275;p71">
              <a:extLst>
                <a:ext uri="{FF2B5EF4-FFF2-40B4-BE49-F238E27FC236}">
                  <a16:creationId xmlns:a16="http://schemas.microsoft.com/office/drawing/2014/main" id="{891B1B38-7676-B513-B0DB-B688CEA81470}"/>
                </a:ext>
              </a:extLst>
            </p:cNvPr>
            <p:cNvSpPr/>
            <p:nvPr/>
          </p:nvSpPr>
          <p:spPr>
            <a:xfrm>
              <a:off x="4881976" y="4355238"/>
              <a:ext cx="78482" cy="224998"/>
            </a:xfrm>
            <a:custGeom>
              <a:avLst/>
              <a:gdLst/>
              <a:ahLst/>
              <a:cxnLst/>
              <a:rect l="l" t="t" r="r" b="b"/>
              <a:pathLst>
                <a:path w="1202" h="3446" extrusionOk="0">
                  <a:moveTo>
                    <a:pt x="1034" y="0"/>
                  </a:moveTo>
                  <a:cubicBezTo>
                    <a:pt x="944" y="0"/>
                    <a:pt x="834" y="45"/>
                    <a:pt x="765" y="66"/>
                  </a:cubicBezTo>
                  <a:cubicBezTo>
                    <a:pt x="595" y="127"/>
                    <a:pt x="376" y="163"/>
                    <a:pt x="231" y="272"/>
                  </a:cubicBezTo>
                  <a:cubicBezTo>
                    <a:pt x="85" y="382"/>
                    <a:pt x="98" y="576"/>
                    <a:pt x="109" y="746"/>
                  </a:cubicBezTo>
                  <a:lnTo>
                    <a:pt x="109" y="770"/>
                  </a:lnTo>
                  <a:cubicBezTo>
                    <a:pt x="109" y="1231"/>
                    <a:pt x="85" y="1692"/>
                    <a:pt x="73" y="2154"/>
                  </a:cubicBezTo>
                  <a:cubicBezTo>
                    <a:pt x="61" y="2469"/>
                    <a:pt x="1" y="3294"/>
                    <a:pt x="279" y="3391"/>
                  </a:cubicBezTo>
                  <a:cubicBezTo>
                    <a:pt x="346" y="3421"/>
                    <a:pt x="449" y="3446"/>
                    <a:pt x="546" y="3446"/>
                  </a:cubicBezTo>
                  <a:cubicBezTo>
                    <a:pt x="643" y="3446"/>
                    <a:pt x="734" y="3421"/>
                    <a:pt x="777" y="3354"/>
                  </a:cubicBezTo>
                  <a:cubicBezTo>
                    <a:pt x="1056" y="2857"/>
                    <a:pt x="1141" y="1134"/>
                    <a:pt x="1166" y="636"/>
                  </a:cubicBezTo>
                  <a:cubicBezTo>
                    <a:pt x="1166" y="515"/>
                    <a:pt x="1153" y="563"/>
                    <a:pt x="1166" y="442"/>
                  </a:cubicBezTo>
                  <a:cubicBezTo>
                    <a:pt x="1166" y="345"/>
                    <a:pt x="1201" y="199"/>
                    <a:pt x="1177" y="102"/>
                  </a:cubicBezTo>
                  <a:cubicBezTo>
                    <a:pt x="1156" y="25"/>
                    <a:pt x="1101" y="0"/>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276;p71">
              <a:extLst>
                <a:ext uri="{FF2B5EF4-FFF2-40B4-BE49-F238E27FC236}">
                  <a16:creationId xmlns:a16="http://schemas.microsoft.com/office/drawing/2014/main" id="{1A564EB5-9CC0-001C-C058-CC89D1A21FCB}"/>
                </a:ext>
              </a:extLst>
            </p:cNvPr>
            <p:cNvSpPr/>
            <p:nvPr/>
          </p:nvSpPr>
          <p:spPr>
            <a:xfrm>
              <a:off x="4881127" y="4187043"/>
              <a:ext cx="137963" cy="237534"/>
            </a:xfrm>
            <a:custGeom>
              <a:avLst/>
              <a:gdLst/>
              <a:ahLst/>
              <a:cxnLst/>
              <a:rect l="l" t="t" r="r" b="b"/>
              <a:pathLst>
                <a:path w="2113" h="3638" extrusionOk="0">
                  <a:moveTo>
                    <a:pt x="2024" y="1"/>
                  </a:moveTo>
                  <a:cubicBezTo>
                    <a:pt x="1964" y="1"/>
                    <a:pt x="1860" y="72"/>
                    <a:pt x="1810" y="81"/>
                  </a:cubicBezTo>
                  <a:cubicBezTo>
                    <a:pt x="1748" y="106"/>
                    <a:pt x="1700" y="154"/>
                    <a:pt x="1640" y="167"/>
                  </a:cubicBezTo>
                  <a:cubicBezTo>
                    <a:pt x="1615" y="171"/>
                    <a:pt x="1588" y="172"/>
                    <a:pt x="1561" y="172"/>
                  </a:cubicBezTo>
                  <a:cubicBezTo>
                    <a:pt x="1505" y="172"/>
                    <a:pt x="1445" y="167"/>
                    <a:pt x="1397" y="167"/>
                  </a:cubicBezTo>
                  <a:lnTo>
                    <a:pt x="899" y="167"/>
                  </a:lnTo>
                  <a:cubicBezTo>
                    <a:pt x="769" y="158"/>
                    <a:pt x="489" y="62"/>
                    <a:pt x="283" y="62"/>
                  </a:cubicBezTo>
                  <a:cubicBezTo>
                    <a:pt x="201" y="62"/>
                    <a:pt x="131" y="77"/>
                    <a:pt x="86" y="118"/>
                  </a:cubicBezTo>
                  <a:cubicBezTo>
                    <a:pt x="74" y="130"/>
                    <a:pt x="62" y="143"/>
                    <a:pt x="62" y="154"/>
                  </a:cubicBezTo>
                  <a:cubicBezTo>
                    <a:pt x="25" y="215"/>
                    <a:pt x="14" y="288"/>
                    <a:pt x="14" y="361"/>
                  </a:cubicBezTo>
                  <a:cubicBezTo>
                    <a:pt x="1" y="931"/>
                    <a:pt x="14" y="1513"/>
                    <a:pt x="25" y="2096"/>
                  </a:cubicBezTo>
                  <a:cubicBezTo>
                    <a:pt x="38" y="2351"/>
                    <a:pt x="25" y="2630"/>
                    <a:pt x="86" y="2885"/>
                  </a:cubicBezTo>
                  <a:cubicBezTo>
                    <a:pt x="135" y="3128"/>
                    <a:pt x="111" y="3395"/>
                    <a:pt x="147" y="3637"/>
                  </a:cubicBezTo>
                  <a:cubicBezTo>
                    <a:pt x="167" y="3625"/>
                    <a:pt x="189" y="3621"/>
                    <a:pt x="211" y="3621"/>
                  </a:cubicBezTo>
                  <a:cubicBezTo>
                    <a:pt x="255" y="3621"/>
                    <a:pt x="301" y="3637"/>
                    <a:pt x="341" y="3637"/>
                  </a:cubicBezTo>
                  <a:cubicBezTo>
                    <a:pt x="426" y="3637"/>
                    <a:pt x="511" y="3637"/>
                    <a:pt x="596" y="3625"/>
                  </a:cubicBezTo>
                  <a:cubicBezTo>
                    <a:pt x="753" y="3589"/>
                    <a:pt x="899" y="3540"/>
                    <a:pt x="1033" y="3443"/>
                  </a:cubicBezTo>
                  <a:cubicBezTo>
                    <a:pt x="1081" y="3419"/>
                    <a:pt x="1142" y="3370"/>
                    <a:pt x="1166" y="3309"/>
                  </a:cubicBezTo>
                  <a:cubicBezTo>
                    <a:pt x="1179" y="3273"/>
                    <a:pt x="1179" y="3236"/>
                    <a:pt x="1190" y="3201"/>
                  </a:cubicBezTo>
                  <a:cubicBezTo>
                    <a:pt x="1214" y="2909"/>
                    <a:pt x="1203" y="2605"/>
                    <a:pt x="1263" y="2314"/>
                  </a:cubicBezTo>
                  <a:cubicBezTo>
                    <a:pt x="1397" y="1623"/>
                    <a:pt x="1858" y="1028"/>
                    <a:pt x="2004" y="337"/>
                  </a:cubicBezTo>
                  <a:cubicBezTo>
                    <a:pt x="2028" y="264"/>
                    <a:pt x="2112" y="57"/>
                    <a:pt x="2052" y="9"/>
                  </a:cubicBezTo>
                  <a:cubicBezTo>
                    <a:pt x="2045" y="3"/>
                    <a:pt x="2035" y="1"/>
                    <a:pt x="2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277;p71">
              <a:extLst>
                <a:ext uri="{FF2B5EF4-FFF2-40B4-BE49-F238E27FC236}">
                  <a16:creationId xmlns:a16="http://schemas.microsoft.com/office/drawing/2014/main" id="{BCF6F81D-F9C3-6468-EC9A-9D06C29E1E0F}"/>
                </a:ext>
              </a:extLst>
            </p:cNvPr>
            <p:cNvSpPr/>
            <p:nvPr/>
          </p:nvSpPr>
          <p:spPr>
            <a:xfrm>
              <a:off x="4868460" y="3967330"/>
              <a:ext cx="149846" cy="58110"/>
            </a:xfrm>
            <a:custGeom>
              <a:avLst/>
              <a:gdLst/>
              <a:ahLst/>
              <a:cxnLst/>
              <a:rect l="l" t="t" r="r" b="b"/>
              <a:pathLst>
                <a:path w="2295" h="890" extrusionOk="0">
                  <a:moveTo>
                    <a:pt x="1736" y="0"/>
                  </a:moveTo>
                  <a:cubicBezTo>
                    <a:pt x="1651" y="0"/>
                    <a:pt x="1566" y="12"/>
                    <a:pt x="1481" y="24"/>
                  </a:cubicBezTo>
                  <a:cubicBezTo>
                    <a:pt x="1093" y="73"/>
                    <a:pt x="693" y="158"/>
                    <a:pt x="316" y="255"/>
                  </a:cubicBezTo>
                  <a:cubicBezTo>
                    <a:pt x="243" y="267"/>
                    <a:pt x="183" y="291"/>
                    <a:pt x="122" y="328"/>
                  </a:cubicBezTo>
                  <a:cubicBezTo>
                    <a:pt x="49" y="377"/>
                    <a:pt x="13" y="474"/>
                    <a:pt x="1" y="571"/>
                  </a:cubicBezTo>
                  <a:cubicBezTo>
                    <a:pt x="1" y="631"/>
                    <a:pt x="13" y="765"/>
                    <a:pt x="74" y="801"/>
                  </a:cubicBezTo>
                  <a:cubicBezTo>
                    <a:pt x="110" y="823"/>
                    <a:pt x="163" y="827"/>
                    <a:pt x="213" y="827"/>
                  </a:cubicBezTo>
                  <a:cubicBezTo>
                    <a:pt x="247" y="827"/>
                    <a:pt x="280" y="825"/>
                    <a:pt x="305" y="825"/>
                  </a:cubicBezTo>
                  <a:cubicBezTo>
                    <a:pt x="499" y="850"/>
                    <a:pt x="680" y="862"/>
                    <a:pt x="874" y="874"/>
                  </a:cubicBezTo>
                  <a:cubicBezTo>
                    <a:pt x="960" y="874"/>
                    <a:pt x="1044" y="886"/>
                    <a:pt x="1130" y="886"/>
                  </a:cubicBezTo>
                  <a:cubicBezTo>
                    <a:pt x="1174" y="888"/>
                    <a:pt x="1217" y="889"/>
                    <a:pt x="1261" y="889"/>
                  </a:cubicBezTo>
                  <a:cubicBezTo>
                    <a:pt x="1472" y="889"/>
                    <a:pt x="1681" y="868"/>
                    <a:pt x="1882" y="838"/>
                  </a:cubicBezTo>
                  <a:cubicBezTo>
                    <a:pt x="1979" y="825"/>
                    <a:pt x="2137" y="801"/>
                    <a:pt x="2209" y="741"/>
                  </a:cubicBezTo>
                  <a:cubicBezTo>
                    <a:pt x="2282" y="668"/>
                    <a:pt x="2295" y="571"/>
                    <a:pt x="2282" y="474"/>
                  </a:cubicBezTo>
                  <a:cubicBezTo>
                    <a:pt x="2258" y="291"/>
                    <a:pt x="2173" y="110"/>
                    <a:pt x="1991" y="49"/>
                  </a:cubicBezTo>
                  <a:cubicBezTo>
                    <a:pt x="1906" y="12"/>
                    <a:pt x="1821" y="0"/>
                    <a:pt x="1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278;p71">
              <a:extLst>
                <a:ext uri="{FF2B5EF4-FFF2-40B4-BE49-F238E27FC236}">
                  <a16:creationId xmlns:a16="http://schemas.microsoft.com/office/drawing/2014/main" id="{688E6D5F-CC97-63FE-78B4-ADC5218F55ED}"/>
                </a:ext>
              </a:extLst>
            </p:cNvPr>
            <p:cNvSpPr/>
            <p:nvPr/>
          </p:nvSpPr>
          <p:spPr>
            <a:xfrm>
              <a:off x="4680742" y="3901906"/>
              <a:ext cx="57131" cy="74956"/>
            </a:xfrm>
            <a:custGeom>
              <a:avLst/>
              <a:gdLst/>
              <a:ahLst/>
              <a:cxnLst/>
              <a:rect l="l" t="t" r="r" b="b"/>
              <a:pathLst>
                <a:path w="875" h="1148" extrusionOk="0">
                  <a:moveTo>
                    <a:pt x="105" y="0"/>
                  </a:moveTo>
                  <a:cubicBezTo>
                    <a:pt x="68" y="0"/>
                    <a:pt x="35" y="8"/>
                    <a:pt x="12" y="31"/>
                  </a:cubicBezTo>
                  <a:lnTo>
                    <a:pt x="0" y="31"/>
                  </a:lnTo>
                  <a:lnTo>
                    <a:pt x="0" y="44"/>
                  </a:lnTo>
                  <a:cubicBezTo>
                    <a:pt x="12" y="68"/>
                    <a:pt x="36" y="80"/>
                    <a:pt x="61" y="80"/>
                  </a:cubicBezTo>
                  <a:cubicBezTo>
                    <a:pt x="85" y="92"/>
                    <a:pt x="109" y="104"/>
                    <a:pt x="146" y="117"/>
                  </a:cubicBezTo>
                  <a:cubicBezTo>
                    <a:pt x="170" y="128"/>
                    <a:pt x="194" y="141"/>
                    <a:pt x="219" y="165"/>
                  </a:cubicBezTo>
                  <a:cubicBezTo>
                    <a:pt x="230" y="190"/>
                    <a:pt x="255" y="214"/>
                    <a:pt x="243" y="250"/>
                  </a:cubicBezTo>
                  <a:cubicBezTo>
                    <a:pt x="230" y="274"/>
                    <a:pt x="219" y="274"/>
                    <a:pt x="194" y="274"/>
                  </a:cubicBezTo>
                  <a:cubicBezTo>
                    <a:pt x="158" y="287"/>
                    <a:pt x="133" y="298"/>
                    <a:pt x="109" y="323"/>
                  </a:cubicBezTo>
                  <a:cubicBezTo>
                    <a:pt x="97" y="335"/>
                    <a:pt x="73" y="359"/>
                    <a:pt x="73" y="371"/>
                  </a:cubicBezTo>
                  <a:cubicBezTo>
                    <a:pt x="85" y="395"/>
                    <a:pt x="97" y="408"/>
                    <a:pt x="97" y="432"/>
                  </a:cubicBezTo>
                  <a:cubicBezTo>
                    <a:pt x="85" y="457"/>
                    <a:pt x="49" y="444"/>
                    <a:pt x="49" y="481"/>
                  </a:cubicBezTo>
                  <a:cubicBezTo>
                    <a:pt x="49" y="492"/>
                    <a:pt x="61" y="492"/>
                    <a:pt x="61" y="505"/>
                  </a:cubicBezTo>
                  <a:cubicBezTo>
                    <a:pt x="49" y="517"/>
                    <a:pt x="36" y="529"/>
                    <a:pt x="36" y="541"/>
                  </a:cubicBezTo>
                  <a:cubicBezTo>
                    <a:pt x="25" y="565"/>
                    <a:pt x="25" y="590"/>
                    <a:pt x="12" y="602"/>
                  </a:cubicBezTo>
                  <a:cubicBezTo>
                    <a:pt x="12" y="614"/>
                    <a:pt x="12" y="614"/>
                    <a:pt x="25" y="626"/>
                  </a:cubicBezTo>
                  <a:cubicBezTo>
                    <a:pt x="25" y="626"/>
                    <a:pt x="25" y="638"/>
                    <a:pt x="36" y="638"/>
                  </a:cubicBezTo>
                  <a:cubicBezTo>
                    <a:pt x="85" y="662"/>
                    <a:pt x="146" y="662"/>
                    <a:pt x="194" y="687"/>
                  </a:cubicBezTo>
                  <a:cubicBezTo>
                    <a:pt x="230" y="699"/>
                    <a:pt x="267" y="735"/>
                    <a:pt x="292" y="772"/>
                  </a:cubicBezTo>
                  <a:cubicBezTo>
                    <a:pt x="316" y="821"/>
                    <a:pt x="327" y="856"/>
                    <a:pt x="340" y="893"/>
                  </a:cubicBezTo>
                  <a:cubicBezTo>
                    <a:pt x="364" y="942"/>
                    <a:pt x="400" y="990"/>
                    <a:pt x="437" y="1026"/>
                  </a:cubicBezTo>
                  <a:cubicBezTo>
                    <a:pt x="461" y="1063"/>
                    <a:pt x="522" y="1136"/>
                    <a:pt x="534" y="1148"/>
                  </a:cubicBezTo>
                  <a:lnTo>
                    <a:pt x="874" y="918"/>
                  </a:lnTo>
                  <a:lnTo>
                    <a:pt x="874" y="845"/>
                  </a:lnTo>
                  <a:cubicBezTo>
                    <a:pt x="850" y="723"/>
                    <a:pt x="813" y="602"/>
                    <a:pt x="764" y="492"/>
                  </a:cubicBezTo>
                  <a:cubicBezTo>
                    <a:pt x="716" y="395"/>
                    <a:pt x="656" y="262"/>
                    <a:pt x="559" y="214"/>
                  </a:cubicBezTo>
                  <a:lnTo>
                    <a:pt x="376" y="104"/>
                  </a:lnTo>
                  <a:cubicBezTo>
                    <a:pt x="303" y="56"/>
                    <a:pt x="243" y="31"/>
                    <a:pt x="170" y="7"/>
                  </a:cubicBezTo>
                  <a:cubicBezTo>
                    <a:pt x="148" y="3"/>
                    <a:pt x="126" y="0"/>
                    <a:pt x="105" y="0"/>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279;p71">
              <a:extLst>
                <a:ext uri="{FF2B5EF4-FFF2-40B4-BE49-F238E27FC236}">
                  <a16:creationId xmlns:a16="http://schemas.microsoft.com/office/drawing/2014/main" id="{7AD3FB81-870B-0B80-DA4E-65A0C6AAB383}"/>
                </a:ext>
              </a:extLst>
            </p:cNvPr>
            <p:cNvSpPr/>
            <p:nvPr/>
          </p:nvSpPr>
          <p:spPr>
            <a:xfrm>
              <a:off x="4873227" y="3910003"/>
              <a:ext cx="187063" cy="325026"/>
            </a:xfrm>
            <a:custGeom>
              <a:avLst/>
              <a:gdLst/>
              <a:ahLst/>
              <a:cxnLst/>
              <a:rect l="l" t="t" r="r" b="b"/>
              <a:pathLst>
                <a:path w="2865" h="4978" extrusionOk="0">
                  <a:moveTo>
                    <a:pt x="2108" y="0"/>
                  </a:moveTo>
                  <a:cubicBezTo>
                    <a:pt x="1772" y="0"/>
                    <a:pt x="1448" y="205"/>
                    <a:pt x="1130" y="320"/>
                  </a:cubicBezTo>
                  <a:cubicBezTo>
                    <a:pt x="838" y="417"/>
                    <a:pt x="559" y="563"/>
                    <a:pt x="292" y="721"/>
                  </a:cubicBezTo>
                  <a:cubicBezTo>
                    <a:pt x="219" y="769"/>
                    <a:pt x="110" y="818"/>
                    <a:pt x="62" y="891"/>
                  </a:cubicBezTo>
                  <a:cubicBezTo>
                    <a:pt x="1" y="988"/>
                    <a:pt x="1" y="1109"/>
                    <a:pt x="1" y="1206"/>
                  </a:cubicBezTo>
                  <a:lnTo>
                    <a:pt x="1" y="1230"/>
                  </a:lnTo>
                  <a:cubicBezTo>
                    <a:pt x="1" y="1509"/>
                    <a:pt x="37" y="1789"/>
                    <a:pt x="62" y="2067"/>
                  </a:cubicBezTo>
                  <a:cubicBezTo>
                    <a:pt x="146" y="2868"/>
                    <a:pt x="122" y="3669"/>
                    <a:pt x="49" y="4458"/>
                  </a:cubicBezTo>
                  <a:cubicBezTo>
                    <a:pt x="37" y="4531"/>
                    <a:pt x="25" y="4604"/>
                    <a:pt x="62" y="4664"/>
                  </a:cubicBezTo>
                  <a:cubicBezTo>
                    <a:pt x="98" y="4761"/>
                    <a:pt x="207" y="4822"/>
                    <a:pt x="304" y="4858"/>
                  </a:cubicBezTo>
                  <a:cubicBezTo>
                    <a:pt x="539" y="4943"/>
                    <a:pt x="782" y="4977"/>
                    <a:pt x="1028" y="4977"/>
                  </a:cubicBezTo>
                  <a:cubicBezTo>
                    <a:pt x="1380" y="4977"/>
                    <a:pt x="1738" y="4908"/>
                    <a:pt x="2088" y="4822"/>
                  </a:cubicBezTo>
                  <a:cubicBezTo>
                    <a:pt x="2246" y="4786"/>
                    <a:pt x="2416" y="4737"/>
                    <a:pt x="2513" y="4604"/>
                  </a:cubicBezTo>
                  <a:cubicBezTo>
                    <a:pt x="2597" y="4470"/>
                    <a:pt x="2573" y="4313"/>
                    <a:pt x="2562" y="4155"/>
                  </a:cubicBezTo>
                  <a:cubicBezTo>
                    <a:pt x="2525" y="3912"/>
                    <a:pt x="2452" y="3633"/>
                    <a:pt x="2476" y="3390"/>
                  </a:cubicBezTo>
                  <a:cubicBezTo>
                    <a:pt x="2525" y="3111"/>
                    <a:pt x="2489" y="2820"/>
                    <a:pt x="2525" y="2528"/>
                  </a:cubicBezTo>
                  <a:cubicBezTo>
                    <a:pt x="2537" y="2456"/>
                    <a:pt x="2549" y="2371"/>
                    <a:pt x="2562" y="2286"/>
                  </a:cubicBezTo>
                  <a:cubicBezTo>
                    <a:pt x="2634" y="1897"/>
                    <a:pt x="2756" y="1509"/>
                    <a:pt x="2804" y="1121"/>
                  </a:cubicBezTo>
                  <a:cubicBezTo>
                    <a:pt x="2840" y="818"/>
                    <a:pt x="2864" y="430"/>
                    <a:pt x="2622" y="199"/>
                  </a:cubicBezTo>
                  <a:cubicBezTo>
                    <a:pt x="2586" y="163"/>
                    <a:pt x="2537" y="126"/>
                    <a:pt x="2489" y="101"/>
                  </a:cubicBezTo>
                  <a:cubicBezTo>
                    <a:pt x="2360" y="29"/>
                    <a:pt x="2233" y="0"/>
                    <a:pt x="2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280;p71">
              <a:extLst>
                <a:ext uri="{FF2B5EF4-FFF2-40B4-BE49-F238E27FC236}">
                  <a16:creationId xmlns:a16="http://schemas.microsoft.com/office/drawing/2014/main" id="{B13A9B65-0ED0-7FB8-3A8F-12237FFFEC15}"/>
                </a:ext>
              </a:extLst>
            </p:cNvPr>
            <p:cNvSpPr/>
            <p:nvPr/>
          </p:nvSpPr>
          <p:spPr>
            <a:xfrm>
              <a:off x="4873227" y="3958712"/>
              <a:ext cx="69798" cy="263782"/>
            </a:xfrm>
            <a:custGeom>
              <a:avLst/>
              <a:gdLst/>
              <a:ahLst/>
              <a:cxnLst/>
              <a:rect l="l" t="t" r="r" b="b"/>
              <a:pathLst>
                <a:path w="1069" h="4040" extrusionOk="0">
                  <a:moveTo>
                    <a:pt x="405" y="1"/>
                  </a:moveTo>
                  <a:cubicBezTo>
                    <a:pt x="273" y="1"/>
                    <a:pt x="138" y="43"/>
                    <a:pt x="62" y="145"/>
                  </a:cubicBezTo>
                  <a:cubicBezTo>
                    <a:pt x="1" y="242"/>
                    <a:pt x="1" y="363"/>
                    <a:pt x="1" y="460"/>
                  </a:cubicBezTo>
                  <a:lnTo>
                    <a:pt x="1" y="484"/>
                  </a:lnTo>
                  <a:cubicBezTo>
                    <a:pt x="1" y="763"/>
                    <a:pt x="37" y="1043"/>
                    <a:pt x="62" y="1321"/>
                  </a:cubicBezTo>
                  <a:cubicBezTo>
                    <a:pt x="146" y="2122"/>
                    <a:pt x="122" y="2923"/>
                    <a:pt x="49" y="3712"/>
                  </a:cubicBezTo>
                  <a:cubicBezTo>
                    <a:pt x="37" y="3785"/>
                    <a:pt x="25" y="3858"/>
                    <a:pt x="62" y="3918"/>
                  </a:cubicBezTo>
                  <a:cubicBezTo>
                    <a:pt x="73" y="3979"/>
                    <a:pt x="122" y="4015"/>
                    <a:pt x="170" y="4040"/>
                  </a:cubicBezTo>
                  <a:cubicBezTo>
                    <a:pt x="159" y="3724"/>
                    <a:pt x="183" y="3409"/>
                    <a:pt x="243" y="3093"/>
                  </a:cubicBezTo>
                  <a:cubicBezTo>
                    <a:pt x="316" y="2669"/>
                    <a:pt x="450" y="2244"/>
                    <a:pt x="607" y="1844"/>
                  </a:cubicBezTo>
                  <a:cubicBezTo>
                    <a:pt x="680" y="1637"/>
                    <a:pt x="766" y="1431"/>
                    <a:pt x="863" y="1237"/>
                  </a:cubicBezTo>
                  <a:cubicBezTo>
                    <a:pt x="911" y="1127"/>
                    <a:pt x="960" y="1030"/>
                    <a:pt x="996" y="921"/>
                  </a:cubicBezTo>
                  <a:cubicBezTo>
                    <a:pt x="1057" y="739"/>
                    <a:pt x="1068" y="569"/>
                    <a:pt x="984" y="387"/>
                  </a:cubicBezTo>
                  <a:cubicBezTo>
                    <a:pt x="911" y="218"/>
                    <a:pt x="753" y="84"/>
                    <a:pt x="571" y="23"/>
                  </a:cubicBezTo>
                  <a:cubicBezTo>
                    <a:pt x="520" y="9"/>
                    <a:pt x="463" y="1"/>
                    <a:pt x="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281;p71">
              <a:extLst>
                <a:ext uri="{FF2B5EF4-FFF2-40B4-BE49-F238E27FC236}">
                  <a16:creationId xmlns:a16="http://schemas.microsoft.com/office/drawing/2014/main" id="{D276259B-B04A-2BFE-6AF7-ACAA835AD1B8}"/>
                </a:ext>
              </a:extLst>
            </p:cNvPr>
            <p:cNvSpPr/>
            <p:nvPr/>
          </p:nvSpPr>
          <p:spPr>
            <a:xfrm>
              <a:off x="4927943" y="3909480"/>
              <a:ext cx="90365" cy="47402"/>
            </a:xfrm>
            <a:custGeom>
              <a:avLst/>
              <a:gdLst/>
              <a:ahLst/>
              <a:cxnLst/>
              <a:rect l="l" t="t" r="r" b="b"/>
              <a:pathLst>
                <a:path w="1384" h="726" extrusionOk="0">
                  <a:moveTo>
                    <a:pt x="1226" y="1"/>
                  </a:moveTo>
                  <a:cubicBezTo>
                    <a:pt x="910" y="25"/>
                    <a:pt x="594" y="219"/>
                    <a:pt x="292" y="328"/>
                  </a:cubicBezTo>
                  <a:cubicBezTo>
                    <a:pt x="230" y="341"/>
                    <a:pt x="146" y="376"/>
                    <a:pt x="61" y="413"/>
                  </a:cubicBezTo>
                  <a:cubicBezTo>
                    <a:pt x="0" y="462"/>
                    <a:pt x="36" y="522"/>
                    <a:pt x="97" y="559"/>
                  </a:cubicBezTo>
                  <a:cubicBezTo>
                    <a:pt x="250" y="670"/>
                    <a:pt x="438" y="725"/>
                    <a:pt x="626" y="725"/>
                  </a:cubicBezTo>
                  <a:cubicBezTo>
                    <a:pt x="766" y="725"/>
                    <a:pt x="907" y="694"/>
                    <a:pt x="1031" y="632"/>
                  </a:cubicBezTo>
                  <a:cubicBezTo>
                    <a:pt x="1250" y="510"/>
                    <a:pt x="1384" y="243"/>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282;p71">
              <a:extLst>
                <a:ext uri="{FF2B5EF4-FFF2-40B4-BE49-F238E27FC236}">
                  <a16:creationId xmlns:a16="http://schemas.microsoft.com/office/drawing/2014/main" id="{D3DDAFC2-D89F-6D77-EBA9-E23954AEB807}"/>
                </a:ext>
              </a:extLst>
            </p:cNvPr>
            <p:cNvSpPr/>
            <p:nvPr/>
          </p:nvSpPr>
          <p:spPr>
            <a:xfrm>
              <a:off x="4779008" y="3942715"/>
              <a:ext cx="170348" cy="127451"/>
            </a:xfrm>
            <a:custGeom>
              <a:avLst/>
              <a:gdLst/>
              <a:ahLst/>
              <a:cxnLst/>
              <a:rect l="l" t="t" r="r" b="b"/>
              <a:pathLst>
                <a:path w="2609" h="1952" extrusionOk="0">
                  <a:moveTo>
                    <a:pt x="2040" y="1"/>
                  </a:moveTo>
                  <a:cubicBezTo>
                    <a:pt x="1875" y="1"/>
                    <a:pt x="1716" y="79"/>
                    <a:pt x="1578" y="171"/>
                  </a:cubicBezTo>
                  <a:cubicBezTo>
                    <a:pt x="1578" y="170"/>
                    <a:pt x="1579" y="170"/>
                    <a:pt x="1579" y="170"/>
                  </a:cubicBezTo>
                  <a:lnTo>
                    <a:pt x="1579" y="170"/>
                  </a:lnTo>
                  <a:cubicBezTo>
                    <a:pt x="1575" y="170"/>
                    <a:pt x="1213" y="478"/>
                    <a:pt x="254" y="1215"/>
                  </a:cubicBezTo>
                  <a:cubicBezTo>
                    <a:pt x="230" y="1239"/>
                    <a:pt x="0" y="1312"/>
                    <a:pt x="60" y="1627"/>
                  </a:cubicBezTo>
                  <a:cubicBezTo>
                    <a:pt x="84" y="1749"/>
                    <a:pt x="182" y="1870"/>
                    <a:pt x="291" y="1919"/>
                  </a:cubicBezTo>
                  <a:cubicBezTo>
                    <a:pt x="349" y="1942"/>
                    <a:pt x="409" y="1951"/>
                    <a:pt x="470" y="1951"/>
                  </a:cubicBezTo>
                  <a:cubicBezTo>
                    <a:pt x="602" y="1951"/>
                    <a:pt x="737" y="1907"/>
                    <a:pt x="861" y="1858"/>
                  </a:cubicBezTo>
                  <a:cubicBezTo>
                    <a:pt x="1165" y="1736"/>
                    <a:pt x="1444" y="1555"/>
                    <a:pt x="1735" y="1385"/>
                  </a:cubicBezTo>
                  <a:cubicBezTo>
                    <a:pt x="1869" y="1299"/>
                    <a:pt x="2014" y="1227"/>
                    <a:pt x="2160" y="1142"/>
                  </a:cubicBezTo>
                  <a:cubicBezTo>
                    <a:pt x="2330" y="1057"/>
                    <a:pt x="2463" y="972"/>
                    <a:pt x="2536" y="790"/>
                  </a:cubicBezTo>
                  <a:cubicBezTo>
                    <a:pt x="2609" y="644"/>
                    <a:pt x="2609" y="474"/>
                    <a:pt x="2524" y="329"/>
                  </a:cubicBezTo>
                  <a:cubicBezTo>
                    <a:pt x="2500" y="268"/>
                    <a:pt x="2451" y="220"/>
                    <a:pt x="2403" y="171"/>
                  </a:cubicBezTo>
                  <a:cubicBezTo>
                    <a:pt x="2342" y="110"/>
                    <a:pt x="2269" y="50"/>
                    <a:pt x="2196" y="26"/>
                  </a:cubicBezTo>
                  <a:cubicBezTo>
                    <a:pt x="2144" y="8"/>
                    <a:pt x="2092" y="1"/>
                    <a:pt x="2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283;p71">
              <a:extLst>
                <a:ext uri="{FF2B5EF4-FFF2-40B4-BE49-F238E27FC236}">
                  <a16:creationId xmlns:a16="http://schemas.microsoft.com/office/drawing/2014/main" id="{1914B525-1DD4-7380-55D2-155246E242D0}"/>
                </a:ext>
              </a:extLst>
            </p:cNvPr>
            <p:cNvSpPr/>
            <p:nvPr/>
          </p:nvSpPr>
          <p:spPr>
            <a:xfrm>
              <a:off x="4706859" y="3949701"/>
              <a:ext cx="124448" cy="120008"/>
            </a:xfrm>
            <a:custGeom>
              <a:avLst/>
              <a:gdLst/>
              <a:ahLst/>
              <a:cxnLst/>
              <a:rect l="l" t="t" r="r" b="b"/>
              <a:pathLst>
                <a:path w="1906" h="1838" extrusionOk="0">
                  <a:moveTo>
                    <a:pt x="347" y="0"/>
                  </a:moveTo>
                  <a:cubicBezTo>
                    <a:pt x="276" y="0"/>
                    <a:pt x="205" y="26"/>
                    <a:pt x="134" y="76"/>
                  </a:cubicBezTo>
                  <a:cubicBezTo>
                    <a:pt x="86" y="113"/>
                    <a:pt x="0" y="210"/>
                    <a:pt x="0" y="283"/>
                  </a:cubicBezTo>
                  <a:cubicBezTo>
                    <a:pt x="13" y="343"/>
                    <a:pt x="97" y="428"/>
                    <a:pt x="134" y="477"/>
                  </a:cubicBezTo>
                  <a:cubicBezTo>
                    <a:pt x="243" y="622"/>
                    <a:pt x="364" y="780"/>
                    <a:pt x="486" y="925"/>
                  </a:cubicBezTo>
                  <a:cubicBezTo>
                    <a:pt x="534" y="998"/>
                    <a:pt x="583" y="1059"/>
                    <a:pt x="644" y="1132"/>
                  </a:cubicBezTo>
                  <a:cubicBezTo>
                    <a:pt x="801" y="1326"/>
                    <a:pt x="984" y="1496"/>
                    <a:pt x="1178" y="1653"/>
                  </a:cubicBezTo>
                  <a:cubicBezTo>
                    <a:pt x="1251" y="1715"/>
                    <a:pt x="1372" y="1823"/>
                    <a:pt x="1469" y="1836"/>
                  </a:cubicBezTo>
                  <a:cubicBezTo>
                    <a:pt x="1477" y="1837"/>
                    <a:pt x="1485" y="1837"/>
                    <a:pt x="1493" y="1837"/>
                  </a:cubicBezTo>
                  <a:cubicBezTo>
                    <a:pt x="1580" y="1837"/>
                    <a:pt x="1656" y="1781"/>
                    <a:pt x="1712" y="1715"/>
                  </a:cubicBezTo>
                  <a:cubicBezTo>
                    <a:pt x="1833" y="1581"/>
                    <a:pt x="1906" y="1387"/>
                    <a:pt x="1845" y="1217"/>
                  </a:cubicBezTo>
                  <a:cubicBezTo>
                    <a:pt x="1785" y="1047"/>
                    <a:pt x="1651" y="938"/>
                    <a:pt x="1518" y="817"/>
                  </a:cubicBezTo>
                  <a:cubicBezTo>
                    <a:pt x="1214" y="561"/>
                    <a:pt x="898" y="319"/>
                    <a:pt x="571" y="100"/>
                  </a:cubicBezTo>
                  <a:cubicBezTo>
                    <a:pt x="523" y="52"/>
                    <a:pt x="461" y="16"/>
                    <a:pt x="389" y="3"/>
                  </a:cubicBezTo>
                  <a:cubicBezTo>
                    <a:pt x="375" y="1"/>
                    <a:pt x="361"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284;p71">
              <a:extLst>
                <a:ext uri="{FF2B5EF4-FFF2-40B4-BE49-F238E27FC236}">
                  <a16:creationId xmlns:a16="http://schemas.microsoft.com/office/drawing/2014/main" id="{0F2C1F2E-A6DF-3863-07BD-951C606CC30A}"/>
                </a:ext>
              </a:extLst>
            </p:cNvPr>
            <p:cNvSpPr/>
            <p:nvPr/>
          </p:nvSpPr>
          <p:spPr>
            <a:xfrm>
              <a:off x="4931860" y="3871480"/>
              <a:ext cx="75348" cy="77241"/>
            </a:xfrm>
            <a:custGeom>
              <a:avLst/>
              <a:gdLst/>
              <a:ahLst/>
              <a:cxnLst/>
              <a:rect l="l" t="t" r="r" b="b"/>
              <a:pathLst>
                <a:path w="1154" h="1183" extrusionOk="0">
                  <a:moveTo>
                    <a:pt x="499" y="0"/>
                  </a:moveTo>
                  <a:cubicBezTo>
                    <a:pt x="402" y="0"/>
                    <a:pt x="304" y="36"/>
                    <a:pt x="219" y="97"/>
                  </a:cubicBezTo>
                  <a:cubicBezTo>
                    <a:pt x="146" y="158"/>
                    <a:pt x="86" y="230"/>
                    <a:pt x="49" y="327"/>
                  </a:cubicBezTo>
                  <a:cubicBezTo>
                    <a:pt x="1" y="437"/>
                    <a:pt x="98" y="400"/>
                    <a:pt x="110" y="522"/>
                  </a:cubicBezTo>
                  <a:cubicBezTo>
                    <a:pt x="122" y="631"/>
                    <a:pt x="110" y="728"/>
                    <a:pt x="98" y="837"/>
                  </a:cubicBezTo>
                  <a:cubicBezTo>
                    <a:pt x="98" y="910"/>
                    <a:pt x="73" y="983"/>
                    <a:pt x="110" y="1056"/>
                  </a:cubicBezTo>
                  <a:cubicBezTo>
                    <a:pt x="170" y="1141"/>
                    <a:pt x="292" y="1153"/>
                    <a:pt x="377" y="1165"/>
                  </a:cubicBezTo>
                  <a:cubicBezTo>
                    <a:pt x="451" y="1175"/>
                    <a:pt x="526" y="1183"/>
                    <a:pt x="599" y="1183"/>
                  </a:cubicBezTo>
                  <a:cubicBezTo>
                    <a:pt x="706" y="1183"/>
                    <a:pt x="811" y="1167"/>
                    <a:pt x="911" y="1117"/>
                  </a:cubicBezTo>
                  <a:cubicBezTo>
                    <a:pt x="1044" y="1056"/>
                    <a:pt x="1154" y="910"/>
                    <a:pt x="1141" y="764"/>
                  </a:cubicBezTo>
                  <a:cubicBezTo>
                    <a:pt x="1130" y="691"/>
                    <a:pt x="1093" y="619"/>
                    <a:pt x="1068" y="546"/>
                  </a:cubicBezTo>
                  <a:cubicBezTo>
                    <a:pt x="1033" y="413"/>
                    <a:pt x="1033" y="279"/>
                    <a:pt x="1033" y="146"/>
                  </a:cubicBezTo>
                  <a:cubicBezTo>
                    <a:pt x="1033" y="36"/>
                    <a:pt x="947" y="36"/>
                    <a:pt x="863" y="25"/>
                  </a:cubicBezTo>
                  <a:cubicBezTo>
                    <a:pt x="830" y="20"/>
                    <a:pt x="799" y="19"/>
                    <a:pt x="769" y="19"/>
                  </a:cubicBezTo>
                  <a:cubicBezTo>
                    <a:pt x="707" y="19"/>
                    <a:pt x="648" y="25"/>
                    <a:pt x="583" y="25"/>
                  </a:cubicBezTo>
                  <a:cubicBezTo>
                    <a:pt x="547" y="25"/>
                    <a:pt x="523" y="0"/>
                    <a:pt x="499" y="0"/>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285;p71">
              <a:extLst>
                <a:ext uri="{FF2B5EF4-FFF2-40B4-BE49-F238E27FC236}">
                  <a16:creationId xmlns:a16="http://schemas.microsoft.com/office/drawing/2014/main" id="{2FA78649-02E3-C2C7-D559-DC92F14CD337}"/>
                </a:ext>
              </a:extLst>
            </p:cNvPr>
            <p:cNvSpPr/>
            <p:nvPr/>
          </p:nvSpPr>
          <p:spPr>
            <a:xfrm>
              <a:off x="4904176" y="3789471"/>
              <a:ext cx="134568" cy="122358"/>
            </a:xfrm>
            <a:custGeom>
              <a:avLst/>
              <a:gdLst/>
              <a:ahLst/>
              <a:cxnLst/>
              <a:rect l="l" t="t" r="r" b="b"/>
              <a:pathLst>
                <a:path w="2061" h="1874" extrusionOk="0">
                  <a:moveTo>
                    <a:pt x="812" y="1"/>
                  </a:moveTo>
                  <a:cubicBezTo>
                    <a:pt x="556" y="1"/>
                    <a:pt x="304" y="92"/>
                    <a:pt x="146" y="285"/>
                  </a:cubicBezTo>
                  <a:cubicBezTo>
                    <a:pt x="85" y="346"/>
                    <a:pt x="36" y="431"/>
                    <a:pt x="25" y="516"/>
                  </a:cubicBezTo>
                  <a:cubicBezTo>
                    <a:pt x="0" y="710"/>
                    <a:pt x="85" y="916"/>
                    <a:pt x="36" y="1111"/>
                  </a:cubicBezTo>
                  <a:cubicBezTo>
                    <a:pt x="0" y="1305"/>
                    <a:pt x="73" y="1742"/>
                    <a:pt x="449" y="1850"/>
                  </a:cubicBezTo>
                  <a:cubicBezTo>
                    <a:pt x="501" y="1867"/>
                    <a:pt x="566" y="1873"/>
                    <a:pt x="635" y="1873"/>
                  </a:cubicBezTo>
                  <a:cubicBezTo>
                    <a:pt x="826" y="1873"/>
                    <a:pt x="1052" y="1822"/>
                    <a:pt x="1141" y="1778"/>
                  </a:cubicBezTo>
                  <a:cubicBezTo>
                    <a:pt x="1298" y="1705"/>
                    <a:pt x="1408" y="1548"/>
                    <a:pt x="1505" y="1389"/>
                  </a:cubicBezTo>
                  <a:cubicBezTo>
                    <a:pt x="2060" y="517"/>
                    <a:pt x="1424" y="1"/>
                    <a:pt x="812" y="1"/>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286;p71">
              <a:extLst>
                <a:ext uri="{FF2B5EF4-FFF2-40B4-BE49-F238E27FC236}">
                  <a16:creationId xmlns:a16="http://schemas.microsoft.com/office/drawing/2014/main" id="{2B61091D-EBC7-E30D-C297-932992229744}"/>
                </a:ext>
              </a:extLst>
            </p:cNvPr>
            <p:cNvSpPr/>
            <p:nvPr/>
          </p:nvSpPr>
          <p:spPr>
            <a:xfrm>
              <a:off x="4899409" y="3765639"/>
              <a:ext cx="130781" cy="132609"/>
            </a:xfrm>
            <a:custGeom>
              <a:avLst/>
              <a:gdLst/>
              <a:ahLst/>
              <a:cxnLst/>
              <a:rect l="l" t="t" r="r" b="b"/>
              <a:pathLst>
                <a:path w="2003" h="2031" extrusionOk="0">
                  <a:moveTo>
                    <a:pt x="994" y="1"/>
                  </a:moveTo>
                  <a:cubicBezTo>
                    <a:pt x="916" y="1"/>
                    <a:pt x="839" y="8"/>
                    <a:pt x="765" y="19"/>
                  </a:cubicBezTo>
                  <a:cubicBezTo>
                    <a:pt x="680" y="31"/>
                    <a:pt x="595" y="44"/>
                    <a:pt x="522" y="80"/>
                  </a:cubicBezTo>
                  <a:cubicBezTo>
                    <a:pt x="437" y="117"/>
                    <a:pt x="365" y="165"/>
                    <a:pt x="292" y="238"/>
                  </a:cubicBezTo>
                  <a:cubicBezTo>
                    <a:pt x="206" y="322"/>
                    <a:pt x="109" y="432"/>
                    <a:pt x="61" y="553"/>
                  </a:cubicBezTo>
                  <a:cubicBezTo>
                    <a:pt x="36" y="602"/>
                    <a:pt x="36" y="662"/>
                    <a:pt x="12" y="723"/>
                  </a:cubicBezTo>
                  <a:cubicBezTo>
                    <a:pt x="1" y="772"/>
                    <a:pt x="25" y="832"/>
                    <a:pt x="61" y="869"/>
                  </a:cubicBezTo>
                  <a:cubicBezTo>
                    <a:pt x="85" y="881"/>
                    <a:pt x="98" y="893"/>
                    <a:pt x="122" y="905"/>
                  </a:cubicBezTo>
                  <a:cubicBezTo>
                    <a:pt x="206" y="953"/>
                    <a:pt x="219" y="1087"/>
                    <a:pt x="255" y="1172"/>
                  </a:cubicBezTo>
                  <a:cubicBezTo>
                    <a:pt x="279" y="1220"/>
                    <a:pt x="316" y="1245"/>
                    <a:pt x="328" y="1306"/>
                  </a:cubicBezTo>
                  <a:cubicBezTo>
                    <a:pt x="340" y="1366"/>
                    <a:pt x="340" y="1427"/>
                    <a:pt x="365" y="1487"/>
                  </a:cubicBezTo>
                  <a:cubicBezTo>
                    <a:pt x="365" y="1512"/>
                    <a:pt x="389" y="1548"/>
                    <a:pt x="413" y="1548"/>
                  </a:cubicBezTo>
                  <a:cubicBezTo>
                    <a:pt x="425" y="1548"/>
                    <a:pt x="437" y="1536"/>
                    <a:pt x="449" y="1536"/>
                  </a:cubicBezTo>
                  <a:cubicBezTo>
                    <a:pt x="486" y="1512"/>
                    <a:pt x="498" y="1476"/>
                    <a:pt x="510" y="1439"/>
                  </a:cubicBezTo>
                  <a:cubicBezTo>
                    <a:pt x="522" y="1403"/>
                    <a:pt x="534" y="1354"/>
                    <a:pt x="546" y="1330"/>
                  </a:cubicBezTo>
                  <a:lnTo>
                    <a:pt x="559" y="1317"/>
                  </a:lnTo>
                  <a:lnTo>
                    <a:pt x="583" y="1317"/>
                  </a:lnTo>
                  <a:cubicBezTo>
                    <a:pt x="619" y="1317"/>
                    <a:pt x="643" y="1354"/>
                    <a:pt x="667" y="1390"/>
                  </a:cubicBezTo>
                  <a:cubicBezTo>
                    <a:pt x="692" y="1427"/>
                    <a:pt x="704" y="1476"/>
                    <a:pt x="716" y="1524"/>
                  </a:cubicBezTo>
                  <a:cubicBezTo>
                    <a:pt x="729" y="1597"/>
                    <a:pt x="729" y="1657"/>
                    <a:pt x="740" y="1718"/>
                  </a:cubicBezTo>
                  <a:cubicBezTo>
                    <a:pt x="753" y="1791"/>
                    <a:pt x="777" y="1876"/>
                    <a:pt x="826" y="1924"/>
                  </a:cubicBezTo>
                  <a:cubicBezTo>
                    <a:pt x="896" y="2003"/>
                    <a:pt x="1013" y="2030"/>
                    <a:pt x="1129" y="2030"/>
                  </a:cubicBezTo>
                  <a:cubicBezTo>
                    <a:pt x="1192" y="2030"/>
                    <a:pt x="1255" y="2022"/>
                    <a:pt x="1311" y="2010"/>
                  </a:cubicBezTo>
                  <a:cubicBezTo>
                    <a:pt x="1360" y="1997"/>
                    <a:pt x="1408" y="1985"/>
                    <a:pt x="1457" y="1961"/>
                  </a:cubicBezTo>
                  <a:cubicBezTo>
                    <a:pt x="1578" y="1913"/>
                    <a:pt x="1651" y="1803"/>
                    <a:pt x="1724" y="1694"/>
                  </a:cubicBezTo>
                  <a:cubicBezTo>
                    <a:pt x="1796" y="1597"/>
                    <a:pt x="1857" y="1500"/>
                    <a:pt x="1894" y="1390"/>
                  </a:cubicBezTo>
                  <a:cubicBezTo>
                    <a:pt x="1918" y="1330"/>
                    <a:pt x="1929" y="1269"/>
                    <a:pt x="1929" y="1196"/>
                  </a:cubicBezTo>
                  <a:cubicBezTo>
                    <a:pt x="1966" y="942"/>
                    <a:pt x="2002" y="602"/>
                    <a:pt x="1808" y="408"/>
                  </a:cubicBezTo>
                  <a:cubicBezTo>
                    <a:pt x="1772" y="359"/>
                    <a:pt x="1724" y="335"/>
                    <a:pt x="1663" y="298"/>
                  </a:cubicBezTo>
                  <a:cubicBezTo>
                    <a:pt x="1651" y="298"/>
                    <a:pt x="1627" y="286"/>
                    <a:pt x="1614" y="274"/>
                  </a:cubicBezTo>
                  <a:cubicBezTo>
                    <a:pt x="1602" y="262"/>
                    <a:pt x="1602" y="250"/>
                    <a:pt x="1602" y="238"/>
                  </a:cubicBezTo>
                  <a:cubicBezTo>
                    <a:pt x="1565" y="177"/>
                    <a:pt x="1517" y="141"/>
                    <a:pt x="1457" y="104"/>
                  </a:cubicBezTo>
                  <a:cubicBezTo>
                    <a:pt x="1317" y="30"/>
                    <a:pt x="1155" y="1"/>
                    <a:pt x="9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287;p71">
              <a:extLst>
                <a:ext uri="{FF2B5EF4-FFF2-40B4-BE49-F238E27FC236}">
                  <a16:creationId xmlns:a16="http://schemas.microsoft.com/office/drawing/2014/main" id="{C319170E-43B2-C6C7-B681-9C4E594BD22C}"/>
                </a:ext>
              </a:extLst>
            </p:cNvPr>
            <p:cNvSpPr/>
            <p:nvPr/>
          </p:nvSpPr>
          <p:spPr>
            <a:xfrm>
              <a:off x="4922393" y="3843404"/>
              <a:ext cx="32124" cy="36825"/>
            </a:xfrm>
            <a:custGeom>
              <a:avLst/>
              <a:gdLst/>
              <a:ahLst/>
              <a:cxnLst/>
              <a:rect l="l" t="t" r="r" b="b"/>
              <a:pathLst>
                <a:path w="492" h="564" extrusionOk="0">
                  <a:moveTo>
                    <a:pt x="327" y="0"/>
                  </a:moveTo>
                  <a:cubicBezTo>
                    <a:pt x="316" y="0"/>
                    <a:pt x="304" y="2"/>
                    <a:pt x="291" y="5"/>
                  </a:cubicBezTo>
                  <a:cubicBezTo>
                    <a:pt x="97" y="42"/>
                    <a:pt x="218" y="175"/>
                    <a:pt x="48" y="382"/>
                  </a:cubicBezTo>
                  <a:cubicBezTo>
                    <a:pt x="0" y="438"/>
                    <a:pt x="32" y="564"/>
                    <a:pt x="127" y="564"/>
                  </a:cubicBezTo>
                  <a:cubicBezTo>
                    <a:pt x="175" y="564"/>
                    <a:pt x="238" y="532"/>
                    <a:pt x="315" y="442"/>
                  </a:cubicBezTo>
                  <a:cubicBezTo>
                    <a:pt x="352" y="406"/>
                    <a:pt x="401" y="357"/>
                    <a:pt x="425" y="309"/>
                  </a:cubicBezTo>
                  <a:cubicBezTo>
                    <a:pt x="492" y="164"/>
                    <a:pt x="446" y="0"/>
                    <a:pt x="327" y="0"/>
                  </a:cubicBezTo>
                  <a:close/>
                </a:path>
              </a:pathLst>
            </a:custGeom>
            <a:solidFill>
              <a:srgbClr val="FFBF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288;p71">
              <a:extLst>
                <a:ext uri="{FF2B5EF4-FFF2-40B4-BE49-F238E27FC236}">
                  <a16:creationId xmlns:a16="http://schemas.microsoft.com/office/drawing/2014/main" id="{7AE5B187-099E-9196-7EAA-506718D890A9}"/>
                </a:ext>
              </a:extLst>
            </p:cNvPr>
            <p:cNvSpPr/>
            <p:nvPr/>
          </p:nvSpPr>
          <p:spPr>
            <a:xfrm>
              <a:off x="4935843" y="3849541"/>
              <a:ext cx="15931" cy="15997"/>
            </a:xfrm>
            <a:custGeom>
              <a:avLst/>
              <a:gdLst/>
              <a:ahLst/>
              <a:cxnLst/>
              <a:rect l="l" t="t" r="r" b="b"/>
              <a:pathLst>
                <a:path w="244" h="245" extrusionOk="0">
                  <a:moveTo>
                    <a:pt x="99" y="0"/>
                  </a:moveTo>
                  <a:cubicBezTo>
                    <a:pt x="76" y="0"/>
                    <a:pt x="61" y="29"/>
                    <a:pt x="61" y="57"/>
                  </a:cubicBezTo>
                  <a:lnTo>
                    <a:pt x="61" y="105"/>
                  </a:lnTo>
                  <a:lnTo>
                    <a:pt x="61" y="142"/>
                  </a:lnTo>
                  <a:cubicBezTo>
                    <a:pt x="49" y="166"/>
                    <a:pt x="1" y="202"/>
                    <a:pt x="12" y="239"/>
                  </a:cubicBezTo>
                  <a:cubicBezTo>
                    <a:pt x="14" y="243"/>
                    <a:pt x="18" y="245"/>
                    <a:pt x="21" y="245"/>
                  </a:cubicBezTo>
                  <a:cubicBezTo>
                    <a:pt x="40" y="245"/>
                    <a:pt x="74" y="202"/>
                    <a:pt x="74" y="202"/>
                  </a:cubicBezTo>
                  <a:cubicBezTo>
                    <a:pt x="98" y="178"/>
                    <a:pt x="243" y="57"/>
                    <a:pt x="122" y="8"/>
                  </a:cubicBezTo>
                  <a:cubicBezTo>
                    <a:pt x="114" y="3"/>
                    <a:pt x="106" y="0"/>
                    <a:pt x="99" y="0"/>
                  </a:cubicBezTo>
                  <a:close/>
                </a:path>
              </a:pathLst>
            </a:custGeom>
            <a:solidFill>
              <a:srgbClr val="F3A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289;p71">
              <a:extLst>
                <a:ext uri="{FF2B5EF4-FFF2-40B4-BE49-F238E27FC236}">
                  <a16:creationId xmlns:a16="http://schemas.microsoft.com/office/drawing/2014/main" id="{02DF69E9-AAF2-F5F8-EAF1-35CB6CD531B7}"/>
                </a:ext>
              </a:extLst>
            </p:cNvPr>
            <p:cNvSpPr/>
            <p:nvPr/>
          </p:nvSpPr>
          <p:spPr>
            <a:xfrm>
              <a:off x="4865326" y="3783464"/>
              <a:ext cx="69798" cy="40547"/>
            </a:xfrm>
            <a:custGeom>
              <a:avLst/>
              <a:gdLst/>
              <a:ahLst/>
              <a:cxnLst/>
              <a:rect l="l" t="t" r="r" b="b"/>
              <a:pathLst>
                <a:path w="1069" h="621" extrusionOk="0">
                  <a:moveTo>
                    <a:pt x="448" y="0"/>
                  </a:moveTo>
                  <a:cubicBezTo>
                    <a:pt x="212" y="0"/>
                    <a:pt x="52" y="41"/>
                    <a:pt x="37" y="122"/>
                  </a:cubicBezTo>
                  <a:cubicBezTo>
                    <a:pt x="0" y="268"/>
                    <a:pt x="425" y="486"/>
                    <a:pt x="984" y="608"/>
                  </a:cubicBezTo>
                  <a:cubicBezTo>
                    <a:pt x="1008" y="608"/>
                    <a:pt x="1032" y="620"/>
                    <a:pt x="1068" y="620"/>
                  </a:cubicBezTo>
                  <a:lnTo>
                    <a:pt x="971" y="49"/>
                  </a:lnTo>
                  <a:cubicBezTo>
                    <a:pt x="778" y="17"/>
                    <a:pt x="598" y="0"/>
                    <a:pt x="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290;p71">
              <a:extLst>
                <a:ext uri="{FF2B5EF4-FFF2-40B4-BE49-F238E27FC236}">
                  <a16:creationId xmlns:a16="http://schemas.microsoft.com/office/drawing/2014/main" id="{E614135A-87BA-7CFF-2A01-FB201244CD31}"/>
                </a:ext>
              </a:extLst>
            </p:cNvPr>
            <p:cNvSpPr/>
            <p:nvPr/>
          </p:nvSpPr>
          <p:spPr>
            <a:xfrm>
              <a:off x="4896210" y="3760416"/>
              <a:ext cx="133980" cy="93564"/>
            </a:xfrm>
            <a:custGeom>
              <a:avLst/>
              <a:gdLst/>
              <a:ahLst/>
              <a:cxnLst/>
              <a:rect l="l" t="t" r="r" b="b"/>
              <a:pathLst>
                <a:path w="2052" h="1433" extrusionOk="0">
                  <a:moveTo>
                    <a:pt x="1038" y="0"/>
                  </a:moveTo>
                  <a:cubicBezTo>
                    <a:pt x="580" y="0"/>
                    <a:pt x="117" y="276"/>
                    <a:pt x="13" y="742"/>
                  </a:cubicBezTo>
                  <a:cubicBezTo>
                    <a:pt x="13" y="766"/>
                    <a:pt x="13" y="791"/>
                    <a:pt x="1" y="815"/>
                  </a:cubicBezTo>
                  <a:cubicBezTo>
                    <a:pt x="366" y="1163"/>
                    <a:pt x="912" y="1432"/>
                    <a:pt x="1411" y="1432"/>
                  </a:cubicBezTo>
                  <a:cubicBezTo>
                    <a:pt x="1642" y="1432"/>
                    <a:pt x="1863" y="1374"/>
                    <a:pt x="2051" y="1240"/>
                  </a:cubicBezTo>
                  <a:lnTo>
                    <a:pt x="2051" y="1082"/>
                  </a:lnTo>
                  <a:cubicBezTo>
                    <a:pt x="2026" y="325"/>
                    <a:pt x="1535" y="0"/>
                    <a:pt x="10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291;p71">
              <a:extLst>
                <a:ext uri="{FF2B5EF4-FFF2-40B4-BE49-F238E27FC236}">
                  <a16:creationId xmlns:a16="http://schemas.microsoft.com/office/drawing/2014/main" id="{E84945A6-F55B-C8C3-30DB-F76AFC0A9D3A}"/>
                </a:ext>
              </a:extLst>
            </p:cNvPr>
            <p:cNvSpPr/>
            <p:nvPr/>
          </p:nvSpPr>
          <p:spPr>
            <a:xfrm>
              <a:off x="4896210" y="3805076"/>
              <a:ext cx="117331" cy="46619"/>
            </a:xfrm>
            <a:custGeom>
              <a:avLst/>
              <a:gdLst/>
              <a:ahLst/>
              <a:cxnLst/>
              <a:rect l="l" t="t" r="r" b="b"/>
              <a:pathLst>
                <a:path w="1797" h="714" extrusionOk="0">
                  <a:moveTo>
                    <a:pt x="705" y="1"/>
                  </a:moveTo>
                  <a:cubicBezTo>
                    <a:pt x="466" y="1"/>
                    <a:pt x="223" y="40"/>
                    <a:pt x="13" y="95"/>
                  </a:cubicBezTo>
                  <a:cubicBezTo>
                    <a:pt x="13" y="107"/>
                    <a:pt x="1" y="119"/>
                    <a:pt x="1" y="131"/>
                  </a:cubicBezTo>
                  <a:cubicBezTo>
                    <a:pt x="25" y="144"/>
                    <a:pt x="37" y="155"/>
                    <a:pt x="50" y="179"/>
                  </a:cubicBezTo>
                  <a:cubicBezTo>
                    <a:pt x="116" y="161"/>
                    <a:pt x="184" y="152"/>
                    <a:pt x="254" y="152"/>
                  </a:cubicBezTo>
                  <a:cubicBezTo>
                    <a:pt x="727" y="152"/>
                    <a:pt x="1281" y="534"/>
                    <a:pt x="1724" y="713"/>
                  </a:cubicBezTo>
                  <a:cubicBezTo>
                    <a:pt x="1748" y="702"/>
                    <a:pt x="1773" y="702"/>
                    <a:pt x="1797" y="689"/>
                  </a:cubicBezTo>
                  <a:cubicBezTo>
                    <a:pt x="1674" y="166"/>
                    <a:pt x="1199" y="1"/>
                    <a:pt x="7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292;p71">
              <a:extLst>
                <a:ext uri="{FF2B5EF4-FFF2-40B4-BE49-F238E27FC236}">
                  <a16:creationId xmlns:a16="http://schemas.microsoft.com/office/drawing/2014/main" id="{C0E78919-852B-8184-9485-7AEEC198A302}"/>
                </a:ext>
              </a:extLst>
            </p:cNvPr>
            <p:cNvSpPr/>
            <p:nvPr/>
          </p:nvSpPr>
          <p:spPr>
            <a:xfrm>
              <a:off x="4896210" y="3789732"/>
              <a:ext cx="117331" cy="60396"/>
            </a:xfrm>
            <a:custGeom>
              <a:avLst/>
              <a:gdLst/>
              <a:ahLst/>
              <a:cxnLst/>
              <a:rect l="l" t="t" r="r" b="b"/>
              <a:pathLst>
                <a:path w="1797" h="925" extrusionOk="0">
                  <a:moveTo>
                    <a:pt x="856" y="0"/>
                  </a:moveTo>
                  <a:cubicBezTo>
                    <a:pt x="558" y="0"/>
                    <a:pt x="251" y="101"/>
                    <a:pt x="25" y="257"/>
                  </a:cubicBezTo>
                  <a:cubicBezTo>
                    <a:pt x="25" y="269"/>
                    <a:pt x="13" y="281"/>
                    <a:pt x="13" y="293"/>
                  </a:cubicBezTo>
                  <a:cubicBezTo>
                    <a:pt x="13" y="317"/>
                    <a:pt x="13" y="342"/>
                    <a:pt x="1" y="366"/>
                  </a:cubicBezTo>
                  <a:cubicBezTo>
                    <a:pt x="25" y="379"/>
                    <a:pt x="50" y="403"/>
                    <a:pt x="74" y="427"/>
                  </a:cubicBezTo>
                  <a:cubicBezTo>
                    <a:pt x="98" y="403"/>
                    <a:pt x="122" y="379"/>
                    <a:pt x="147" y="366"/>
                  </a:cubicBezTo>
                  <a:cubicBezTo>
                    <a:pt x="271" y="312"/>
                    <a:pt x="389" y="289"/>
                    <a:pt x="503" y="289"/>
                  </a:cubicBezTo>
                  <a:cubicBezTo>
                    <a:pt x="978" y="289"/>
                    <a:pt x="1373" y="689"/>
                    <a:pt x="1784" y="924"/>
                  </a:cubicBezTo>
                  <a:lnTo>
                    <a:pt x="1797" y="924"/>
                  </a:lnTo>
                  <a:cubicBezTo>
                    <a:pt x="1760" y="560"/>
                    <a:pt x="1517" y="209"/>
                    <a:pt x="1202" y="50"/>
                  </a:cubicBezTo>
                  <a:cubicBezTo>
                    <a:pt x="1092" y="16"/>
                    <a:pt x="975" y="0"/>
                    <a:pt x="8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13296;p89">
            <a:extLst>
              <a:ext uri="{FF2B5EF4-FFF2-40B4-BE49-F238E27FC236}">
                <a16:creationId xmlns:a16="http://schemas.microsoft.com/office/drawing/2014/main" id="{FE36902B-AC06-CE15-494C-D70BDD4C6513}"/>
              </a:ext>
            </a:extLst>
          </p:cNvPr>
          <p:cNvGrpSpPr/>
          <p:nvPr/>
        </p:nvGrpSpPr>
        <p:grpSpPr>
          <a:xfrm>
            <a:off x="5708111" y="845574"/>
            <a:ext cx="400364" cy="392013"/>
            <a:chOff x="-5254775" y="3631325"/>
            <a:chExt cx="296950" cy="292625"/>
          </a:xfrm>
        </p:grpSpPr>
        <p:sp>
          <p:nvSpPr>
            <p:cNvPr id="222" name="Google Shape;13297;p89">
              <a:extLst>
                <a:ext uri="{FF2B5EF4-FFF2-40B4-BE49-F238E27FC236}">
                  <a16:creationId xmlns:a16="http://schemas.microsoft.com/office/drawing/2014/main" id="{AD6CF620-13F3-0A75-13FC-E739820F7AA5}"/>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298;p89">
              <a:extLst>
                <a:ext uri="{FF2B5EF4-FFF2-40B4-BE49-F238E27FC236}">
                  <a16:creationId xmlns:a16="http://schemas.microsoft.com/office/drawing/2014/main" id="{4D2EC232-E3C4-4B01-9069-E87D3298FDE3}"/>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299;p89">
              <a:extLst>
                <a:ext uri="{FF2B5EF4-FFF2-40B4-BE49-F238E27FC236}">
                  <a16:creationId xmlns:a16="http://schemas.microsoft.com/office/drawing/2014/main" id="{B319899B-8F38-95B6-9189-052424730D6A}"/>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3300;p89">
              <a:extLst>
                <a:ext uri="{FF2B5EF4-FFF2-40B4-BE49-F238E27FC236}">
                  <a16:creationId xmlns:a16="http://schemas.microsoft.com/office/drawing/2014/main" id="{D039224E-0EB7-1C9A-9F26-9E2B6A10DFBC}"/>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301;p89">
              <a:extLst>
                <a:ext uri="{FF2B5EF4-FFF2-40B4-BE49-F238E27FC236}">
                  <a16:creationId xmlns:a16="http://schemas.microsoft.com/office/drawing/2014/main" id="{E97FFF42-38EA-362C-EF62-7ABD7EDCF29E}"/>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3302;p89">
              <a:extLst>
                <a:ext uri="{FF2B5EF4-FFF2-40B4-BE49-F238E27FC236}">
                  <a16:creationId xmlns:a16="http://schemas.microsoft.com/office/drawing/2014/main" id="{B7629EDB-8A33-C8F4-E6A2-0AAD97CD5F84}"/>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303;p89">
              <a:extLst>
                <a:ext uri="{FF2B5EF4-FFF2-40B4-BE49-F238E27FC236}">
                  <a16:creationId xmlns:a16="http://schemas.microsoft.com/office/drawing/2014/main" id="{6E159D97-498E-8AE8-318A-3CE9A9F6475B}"/>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13296;p89">
            <a:extLst>
              <a:ext uri="{FF2B5EF4-FFF2-40B4-BE49-F238E27FC236}">
                <a16:creationId xmlns:a16="http://schemas.microsoft.com/office/drawing/2014/main" id="{5A630CEC-76C8-C0C9-A8B0-FA31F819D0DA}"/>
              </a:ext>
            </a:extLst>
          </p:cNvPr>
          <p:cNvGrpSpPr/>
          <p:nvPr/>
        </p:nvGrpSpPr>
        <p:grpSpPr>
          <a:xfrm>
            <a:off x="5686348" y="1925755"/>
            <a:ext cx="400364" cy="392013"/>
            <a:chOff x="-5254775" y="3631325"/>
            <a:chExt cx="296950" cy="292625"/>
          </a:xfrm>
        </p:grpSpPr>
        <p:sp>
          <p:nvSpPr>
            <p:cNvPr id="254" name="Google Shape;13297;p89">
              <a:extLst>
                <a:ext uri="{FF2B5EF4-FFF2-40B4-BE49-F238E27FC236}">
                  <a16:creationId xmlns:a16="http://schemas.microsoft.com/office/drawing/2014/main" id="{246243A4-509F-B167-A26C-406D314BE860}"/>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298;p89">
              <a:extLst>
                <a:ext uri="{FF2B5EF4-FFF2-40B4-BE49-F238E27FC236}">
                  <a16:creationId xmlns:a16="http://schemas.microsoft.com/office/drawing/2014/main" id="{35E8550E-836E-146B-797F-99BC76CA924F}"/>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299;p89">
              <a:extLst>
                <a:ext uri="{FF2B5EF4-FFF2-40B4-BE49-F238E27FC236}">
                  <a16:creationId xmlns:a16="http://schemas.microsoft.com/office/drawing/2014/main" id="{00B86BB8-DB76-529F-F174-605A6C4C9DEE}"/>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300;p89">
              <a:extLst>
                <a:ext uri="{FF2B5EF4-FFF2-40B4-BE49-F238E27FC236}">
                  <a16:creationId xmlns:a16="http://schemas.microsoft.com/office/drawing/2014/main" id="{37303BBD-7536-E235-86FA-F763DAF0946C}"/>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301;p89">
              <a:extLst>
                <a:ext uri="{FF2B5EF4-FFF2-40B4-BE49-F238E27FC236}">
                  <a16:creationId xmlns:a16="http://schemas.microsoft.com/office/drawing/2014/main" id="{6228FEB5-2246-1F40-827E-C5A7E69B62BB}"/>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302;p89">
              <a:extLst>
                <a:ext uri="{FF2B5EF4-FFF2-40B4-BE49-F238E27FC236}">
                  <a16:creationId xmlns:a16="http://schemas.microsoft.com/office/drawing/2014/main" id="{C382817A-F943-422F-30C3-8AFFEBB2B704}"/>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303;p89">
              <a:extLst>
                <a:ext uri="{FF2B5EF4-FFF2-40B4-BE49-F238E27FC236}">
                  <a16:creationId xmlns:a16="http://schemas.microsoft.com/office/drawing/2014/main" id="{F272DBB8-022F-9E85-93A5-71F6A5E65884}"/>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13296;p89">
            <a:extLst>
              <a:ext uri="{FF2B5EF4-FFF2-40B4-BE49-F238E27FC236}">
                <a16:creationId xmlns:a16="http://schemas.microsoft.com/office/drawing/2014/main" id="{41D76533-DA56-83FB-A1C4-ADF5BE772A6D}"/>
              </a:ext>
            </a:extLst>
          </p:cNvPr>
          <p:cNvGrpSpPr/>
          <p:nvPr/>
        </p:nvGrpSpPr>
        <p:grpSpPr>
          <a:xfrm>
            <a:off x="5705960" y="3061531"/>
            <a:ext cx="400364" cy="392013"/>
            <a:chOff x="-5254775" y="3631325"/>
            <a:chExt cx="296950" cy="292625"/>
          </a:xfrm>
        </p:grpSpPr>
        <p:sp>
          <p:nvSpPr>
            <p:cNvPr id="262" name="Google Shape;13297;p89">
              <a:extLst>
                <a:ext uri="{FF2B5EF4-FFF2-40B4-BE49-F238E27FC236}">
                  <a16:creationId xmlns:a16="http://schemas.microsoft.com/office/drawing/2014/main" id="{12F1E9D0-7E5F-32AA-9C54-6B45BDD234C8}"/>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298;p89">
              <a:extLst>
                <a:ext uri="{FF2B5EF4-FFF2-40B4-BE49-F238E27FC236}">
                  <a16:creationId xmlns:a16="http://schemas.microsoft.com/office/drawing/2014/main" id="{D21FE23E-11A9-58AA-46EA-328BA5190808}"/>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299;p89">
              <a:extLst>
                <a:ext uri="{FF2B5EF4-FFF2-40B4-BE49-F238E27FC236}">
                  <a16:creationId xmlns:a16="http://schemas.microsoft.com/office/drawing/2014/main" id="{91CE77B0-43D5-F895-0275-11CA39741C19}"/>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300;p89">
              <a:extLst>
                <a:ext uri="{FF2B5EF4-FFF2-40B4-BE49-F238E27FC236}">
                  <a16:creationId xmlns:a16="http://schemas.microsoft.com/office/drawing/2014/main" id="{DF76C34C-C9E2-F609-FF68-E085E84F52B5}"/>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301;p89">
              <a:extLst>
                <a:ext uri="{FF2B5EF4-FFF2-40B4-BE49-F238E27FC236}">
                  <a16:creationId xmlns:a16="http://schemas.microsoft.com/office/drawing/2014/main" id="{456307DB-B755-3B57-6C96-4483754ADB62}"/>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302;p89">
              <a:extLst>
                <a:ext uri="{FF2B5EF4-FFF2-40B4-BE49-F238E27FC236}">
                  <a16:creationId xmlns:a16="http://schemas.microsoft.com/office/drawing/2014/main" id="{6E6AAA1C-AF64-C231-C47D-DF79C6D857C7}"/>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303;p89">
              <a:extLst>
                <a:ext uri="{FF2B5EF4-FFF2-40B4-BE49-F238E27FC236}">
                  <a16:creationId xmlns:a16="http://schemas.microsoft.com/office/drawing/2014/main" id="{A866131B-9E27-00E8-C5D0-46A84214BE9B}"/>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13296;p89">
            <a:extLst>
              <a:ext uri="{FF2B5EF4-FFF2-40B4-BE49-F238E27FC236}">
                <a16:creationId xmlns:a16="http://schemas.microsoft.com/office/drawing/2014/main" id="{555D5BA3-B2C0-ABA4-5C8C-7FF5ECD5EEA4}"/>
              </a:ext>
            </a:extLst>
          </p:cNvPr>
          <p:cNvGrpSpPr/>
          <p:nvPr/>
        </p:nvGrpSpPr>
        <p:grpSpPr>
          <a:xfrm>
            <a:off x="5715953" y="4060564"/>
            <a:ext cx="400364" cy="392013"/>
            <a:chOff x="-5254775" y="3631325"/>
            <a:chExt cx="296950" cy="292625"/>
          </a:xfrm>
        </p:grpSpPr>
        <p:sp>
          <p:nvSpPr>
            <p:cNvPr id="270" name="Google Shape;13297;p89">
              <a:extLst>
                <a:ext uri="{FF2B5EF4-FFF2-40B4-BE49-F238E27FC236}">
                  <a16:creationId xmlns:a16="http://schemas.microsoft.com/office/drawing/2014/main" id="{87BF53CE-ABE6-E9CF-EDC4-3E13F8166021}"/>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298;p89">
              <a:extLst>
                <a:ext uri="{FF2B5EF4-FFF2-40B4-BE49-F238E27FC236}">
                  <a16:creationId xmlns:a16="http://schemas.microsoft.com/office/drawing/2014/main" id="{97D1C9F3-76E9-7DC5-BD08-06BD0FCDA286}"/>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299;p89">
              <a:extLst>
                <a:ext uri="{FF2B5EF4-FFF2-40B4-BE49-F238E27FC236}">
                  <a16:creationId xmlns:a16="http://schemas.microsoft.com/office/drawing/2014/main" id="{2CD81431-78F9-9D71-D298-ECDF42CB21B7}"/>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300;p89">
              <a:extLst>
                <a:ext uri="{FF2B5EF4-FFF2-40B4-BE49-F238E27FC236}">
                  <a16:creationId xmlns:a16="http://schemas.microsoft.com/office/drawing/2014/main" id="{789BC41A-380B-A281-C9BB-FC7BA3AD864B}"/>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301;p89">
              <a:extLst>
                <a:ext uri="{FF2B5EF4-FFF2-40B4-BE49-F238E27FC236}">
                  <a16:creationId xmlns:a16="http://schemas.microsoft.com/office/drawing/2014/main" id="{720170B3-9B90-D5FF-1AE4-2A0AFEBEA689}"/>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302;p89">
              <a:extLst>
                <a:ext uri="{FF2B5EF4-FFF2-40B4-BE49-F238E27FC236}">
                  <a16:creationId xmlns:a16="http://schemas.microsoft.com/office/drawing/2014/main" id="{CEB7C4B5-E389-355B-E96B-1B188E0681C3}"/>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3303;p89">
              <a:extLst>
                <a:ext uri="{FF2B5EF4-FFF2-40B4-BE49-F238E27FC236}">
                  <a16:creationId xmlns:a16="http://schemas.microsoft.com/office/drawing/2014/main" id="{A2DE00D4-FC98-8DF8-C4A1-893D5AADF47F}"/>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ustDataLst>
      <p:tags r:id="rId1"/>
    </p:custDataLst>
    <p:extLst>
      <p:ext uri="{BB962C8B-B14F-4D97-AF65-F5344CB8AC3E}">
        <p14:creationId xmlns:p14="http://schemas.microsoft.com/office/powerpoint/2010/main" val="6763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3" presetClass="emph" presetSubtype="2" fill="hold" nodeType="withEffect">
                                  <p:stCondLst>
                                    <p:cond delay="0"/>
                                  </p:stCondLst>
                                  <p:childTnLst>
                                    <p:animClr clrSpc="rgb" dir="cw">
                                      <p:cBhvr override="childStyle">
                                        <p:cTn id="10" dur="2000" fill="hold"/>
                                        <p:tgtEl>
                                          <p:spTgt spid="6">
                                            <p:txEl>
                                              <p:pRg st="0" end="0"/>
                                            </p:txEl>
                                          </p:spTgt>
                                        </p:tgtEl>
                                        <p:attrNameLst>
                                          <p:attrName>style.color</p:attrName>
                                        </p:attrNameLst>
                                      </p:cBhvr>
                                      <p:to>
                                        <a:schemeClr val="accent2"/>
                                      </p:to>
                                    </p:animClr>
                                  </p:childTnLst>
                                </p:cTn>
                              </p:par>
                            </p:childTnLst>
                          </p:cTn>
                        </p:par>
                        <p:par>
                          <p:cTn id="11" fill="hold">
                            <p:stCondLst>
                              <p:cond delay="2000"/>
                            </p:stCondLst>
                            <p:childTnLst>
                              <p:par>
                                <p:cTn id="12" presetID="3" presetClass="emph" presetSubtype="2" fill="hold" nodeType="afterEffect">
                                  <p:stCondLst>
                                    <p:cond delay="0"/>
                                  </p:stCondLst>
                                  <p:childTnLst>
                                    <p:animClr clrSpc="rgb" dir="cw">
                                      <p:cBhvr override="childStyle">
                                        <p:cTn id="13" dur="2000" fill="hold"/>
                                        <p:tgtEl>
                                          <p:spTgt spid="6">
                                            <p:txEl>
                                              <p:pRg st="2" end="2"/>
                                            </p:txEl>
                                          </p:spTgt>
                                        </p:tgtEl>
                                        <p:attrNameLst>
                                          <p:attrName>style.color</p:attrName>
                                        </p:attrNameLst>
                                      </p:cBhvr>
                                      <p:to>
                                        <a:schemeClr val="accent2"/>
                                      </p:to>
                                    </p:animClr>
                                  </p:childTnLst>
                                </p:cTn>
                              </p:par>
                            </p:childTnLst>
                          </p:cTn>
                        </p:par>
                        <p:par>
                          <p:cTn id="14" fill="hold">
                            <p:stCondLst>
                              <p:cond delay="4000"/>
                            </p:stCondLst>
                            <p:childTnLst>
                              <p:par>
                                <p:cTn id="15" presetID="3" presetClass="emph" presetSubtype="2" fill="hold" nodeType="afterEffect">
                                  <p:stCondLst>
                                    <p:cond delay="0"/>
                                  </p:stCondLst>
                                  <p:childTnLst>
                                    <p:animClr clrSpc="rgb" dir="cw">
                                      <p:cBhvr override="childStyle">
                                        <p:cTn id="16" dur="2000" fill="hold"/>
                                        <p:tgtEl>
                                          <p:spTgt spid="6">
                                            <p:txEl>
                                              <p:pRg st="4" end="4"/>
                                            </p:txEl>
                                          </p:spTgt>
                                        </p:tgtEl>
                                        <p:attrNameLst>
                                          <p:attrName>style.color</p:attrName>
                                        </p:attrNameLst>
                                      </p:cBhvr>
                                      <p:to>
                                        <a:schemeClr val="accent2"/>
                                      </p:to>
                                    </p:animClr>
                                  </p:childTnLst>
                                </p:cTn>
                              </p:par>
                            </p:childTnLst>
                          </p:cTn>
                        </p:par>
                        <p:par>
                          <p:cTn id="17" fill="hold">
                            <p:stCondLst>
                              <p:cond delay="6000"/>
                            </p:stCondLst>
                            <p:childTnLst>
                              <p:par>
                                <p:cTn id="18" presetID="3" presetClass="emph" presetSubtype="2" fill="hold" nodeType="afterEffect">
                                  <p:stCondLst>
                                    <p:cond delay="0"/>
                                  </p:stCondLst>
                                  <p:childTnLst>
                                    <p:animClr clrSpc="rgb" dir="cw">
                                      <p:cBhvr override="childStyle">
                                        <p:cTn id="19" dur="2000" fill="hold"/>
                                        <p:tgtEl>
                                          <p:spTgt spid="6">
                                            <p:txEl>
                                              <p:pRg st="6" end="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952758" y="117394"/>
            <a:ext cx="3004544" cy="430887"/>
          </a:xfrm>
          <a:prstGeom prst="rect">
            <a:avLst/>
          </a:prstGeom>
          <a:noFill/>
        </p:spPr>
        <p:txBody>
          <a:bodyPr wrap="square" lIns="0" tIns="0" rIns="0" bIns="0" numCol="1" rtlCol="0">
            <a:spAutoFit/>
          </a:bodyPr>
          <a:lstStyle/>
          <a:p>
            <a:r>
              <a:rPr lang="de-DE" altLang="de-DE" sz="2800" spc="300" dirty="0"/>
              <a:t>LES</a:t>
            </a:r>
            <a:r>
              <a:rPr lang="de-DE" altLang="de-DE" sz="2800" spc="300" dirty="0">
                <a:solidFill>
                  <a:srgbClr val="FDAF1F"/>
                </a:solidFill>
              </a:rPr>
              <a:t> </a:t>
            </a:r>
            <a:r>
              <a:rPr lang="de-DE" altLang="de-DE" sz="2800" spc="300" dirty="0"/>
              <a:t>PRODUITS:</a:t>
            </a:r>
          </a:p>
        </p:txBody>
      </p:sp>
      <p:pic>
        <p:nvPicPr>
          <p:cNvPr id="13" name="Picture 12">
            <a:extLst>
              <a:ext uri="{FF2B5EF4-FFF2-40B4-BE49-F238E27FC236}">
                <a16:creationId xmlns:a16="http://schemas.microsoft.com/office/drawing/2014/main" id="{784FDE5B-904F-4AE7-9B55-439FCD99B15D}"/>
              </a:ext>
            </a:extLst>
          </p:cNvPr>
          <p:cNvPicPr>
            <a:picLocks noChangeAspect="1"/>
          </p:cNvPicPr>
          <p:nvPr/>
        </p:nvPicPr>
        <p:blipFill rotWithShape="1">
          <a:blip r:embed="rId7"/>
          <a:srcRect l="59376" t="-804" r="17338" b="804"/>
          <a:stretch/>
        </p:blipFill>
        <p:spPr>
          <a:xfrm>
            <a:off x="-1" y="-95693"/>
            <a:ext cx="2382661" cy="6940575"/>
          </a:xfrm>
          <a:prstGeom prst="rect">
            <a:avLst/>
          </a:prstGeom>
          <a:ln>
            <a:noFill/>
          </a:ln>
        </p:spPr>
      </p:pic>
      <p:pic>
        <p:nvPicPr>
          <p:cNvPr id="2" name="Picture 1">
            <a:extLst>
              <a:ext uri="{FF2B5EF4-FFF2-40B4-BE49-F238E27FC236}">
                <a16:creationId xmlns:a16="http://schemas.microsoft.com/office/drawing/2014/main" id="{02164CF7-1A63-40C2-B2E6-74365B04AF91}"/>
              </a:ext>
            </a:extLst>
          </p:cNvPr>
          <p:cNvPicPr>
            <a:picLocks noChangeAspect="1"/>
          </p:cNvPicPr>
          <p:nvPr/>
        </p:nvPicPr>
        <p:blipFill>
          <a:blip r:embed="rId8"/>
          <a:srcRect l="25614" r="25614"/>
          <a:stretch/>
        </p:blipFill>
        <p:spPr>
          <a:xfrm>
            <a:off x="2481188" y="0"/>
            <a:ext cx="2236254" cy="6858000"/>
          </a:xfrm>
          <a:prstGeom prst="rect">
            <a:avLst/>
          </a:prstGeom>
          <a:ln>
            <a:noFill/>
          </a:ln>
        </p:spPr>
      </p:pic>
      <p:pic>
        <p:nvPicPr>
          <p:cNvPr id="3" name="Picture 2">
            <a:extLst>
              <a:ext uri="{FF2B5EF4-FFF2-40B4-BE49-F238E27FC236}">
                <a16:creationId xmlns:a16="http://schemas.microsoft.com/office/drawing/2014/main" id="{85E635C0-0A4F-4FF1-AC1C-6F87AFF43807}"/>
              </a:ext>
            </a:extLst>
          </p:cNvPr>
          <p:cNvPicPr>
            <a:picLocks noChangeAspect="1"/>
          </p:cNvPicPr>
          <p:nvPr/>
        </p:nvPicPr>
        <p:blipFill>
          <a:blip r:embed="rId9"/>
          <a:srcRect l="39139" r="39139"/>
          <a:stretch/>
        </p:blipFill>
        <p:spPr>
          <a:xfrm>
            <a:off x="4779406" y="0"/>
            <a:ext cx="2449453" cy="6858000"/>
          </a:xfrm>
          <a:prstGeom prst="rect">
            <a:avLst/>
          </a:prstGeom>
          <a:ln>
            <a:noFill/>
          </a:ln>
        </p:spPr>
      </p:pic>
      <p:sp>
        <p:nvSpPr>
          <p:cNvPr id="22" name="TextBox 21">
            <a:extLst>
              <a:ext uri="{FF2B5EF4-FFF2-40B4-BE49-F238E27FC236}">
                <a16:creationId xmlns:a16="http://schemas.microsoft.com/office/drawing/2014/main" id="{8102AE25-AE6C-41A7-834C-CD89901260F8}"/>
              </a:ext>
            </a:extLst>
          </p:cNvPr>
          <p:cNvSpPr txBox="1"/>
          <p:nvPr/>
        </p:nvSpPr>
        <p:spPr>
          <a:xfrm>
            <a:off x="7564840" y="2083423"/>
            <a:ext cx="4291944" cy="430887"/>
          </a:xfrm>
          <a:prstGeom prst="rect">
            <a:avLst/>
          </a:prstGeom>
          <a:noFill/>
        </p:spPr>
        <p:txBody>
          <a:bodyPr wrap="square" lIns="0" tIns="0" rIns="0" bIns="0" numCol="1" rtlCol="0">
            <a:spAutoFit/>
          </a:bodyPr>
          <a:lstStyle/>
          <a:p>
            <a:r>
              <a:rPr lang="fr-FR" sz="2800" b="0" i="0" dirty="0">
                <a:solidFill>
                  <a:srgbClr val="FF3399"/>
                </a:solidFill>
                <a:effectLst/>
                <a:latin typeface="Roboto"/>
              </a:rPr>
              <a:t>PANNEAU PUBLICITAIRE</a:t>
            </a:r>
            <a:endParaRPr lang="de-DE" altLang="de-DE" sz="2800" spc="300" dirty="0">
              <a:solidFill>
                <a:srgbClr val="FF3399"/>
              </a:solidFill>
            </a:endParaRPr>
          </a:p>
        </p:txBody>
      </p:sp>
      <p:sp>
        <p:nvSpPr>
          <p:cNvPr id="24" name="TextBox 23">
            <a:extLst>
              <a:ext uri="{FF2B5EF4-FFF2-40B4-BE49-F238E27FC236}">
                <a16:creationId xmlns:a16="http://schemas.microsoft.com/office/drawing/2014/main" id="{2CFED16D-8F5D-4D29-A55B-5B4B7626FA4B}"/>
              </a:ext>
            </a:extLst>
          </p:cNvPr>
          <p:cNvSpPr txBox="1"/>
          <p:nvPr/>
        </p:nvSpPr>
        <p:spPr>
          <a:xfrm>
            <a:off x="7581520" y="2766059"/>
            <a:ext cx="4372094" cy="430887"/>
          </a:xfrm>
          <a:prstGeom prst="rect">
            <a:avLst/>
          </a:prstGeom>
          <a:noFill/>
        </p:spPr>
        <p:txBody>
          <a:bodyPr wrap="none" lIns="0" tIns="0" rIns="0" bIns="0" numCol="1" rtlCol="0">
            <a:spAutoFit/>
          </a:bodyPr>
          <a:lstStyle/>
          <a:p>
            <a:r>
              <a:rPr lang="de-DE" altLang="de-DE" sz="2800" spc="300" dirty="0">
                <a:solidFill>
                  <a:srgbClr val="FFFF00"/>
                </a:solidFill>
              </a:rPr>
              <a:t>OBJETS QUOTIDIENNE</a:t>
            </a:r>
          </a:p>
        </p:txBody>
      </p:sp>
      <p:sp>
        <p:nvSpPr>
          <p:cNvPr id="9" name="ZoneTexte 8">
            <a:extLst>
              <a:ext uri="{FF2B5EF4-FFF2-40B4-BE49-F238E27FC236}">
                <a16:creationId xmlns:a16="http://schemas.microsoft.com/office/drawing/2014/main" id="{AEBD3D8F-56F4-A5E1-02A4-D89C52EF623C}"/>
              </a:ext>
            </a:extLst>
          </p:cNvPr>
          <p:cNvSpPr txBox="1"/>
          <p:nvPr/>
        </p:nvSpPr>
        <p:spPr>
          <a:xfrm>
            <a:off x="7420461" y="1308454"/>
            <a:ext cx="6106332" cy="523220"/>
          </a:xfrm>
          <a:prstGeom prst="rect">
            <a:avLst/>
          </a:prstGeom>
          <a:noFill/>
        </p:spPr>
        <p:txBody>
          <a:bodyPr wrap="square">
            <a:spAutoFit/>
          </a:bodyPr>
          <a:lstStyle/>
          <a:p>
            <a:r>
              <a:rPr lang="fr-FR" sz="2800" b="1" i="0" dirty="0">
                <a:solidFill>
                  <a:srgbClr val="00B0F0"/>
                </a:solidFill>
                <a:effectLst/>
                <a:latin typeface="Segoe UI Semibold (Corps)"/>
              </a:rPr>
              <a:t>VÊTEMENTS</a:t>
            </a:r>
            <a:endParaRPr lang="de-DE" altLang="de-DE" sz="2800" spc="300" dirty="0">
              <a:solidFill>
                <a:srgbClr val="00B0F0"/>
              </a:solidFill>
              <a:latin typeface="Segoe UI Semibold (Corps)"/>
            </a:endParaRPr>
          </a:p>
        </p:txBody>
      </p:sp>
    </p:spTree>
    <p:custDataLst>
      <p:tags r:id="rId1"/>
    </p:custDataLst>
    <p:extLst>
      <p:ext uri="{BB962C8B-B14F-4D97-AF65-F5344CB8AC3E}">
        <p14:creationId xmlns:p14="http://schemas.microsoft.com/office/powerpoint/2010/main" val="1763574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3169436" cy="861774"/>
          </a:xfrm>
          <a:prstGeom prst="rect">
            <a:avLst/>
          </a:prstGeom>
          <a:noFill/>
        </p:spPr>
        <p:txBody>
          <a:bodyPr wrap="square" lIns="0" tIns="0" rIns="0" bIns="0" numCol="1" rtlCol="0">
            <a:spAutoFit/>
          </a:bodyPr>
          <a:lstStyle/>
          <a:p>
            <a:r>
              <a:rPr lang="de-DE" altLang="de-DE" sz="2800" spc="300" dirty="0">
                <a:solidFill>
                  <a:srgbClr val="00B0F0"/>
                </a:solidFill>
              </a:rPr>
              <a:t>Les </a:t>
            </a:r>
            <a:r>
              <a:rPr lang="fr-FR" sz="2800" b="1" i="0" dirty="0">
                <a:solidFill>
                  <a:srgbClr val="00B0F0"/>
                </a:solidFill>
                <a:effectLst/>
                <a:latin typeface="Segoe UI Semibold (Corps)"/>
              </a:rPr>
              <a:t>vêtements</a:t>
            </a:r>
            <a:endParaRPr lang="de-DE" altLang="de-DE" sz="2800" spc="300" dirty="0">
              <a:solidFill>
                <a:srgbClr val="00B0F0"/>
              </a:solidFill>
              <a:latin typeface="Segoe UI Semibold (Corps)"/>
            </a:endParaRPr>
          </a:p>
          <a:p>
            <a:r>
              <a:rPr lang="de-DE" altLang="de-DE" sz="2800" spc="300" dirty="0"/>
              <a:t> </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869168"/>
            <a:ext cx="4309884" cy="3877985"/>
          </a:xfrm>
          <a:prstGeom prst="rect">
            <a:avLst/>
          </a:prstGeom>
          <a:noFill/>
        </p:spPr>
        <p:txBody>
          <a:bodyPr wrap="square" lIns="0" tIns="0" rIns="0" bIns="0" numCol="1" rtlCol="0">
            <a:spAutoFit/>
          </a:bodyPr>
          <a:lstStyle/>
          <a:p>
            <a:r>
              <a:rPr lang="fr-FR" b="0" i="0" dirty="0">
                <a:solidFill>
                  <a:srgbClr val="D1D5DB"/>
                </a:solidFill>
                <a:effectLst/>
                <a:latin typeface="Söhne"/>
              </a:rPr>
              <a:t>Color</a:t>
            </a:r>
            <a:r>
              <a:rPr lang="fr-FR" b="0" i="0" dirty="0">
                <a:solidFill>
                  <a:srgbClr val="00B0F0"/>
                </a:solidFill>
                <a:effectLst/>
                <a:latin typeface="Söhne"/>
              </a:rPr>
              <a:t>B</a:t>
            </a:r>
            <a:r>
              <a:rPr lang="fr-FR" b="0" i="0" dirty="0">
                <a:solidFill>
                  <a:srgbClr val="FF3399"/>
                </a:solidFill>
                <a:effectLst/>
                <a:latin typeface="Söhne"/>
              </a:rPr>
              <a:t>O</a:t>
            </a:r>
            <a:r>
              <a:rPr lang="fr-FR" b="0" i="0" dirty="0">
                <a:solidFill>
                  <a:srgbClr val="FFFF00"/>
                </a:solidFill>
                <a:effectLst/>
                <a:latin typeface="Söhne"/>
              </a:rPr>
              <a:t>X</a:t>
            </a:r>
            <a:r>
              <a:rPr lang="fr-FR" b="0" i="0" dirty="0">
                <a:solidFill>
                  <a:srgbClr val="D1D5DB"/>
                </a:solidFill>
                <a:effectLst/>
                <a:latin typeface="Söhne"/>
              </a:rPr>
              <a:t> est une entreprise d'imprimerie qui se spécialise également dans la production de vêtements personnalisés. Ils proposent une large gamme de vêtements imprimés pour répondre aux besoins de leurs clients. Leurs vêtements personnalisés sont fabriqués à partir de matériaux de haute qualité, ce qui leur donne une sensation de confort et de durabilité. Les clients peuvent choisir parmi une variété de designs, de couleurs et de tailles pour créer leur propre style unique. Les images et les designs sont imprimés avec une grande précision, ce qui donne un résultat net et de qualité supérieure</a:t>
            </a:r>
            <a:endParaRPr lang="de-DE" altLang="de-DE" sz="24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l="17268" r="17268"/>
          <a:stretch/>
        </p:blipFill>
        <p:spPr>
          <a:xfrm>
            <a:off x="-7883" y="13119"/>
            <a:ext cx="6716640" cy="6844882"/>
          </a:xfrm>
          <a:prstGeom prst="rect">
            <a:avLst/>
          </a:prstGeom>
          <a:ln>
            <a:noFill/>
          </a:ln>
        </p:spPr>
      </p:pic>
    </p:spTree>
    <p:custDataLst>
      <p:tags r:id="rId1"/>
    </p:custDataLst>
    <p:extLst>
      <p:ext uri="{BB962C8B-B14F-4D97-AF65-F5344CB8AC3E}">
        <p14:creationId xmlns:p14="http://schemas.microsoft.com/office/powerpoint/2010/main" val="877525400"/>
      </p:ext>
    </p:extLst>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4309884" cy="430887"/>
          </a:xfrm>
          <a:prstGeom prst="rect">
            <a:avLst/>
          </a:prstGeom>
          <a:noFill/>
        </p:spPr>
        <p:txBody>
          <a:bodyPr wrap="square" lIns="0" tIns="0" rIns="0" bIns="0" numCol="1" rtlCol="0">
            <a:spAutoFit/>
          </a:bodyPr>
          <a:lstStyle/>
          <a:p>
            <a:r>
              <a:rPr lang="fr-FR" sz="2800" b="0" i="0" dirty="0">
                <a:solidFill>
                  <a:srgbClr val="FF3399"/>
                </a:solidFill>
                <a:effectLst/>
                <a:latin typeface="Roboto"/>
              </a:rPr>
              <a:t>PANNEAU PUBLICITAIRE</a:t>
            </a:r>
            <a:endParaRPr lang="de-DE" altLang="de-DE" sz="2800" spc="300" dirty="0">
              <a:solidFill>
                <a:srgbClr val="FF3399"/>
              </a:solidFill>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869168"/>
            <a:ext cx="4309884" cy="3600986"/>
          </a:xfrm>
          <a:prstGeom prst="rect">
            <a:avLst/>
          </a:prstGeom>
          <a:noFill/>
        </p:spPr>
        <p:txBody>
          <a:bodyPr wrap="square" lIns="0" tIns="0" rIns="0" bIns="0" numCol="1" rtlCol="0">
            <a:spAutoFit/>
          </a:bodyPr>
          <a:lstStyle/>
          <a:p>
            <a:r>
              <a:rPr lang="fr-FR" b="0" i="0" dirty="0">
                <a:solidFill>
                  <a:srgbClr val="D1D5DB"/>
                </a:solidFill>
                <a:effectLst/>
                <a:latin typeface="Söhne"/>
              </a:rPr>
              <a:t>Color</a:t>
            </a:r>
            <a:r>
              <a:rPr lang="fr-FR" b="0" i="0" dirty="0">
                <a:solidFill>
                  <a:srgbClr val="00B0F0"/>
                </a:solidFill>
                <a:effectLst/>
                <a:latin typeface="Söhne"/>
              </a:rPr>
              <a:t>B</a:t>
            </a:r>
            <a:r>
              <a:rPr lang="fr-FR" b="0" i="0" dirty="0">
                <a:solidFill>
                  <a:srgbClr val="FF3399"/>
                </a:solidFill>
                <a:effectLst/>
                <a:latin typeface="Söhne"/>
              </a:rPr>
              <a:t>O</a:t>
            </a:r>
            <a:r>
              <a:rPr lang="fr-FR" b="0" i="0" dirty="0">
                <a:solidFill>
                  <a:srgbClr val="FFFF00"/>
                </a:solidFill>
                <a:effectLst/>
                <a:latin typeface="Söhne"/>
              </a:rPr>
              <a:t>X</a:t>
            </a:r>
            <a:r>
              <a:rPr lang="fr-FR" b="0" i="0" dirty="0">
                <a:solidFill>
                  <a:srgbClr val="D1D5DB"/>
                </a:solidFill>
                <a:effectLst/>
                <a:latin typeface="Söhne"/>
              </a:rPr>
              <a:t> est une entreprise d'imprimerie spécialisée dans la production de panneaux publicitaires. Leurs produits sont connus pour leur qualité exceptionnelle et leur durabilité, ce qui les rend parfaitement adaptés pour une utilisation en extérieur. Chaque panneau publicitaire est imprimé avec des encres de haute qualité, garantissant une reproduction précise des couleurs et une netteté optimale des images. Les matériaux utilisés sont résistants aux intempéries et aux rayons UV, assurant ainsi une longue durée de vie du panneau publicitaire.</a:t>
            </a:r>
            <a:endParaRPr lang="de-DE" altLang="de-DE" sz="24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l="17315" r="17315"/>
          <a:stretch/>
        </p:blipFill>
        <p:spPr>
          <a:xfrm>
            <a:off x="-7883" y="13119"/>
            <a:ext cx="6716640" cy="6844882"/>
          </a:xfrm>
          <a:prstGeom prst="rect">
            <a:avLst/>
          </a:prstGeom>
          <a:ln>
            <a:noFill/>
          </a:ln>
        </p:spPr>
      </p:pic>
    </p:spTree>
    <p:custDataLst>
      <p:tags r:id="rId1"/>
    </p:custDataLst>
    <p:extLst>
      <p:ext uri="{BB962C8B-B14F-4D97-AF65-F5344CB8AC3E}">
        <p14:creationId xmlns:p14="http://schemas.microsoft.com/office/powerpoint/2010/main" val="3638141297"/>
      </p:ext>
    </p:extLst>
  </p:cSld>
  <p:clrMapOvr>
    <a:masterClrMapping/>
  </p:clrMapOvr>
  <mc:AlternateContent xmlns:mc="http://schemas.openxmlformats.org/markup-compatibility/2006">
    <mc:Choice xmlns:p14="http://schemas.microsoft.com/office/powerpoint/2010/main" Requires="p14">
      <p:transition spd="slow" p14:dur="1750">
        <p:pull/>
      </p:transition>
    </mc:Choice>
    <mc:Fallback>
      <p:transition spd="slow">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0" y="1109436"/>
            <a:ext cx="4485653" cy="430887"/>
          </a:xfrm>
          <a:prstGeom prst="rect">
            <a:avLst/>
          </a:prstGeom>
          <a:noFill/>
        </p:spPr>
        <p:txBody>
          <a:bodyPr wrap="square" lIns="0" tIns="0" rIns="0" bIns="0" numCol="1" rtlCol="0">
            <a:spAutoFit/>
          </a:bodyPr>
          <a:lstStyle/>
          <a:p>
            <a:r>
              <a:rPr lang="de-DE" altLang="de-DE" sz="2800" spc="300" dirty="0">
                <a:solidFill>
                  <a:srgbClr val="FFFF00"/>
                </a:solidFill>
              </a:rPr>
              <a:t>OBJETS QUOTIDIENNE</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869168"/>
            <a:ext cx="4309884" cy="2215991"/>
          </a:xfrm>
          <a:prstGeom prst="rect">
            <a:avLst/>
          </a:prstGeom>
          <a:noFill/>
        </p:spPr>
        <p:txBody>
          <a:bodyPr wrap="square" lIns="0" tIns="0" rIns="0" bIns="0" numCol="1" rtlCol="0">
            <a:spAutoFit/>
          </a:bodyPr>
          <a:lstStyle/>
          <a:p>
            <a:r>
              <a:rPr lang="fr-FR" b="0" i="0" dirty="0">
                <a:solidFill>
                  <a:srgbClr val="D1D5DB"/>
                </a:solidFill>
                <a:effectLst/>
                <a:latin typeface="Söhne"/>
              </a:rPr>
              <a:t>Color</a:t>
            </a:r>
            <a:r>
              <a:rPr lang="fr-FR" b="0" i="0" dirty="0">
                <a:solidFill>
                  <a:srgbClr val="00B0F0"/>
                </a:solidFill>
                <a:effectLst/>
                <a:latin typeface="Söhne"/>
              </a:rPr>
              <a:t>B</a:t>
            </a:r>
            <a:r>
              <a:rPr lang="fr-FR" b="0" i="0" dirty="0">
                <a:solidFill>
                  <a:srgbClr val="FF3399"/>
                </a:solidFill>
                <a:effectLst/>
                <a:latin typeface="Söhne"/>
              </a:rPr>
              <a:t>O</a:t>
            </a:r>
            <a:r>
              <a:rPr lang="fr-FR" b="0" i="0" dirty="0">
                <a:solidFill>
                  <a:srgbClr val="FFFF00"/>
                </a:solidFill>
                <a:effectLst/>
                <a:latin typeface="Söhne"/>
              </a:rPr>
              <a:t>X  </a:t>
            </a:r>
            <a:r>
              <a:rPr lang="fr-FR" b="0" i="0" dirty="0">
                <a:solidFill>
                  <a:srgbClr val="D1D5DB"/>
                </a:solidFill>
                <a:effectLst/>
                <a:latin typeface="Söhne"/>
              </a:rPr>
              <a:t>est une entreprise d'imprimerie qui propose une large gamme de produits pour une utilisation quotidienne, tels que des verres, des sacs et des articles de papeterie. Les produits sont fabriqués avec des matériaux de haute qualité, qui garantissent une durabilité et une résistance exceptionnelles.</a:t>
            </a:r>
            <a:endParaRPr lang="de-DE" altLang="de-DE" sz="24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6872D89D-4F75-40CD-A4F8-584A9B16A424}"/>
              </a:ext>
            </a:extLst>
          </p:cNvPr>
          <p:cNvPicPr>
            <a:picLocks noChangeAspect="1"/>
          </p:cNvPicPr>
          <p:nvPr/>
        </p:nvPicPr>
        <p:blipFill>
          <a:blip r:embed="rId7"/>
          <a:srcRect l="13163" r="13163"/>
          <a:stretch/>
        </p:blipFill>
        <p:spPr>
          <a:xfrm>
            <a:off x="-7883" y="13119"/>
            <a:ext cx="6716640" cy="6844882"/>
          </a:xfrm>
          <a:prstGeom prst="rect">
            <a:avLst/>
          </a:prstGeom>
          <a:ln>
            <a:noFill/>
          </a:ln>
        </p:spPr>
      </p:pic>
    </p:spTree>
    <p:custDataLst>
      <p:tags r:id="rId1"/>
    </p:custDataLst>
    <p:extLst>
      <p:ext uri="{BB962C8B-B14F-4D97-AF65-F5344CB8AC3E}">
        <p14:creationId xmlns:p14="http://schemas.microsoft.com/office/powerpoint/2010/main" val="341471808"/>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709515" y="1083785"/>
            <a:ext cx="4935610" cy="430887"/>
          </a:xfrm>
          <a:prstGeom prst="rect">
            <a:avLst/>
          </a:prstGeom>
          <a:noFill/>
        </p:spPr>
        <p:txBody>
          <a:bodyPr wrap="square" lIns="0" tIns="0" rIns="0" bIns="0" numCol="1" rtlCol="0">
            <a:spAutoFit/>
          </a:bodyPr>
          <a:lstStyle/>
          <a:p>
            <a:r>
              <a:rPr lang="fr-FR" sz="2800" spc="300" dirty="0">
                <a:solidFill>
                  <a:srgbClr val="00B0F0"/>
                </a:solidFill>
              </a:rPr>
              <a:t>Analyse de concurrence</a:t>
            </a:r>
            <a:endParaRPr lang="de-DE" altLang="de-DE" sz="2800" spc="300" dirty="0">
              <a:solidFill>
                <a:srgbClr val="00B0F0"/>
              </a:solidFill>
            </a:endParaRPr>
          </a:p>
        </p:txBody>
      </p:sp>
      <p:sp>
        <p:nvSpPr>
          <p:cNvPr id="8" name="TextBox 7">
            <a:extLst>
              <a:ext uri="{FF2B5EF4-FFF2-40B4-BE49-F238E27FC236}">
                <a16:creationId xmlns:a16="http://schemas.microsoft.com/office/drawing/2014/main" id="{C9A73559-491A-4614-A844-496762024E0B}"/>
              </a:ext>
            </a:extLst>
          </p:cNvPr>
          <p:cNvSpPr txBox="1"/>
          <p:nvPr/>
        </p:nvSpPr>
        <p:spPr>
          <a:xfrm>
            <a:off x="595214" y="1869168"/>
            <a:ext cx="6056086" cy="3693319"/>
          </a:xfrm>
          <a:prstGeom prst="rect">
            <a:avLst/>
          </a:prstGeom>
          <a:noFill/>
        </p:spPr>
        <p:txBody>
          <a:bodyPr wrap="square" lIns="0" tIns="0" rIns="0" bIns="0" numCol="1" rtlCol="0">
            <a:spAutoFit/>
          </a:bodyPr>
          <a:lstStyle/>
          <a:p>
            <a:r>
              <a:rPr lang="fr-FR" sz="2400" b="0" i="0" dirty="0">
                <a:solidFill>
                  <a:srgbClr val="D1D5DB"/>
                </a:solidFill>
                <a:effectLst/>
                <a:latin typeface="Söhne"/>
              </a:rPr>
              <a:t>Taille du marché : Selon un rapport de Global Industry Analysts, le marché de l'impression au Maroc était estimé à environ 478 millions de dollars en 2020, avec une croissance prévue de 4,6% entre 2020 et 2027.</a:t>
            </a:r>
          </a:p>
          <a:p>
            <a:r>
              <a:rPr lang="fr-FR" sz="2400" b="0" i="0" dirty="0">
                <a:solidFill>
                  <a:srgbClr val="D1D5DB"/>
                </a:solidFill>
                <a:effectLst/>
                <a:latin typeface="Söhne"/>
              </a:rPr>
              <a:t>Parts de marché des concurrents : Les principaux acteurs du marché de l'impression au Maroc comprennent des entreprises telles que Ricoh, Xerox, Canon, HP, Konica Minolta, Epson, et Samsung.</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7"/>
          <a:srcRect l="300" r="300"/>
          <a:stretch/>
        </p:blipFill>
        <p:spPr>
          <a:xfrm>
            <a:off x="7750628" y="1708585"/>
            <a:ext cx="4441372" cy="4441372"/>
          </a:xfrm>
          <a:prstGeom prst="ellipse">
            <a:avLst/>
          </a:prstGeom>
          <a:ln w="22225">
            <a:solidFill>
              <a:schemeClr val="bg2"/>
            </a:solidFill>
          </a:ln>
          <a:effectLst>
            <a:innerShdw blurRad="63500" dist="50800" dir="13500000">
              <a:prstClr val="black">
                <a:alpha val="50000"/>
              </a:prstClr>
            </a:innerShdw>
          </a:effectLst>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a:blip r:embed="rId8"/>
          <a:srcRect l="17449" r="17449"/>
          <a:stretch/>
        </p:blipFill>
        <p:spPr>
          <a:xfrm>
            <a:off x="-7364649" y="1635541"/>
            <a:ext cx="4476626" cy="4587460"/>
          </a:xfrm>
          <a:prstGeom prst="ellipse">
            <a:avLst/>
          </a:prstGeom>
          <a:ln>
            <a:solidFill>
              <a:schemeClr val="bg2"/>
            </a:solidFill>
          </a:ln>
        </p:spPr>
      </p:pic>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Tree>
    <p:custDataLst>
      <p:tags r:id="rId1"/>
    </p:custDataLst>
    <p:extLst>
      <p:ext uri="{BB962C8B-B14F-4D97-AF65-F5344CB8AC3E}">
        <p14:creationId xmlns:p14="http://schemas.microsoft.com/office/powerpoint/2010/main" val="2661008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C9A73559-491A-4614-A844-496762024E0B}"/>
              </a:ext>
            </a:extLst>
          </p:cNvPr>
          <p:cNvSpPr txBox="1"/>
          <p:nvPr/>
        </p:nvSpPr>
        <p:spPr>
          <a:xfrm>
            <a:off x="5421214" y="1869168"/>
            <a:ext cx="6056086" cy="3323987"/>
          </a:xfrm>
          <a:prstGeom prst="rect">
            <a:avLst/>
          </a:prstGeom>
          <a:noFill/>
        </p:spPr>
        <p:txBody>
          <a:bodyPr wrap="square" lIns="0" tIns="0" rIns="0" bIns="0" numCol="1" rtlCol="0">
            <a:spAutoFit/>
          </a:bodyPr>
          <a:lstStyle/>
          <a:p>
            <a:pPr algn="l"/>
            <a:r>
              <a:rPr lang="fr-FR" sz="2400" b="0" i="0" dirty="0">
                <a:solidFill>
                  <a:srgbClr val="D1D5DB"/>
                </a:solidFill>
                <a:effectLst/>
                <a:latin typeface="Söhne"/>
              </a:rPr>
              <a:t>Tendances de consommation : Selon une enquête menée par L'Association Marocaine de l'Industrie et du Commerce Graphique (AMIG), la demande d'impression numérique est en hausse au Maroc, en particulier pour les travaux de courte durée, les documents personnalisés, les affiches et les brochures.</a:t>
            </a:r>
          </a:p>
          <a:p>
            <a:br>
              <a:rPr lang="fr-FR" sz="2400" dirty="0"/>
            </a:b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7"/>
          <a:srcRect l="300" r="300"/>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34C31449-A6DD-47DD-912E-64882D9E16C3}"/>
              </a:ext>
            </a:extLst>
          </p:cNvPr>
          <p:cNvPicPr>
            <a:picLocks noChangeAspect="1"/>
          </p:cNvPicPr>
          <p:nvPr/>
        </p:nvPicPr>
        <p:blipFill>
          <a:blip r:embed="rId8"/>
          <a:srcRect l="17449" r="17449"/>
          <a:stretch/>
        </p:blipFill>
        <p:spPr>
          <a:xfrm>
            <a:off x="558207" y="1635541"/>
            <a:ext cx="4476626" cy="4587460"/>
          </a:xfrm>
          <a:prstGeom prst="ellipse">
            <a:avLst/>
          </a:prstGeom>
          <a:ln>
            <a:solidFill>
              <a:schemeClr val="bg2"/>
            </a:solidFill>
          </a:ln>
        </p:spPr>
      </p:pic>
      <p:sp>
        <p:nvSpPr>
          <p:cNvPr id="23" name="TextBox 22">
            <a:extLst>
              <a:ext uri="{FF2B5EF4-FFF2-40B4-BE49-F238E27FC236}">
                <a16:creationId xmlns:a16="http://schemas.microsoft.com/office/drawing/2014/main" id="{61FCB952-1BC3-4938-A049-E3ECA142A2D2}"/>
              </a:ext>
            </a:extLst>
          </p:cNvPr>
          <p:cNvSpPr txBox="1"/>
          <p:nvPr/>
        </p:nvSpPr>
        <p:spPr>
          <a:xfrm>
            <a:off x="386741" y="760749"/>
            <a:ext cx="184731" cy="1015663"/>
          </a:xfrm>
          <a:prstGeom prst="rect">
            <a:avLst/>
          </a:prstGeom>
          <a:noFill/>
        </p:spPr>
        <p:txBody>
          <a:bodyPr wrap="none" numCol="1" rtlCol="0">
            <a:spAutoFit/>
          </a:bodyPr>
          <a:lstStyle/>
          <a:p>
            <a:endParaRPr lang="de-DE" altLang="de-DE" sz="6000" dirty="0"/>
          </a:p>
        </p:txBody>
      </p:sp>
      <p:sp>
        <p:nvSpPr>
          <p:cNvPr id="3" name="ZoneTexte 2">
            <a:extLst>
              <a:ext uri="{FF2B5EF4-FFF2-40B4-BE49-F238E27FC236}">
                <a16:creationId xmlns:a16="http://schemas.microsoft.com/office/drawing/2014/main" id="{C148119E-68A9-8278-1FEC-F94DEE6242C6}"/>
              </a:ext>
            </a:extLst>
          </p:cNvPr>
          <p:cNvSpPr txBox="1"/>
          <p:nvPr/>
        </p:nvSpPr>
        <p:spPr>
          <a:xfrm>
            <a:off x="3569370" y="1112321"/>
            <a:ext cx="8622630" cy="523220"/>
          </a:xfrm>
          <a:prstGeom prst="rect">
            <a:avLst/>
          </a:prstGeom>
          <a:noFill/>
        </p:spPr>
        <p:txBody>
          <a:bodyPr wrap="square">
            <a:spAutoFit/>
          </a:bodyPr>
          <a:lstStyle/>
          <a:p>
            <a:pPr algn="ctr"/>
            <a:r>
              <a:rPr lang="fr-FR" sz="2800" spc="300" dirty="0">
                <a:solidFill>
                  <a:srgbClr val="FF3399"/>
                </a:solidFill>
              </a:rPr>
              <a:t>Analyse de concurrence</a:t>
            </a:r>
          </a:p>
        </p:txBody>
      </p:sp>
    </p:spTree>
    <p:custDataLst>
      <p:tags r:id="rId1"/>
    </p:custDataLst>
    <p:extLst>
      <p:ext uri="{BB962C8B-B14F-4D97-AF65-F5344CB8AC3E}">
        <p14:creationId xmlns:p14="http://schemas.microsoft.com/office/powerpoint/2010/main" val="3631455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 name="Rectangle 5">
            <a:extLst>
              <a:ext uri="{FF2B5EF4-FFF2-40B4-BE49-F238E27FC236}">
                <a16:creationId xmlns:a16="http://schemas.microsoft.com/office/drawing/2014/main" id="{BD71590B-2C43-48AA-A658-23ED991032C7}"/>
              </a:ext>
            </a:extLst>
          </p:cNvPr>
          <p:cNvSpPr/>
          <p:nvPr/>
        </p:nvSpPr>
        <p:spPr>
          <a:xfrm>
            <a:off x="0" y="0"/>
            <a:ext cx="4630057" cy="6858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421214" y="1083785"/>
            <a:ext cx="4708084" cy="430887"/>
          </a:xfrm>
          <a:prstGeom prst="rect">
            <a:avLst/>
          </a:prstGeom>
          <a:noFill/>
        </p:spPr>
        <p:txBody>
          <a:bodyPr wrap="none" lIns="0" tIns="0" rIns="0" bIns="0" numCol="1" rtlCol="0">
            <a:spAutoFit/>
          </a:bodyPr>
          <a:lstStyle/>
          <a:p>
            <a:pPr algn="ctr"/>
            <a:r>
              <a:rPr lang="fr-FR" sz="2800" spc="300" dirty="0">
                <a:solidFill>
                  <a:srgbClr val="FFFF00"/>
                </a:solidFill>
              </a:rPr>
              <a:t>Analyse de concurrence</a:t>
            </a:r>
          </a:p>
        </p:txBody>
      </p:sp>
      <p:sp>
        <p:nvSpPr>
          <p:cNvPr id="8" name="TextBox 7">
            <a:extLst>
              <a:ext uri="{FF2B5EF4-FFF2-40B4-BE49-F238E27FC236}">
                <a16:creationId xmlns:a16="http://schemas.microsoft.com/office/drawing/2014/main" id="{C9A73559-491A-4614-A844-496762024E0B}"/>
              </a:ext>
            </a:extLst>
          </p:cNvPr>
          <p:cNvSpPr txBox="1"/>
          <p:nvPr/>
        </p:nvSpPr>
        <p:spPr>
          <a:xfrm>
            <a:off x="5421214" y="1869168"/>
            <a:ext cx="6056086" cy="3323987"/>
          </a:xfrm>
          <a:prstGeom prst="rect">
            <a:avLst/>
          </a:prstGeom>
          <a:noFill/>
        </p:spPr>
        <p:txBody>
          <a:bodyPr wrap="square" lIns="0" tIns="0" rIns="0" bIns="0" numCol="1" rtlCol="0">
            <a:spAutoFit/>
          </a:bodyPr>
          <a:lstStyle/>
          <a:p>
            <a:r>
              <a:rPr lang="fr-FR" sz="2400" b="0" i="0" dirty="0">
                <a:solidFill>
                  <a:srgbClr val="D1D5DB"/>
                </a:solidFill>
                <a:effectLst/>
                <a:latin typeface="Söhne"/>
              </a:rPr>
              <a:t>Coûts de production : Les coûts de production de l'impression au Maroc varient en fonction du type d'impression, du volume de production, des matières premières et des équipements utilisés. Cependant, selon une étude de marché de Xerfi, les coûts de production peuvent être plus élevés au Maroc que dans d'autres pays en raison de la faible utilisation de technologies avancées et d'un manque d'investissements dans l'industrie.</a:t>
            </a:r>
            <a:endParaRPr lang="de-DE" altLang="de-DE" sz="2400" dirty="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7"/>
          <a:srcRect l="16643" r="16643"/>
          <a:stretch/>
        </p:blipFill>
        <p:spPr>
          <a:xfrm>
            <a:off x="127780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421215"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5772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6123469" y="5809130"/>
            <a:ext cx="228600" cy="2286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6474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6825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pic>
        <p:nvPicPr>
          <p:cNvPr id="22" name="Picture 21">
            <a:extLst>
              <a:ext uri="{FF2B5EF4-FFF2-40B4-BE49-F238E27FC236}">
                <a16:creationId xmlns:a16="http://schemas.microsoft.com/office/drawing/2014/main" id="{5184087C-95F7-481E-AB38-E0F9F79989FA}"/>
              </a:ext>
            </a:extLst>
          </p:cNvPr>
          <p:cNvPicPr>
            <a:picLocks noChangeAspect="1"/>
          </p:cNvPicPr>
          <p:nvPr/>
        </p:nvPicPr>
        <p:blipFill>
          <a:blip r:embed="rId8"/>
          <a:srcRect l="16698" r="16698"/>
          <a:stretch/>
        </p:blipFill>
        <p:spPr>
          <a:xfrm>
            <a:off x="484536" y="1683655"/>
            <a:ext cx="4531902" cy="4539346"/>
          </a:xfrm>
          <a:prstGeom prst="ellipse">
            <a:avLst/>
          </a:prstGeom>
          <a:ln>
            <a:solidFill>
              <a:schemeClr val="bg2"/>
            </a:solidFill>
          </a:ln>
        </p:spPr>
      </p:pic>
    </p:spTree>
    <p:custDataLst>
      <p:tags r:id="rId1"/>
    </p:custDataLst>
    <p:extLst>
      <p:ext uri="{BB962C8B-B14F-4D97-AF65-F5344CB8AC3E}">
        <p14:creationId xmlns:p14="http://schemas.microsoft.com/office/powerpoint/2010/main" val="3802205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628774" y="1311229"/>
            <a:ext cx="4467226" cy="276999"/>
          </a:xfrm>
          <a:prstGeom prst="rect">
            <a:avLst/>
          </a:prstGeom>
          <a:noFill/>
        </p:spPr>
        <p:txBody>
          <a:bodyPr wrap="square" lIns="0" tIns="0" rIns="0" bIns="0" numCol="1" rtlCol="0">
            <a:spAutoFit/>
          </a:bodyPr>
          <a:lstStyle/>
          <a:p>
            <a:r>
              <a:rPr lang="de-DE" altLang="de-DE" b="1" spc="300" dirty="0">
                <a:solidFill>
                  <a:srgbClr val="CB225B"/>
                </a:solidFill>
                <a:latin typeface="Segoe UI Semibold (Corps)"/>
              </a:rPr>
              <a:t>Plan de </a:t>
            </a:r>
            <a:r>
              <a:rPr lang="de-DE" altLang="de-DE" b="1" spc="300" dirty="0" err="1">
                <a:solidFill>
                  <a:srgbClr val="CB225B"/>
                </a:solidFill>
                <a:latin typeface="Segoe UI Semibold (Corps)"/>
              </a:rPr>
              <a:t>financement</a:t>
            </a:r>
            <a:r>
              <a:rPr lang="de-DE" altLang="de-DE" b="1" spc="300" dirty="0">
                <a:solidFill>
                  <a:srgbClr val="CB225B"/>
                </a:solidFill>
                <a:latin typeface="Segoe UI Semibold (Corps)"/>
              </a:rPr>
              <a:t> initial </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311228"/>
            <a:ext cx="4180632" cy="276999"/>
          </a:xfrm>
          <a:prstGeom prst="rect">
            <a:avLst/>
          </a:prstGeom>
          <a:noFill/>
        </p:spPr>
        <p:txBody>
          <a:bodyPr wrap="none" lIns="0" tIns="0" rIns="0" bIns="0" numCol="1" rtlCol="0">
            <a:spAutoFit/>
          </a:bodyPr>
          <a:lstStyle/>
          <a:p>
            <a:r>
              <a:rPr lang="de-DE" altLang="de-DE" spc="300" dirty="0">
                <a:solidFill>
                  <a:schemeClr val="bg2">
                    <a:lumMod val="90000"/>
                    <a:lumOff val="10000"/>
                  </a:schemeClr>
                </a:solidFill>
                <a:latin typeface="Segoe UI Black (En-têtes)"/>
              </a:rPr>
              <a:t>Plan de </a:t>
            </a:r>
            <a:r>
              <a:rPr lang="de-DE" altLang="de-DE" spc="300" dirty="0" err="1">
                <a:solidFill>
                  <a:schemeClr val="bg2">
                    <a:lumMod val="90000"/>
                    <a:lumOff val="10000"/>
                  </a:schemeClr>
                </a:solidFill>
                <a:latin typeface="Segoe UI Black (En-têtes)"/>
              </a:rPr>
              <a:t>financement</a:t>
            </a:r>
            <a:r>
              <a:rPr lang="de-DE" altLang="de-DE" spc="300" dirty="0">
                <a:solidFill>
                  <a:schemeClr val="bg2">
                    <a:lumMod val="90000"/>
                    <a:lumOff val="10000"/>
                  </a:schemeClr>
                </a:solidFill>
                <a:latin typeface="Segoe UI Black (En-têtes)"/>
              </a:rPr>
              <a:t> initial </a:t>
            </a: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819274"/>
            <a:ext cx="4992329" cy="4431983"/>
          </a:xfrm>
          <a:prstGeom prst="rect">
            <a:avLst/>
          </a:prstGeom>
          <a:noFill/>
        </p:spPr>
        <p:txBody>
          <a:bodyPr wrap="square" lIns="0" tIns="0" rIns="0" bIns="0" numCol="1" rtlCol="0">
            <a:spAutoFit/>
          </a:bodyPr>
          <a:lstStyle/>
          <a:p>
            <a:pPr algn="l"/>
            <a:r>
              <a:rPr lang="fr-FR" sz="1800" b="1" i="0" dirty="0">
                <a:solidFill>
                  <a:schemeClr val="bg2">
                    <a:lumMod val="90000"/>
                    <a:lumOff val="10000"/>
                  </a:schemeClr>
                </a:solidFill>
                <a:effectLst/>
                <a:latin typeface="Segoe UI Black" panose="020B0A02040204020203" pitchFamily="34" charset="0"/>
                <a:ea typeface="Segoe UI Black" panose="020B0A02040204020203" pitchFamily="34" charset="0"/>
              </a:rPr>
              <a:t>Revenus prévus :</a:t>
            </a:r>
          </a:p>
          <a:p>
            <a:pPr algn="l"/>
            <a:endParaRPr lang="fr-FR" sz="1800" b="1" i="0" dirty="0">
              <a:solidFill>
                <a:schemeClr val="bg2">
                  <a:lumMod val="90000"/>
                  <a:lumOff val="10000"/>
                </a:schemeClr>
              </a:solidFill>
              <a:effectLst/>
              <a:latin typeface="Segoe UI Black" panose="020B0A02040204020203" pitchFamily="34" charset="0"/>
              <a:ea typeface="Segoe UI Black" panose="020B0A02040204020203" pitchFamily="34" charset="0"/>
            </a:endParaRPr>
          </a:p>
          <a:p>
            <a:pPr algn="l"/>
            <a:r>
              <a:rPr lang="fr-FR" sz="1800" b="0" i="0" dirty="0">
                <a:solidFill>
                  <a:schemeClr val="bg2">
                    <a:lumMod val="90000"/>
                    <a:lumOff val="10000"/>
                  </a:schemeClr>
                </a:solidFill>
                <a:effectLst/>
                <a:latin typeface="Söhne"/>
              </a:rPr>
              <a:t>-Vente de services d'impression : 300 000€</a:t>
            </a:r>
          </a:p>
          <a:p>
            <a:pPr algn="l"/>
            <a:r>
              <a:rPr lang="fr-FR" sz="1800" b="0" i="0" dirty="0">
                <a:solidFill>
                  <a:schemeClr val="bg2">
                    <a:lumMod val="90000"/>
                    <a:lumOff val="10000"/>
                  </a:schemeClr>
                </a:solidFill>
                <a:effectLst/>
                <a:latin typeface="Söhne"/>
              </a:rPr>
              <a:t>-Vente de fournitures de bureau : 50 000€ Total des revenus prévus : 350 000€</a:t>
            </a:r>
          </a:p>
          <a:p>
            <a:pPr algn="l"/>
            <a:endParaRPr lang="fr-FR" sz="1800" b="0" i="0" dirty="0">
              <a:solidFill>
                <a:schemeClr val="bg2">
                  <a:lumMod val="90000"/>
                  <a:lumOff val="10000"/>
                </a:schemeClr>
              </a:solidFill>
              <a:effectLst/>
              <a:latin typeface="Söhne"/>
            </a:endParaRPr>
          </a:p>
          <a:p>
            <a:pPr algn="l"/>
            <a:r>
              <a:rPr lang="fr-FR" sz="1800" b="0" i="0" dirty="0">
                <a:solidFill>
                  <a:schemeClr val="bg2">
                    <a:lumMod val="90000"/>
                    <a:lumOff val="10000"/>
                  </a:schemeClr>
                </a:solidFill>
                <a:effectLst/>
                <a:latin typeface="Segoe UI Black" panose="020B0A02040204020203" pitchFamily="34" charset="0"/>
                <a:ea typeface="Segoe UI Black" panose="020B0A02040204020203" pitchFamily="34" charset="0"/>
              </a:rPr>
              <a:t>les besoins de financement initial pour lancer l'entreprise </a:t>
            </a:r>
            <a:r>
              <a:rPr lang="fr-FR" sz="1800" b="0" i="0" dirty="0" err="1">
                <a:solidFill>
                  <a:schemeClr val="bg2">
                    <a:lumMod val="90000"/>
                    <a:lumOff val="10000"/>
                  </a:schemeClr>
                </a:solidFill>
                <a:effectLst/>
                <a:latin typeface="Segoe UI Black" panose="020B0A02040204020203" pitchFamily="34" charset="0"/>
                <a:ea typeface="Segoe UI Black" panose="020B0A02040204020203" pitchFamily="34" charset="0"/>
              </a:rPr>
              <a:t>ColorBox</a:t>
            </a:r>
            <a:r>
              <a:rPr lang="fr-FR" sz="1800" b="0" i="0" dirty="0">
                <a:solidFill>
                  <a:schemeClr val="bg2">
                    <a:lumMod val="90000"/>
                    <a:lumOff val="10000"/>
                  </a:schemeClr>
                </a:solidFill>
                <a:effectLst/>
                <a:latin typeface="Segoe UI Black" panose="020B0A02040204020203" pitchFamily="34" charset="0"/>
                <a:ea typeface="Segoe UI Black" panose="020B0A02040204020203" pitchFamily="34" charset="0"/>
              </a:rPr>
              <a:t> :</a:t>
            </a:r>
          </a:p>
          <a:p>
            <a:pPr algn="l"/>
            <a:endParaRPr lang="fr-FR" sz="1800" b="0" i="0" dirty="0">
              <a:solidFill>
                <a:schemeClr val="bg2">
                  <a:lumMod val="90000"/>
                  <a:lumOff val="10000"/>
                </a:schemeClr>
              </a:solidFill>
              <a:effectLst/>
              <a:latin typeface="Segoe UI Black" panose="020B0A02040204020203" pitchFamily="34" charset="0"/>
              <a:ea typeface="Segoe UI Black" panose="020B0A02040204020203" pitchFamily="34" charset="0"/>
            </a:endParaRPr>
          </a:p>
          <a:p>
            <a:pPr algn="l"/>
            <a:r>
              <a:rPr lang="fr-FR" sz="1800" b="0" i="0" dirty="0">
                <a:solidFill>
                  <a:schemeClr val="bg2">
                    <a:lumMod val="90000"/>
                    <a:lumOff val="10000"/>
                  </a:schemeClr>
                </a:solidFill>
                <a:effectLst/>
                <a:latin typeface="Söhne"/>
              </a:rPr>
              <a:t>Coûts de démarrage : 415 000 </a:t>
            </a:r>
            <a:r>
              <a:rPr lang="fr-FR" sz="1800" b="0" i="0" dirty="0" err="1">
                <a:solidFill>
                  <a:schemeClr val="bg2">
                    <a:lumMod val="90000"/>
                    <a:lumOff val="10000"/>
                  </a:schemeClr>
                </a:solidFill>
                <a:effectLst/>
                <a:latin typeface="Söhne"/>
              </a:rPr>
              <a:t>dh</a:t>
            </a:r>
            <a:endParaRPr lang="fr-FR" sz="1800" b="0" i="0" dirty="0">
              <a:solidFill>
                <a:schemeClr val="bg2">
                  <a:lumMod val="90000"/>
                  <a:lumOff val="10000"/>
                </a:schemeClr>
              </a:solidFill>
              <a:effectLst/>
              <a:latin typeface="Söhne"/>
            </a:endParaRPr>
          </a:p>
          <a:p>
            <a:pPr algn="l"/>
            <a:r>
              <a:rPr lang="fr-FR" sz="1800" b="0" i="0" dirty="0">
                <a:solidFill>
                  <a:schemeClr val="bg2">
                    <a:lumMod val="90000"/>
                    <a:lumOff val="10000"/>
                  </a:schemeClr>
                </a:solidFill>
                <a:effectLst/>
                <a:latin typeface="Söhne"/>
              </a:rPr>
              <a:t>Dépenses mensuelles pour les six premiers mois :</a:t>
            </a:r>
          </a:p>
          <a:p>
            <a:pPr algn="l"/>
            <a:r>
              <a:rPr lang="fr-FR" sz="1800" b="0" i="0" dirty="0">
                <a:solidFill>
                  <a:schemeClr val="bg2">
                    <a:lumMod val="90000"/>
                    <a:lumOff val="10000"/>
                  </a:schemeClr>
                </a:solidFill>
                <a:effectLst/>
                <a:latin typeface="Söhne"/>
              </a:rPr>
              <a:t> 480 000 </a:t>
            </a:r>
            <a:r>
              <a:rPr lang="fr-FR" sz="1800" b="0" i="0" dirty="0" err="1">
                <a:solidFill>
                  <a:schemeClr val="bg2">
                    <a:lumMod val="90000"/>
                    <a:lumOff val="10000"/>
                  </a:schemeClr>
                </a:solidFill>
                <a:effectLst/>
                <a:latin typeface="Söhne"/>
              </a:rPr>
              <a:t>dh</a:t>
            </a:r>
            <a:r>
              <a:rPr lang="fr-FR" sz="1800" b="0" i="0" dirty="0">
                <a:solidFill>
                  <a:schemeClr val="bg2">
                    <a:lumMod val="90000"/>
                    <a:lumOff val="10000"/>
                  </a:schemeClr>
                </a:solidFill>
                <a:effectLst/>
                <a:latin typeface="Söhne"/>
              </a:rPr>
              <a:t> (80 000 </a:t>
            </a:r>
            <a:r>
              <a:rPr lang="fr-FR" sz="1800" b="0" i="0" dirty="0" err="1">
                <a:solidFill>
                  <a:schemeClr val="bg2">
                    <a:lumMod val="90000"/>
                    <a:lumOff val="10000"/>
                  </a:schemeClr>
                </a:solidFill>
                <a:effectLst/>
                <a:latin typeface="Söhne"/>
              </a:rPr>
              <a:t>dh</a:t>
            </a:r>
            <a:r>
              <a:rPr lang="fr-FR" sz="1800" b="0" i="0" dirty="0">
                <a:solidFill>
                  <a:schemeClr val="bg2">
                    <a:lumMod val="90000"/>
                    <a:lumOff val="10000"/>
                  </a:schemeClr>
                </a:solidFill>
                <a:effectLst/>
                <a:latin typeface="Söhne"/>
              </a:rPr>
              <a:t> x 6)</a:t>
            </a:r>
          </a:p>
          <a:p>
            <a:pPr algn="l"/>
            <a:r>
              <a:rPr lang="fr-FR" sz="1800" b="0" i="0" dirty="0">
                <a:solidFill>
                  <a:schemeClr val="bg2">
                    <a:lumMod val="90000"/>
                    <a:lumOff val="10000"/>
                  </a:schemeClr>
                </a:solidFill>
                <a:effectLst/>
                <a:latin typeface="Söhne"/>
              </a:rPr>
              <a:t>Besoins de fonds de roulement : 70 000 </a:t>
            </a:r>
            <a:r>
              <a:rPr lang="fr-FR" sz="1800" b="0" i="0" dirty="0" err="1">
                <a:solidFill>
                  <a:schemeClr val="bg2">
                    <a:lumMod val="90000"/>
                    <a:lumOff val="10000"/>
                  </a:schemeClr>
                </a:solidFill>
                <a:effectLst/>
                <a:latin typeface="Söhne"/>
              </a:rPr>
              <a:t>dh</a:t>
            </a:r>
            <a:r>
              <a:rPr lang="fr-FR" sz="1800" b="0" i="0" dirty="0">
                <a:solidFill>
                  <a:schemeClr val="bg2">
                    <a:lumMod val="90000"/>
                    <a:lumOff val="10000"/>
                  </a:schemeClr>
                </a:solidFill>
                <a:effectLst/>
                <a:latin typeface="Söhne"/>
              </a:rPr>
              <a:t> (calculé en multipliant les dépenses mensuelles par 1,5 pour couvrir les coûts pendant la phase initiale) Total des besoins de financement initial : 965 000 </a:t>
            </a:r>
            <a:r>
              <a:rPr lang="fr-FR" sz="1800" b="0" i="0" dirty="0" err="1">
                <a:solidFill>
                  <a:schemeClr val="bg2">
                    <a:lumMod val="90000"/>
                    <a:lumOff val="10000"/>
                  </a:schemeClr>
                </a:solidFill>
                <a:effectLst/>
                <a:latin typeface="Söhne"/>
              </a:rPr>
              <a:t>dh</a:t>
            </a:r>
            <a:endParaRPr lang="fr-FR" sz="1800" b="0" i="0" dirty="0">
              <a:solidFill>
                <a:schemeClr val="bg2">
                  <a:lumMod val="90000"/>
                  <a:lumOff val="10000"/>
                </a:schemeClr>
              </a:solidFill>
              <a:effectLst/>
              <a:latin typeface="Söhne"/>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a:extLst>
              <a:ext uri="{FF2B5EF4-FFF2-40B4-BE49-F238E27FC236}">
                <a16:creationId xmlns:a16="http://schemas.microsoft.com/office/drawing/2014/main" id="{7868658D-F50E-41C9-AB27-6169A0691881}"/>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Lst>
          </a:blip>
          <a:srcRect/>
          <a:stretch/>
        </p:blipFill>
        <p:spPr>
          <a:xfrm>
            <a:off x="540307" y="899588"/>
            <a:ext cx="925239" cy="919686"/>
          </a:xfrm>
          <a:prstGeom prst="rect">
            <a:avLst/>
          </a:prstGeom>
        </p:spPr>
      </p:pic>
      <p:graphicFrame>
        <p:nvGraphicFramePr>
          <p:cNvPr id="3" name="Tableau 3">
            <a:extLst>
              <a:ext uri="{FF2B5EF4-FFF2-40B4-BE49-F238E27FC236}">
                <a16:creationId xmlns:a16="http://schemas.microsoft.com/office/drawing/2014/main" id="{E721A881-7CEA-535C-F462-5F95D18FEE1B}"/>
              </a:ext>
            </a:extLst>
          </p:cNvPr>
          <p:cNvGraphicFramePr>
            <a:graphicFrameLocks noGrp="1"/>
          </p:cNvGraphicFramePr>
          <p:nvPr>
            <p:extLst>
              <p:ext uri="{D42A27DB-BD31-4B8C-83A1-F6EECF244321}">
                <p14:modId xmlns:p14="http://schemas.microsoft.com/office/powerpoint/2010/main" val="1368655019"/>
              </p:ext>
            </p:extLst>
          </p:nvPr>
        </p:nvGraphicFramePr>
        <p:xfrm>
          <a:off x="287314" y="1916569"/>
          <a:ext cx="5937640" cy="4114800"/>
        </p:xfrm>
        <a:graphic>
          <a:graphicData uri="http://schemas.openxmlformats.org/drawingml/2006/table">
            <a:tbl>
              <a:tblPr firstRow="1" firstCol="1" bandRow="1">
                <a:tableStyleId>{638B1855-1B75-4FBE-930C-398BA8C253C6}</a:tableStyleId>
              </a:tblPr>
              <a:tblGrid>
                <a:gridCol w="2968820">
                  <a:extLst>
                    <a:ext uri="{9D8B030D-6E8A-4147-A177-3AD203B41FA5}">
                      <a16:colId xmlns:a16="http://schemas.microsoft.com/office/drawing/2014/main" val="2889270442"/>
                    </a:ext>
                  </a:extLst>
                </a:gridCol>
                <a:gridCol w="2968820">
                  <a:extLst>
                    <a:ext uri="{9D8B030D-6E8A-4147-A177-3AD203B41FA5}">
                      <a16:colId xmlns:a16="http://schemas.microsoft.com/office/drawing/2014/main" val="14249888"/>
                    </a:ext>
                  </a:extLst>
                </a:gridCol>
              </a:tblGrid>
              <a:tr h="370840">
                <a:tc>
                  <a:txBody>
                    <a:bodyPr/>
                    <a:lstStyle/>
                    <a:p>
                      <a:r>
                        <a:rPr lang="fr-FR" sz="1800" b="0" kern="0" dirty="0">
                          <a:solidFill>
                            <a:schemeClr val="tx1"/>
                          </a:solidFill>
                          <a:effectLst/>
                        </a:rPr>
                        <a:t>Coûts de démarrage</a:t>
                      </a:r>
                      <a:endParaRPr lang="fr-FR" sz="1800" dirty="0"/>
                    </a:p>
                  </a:txBody>
                  <a:tcPr/>
                </a:tc>
                <a:tc>
                  <a:txBody>
                    <a:bodyPr/>
                    <a:lstStyle/>
                    <a:p>
                      <a:r>
                        <a:rPr lang="fr-FR" sz="1800" b="0" i="0" kern="0" dirty="0">
                          <a:solidFill>
                            <a:schemeClr val="lt1"/>
                          </a:solidFill>
                          <a:effectLst/>
                          <a:latin typeface="+mn-lt"/>
                          <a:ea typeface="+mn-ea"/>
                          <a:cs typeface="+mn-cs"/>
                        </a:rPr>
                        <a:t>Sources de financement disponibles</a:t>
                      </a:r>
                      <a:endParaRPr lang="fr-FR" sz="1800" dirty="0"/>
                    </a:p>
                  </a:txBody>
                  <a:tcPr/>
                </a:tc>
                <a:extLst>
                  <a:ext uri="{0D108BD9-81ED-4DB2-BD59-A6C34878D82A}">
                    <a16:rowId xmlns:a16="http://schemas.microsoft.com/office/drawing/2014/main" val="3238912350"/>
                  </a:ext>
                </a:extLst>
              </a:tr>
              <a:tr h="370840">
                <a:tc>
                  <a:txBody>
                    <a:bodyPr/>
                    <a:lstStyle/>
                    <a:p>
                      <a:r>
                        <a:rPr lang="fr-FR" sz="1800" b="0" kern="0" dirty="0">
                          <a:solidFill>
                            <a:schemeClr val="tx1"/>
                          </a:solidFill>
                          <a:effectLst/>
                        </a:rPr>
                        <a:t>Achat ou location d'un local : 150 000 </a:t>
                      </a:r>
                      <a:r>
                        <a:rPr lang="fr-FR" sz="1800" b="0" kern="0" dirty="0" err="1">
                          <a:solidFill>
                            <a:schemeClr val="tx1"/>
                          </a:solidFill>
                          <a:effectLst/>
                        </a:rPr>
                        <a:t>dh</a:t>
                      </a:r>
                      <a:endParaRPr lang="fr-FR" sz="1800" dirty="0"/>
                    </a:p>
                  </a:txBody>
                  <a:tcPr/>
                </a:tc>
                <a:tc>
                  <a:txBody>
                    <a:bodyPr/>
                    <a:lstStyle/>
                    <a:p>
                      <a:r>
                        <a:rPr lang="fr-FR" sz="1800" b="0" i="0" kern="0" dirty="0">
                          <a:solidFill>
                            <a:schemeClr val="lt1"/>
                          </a:solidFill>
                          <a:effectLst/>
                          <a:latin typeface="+mn-lt"/>
                          <a:ea typeface="+mn-ea"/>
                          <a:cs typeface="+mn-cs"/>
                        </a:rPr>
                        <a:t>Prêts bancaires : </a:t>
                      </a:r>
                    </a:p>
                    <a:p>
                      <a:r>
                        <a:rPr lang="fr-FR" sz="1800" b="0" i="0" kern="0" dirty="0">
                          <a:solidFill>
                            <a:schemeClr val="lt1"/>
                          </a:solidFill>
                          <a:effectLst/>
                          <a:latin typeface="+mn-lt"/>
                          <a:ea typeface="+mn-ea"/>
                          <a:cs typeface="+mn-cs"/>
                        </a:rPr>
                        <a:t>250 000 </a:t>
                      </a:r>
                      <a:r>
                        <a:rPr lang="fr-FR" sz="1800" b="0" i="0" kern="0" dirty="0" err="1">
                          <a:solidFill>
                            <a:schemeClr val="lt1"/>
                          </a:solidFill>
                          <a:effectLst/>
                          <a:latin typeface="+mn-lt"/>
                          <a:ea typeface="+mn-ea"/>
                          <a:cs typeface="+mn-cs"/>
                        </a:rPr>
                        <a:t>dh</a:t>
                      </a:r>
                      <a:endParaRPr lang="fr-FR" sz="1800" dirty="0"/>
                    </a:p>
                  </a:txBody>
                  <a:tcPr/>
                </a:tc>
                <a:extLst>
                  <a:ext uri="{0D108BD9-81ED-4DB2-BD59-A6C34878D82A}">
                    <a16:rowId xmlns:a16="http://schemas.microsoft.com/office/drawing/2014/main" val="842029832"/>
                  </a:ext>
                </a:extLst>
              </a:tr>
              <a:tr h="370840">
                <a:tc>
                  <a:txBody>
                    <a:bodyPr/>
                    <a:lstStyle/>
                    <a:p>
                      <a:r>
                        <a:rPr lang="fr-FR" sz="1800" b="0" kern="0" dirty="0">
                          <a:solidFill>
                            <a:schemeClr val="tx1"/>
                          </a:solidFill>
                          <a:effectLst/>
                        </a:rPr>
                        <a:t>Achat d'équipement et de fournitures : 200 000 </a:t>
                      </a:r>
                      <a:r>
                        <a:rPr lang="fr-FR" sz="1800" b="0" kern="0" dirty="0" err="1">
                          <a:solidFill>
                            <a:schemeClr val="tx1"/>
                          </a:solidFill>
                          <a:effectLst/>
                        </a:rPr>
                        <a:t>dh</a:t>
                      </a:r>
                      <a:endParaRPr lang="fr-FR" sz="1800" dirty="0"/>
                    </a:p>
                  </a:txBody>
                  <a:tcPr/>
                </a:tc>
                <a:tc>
                  <a:txBody>
                    <a:bodyPr/>
                    <a:lstStyle/>
                    <a:p>
                      <a:r>
                        <a:rPr lang="fr-FR" sz="1800" b="0" i="0" kern="0" dirty="0">
                          <a:solidFill>
                            <a:schemeClr val="lt1"/>
                          </a:solidFill>
                          <a:effectLst/>
                          <a:latin typeface="+mn-lt"/>
                          <a:ea typeface="+mn-ea"/>
                          <a:cs typeface="+mn-cs"/>
                        </a:rPr>
                        <a:t>Subventions gouvernementales :</a:t>
                      </a:r>
                    </a:p>
                    <a:p>
                      <a:r>
                        <a:rPr lang="fr-FR" sz="1800" b="0" i="0" kern="0" dirty="0">
                          <a:solidFill>
                            <a:schemeClr val="lt1"/>
                          </a:solidFill>
                          <a:effectLst/>
                          <a:latin typeface="+mn-lt"/>
                          <a:ea typeface="+mn-ea"/>
                          <a:cs typeface="+mn-cs"/>
                        </a:rPr>
                        <a:t> 25 000 </a:t>
                      </a:r>
                      <a:r>
                        <a:rPr lang="fr-FR" sz="1800" b="0" i="0" kern="0" dirty="0" err="1">
                          <a:solidFill>
                            <a:schemeClr val="lt1"/>
                          </a:solidFill>
                          <a:effectLst/>
                          <a:latin typeface="+mn-lt"/>
                          <a:ea typeface="+mn-ea"/>
                          <a:cs typeface="+mn-cs"/>
                        </a:rPr>
                        <a:t>dh</a:t>
                      </a:r>
                      <a:endParaRPr lang="fr-FR" sz="1800" dirty="0"/>
                    </a:p>
                  </a:txBody>
                  <a:tcPr/>
                </a:tc>
                <a:extLst>
                  <a:ext uri="{0D108BD9-81ED-4DB2-BD59-A6C34878D82A}">
                    <a16:rowId xmlns:a16="http://schemas.microsoft.com/office/drawing/2014/main" val="370451273"/>
                  </a:ext>
                </a:extLst>
              </a:tr>
              <a:tr h="370840">
                <a:tc>
                  <a:txBody>
                    <a:bodyPr/>
                    <a:lstStyle/>
                    <a:p>
                      <a:r>
                        <a:rPr lang="fr-FR" sz="1800" b="0" kern="0" dirty="0">
                          <a:solidFill>
                            <a:schemeClr val="tx1"/>
                          </a:solidFill>
                          <a:effectLst/>
                        </a:rPr>
                        <a:t>Dépenses de marketing : 50 000 </a:t>
                      </a:r>
                      <a:r>
                        <a:rPr lang="fr-FR" sz="1800" b="0" kern="0" dirty="0" err="1">
                          <a:solidFill>
                            <a:schemeClr val="tx1"/>
                          </a:solidFill>
                          <a:effectLst/>
                        </a:rPr>
                        <a:t>dh</a:t>
                      </a:r>
                      <a:endParaRPr lang="fr-FR" sz="1800" dirty="0"/>
                    </a:p>
                  </a:txBody>
                  <a:tcPr/>
                </a:tc>
                <a:tc>
                  <a:txBody>
                    <a:bodyPr/>
                    <a:lstStyle/>
                    <a:p>
                      <a:r>
                        <a:rPr lang="fr-FR" sz="1800" b="0" i="0" kern="0" dirty="0">
                          <a:solidFill>
                            <a:schemeClr val="lt1"/>
                          </a:solidFill>
                          <a:effectLst/>
                          <a:latin typeface="+mn-lt"/>
                          <a:ea typeface="+mn-ea"/>
                          <a:cs typeface="+mn-cs"/>
                        </a:rPr>
                        <a:t>investisseurs privés :</a:t>
                      </a:r>
                    </a:p>
                    <a:p>
                      <a:r>
                        <a:rPr lang="fr-FR" sz="1800" b="0" i="0" kern="0" dirty="0">
                          <a:solidFill>
                            <a:schemeClr val="lt1"/>
                          </a:solidFill>
                          <a:effectLst/>
                          <a:latin typeface="+mn-lt"/>
                          <a:ea typeface="+mn-ea"/>
                          <a:cs typeface="+mn-cs"/>
                        </a:rPr>
                        <a:t> 75 000 </a:t>
                      </a:r>
                      <a:r>
                        <a:rPr lang="fr-FR" sz="1800" b="0" i="0" kern="0" dirty="0" err="1">
                          <a:solidFill>
                            <a:schemeClr val="lt1"/>
                          </a:solidFill>
                          <a:effectLst/>
                          <a:latin typeface="+mn-lt"/>
                          <a:ea typeface="+mn-ea"/>
                          <a:cs typeface="+mn-cs"/>
                        </a:rPr>
                        <a:t>dh</a:t>
                      </a:r>
                      <a:endParaRPr lang="fr-FR" sz="1800" dirty="0"/>
                    </a:p>
                  </a:txBody>
                  <a:tcPr/>
                </a:tc>
                <a:extLst>
                  <a:ext uri="{0D108BD9-81ED-4DB2-BD59-A6C34878D82A}">
                    <a16:rowId xmlns:a16="http://schemas.microsoft.com/office/drawing/2014/main" val="669463089"/>
                  </a:ext>
                </a:extLst>
              </a:tr>
              <a:tr h="370840">
                <a:tc>
                  <a:txBody>
                    <a:bodyPr/>
                    <a:lstStyle/>
                    <a:p>
                      <a:r>
                        <a:rPr lang="fr-FR" sz="1800" b="0" kern="0" dirty="0">
                          <a:solidFill>
                            <a:schemeClr val="tx1"/>
                          </a:solidFill>
                          <a:effectLst/>
                        </a:rPr>
                        <a:t>rais juridiques : 10 000dh</a:t>
                      </a:r>
                      <a:endParaRPr lang="fr-FR" sz="1800" dirty="0"/>
                    </a:p>
                  </a:txBody>
                  <a:tcPr/>
                </a:tc>
                <a:tc>
                  <a:txBody>
                    <a:bodyPr/>
                    <a:lstStyle/>
                    <a:p>
                      <a:r>
                        <a:rPr lang="fr-FR" sz="1800" b="0" i="0" kern="0" dirty="0">
                          <a:solidFill>
                            <a:schemeClr val="lt1"/>
                          </a:solidFill>
                          <a:effectLst/>
                          <a:latin typeface="+mn-lt"/>
                          <a:ea typeface="+mn-ea"/>
                          <a:cs typeface="+mn-cs"/>
                        </a:rPr>
                        <a:t>Financement participatif : 15 000 </a:t>
                      </a:r>
                      <a:r>
                        <a:rPr lang="fr-FR" sz="1800" b="0" i="0" kern="0" dirty="0" err="1">
                          <a:solidFill>
                            <a:schemeClr val="lt1"/>
                          </a:solidFill>
                          <a:effectLst/>
                          <a:latin typeface="+mn-lt"/>
                          <a:ea typeface="+mn-ea"/>
                          <a:cs typeface="+mn-cs"/>
                        </a:rPr>
                        <a:t>dh</a:t>
                      </a:r>
                      <a:endParaRPr lang="fr-FR" sz="1800" dirty="0"/>
                    </a:p>
                  </a:txBody>
                  <a:tcPr/>
                </a:tc>
                <a:extLst>
                  <a:ext uri="{0D108BD9-81ED-4DB2-BD59-A6C34878D82A}">
                    <a16:rowId xmlns:a16="http://schemas.microsoft.com/office/drawing/2014/main" val="224985556"/>
                  </a:ext>
                </a:extLst>
              </a:tr>
              <a:tr h="370840">
                <a:tc>
                  <a:txBody>
                    <a:bodyPr/>
                    <a:lstStyle/>
                    <a:p>
                      <a:r>
                        <a:rPr lang="fr-FR" sz="1800" b="0" kern="0" dirty="0">
                          <a:solidFill>
                            <a:schemeClr val="tx1"/>
                          </a:solidFill>
                          <a:effectLst/>
                        </a:rPr>
                        <a:t>Frais de création d'entreprise : 5 000 </a:t>
                      </a:r>
                      <a:r>
                        <a:rPr lang="fr-FR" sz="1800" b="0" kern="0" dirty="0" err="1">
                          <a:solidFill>
                            <a:schemeClr val="tx1"/>
                          </a:solidFill>
                          <a:effectLst/>
                        </a:rPr>
                        <a:t>dh</a:t>
                      </a:r>
                      <a:endParaRPr lang="fr-FR" sz="1800" dirty="0"/>
                    </a:p>
                  </a:txBody>
                  <a:tcPr/>
                </a:tc>
                <a:tc>
                  <a:txBody>
                    <a:bodyPr/>
                    <a:lstStyle/>
                    <a:p>
                      <a:r>
                        <a:rPr lang="fr-FR" sz="1800" b="0" i="0" kern="0" dirty="0">
                          <a:solidFill>
                            <a:schemeClr val="lt1"/>
                          </a:solidFill>
                          <a:effectLst/>
                          <a:latin typeface="+mn-lt"/>
                          <a:ea typeface="+mn-ea"/>
                          <a:cs typeface="+mn-cs"/>
                        </a:rPr>
                        <a:t>Épargne personnelle : </a:t>
                      </a:r>
                    </a:p>
                    <a:p>
                      <a:r>
                        <a:rPr lang="fr-FR" sz="1800" b="0" i="0" kern="0" dirty="0">
                          <a:solidFill>
                            <a:schemeClr val="lt1"/>
                          </a:solidFill>
                          <a:effectLst/>
                          <a:latin typeface="+mn-lt"/>
                          <a:ea typeface="+mn-ea"/>
                          <a:cs typeface="+mn-cs"/>
                        </a:rPr>
                        <a:t>30 000 </a:t>
                      </a:r>
                      <a:r>
                        <a:rPr lang="fr-FR" sz="1800" b="0" i="0" kern="0" dirty="0" err="1">
                          <a:solidFill>
                            <a:schemeClr val="lt1"/>
                          </a:solidFill>
                          <a:effectLst/>
                          <a:latin typeface="+mn-lt"/>
                          <a:ea typeface="+mn-ea"/>
                          <a:cs typeface="+mn-cs"/>
                        </a:rPr>
                        <a:t>dh</a:t>
                      </a:r>
                      <a:endParaRPr lang="fr-FR" sz="1800" dirty="0"/>
                    </a:p>
                  </a:txBody>
                  <a:tcPr/>
                </a:tc>
                <a:extLst>
                  <a:ext uri="{0D108BD9-81ED-4DB2-BD59-A6C34878D82A}">
                    <a16:rowId xmlns:a16="http://schemas.microsoft.com/office/drawing/2014/main" val="2374117275"/>
                  </a:ext>
                </a:extLst>
              </a:tr>
            </a:tbl>
          </a:graphicData>
        </a:graphic>
      </p:graphicFrame>
    </p:spTree>
    <p:custDataLst>
      <p:tags r:id="rId1"/>
    </p:custDataLst>
    <p:extLst>
      <p:ext uri="{BB962C8B-B14F-4D97-AF65-F5344CB8AC3E}">
        <p14:creationId xmlns:p14="http://schemas.microsoft.com/office/powerpoint/2010/main" val="421099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091295-9596-469C-A47F-9F54412981AB}"/>
              </a:ext>
            </a:extLst>
          </p:cNvPr>
          <p:cNvSpPr/>
          <p:nvPr/>
        </p:nvSpPr>
        <p:spPr>
          <a:xfrm>
            <a:off x="621948" y="467320"/>
            <a:ext cx="1378301" cy="387798"/>
          </a:xfrm>
          <a:prstGeom prst="rect">
            <a:avLst/>
          </a:prstGeom>
          <a:noFill/>
        </p:spPr>
        <p:txBody>
          <a:bodyPr wrap="square" lIns="91440" tIns="45720" rIns="91440" bIns="45720">
            <a:spAutoFit/>
          </a:bodyPr>
          <a:lstStyle/>
          <a:p>
            <a:pPr>
              <a:lnSpc>
                <a:spcPct val="80000"/>
              </a:lnSpc>
            </a:pPr>
            <a:r>
              <a:rPr lang="en-US" sz="1200" dirty="0"/>
              <a:t>IMPRIMERIE</a:t>
            </a:r>
          </a:p>
          <a:p>
            <a:pPr>
              <a:lnSpc>
                <a:spcPct val="80000"/>
              </a:lnSpc>
            </a:pPr>
            <a:r>
              <a:rPr lang="en-US" sz="1200" dirty="0">
                <a:solidFill>
                  <a:schemeClr val="accent1"/>
                </a:solidFill>
              </a:rPr>
              <a:t>BUIS</a:t>
            </a:r>
            <a:r>
              <a:rPr lang="en-US" sz="1200" dirty="0">
                <a:solidFill>
                  <a:srgbClr val="FF3399"/>
                </a:solidFill>
              </a:rPr>
              <a:t>NESS</a:t>
            </a:r>
            <a:r>
              <a:rPr lang="en-US" sz="1200" dirty="0">
                <a:solidFill>
                  <a:schemeClr val="accent1"/>
                </a:solidFill>
              </a:rPr>
              <a:t> </a:t>
            </a:r>
            <a:r>
              <a:rPr lang="en-US" sz="1200" dirty="0">
                <a:solidFill>
                  <a:srgbClr val="FFFF00"/>
                </a:solidFill>
              </a:rPr>
              <a:t>PLAN</a:t>
            </a:r>
            <a:endParaRPr lang="en-US" sz="1000" dirty="0">
              <a:solidFill>
                <a:srgbClr val="FFFF00"/>
              </a:solidFill>
            </a:endParaRPr>
          </a:p>
        </p:txBody>
      </p:sp>
      <p:sp>
        <p:nvSpPr>
          <p:cNvPr id="5" name="Rectangle 4">
            <a:extLst>
              <a:ext uri="{FF2B5EF4-FFF2-40B4-BE49-F238E27FC236}">
                <a16:creationId xmlns:a16="http://schemas.microsoft.com/office/drawing/2014/main" id="{2032D4D6-AADC-4248-BBBF-D80522282DAE}"/>
              </a:ext>
            </a:extLst>
          </p:cNvPr>
          <p:cNvSpPr/>
          <p:nvPr/>
        </p:nvSpPr>
        <p:spPr>
          <a:xfrm>
            <a:off x="1011664" y="495892"/>
            <a:ext cx="184731" cy="584775"/>
          </a:xfrm>
          <a:prstGeom prst="rect">
            <a:avLst/>
          </a:prstGeom>
          <a:noFill/>
        </p:spPr>
        <p:txBody>
          <a:bodyPr wrap="none" lIns="91440" tIns="45720" rIns="91440" bIns="45720">
            <a:spAutoFit/>
          </a:bodyPr>
          <a:lstStyle/>
          <a:p>
            <a:endParaRPr lang="en-US" sz="3200" b="1" cap="none" spc="0" dirty="0">
              <a:ln w="0"/>
              <a:effectLst>
                <a:outerShdw blurRad="38100" dist="19050" dir="2700000" algn="tl" rotWithShape="0">
                  <a:schemeClr val="dk1">
                    <a:alpha val="40000"/>
                  </a:schemeClr>
                </a:outerShdw>
              </a:effectLst>
              <a:latin typeface="Alex Brush" pitchFamily="2" charset="0"/>
            </a:endParaRPr>
          </a:p>
        </p:txBody>
      </p:sp>
      <p:sp>
        <p:nvSpPr>
          <p:cNvPr id="2" name="Rectangle 1">
            <a:extLst>
              <a:ext uri="{FF2B5EF4-FFF2-40B4-BE49-F238E27FC236}">
                <a16:creationId xmlns:a16="http://schemas.microsoft.com/office/drawing/2014/main" id="{4E5B85B5-1034-4534-BD38-12A0473C58B4}"/>
              </a:ext>
            </a:extLst>
          </p:cNvPr>
          <p:cNvSpPr/>
          <p:nvPr/>
        </p:nvSpPr>
        <p:spPr>
          <a:xfrm>
            <a:off x="1396819" y="2219380"/>
            <a:ext cx="4225837" cy="1446550"/>
          </a:xfrm>
          <a:prstGeom prst="rect">
            <a:avLst/>
          </a:prstGeom>
          <a:noFill/>
        </p:spPr>
        <p:txBody>
          <a:bodyPr wrap="none" lIns="91440" tIns="45720" rIns="91440" bIns="45720">
            <a:spAutoFit/>
          </a:bodyPr>
          <a:lstStyle/>
          <a:p>
            <a:pPr algn="ctr"/>
            <a:r>
              <a:rPr lang="en-US" sz="8800" b="1"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Explore</a:t>
            </a:r>
          </a:p>
        </p:txBody>
      </p:sp>
      <p:sp>
        <p:nvSpPr>
          <p:cNvPr id="8" name="Rectangle 7">
            <a:extLst>
              <a:ext uri="{FF2B5EF4-FFF2-40B4-BE49-F238E27FC236}">
                <a16:creationId xmlns:a16="http://schemas.microsoft.com/office/drawing/2014/main" id="{D44765E5-CB22-4EAF-A252-DB452D72BE16}"/>
              </a:ext>
            </a:extLst>
          </p:cNvPr>
          <p:cNvSpPr/>
          <p:nvPr/>
        </p:nvSpPr>
        <p:spPr>
          <a:xfrm>
            <a:off x="3027991" y="3327400"/>
            <a:ext cx="4015843" cy="923330"/>
          </a:xfrm>
          <a:prstGeom prst="rect">
            <a:avLst/>
          </a:prstGeom>
          <a:noFill/>
        </p:spPr>
        <p:txBody>
          <a:bodyPr wrap="none" lIns="91440" tIns="45720" rIns="91440" bIns="45720">
            <a:spAutoFit/>
          </a:bodyPr>
          <a:lstStyle/>
          <a:p>
            <a:r>
              <a:rPr lang="en-US" sz="5400"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Our </a:t>
            </a:r>
            <a:r>
              <a:rPr lang="en-US" sz="5400" cap="none" spc="0" dirty="0">
                <a:ln w="0"/>
                <a:solidFill>
                  <a:srgbClr val="00B0F0"/>
                </a:solidFill>
                <a:effectLst>
                  <a:outerShdw blurRad="38100" dist="19050" dir="2700000" algn="tl" rotWithShape="0">
                    <a:schemeClr val="dk1">
                      <a:alpha val="40000"/>
                    </a:schemeClr>
                  </a:outerShdw>
                </a:effectLst>
                <a:latin typeface="Century Gothic" panose="020B0502020202020204" pitchFamily="34" charset="0"/>
              </a:rPr>
              <a:t>pr</a:t>
            </a:r>
            <a:r>
              <a:rPr lang="en-US" sz="5400" cap="none" spc="0" dirty="0">
                <a:ln w="0"/>
                <a:solidFill>
                  <a:srgbClr val="FF3399"/>
                </a:solidFill>
                <a:effectLst>
                  <a:outerShdw blurRad="38100" dist="19050" dir="2700000" algn="tl" rotWithShape="0">
                    <a:schemeClr val="dk1">
                      <a:alpha val="40000"/>
                    </a:schemeClr>
                  </a:outerShdw>
                </a:effectLst>
                <a:latin typeface="Century Gothic" panose="020B0502020202020204" pitchFamily="34" charset="0"/>
              </a:rPr>
              <a:t>oje</a:t>
            </a:r>
            <a:r>
              <a:rPr lang="en-US" sz="5400" cap="none" spc="0" dirty="0">
                <a:ln w="0"/>
                <a:solidFill>
                  <a:srgbClr val="FFFF00"/>
                </a:solidFill>
                <a:effectLst>
                  <a:outerShdw blurRad="38100" dist="19050" dir="2700000" algn="tl" rotWithShape="0">
                    <a:schemeClr val="dk1">
                      <a:alpha val="40000"/>
                    </a:schemeClr>
                  </a:outerShdw>
                </a:effectLst>
                <a:latin typeface="Century Gothic" panose="020B0502020202020204" pitchFamily="34" charset="0"/>
              </a:rPr>
              <a:t>ct</a:t>
            </a:r>
          </a:p>
        </p:txBody>
      </p:sp>
      <p:sp>
        <p:nvSpPr>
          <p:cNvPr id="3" name="TextBox 2">
            <a:extLst>
              <a:ext uri="{FF2B5EF4-FFF2-40B4-BE49-F238E27FC236}">
                <a16:creationId xmlns:a16="http://schemas.microsoft.com/office/drawing/2014/main" id="{4E369FEB-2E49-44F5-837E-15B778924504}"/>
              </a:ext>
            </a:extLst>
          </p:cNvPr>
          <p:cNvSpPr txBox="1"/>
          <p:nvPr/>
        </p:nvSpPr>
        <p:spPr>
          <a:xfrm>
            <a:off x="1537609" y="4256394"/>
            <a:ext cx="4558391" cy="1323439"/>
          </a:xfrm>
          <a:prstGeom prst="rect">
            <a:avLst/>
          </a:prstGeom>
          <a:noFill/>
        </p:spPr>
        <p:txBody>
          <a:bodyPr wrap="square" rtlCol="0">
            <a:spAutoFit/>
          </a:bodyPr>
          <a:lstStyle/>
          <a:p>
            <a:r>
              <a:rPr lang="fr-FR" sz="1600" b="0" i="0" dirty="0">
                <a:solidFill>
                  <a:srgbClr val="D1D5DB"/>
                </a:solidFill>
                <a:effectLst/>
                <a:latin typeface="Söhne"/>
              </a:rPr>
              <a:t>Transformez vos idées en réalité époustouflante avec Colorbox Imprimerie ! De la conception à l'impression, notre équipe dévouée s'engage à fournir des résultats de première qualité qui dépassent vos attentes.</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529F8E2-33F6-40C9-8933-42ECD35E11D3}"/>
              </a:ext>
            </a:extLst>
          </p:cNvPr>
          <p:cNvSpPr/>
          <p:nvPr/>
        </p:nvSpPr>
        <p:spPr>
          <a:xfrm>
            <a:off x="1565726" y="5730224"/>
            <a:ext cx="1770743" cy="5605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Book Now</a:t>
            </a:r>
          </a:p>
        </p:txBody>
      </p:sp>
      <p:pic>
        <p:nvPicPr>
          <p:cNvPr id="11" name="Graphic 10">
            <a:extLst>
              <a:ext uri="{FF2B5EF4-FFF2-40B4-BE49-F238E27FC236}">
                <a16:creationId xmlns:a16="http://schemas.microsoft.com/office/drawing/2014/main" id="{2F5787B3-A899-4771-803F-F4F39D7C2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4508" y="5477395"/>
            <a:ext cx="454883" cy="1111215"/>
          </a:xfrm>
          <a:prstGeom prst="rect">
            <a:avLst/>
          </a:prstGeom>
        </p:spPr>
      </p:pic>
      <p:grpSp>
        <p:nvGrpSpPr>
          <p:cNvPr id="22" name="Group 21">
            <a:extLst>
              <a:ext uri="{FF2B5EF4-FFF2-40B4-BE49-F238E27FC236}">
                <a16:creationId xmlns:a16="http://schemas.microsoft.com/office/drawing/2014/main" id="{2887DDFC-C637-4B59-BE8F-2264632D4CFD}"/>
              </a:ext>
            </a:extLst>
          </p:cNvPr>
          <p:cNvGrpSpPr/>
          <p:nvPr/>
        </p:nvGrpSpPr>
        <p:grpSpPr>
          <a:xfrm>
            <a:off x="6980297" y="2583380"/>
            <a:ext cx="5031734" cy="3427118"/>
            <a:chOff x="7160266" y="2610824"/>
            <a:chExt cx="5031734" cy="3427118"/>
          </a:xfrm>
        </p:grpSpPr>
        <p:pic>
          <p:nvPicPr>
            <p:cNvPr id="13" name="Picture 12">
              <a:extLst>
                <a:ext uri="{FF2B5EF4-FFF2-40B4-BE49-F238E27FC236}">
                  <a16:creationId xmlns:a16="http://schemas.microsoft.com/office/drawing/2014/main" id="{4F165843-1E5F-434D-87EB-4DAD3F3A127B}"/>
                </a:ext>
              </a:extLst>
            </p:cNvPr>
            <p:cNvPicPr>
              <a:picLocks noChangeAspect="1"/>
            </p:cNvPicPr>
            <p:nvPr/>
          </p:nvPicPr>
          <p:blipFill>
            <a:blip r:embed="rId5"/>
            <a:srcRect l="1060" r="1060"/>
            <a:stretch/>
          </p:blipFill>
          <p:spPr>
            <a:xfrm>
              <a:off x="7160266" y="2610824"/>
              <a:ext cx="5031734" cy="3427118"/>
            </a:xfrm>
            <a:prstGeom prst="rect">
              <a:avLst/>
            </a:prstGeom>
          </p:spPr>
        </p:pic>
        <p:sp>
          <p:nvSpPr>
            <p:cNvPr id="14" name="Rectangle 13">
              <a:extLst>
                <a:ext uri="{FF2B5EF4-FFF2-40B4-BE49-F238E27FC236}">
                  <a16:creationId xmlns:a16="http://schemas.microsoft.com/office/drawing/2014/main" id="{F0708CBB-E04C-4654-A6C0-5FD4453C075F}"/>
                </a:ext>
              </a:extLst>
            </p:cNvPr>
            <p:cNvSpPr/>
            <p:nvPr/>
          </p:nvSpPr>
          <p:spPr>
            <a:xfrm>
              <a:off x="7160266" y="2610824"/>
              <a:ext cx="2003743" cy="342711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3AAE4B-4B50-4A9C-9A8E-D3815460A0E2}"/>
                </a:ext>
              </a:extLst>
            </p:cNvPr>
            <p:cNvSpPr/>
            <p:nvPr/>
          </p:nvSpPr>
          <p:spPr>
            <a:xfrm>
              <a:off x="7362651" y="2733678"/>
              <a:ext cx="1200906" cy="369332"/>
            </a:xfrm>
            <a:prstGeom prst="rect">
              <a:avLst/>
            </a:prstGeom>
            <a:noFill/>
          </p:spPr>
          <p:txBody>
            <a:bodyPr wrap="none" lIns="91440" tIns="45720" rIns="91440" bIns="45720">
              <a:spAutoFit/>
            </a:bodyPr>
            <a:lstStyle/>
            <a:p>
              <a:r>
                <a:rPr lang="en-US" dirty="0"/>
                <a:t>Color</a:t>
              </a:r>
              <a:r>
                <a:rPr lang="en-US" dirty="0">
                  <a:solidFill>
                    <a:srgbClr val="00B0F0"/>
                  </a:solidFill>
                </a:rPr>
                <a:t>B</a:t>
              </a:r>
              <a:r>
                <a:rPr lang="en-US" dirty="0">
                  <a:solidFill>
                    <a:srgbClr val="FF3399"/>
                  </a:solidFill>
                </a:rPr>
                <a:t>O</a:t>
              </a:r>
              <a:r>
                <a:rPr lang="en-US" dirty="0">
                  <a:solidFill>
                    <a:srgbClr val="FFFF00"/>
                  </a:solidFill>
                </a:rPr>
                <a:t>X</a:t>
              </a:r>
              <a:endParaRPr lang="en-US" b="1"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16" name="TextBox 15">
              <a:extLst>
                <a:ext uri="{FF2B5EF4-FFF2-40B4-BE49-F238E27FC236}">
                  <a16:creationId xmlns:a16="http://schemas.microsoft.com/office/drawing/2014/main" id="{4AD370E4-4E37-4EBC-8704-61B9D8A744D4}"/>
                </a:ext>
              </a:extLst>
            </p:cNvPr>
            <p:cNvSpPr txBox="1"/>
            <p:nvPr/>
          </p:nvSpPr>
          <p:spPr>
            <a:xfrm>
              <a:off x="7360475" y="3103010"/>
              <a:ext cx="1603324" cy="2677656"/>
            </a:xfrm>
            <a:prstGeom prst="rect">
              <a:avLst/>
            </a:prstGeom>
            <a:noFill/>
          </p:spPr>
          <p:txBody>
            <a:bodyPr wrap="square" rtlCol="0">
              <a:spAutoFit/>
            </a:bodyPr>
            <a:lstStyle/>
            <a:p>
              <a:r>
                <a:rPr lang="fr-FR" sz="1200" b="1" i="0" dirty="0">
                  <a:solidFill>
                    <a:srgbClr val="D1D5DB"/>
                  </a:solidFill>
                  <a:effectLst/>
                  <a:latin typeface="Söhne"/>
                </a:rPr>
                <a:t>Vous recherchez un partenaire d'impression qui privilégie la qualité et la satisfaction client ? Ne cherchez plus que Colorbox Imprimerie. Avec une technologie de pointe et une attention personnalisée, nous sommes là pour </a:t>
              </a:r>
              <a:r>
                <a:rPr lang="fr-FR" sz="1200" b="1" dirty="0">
                  <a:solidFill>
                    <a:srgbClr val="D1D5DB"/>
                  </a:solidFill>
                  <a:latin typeface="Söhne"/>
                </a:rPr>
                <a:t>vision. donner vie à votre </a:t>
              </a:r>
              <a:endParaRPr lang="en-US" sz="1200" b="1" dirty="0"/>
            </a:p>
          </p:txBody>
        </p:sp>
      </p:grpSp>
      <p:grpSp>
        <p:nvGrpSpPr>
          <p:cNvPr id="23" name="Group 22">
            <a:extLst>
              <a:ext uri="{FF2B5EF4-FFF2-40B4-BE49-F238E27FC236}">
                <a16:creationId xmlns:a16="http://schemas.microsoft.com/office/drawing/2014/main" id="{CDA3C8A9-C663-491A-9727-E36B1E0C2F39}"/>
              </a:ext>
            </a:extLst>
          </p:cNvPr>
          <p:cNvGrpSpPr/>
          <p:nvPr/>
        </p:nvGrpSpPr>
        <p:grpSpPr>
          <a:xfrm>
            <a:off x="12408361" y="2609349"/>
            <a:ext cx="5031735" cy="3428593"/>
            <a:chOff x="12408361" y="2609349"/>
            <a:chExt cx="5031735" cy="3428593"/>
          </a:xfrm>
        </p:grpSpPr>
        <p:pic>
          <p:nvPicPr>
            <p:cNvPr id="18" name="Picture 17">
              <a:extLst>
                <a:ext uri="{FF2B5EF4-FFF2-40B4-BE49-F238E27FC236}">
                  <a16:creationId xmlns:a16="http://schemas.microsoft.com/office/drawing/2014/main" id="{08AF4139-5924-4FCB-A531-65111F645CB1}"/>
                </a:ext>
              </a:extLst>
            </p:cNvPr>
            <p:cNvPicPr>
              <a:picLocks noChangeAspect="1"/>
            </p:cNvPicPr>
            <p:nvPr/>
          </p:nvPicPr>
          <p:blipFill>
            <a:blip r:embed="rId6"/>
            <a:srcRect l="1025" r="1025"/>
            <a:stretch/>
          </p:blipFill>
          <p:spPr>
            <a:xfrm>
              <a:off x="12408362" y="2609349"/>
              <a:ext cx="5031734" cy="3427118"/>
            </a:xfrm>
            <a:prstGeom prst="rect">
              <a:avLst/>
            </a:prstGeom>
          </p:spPr>
        </p:pic>
        <p:sp>
          <p:nvSpPr>
            <p:cNvPr id="19" name="Rectangle 18">
              <a:extLst>
                <a:ext uri="{FF2B5EF4-FFF2-40B4-BE49-F238E27FC236}">
                  <a16:creationId xmlns:a16="http://schemas.microsoft.com/office/drawing/2014/main" id="{2F55A258-4C5C-48C4-AFBC-37E589274EDD}"/>
                </a:ext>
              </a:extLst>
            </p:cNvPr>
            <p:cNvSpPr/>
            <p:nvPr/>
          </p:nvSpPr>
          <p:spPr>
            <a:xfrm>
              <a:off x="12408361" y="2610824"/>
              <a:ext cx="2003743" cy="3427118"/>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388C0D-EE3F-450E-A50E-6940E0D6C652}"/>
                </a:ext>
              </a:extLst>
            </p:cNvPr>
            <p:cNvSpPr/>
            <p:nvPr/>
          </p:nvSpPr>
          <p:spPr>
            <a:xfrm>
              <a:off x="12608570" y="2706234"/>
              <a:ext cx="1200906" cy="369332"/>
            </a:xfrm>
            <a:prstGeom prst="rect">
              <a:avLst/>
            </a:prstGeom>
            <a:noFill/>
          </p:spPr>
          <p:txBody>
            <a:bodyPr wrap="none" lIns="91440" tIns="45720" rIns="91440" bIns="45720">
              <a:spAutoFit/>
            </a:bodyPr>
            <a:lstStyle/>
            <a:p>
              <a:r>
                <a:rPr lang="en-US" dirty="0"/>
                <a:t>Color</a:t>
              </a:r>
              <a:r>
                <a:rPr lang="en-US" dirty="0">
                  <a:solidFill>
                    <a:srgbClr val="00B0F0"/>
                  </a:solidFill>
                </a:rPr>
                <a:t>B</a:t>
              </a:r>
              <a:r>
                <a:rPr lang="en-US" dirty="0">
                  <a:solidFill>
                    <a:srgbClr val="FF3399"/>
                  </a:solidFill>
                </a:rPr>
                <a:t>O</a:t>
              </a:r>
              <a:r>
                <a:rPr lang="en-US" dirty="0">
                  <a:solidFill>
                    <a:srgbClr val="FFFF00"/>
                  </a:solidFill>
                </a:rPr>
                <a:t>X</a:t>
              </a:r>
              <a:endParaRPr lang="en-US" b="1"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21" name="TextBox 20">
              <a:extLst>
                <a:ext uri="{FF2B5EF4-FFF2-40B4-BE49-F238E27FC236}">
                  <a16:creationId xmlns:a16="http://schemas.microsoft.com/office/drawing/2014/main" id="{F55D12AE-575B-4656-8779-8C2D67AC553E}"/>
                </a:ext>
              </a:extLst>
            </p:cNvPr>
            <p:cNvSpPr txBox="1"/>
            <p:nvPr/>
          </p:nvSpPr>
          <p:spPr>
            <a:xfrm>
              <a:off x="12568010" y="3075566"/>
              <a:ext cx="1603324" cy="2123658"/>
            </a:xfrm>
            <a:prstGeom prst="rect">
              <a:avLst/>
            </a:prstGeom>
            <a:noFill/>
          </p:spPr>
          <p:txBody>
            <a:bodyPr wrap="square" rtlCol="0">
              <a:spAutoFit/>
            </a:bodyPr>
            <a:lstStyle/>
            <a:p>
              <a:r>
                <a:rPr lang="fr-FR" sz="1200" dirty="0"/>
                <a:t>Des couleurs qui racontent votre histoire, Découvrez la puissance de ColorBOX, Notre solution d'impression de premier choix, Pour des impressions vibrantes et sans faute</a:t>
              </a:r>
              <a:r>
                <a:rPr lang="en-US" sz="1200" dirty="0"/>
                <a:t>.</a:t>
              </a:r>
            </a:p>
          </p:txBody>
        </p:sp>
      </p:grpSp>
      <p:grpSp>
        <p:nvGrpSpPr>
          <p:cNvPr id="30" name="Group 29">
            <a:extLst>
              <a:ext uri="{FF2B5EF4-FFF2-40B4-BE49-F238E27FC236}">
                <a16:creationId xmlns:a16="http://schemas.microsoft.com/office/drawing/2014/main" id="{6ABEEA25-24F9-4C4A-A5C1-17F09E28FB81}"/>
              </a:ext>
            </a:extLst>
          </p:cNvPr>
          <p:cNvGrpSpPr/>
          <p:nvPr/>
        </p:nvGrpSpPr>
        <p:grpSpPr>
          <a:xfrm>
            <a:off x="11121041" y="6284685"/>
            <a:ext cx="676451" cy="348343"/>
            <a:chOff x="11121041" y="6284685"/>
            <a:chExt cx="676451" cy="348343"/>
          </a:xfrm>
        </p:grpSpPr>
        <p:grpSp>
          <p:nvGrpSpPr>
            <p:cNvPr id="26" name="Group 25">
              <a:extLst>
                <a:ext uri="{FF2B5EF4-FFF2-40B4-BE49-F238E27FC236}">
                  <a16:creationId xmlns:a16="http://schemas.microsoft.com/office/drawing/2014/main" id="{BE4D7897-3E26-4842-BDEF-E9EB1009843E}"/>
                </a:ext>
              </a:extLst>
            </p:cNvPr>
            <p:cNvGrpSpPr/>
            <p:nvPr/>
          </p:nvGrpSpPr>
          <p:grpSpPr>
            <a:xfrm>
              <a:off x="11449149" y="6284685"/>
              <a:ext cx="348343" cy="348343"/>
              <a:chOff x="11449149" y="6284685"/>
              <a:chExt cx="348343" cy="348343"/>
            </a:xfrm>
          </p:grpSpPr>
          <p:sp>
            <p:nvSpPr>
              <p:cNvPr id="24" name="Rectangle 23">
                <a:extLst>
                  <a:ext uri="{FF2B5EF4-FFF2-40B4-BE49-F238E27FC236}">
                    <a16:creationId xmlns:a16="http://schemas.microsoft.com/office/drawing/2014/main" id="{15B1EEBC-B135-4719-982D-F8097395A98A}"/>
                  </a:ext>
                </a:extLst>
              </p:cNvPr>
              <p:cNvSpPr/>
              <p:nvPr/>
            </p:nvSpPr>
            <p:spPr>
              <a:xfrm>
                <a:off x="11449149" y="6284685"/>
                <a:ext cx="348343"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5B43EA1-1177-4671-9123-8C1DC496459C}"/>
                  </a:ext>
                </a:extLst>
              </p:cNvPr>
              <p:cNvSpPr/>
              <p:nvPr/>
            </p:nvSpPr>
            <p:spPr>
              <a:xfrm rot="5400000">
                <a:off x="11567425" y="6410671"/>
                <a:ext cx="111789" cy="9637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29ABBDA-1EE9-4461-9F9A-3DB0D3027907}"/>
                </a:ext>
              </a:extLst>
            </p:cNvPr>
            <p:cNvGrpSpPr/>
            <p:nvPr/>
          </p:nvGrpSpPr>
          <p:grpSpPr>
            <a:xfrm rot="10800000">
              <a:off x="11121041" y="6284685"/>
              <a:ext cx="348343" cy="348343"/>
              <a:chOff x="11449149" y="6284685"/>
              <a:chExt cx="348343" cy="348343"/>
            </a:xfrm>
          </p:grpSpPr>
          <p:sp>
            <p:nvSpPr>
              <p:cNvPr id="28" name="Rectangle 27">
                <a:extLst>
                  <a:ext uri="{FF2B5EF4-FFF2-40B4-BE49-F238E27FC236}">
                    <a16:creationId xmlns:a16="http://schemas.microsoft.com/office/drawing/2014/main" id="{B87D84A3-FDA3-4156-8C3D-DD20C7C0438B}"/>
                  </a:ext>
                </a:extLst>
              </p:cNvPr>
              <p:cNvSpPr/>
              <p:nvPr/>
            </p:nvSpPr>
            <p:spPr>
              <a:xfrm>
                <a:off x="11449149" y="6284685"/>
                <a:ext cx="348343" cy="348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BE875F5-30E6-4B76-A566-BE837EEFD54A}"/>
                  </a:ext>
                </a:extLst>
              </p:cNvPr>
              <p:cNvSpPr/>
              <p:nvPr/>
            </p:nvSpPr>
            <p:spPr>
              <a:xfrm rot="5400000">
                <a:off x="11567425" y="6410671"/>
                <a:ext cx="111789" cy="9637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3" name="Google Shape;6001;p71">
            <a:extLst>
              <a:ext uri="{FF2B5EF4-FFF2-40B4-BE49-F238E27FC236}">
                <a16:creationId xmlns:a16="http://schemas.microsoft.com/office/drawing/2014/main" id="{A43E2089-2588-848E-27C5-114DECE789E6}"/>
              </a:ext>
            </a:extLst>
          </p:cNvPr>
          <p:cNvGrpSpPr/>
          <p:nvPr/>
        </p:nvGrpSpPr>
        <p:grpSpPr>
          <a:xfrm>
            <a:off x="10775183" y="81147"/>
            <a:ext cx="1236848" cy="999520"/>
            <a:chOff x="6070494" y="1550307"/>
            <a:chExt cx="1426980" cy="1110900"/>
          </a:xfrm>
        </p:grpSpPr>
        <p:sp>
          <p:nvSpPr>
            <p:cNvPr id="204" name="Google Shape;6002;p71">
              <a:extLst>
                <a:ext uri="{FF2B5EF4-FFF2-40B4-BE49-F238E27FC236}">
                  <a16:creationId xmlns:a16="http://schemas.microsoft.com/office/drawing/2014/main" id="{10E3F6DD-975E-340D-16F0-2436982A01D9}"/>
                </a:ext>
              </a:extLst>
            </p:cNvPr>
            <p:cNvSpPr/>
            <p:nvPr/>
          </p:nvSpPr>
          <p:spPr>
            <a:xfrm>
              <a:off x="6950713" y="1659673"/>
              <a:ext cx="137898" cy="194115"/>
            </a:xfrm>
            <a:custGeom>
              <a:avLst/>
              <a:gdLst/>
              <a:ahLst/>
              <a:cxnLst/>
              <a:rect l="l" t="t" r="r" b="b"/>
              <a:pathLst>
                <a:path w="2112" h="2973" extrusionOk="0">
                  <a:moveTo>
                    <a:pt x="0" y="0"/>
                  </a:moveTo>
                  <a:lnTo>
                    <a:pt x="0" y="1748"/>
                  </a:lnTo>
                  <a:lnTo>
                    <a:pt x="2112" y="2973"/>
                  </a:lnTo>
                  <a:lnTo>
                    <a:pt x="2112" y="1214"/>
                  </a:lnTo>
                  <a:lnTo>
                    <a:pt x="0" y="0"/>
                  </a:lnTo>
                  <a:close/>
                </a:path>
              </a:pathLst>
            </a:custGeom>
            <a:solidFill>
              <a:srgbClr val="C8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003;p71">
              <a:extLst>
                <a:ext uri="{FF2B5EF4-FFF2-40B4-BE49-F238E27FC236}">
                  <a16:creationId xmlns:a16="http://schemas.microsoft.com/office/drawing/2014/main" id="{B2E4E1E7-ADCF-59E3-0411-D14A20F2D17A}"/>
                </a:ext>
              </a:extLst>
            </p:cNvPr>
            <p:cNvSpPr/>
            <p:nvPr/>
          </p:nvSpPr>
          <p:spPr>
            <a:xfrm>
              <a:off x="7088548" y="1698457"/>
              <a:ext cx="70646" cy="155331"/>
            </a:xfrm>
            <a:custGeom>
              <a:avLst/>
              <a:gdLst/>
              <a:ahLst/>
              <a:cxnLst/>
              <a:rect l="l" t="t" r="r" b="b"/>
              <a:pathLst>
                <a:path w="1082" h="2379" extrusionOk="0">
                  <a:moveTo>
                    <a:pt x="1081" y="0"/>
                  </a:moveTo>
                  <a:lnTo>
                    <a:pt x="1" y="620"/>
                  </a:lnTo>
                  <a:lnTo>
                    <a:pt x="1" y="2379"/>
                  </a:lnTo>
                  <a:lnTo>
                    <a:pt x="1081" y="1748"/>
                  </a:lnTo>
                  <a:lnTo>
                    <a:pt x="1081" y="0"/>
                  </a:lnTo>
                  <a:close/>
                </a:path>
              </a:pathLst>
            </a:custGeom>
            <a:solidFill>
              <a:srgbClr val="D9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004;p71">
              <a:extLst>
                <a:ext uri="{FF2B5EF4-FFF2-40B4-BE49-F238E27FC236}">
                  <a16:creationId xmlns:a16="http://schemas.microsoft.com/office/drawing/2014/main" id="{47C4E5D9-728E-4D46-06A7-35A5B79758DE}"/>
                </a:ext>
              </a:extLst>
            </p:cNvPr>
            <p:cNvSpPr/>
            <p:nvPr/>
          </p:nvSpPr>
          <p:spPr>
            <a:xfrm>
              <a:off x="6950713" y="1618473"/>
              <a:ext cx="208479" cy="120465"/>
            </a:xfrm>
            <a:custGeom>
              <a:avLst/>
              <a:gdLst/>
              <a:ahLst/>
              <a:cxnLst/>
              <a:rect l="l" t="t" r="r" b="b"/>
              <a:pathLst>
                <a:path w="3193" h="1845" extrusionOk="0">
                  <a:moveTo>
                    <a:pt x="1081" y="0"/>
                  </a:moveTo>
                  <a:lnTo>
                    <a:pt x="0" y="631"/>
                  </a:lnTo>
                  <a:lnTo>
                    <a:pt x="2112" y="1845"/>
                  </a:lnTo>
                  <a:lnTo>
                    <a:pt x="3192" y="1225"/>
                  </a:lnTo>
                  <a:lnTo>
                    <a:pt x="10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005;p71">
              <a:extLst>
                <a:ext uri="{FF2B5EF4-FFF2-40B4-BE49-F238E27FC236}">
                  <a16:creationId xmlns:a16="http://schemas.microsoft.com/office/drawing/2014/main" id="{89896AA2-5E8A-7B0A-325D-2CDB42EDE442}"/>
                </a:ext>
              </a:extLst>
            </p:cNvPr>
            <p:cNvSpPr/>
            <p:nvPr/>
          </p:nvSpPr>
          <p:spPr>
            <a:xfrm>
              <a:off x="6762146" y="2573976"/>
              <a:ext cx="39698" cy="87231"/>
            </a:xfrm>
            <a:custGeom>
              <a:avLst/>
              <a:gdLst/>
              <a:ahLst/>
              <a:cxnLst/>
              <a:rect l="l" t="t" r="r" b="b"/>
              <a:pathLst>
                <a:path w="608" h="1336" extrusionOk="0">
                  <a:moveTo>
                    <a:pt x="0" y="1"/>
                  </a:moveTo>
                  <a:lnTo>
                    <a:pt x="0" y="983"/>
                  </a:lnTo>
                  <a:lnTo>
                    <a:pt x="607" y="1336"/>
                  </a:lnTo>
                  <a:lnTo>
                    <a:pt x="607" y="352"/>
                  </a:lnTo>
                  <a:lnTo>
                    <a:pt x="0" y="1"/>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006;p71">
              <a:extLst>
                <a:ext uri="{FF2B5EF4-FFF2-40B4-BE49-F238E27FC236}">
                  <a16:creationId xmlns:a16="http://schemas.microsoft.com/office/drawing/2014/main" id="{BE4CB31D-D822-D6F3-5E66-AF095E5B8933}"/>
                </a:ext>
              </a:extLst>
            </p:cNvPr>
            <p:cNvSpPr/>
            <p:nvPr/>
          </p:nvSpPr>
          <p:spPr>
            <a:xfrm>
              <a:off x="6801779" y="2573193"/>
              <a:ext cx="40481" cy="88014"/>
            </a:xfrm>
            <a:custGeom>
              <a:avLst/>
              <a:gdLst/>
              <a:ahLst/>
              <a:cxnLst/>
              <a:rect l="l" t="t" r="r" b="b"/>
              <a:pathLst>
                <a:path w="620" h="1348" extrusionOk="0">
                  <a:moveTo>
                    <a:pt x="620" y="0"/>
                  </a:moveTo>
                  <a:lnTo>
                    <a:pt x="0" y="364"/>
                  </a:lnTo>
                  <a:lnTo>
                    <a:pt x="0" y="1348"/>
                  </a:lnTo>
                  <a:lnTo>
                    <a:pt x="620" y="983"/>
                  </a:lnTo>
                  <a:lnTo>
                    <a:pt x="620" y="0"/>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007;p71">
              <a:extLst>
                <a:ext uri="{FF2B5EF4-FFF2-40B4-BE49-F238E27FC236}">
                  <a16:creationId xmlns:a16="http://schemas.microsoft.com/office/drawing/2014/main" id="{3688CFC1-05E4-AC27-94F0-6BA3A80C981D}"/>
                </a:ext>
              </a:extLst>
            </p:cNvPr>
            <p:cNvSpPr/>
            <p:nvPr/>
          </p:nvSpPr>
          <p:spPr>
            <a:xfrm>
              <a:off x="6762146" y="2550209"/>
              <a:ext cx="80114" cy="46815"/>
            </a:xfrm>
            <a:custGeom>
              <a:avLst/>
              <a:gdLst/>
              <a:ahLst/>
              <a:cxnLst/>
              <a:rect l="l" t="t" r="r" b="b"/>
              <a:pathLst>
                <a:path w="1227" h="717" extrusionOk="0">
                  <a:moveTo>
                    <a:pt x="620" y="1"/>
                  </a:moveTo>
                  <a:lnTo>
                    <a:pt x="0" y="365"/>
                  </a:lnTo>
                  <a:lnTo>
                    <a:pt x="607" y="716"/>
                  </a:lnTo>
                  <a:lnTo>
                    <a:pt x="1227" y="352"/>
                  </a:lnTo>
                  <a:lnTo>
                    <a:pt x="620" y="1"/>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008;p71">
              <a:extLst>
                <a:ext uri="{FF2B5EF4-FFF2-40B4-BE49-F238E27FC236}">
                  <a16:creationId xmlns:a16="http://schemas.microsoft.com/office/drawing/2014/main" id="{7E76AD59-007B-C443-2248-AE4F268C0FCA}"/>
                </a:ext>
              </a:extLst>
            </p:cNvPr>
            <p:cNvSpPr/>
            <p:nvPr/>
          </p:nvSpPr>
          <p:spPr>
            <a:xfrm>
              <a:off x="6167128" y="2230141"/>
              <a:ext cx="39698" cy="87165"/>
            </a:xfrm>
            <a:custGeom>
              <a:avLst/>
              <a:gdLst/>
              <a:ahLst/>
              <a:cxnLst/>
              <a:rect l="l" t="t" r="r" b="b"/>
              <a:pathLst>
                <a:path w="608" h="1335" extrusionOk="0">
                  <a:moveTo>
                    <a:pt x="1" y="0"/>
                  </a:moveTo>
                  <a:lnTo>
                    <a:pt x="1" y="983"/>
                  </a:lnTo>
                  <a:lnTo>
                    <a:pt x="607" y="1335"/>
                  </a:lnTo>
                  <a:lnTo>
                    <a:pt x="607" y="352"/>
                  </a:lnTo>
                  <a:lnTo>
                    <a:pt x="1" y="0"/>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9;p71">
              <a:extLst>
                <a:ext uri="{FF2B5EF4-FFF2-40B4-BE49-F238E27FC236}">
                  <a16:creationId xmlns:a16="http://schemas.microsoft.com/office/drawing/2014/main" id="{75FEDF30-4173-832D-DC02-32F165423B3A}"/>
                </a:ext>
              </a:extLst>
            </p:cNvPr>
            <p:cNvSpPr/>
            <p:nvPr/>
          </p:nvSpPr>
          <p:spPr>
            <a:xfrm>
              <a:off x="6206761" y="2230141"/>
              <a:ext cx="40416" cy="87165"/>
            </a:xfrm>
            <a:custGeom>
              <a:avLst/>
              <a:gdLst/>
              <a:ahLst/>
              <a:cxnLst/>
              <a:rect l="l" t="t" r="r" b="b"/>
              <a:pathLst>
                <a:path w="619" h="1335" extrusionOk="0">
                  <a:moveTo>
                    <a:pt x="619" y="0"/>
                  </a:moveTo>
                  <a:lnTo>
                    <a:pt x="0" y="352"/>
                  </a:lnTo>
                  <a:lnTo>
                    <a:pt x="0" y="1335"/>
                  </a:lnTo>
                  <a:lnTo>
                    <a:pt x="619" y="983"/>
                  </a:lnTo>
                  <a:lnTo>
                    <a:pt x="619" y="0"/>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0;p71">
              <a:extLst>
                <a:ext uri="{FF2B5EF4-FFF2-40B4-BE49-F238E27FC236}">
                  <a16:creationId xmlns:a16="http://schemas.microsoft.com/office/drawing/2014/main" id="{757DBE10-F76B-DE26-68EB-34D7A5450F3D}"/>
                </a:ext>
              </a:extLst>
            </p:cNvPr>
            <p:cNvSpPr/>
            <p:nvPr/>
          </p:nvSpPr>
          <p:spPr>
            <a:xfrm>
              <a:off x="6167128" y="2207093"/>
              <a:ext cx="80049" cy="46031"/>
            </a:xfrm>
            <a:custGeom>
              <a:avLst/>
              <a:gdLst/>
              <a:ahLst/>
              <a:cxnLst/>
              <a:rect l="l" t="t" r="r" b="b"/>
              <a:pathLst>
                <a:path w="1226" h="705" extrusionOk="0">
                  <a:moveTo>
                    <a:pt x="619" y="1"/>
                  </a:moveTo>
                  <a:lnTo>
                    <a:pt x="1" y="353"/>
                  </a:lnTo>
                  <a:lnTo>
                    <a:pt x="607" y="705"/>
                  </a:lnTo>
                  <a:lnTo>
                    <a:pt x="1226" y="353"/>
                  </a:lnTo>
                  <a:lnTo>
                    <a:pt x="619" y="1"/>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11;p71">
              <a:extLst>
                <a:ext uri="{FF2B5EF4-FFF2-40B4-BE49-F238E27FC236}">
                  <a16:creationId xmlns:a16="http://schemas.microsoft.com/office/drawing/2014/main" id="{6396A387-FA22-E2EA-443E-A6EA9FE3DA9B}"/>
                </a:ext>
              </a:extLst>
            </p:cNvPr>
            <p:cNvSpPr/>
            <p:nvPr/>
          </p:nvSpPr>
          <p:spPr>
            <a:xfrm>
              <a:off x="7319947" y="2251492"/>
              <a:ext cx="39698" cy="87231"/>
            </a:xfrm>
            <a:custGeom>
              <a:avLst/>
              <a:gdLst/>
              <a:ahLst/>
              <a:cxnLst/>
              <a:rect l="l" t="t" r="r" b="b"/>
              <a:pathLst>
                <a:path w="608" h="1336" extrusionOk="0">
                  <a:moveTo>
                    <a:pt x="0" y="0"/>
                  </a:moveTo>
                  <a:lnTo>
                    <a:pt x="0" y="984"/>
                  </a:lnTo>
                  <a:lnTo>
                    <a:pt x="607" y="1335"/>
                  </a:lnTo>
                  <a:lnTo>
                    <a:pt x="607" y="353"/>
                  </a:lnTo>
                  <a:lnTo>
                    <a:pt x="0" y="0"/>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12;p71">
              <a:extLst>
                <a:ext uri="{FF2B5EF4-FFF2-40B4-BE49-F238E27FC236}">
                  <a16:creationId xmlns:a16="http://schemas.microsoft.com/office/drawing/2014/main" id="{06355FA4-91A6-7E80-647A-AD815372CD71}"/>
                </a:ext>
              </a:extLst>
            </p:cNvPr>
            <p:cNvSpPr/>
            <p:nvPr/>
          </p:nvSpPr>
          <p:spPr>
            <a:xfrm>
              <a:off x="7359580" y="2251492"/>
              <a:ext cx="40481" cy="87231"/>
            </a:xfrm>
            <a:custGeom>
              <a:avLst/>
              <a:gdLst/>
              <a:ahLst/>
              <a:cxnLst/>
              <a:rect l="l" t="t" r="r" b="b"/>
              <a:pathLst>
                <a:path w="620" h="1336" extrusionOk="0">
                  <a:moveTo>
                    <a:pt x="619" y="0"/>
                  </a:moveTo>
                  <a:lnTo>
                    <a:pt x="0" y="353"/>
                  </a:lnTo>
                  <a:lnTo>
                    <a:pt x="0" y="1335"/>
                  </a:lnTo>
                  <a:lnTo>
                    <a:pt x="619" y="984"/>
                  </a:lnTo>
                  <a:lnTo>
                    <a:pt x="619" y="0"/>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13;p71">
              <a:extLst>
                <a:ext uri="{FF2B5EF4-FFF2-40B4-BE49-F238E27FC236}">
                  <a16:creationId xmlns:a16="http://schemas.microsoft.com/office/drawing/2014/main" id="{F34FCC75-134A-7F21-4B22-5F376686668F}"/>
                </a:ext>
              </a:extLst>
            </p:cNvPr>
            <p:cNvSpPr/>
            <p:nvPr/>
          </p:nvSpPr>
          <p:spPr>
            <a:xfrm>
              <a:off x="7319947" y="2228509"/>
              <a:ext cx="80114" cy="46031"/>
            </a:xfrm>
            <a:custGeom>
              <a:avLst/>
              <a:gdLst/>
              <a:ahLst/>
              <a:cxnLst/>
              <a:rect l="l" t="t" r="r" b="b"/>
              <a:pathLst>
                <a:path w="1227" h="705" extrusionOk="0">
                  <a:moveTo>
                    <a:pt x="620" y="1"/>
                  </a:moveTo>
                  <a:lnTo>
                    <a:pt x="0" y="352"/>
                  </a:lnTo>
                  <a:lnTo>
                    <a:pt x="607" y="705"/>
                  </a:lnTo>
                  <a:lnTo>
                    <a:pt x="1226" y="352"/>
                  </a:lnTo>
                  <a:lnTo>
                    <a:pt x="620" y="1"/>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14;p71">
              <a:extLst>
                <a:ext uri="{FF2B5EF4-FFF2-40B4-BE49-F238E27FC236}">
                  <a16:creationId xmlns:a16="http://schemas.microsoft.com/office/drawing/2014/main" id="{FA07995C-A9C5-5BEC-A13F-6A38F1E1F5BE}"/>
                </a:ext>
              </a:extLst>
            </p:cNvPr>
            <p:cNvSpPr/>
            <p:nvPr/>
          </p:nvSpPr>
          <p:spPr>
            <a:xfrm>
              <a:off x="7126614" y="1995608"/>
              <a:ext cx="224345" cy="308246"/>
            </a:xfrm>
            <a:custGeom>
              <a:avLst/>
              <a:gdLst/>
              <a:ahLst/>
              <a:cxnLst/>
              <a:rect l="l" t="t" r="r" b="b"/>
              <a:pathLst>
                <a:path w="3436" h="4721" extrusionOk="0">
                  <a:moveTo>
                    <a:pt x="0" y="0"/>
                  </a:moveTo>
                  <a:lnTo>
                    <a:pt x="0" y="2730"/>
                  </a:lnTo>
                  <a:lnTo>
                    <a:pt x="3435" y="4720"/>
                  </a:lnTo>
                  <a:lnTo>
                    <a:pt x="3422" y="200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15;p71">
              <a:extLst>
                <a:ext uri="{FF2B5EF4-FFF2-40B4-BE49-F238E27FC236}">
                  <a16:creationId xmlns:a16="http://schemas.microsoft.com/office/drawing/2014/main" id="{5D4F71CC-F0F6-06AB-E53B-D9CCB0ED4A30}"/>
                </a:ext>
              </a:extLst>
            </p:cNvPr>
            <p:cNvSpPr/>
            <p:nvPr/>
          </p:nvSpPr>
          <p:spPr>
            <a:xfrm>
              <a:off x="7126614" y="1984508"/>
              <a:ext cx="242496" cy="141881"/>
            </a:xfrm>
            <a:custGeom>
              <a:avLst/>
              <a:gdLst/>
              <a:ahLst/>
              <a:cxnLst/>
              <a:rect l="l" t="t" r="r" b="b"/>
              <a:pathLst>
                <a:path w="3714" h="2173" extrusionOk="0">
                  <a:moveTo>
                    <a:pt x="292" y="0"/>
                  </a:moveTo>
                  <a:lnTo>
                    <a:pt x="0" y="170"/>
                  </a:lnTo>
                  <a:lnTo>
                    <a:pt x="3422" y="2172"/>
                  </a:lnTo>
                  <a:lnTo>
                    <a:pt x="3714" y="2002"/>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16;p71">
              <a:extLst>
                <a:ext uri="{FF2B5EF4-FFF2-40B4-BE49-F238E27FC236}">
                  <a16:creationId xmlns:a16="http://schemas.microsoft.com/office/drawing/2014/main" id="{7BB99DA9-CA70-4C99-CAAC-E9474ACC0D8C}"/>
                </a:ext>
              </a:extLst>
            </p:cNvPr>
            <p:cNvSpPr/>
            <p:nvPr/>
          </p:nvSpPr>
          <p:spPr>
            <a:xfrm>
              <a:off x="7350048" y="2115225"/>
              <a:ext cx="62681" cy="188630"/>
            </a:xfrm>
            <a:custGeom>
              <a:avLst/>
              <a:gdLst/>
              <a:ahLst/>
              <a:cxnLst/>
              <a:rect l="l" t="t" r="r" b="b"/>
              <a:pathLst>
                <a:path w="960" h="2889" extrusionOk="0">
                  <a:moveTo>
                    <a:pt x="292" y="0"/>
                  </a:moveTo>
                  <a:lnTo>
                    <a:pt x="0" y="170"/>
                  </a:lnTo>
                  <a:lnTo>
                    <a:pt x="13" y="2888"/>
                  </a:lnTo>
                  <a:lnTo>
                    <a:pt x="960" y="2343"/>
                  </a:lnTo>
                  <a:lnTo>
                    <a:pt x="960" y="1275"/>
                  </a:lnTo>
                  <a:lnTo>
                    <a:pt x="292" y="0"/>
                  </a:lnTo>
                  <a:close/>
                </a:path>
              </a:pathLst>
            </a:custGeom>
            <a:solidFill>
              <a:srgbClr val="D9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17;p71">
              <a:extLst>
                <a:ext uri="{FF2B5EF4-FFF2-40B4-BE49-F238E27FC236}">
                  <a16:creationId xmlns:a16="http://schemas.microsoft.com/office/drawing/2014/main" id="{03136830-5A3F-14AA-CD1B-C06E6E14B41A}"/>
                </a:ext>
              </a:extLst>
            </p:cNvPr>
            <p:cNvSpPr/>
            <p:nvPr/>
          </p:nvSpPr>
          <p:spPr>
            <a:xfrm>
              <a:off x="6210679" y="1879059"/>
              <a:ext cx="652925" cy="706073"/>
            </a:xfrm>
            <a:custGeom>
              <a:avLst/>
              <a:gdLst/>
              <a:ahLst/>
              <a:cxnLst/>
              <a:rect l="l" t="t" r="r" b="b"/>
              <a:pathLst>
                <a:path w="10000" h="10814" extrusionOk="0">
                  <a:moveTo>
                    <a:pt x="1" y="1"/>
                  </a:moveTo>
                  <a:lnTo>
                    <a:pt x="1" y="5049"/>
                  </a:lnTo>
                  <a:lnTo>
                    <a:pt x="10000" y="10814"/>
                  </a:lnTo>
                  <a:lnTo>
                    <a:pt x="10000" y="576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18;p71">
              <a:extLst>
                <a:ext uri="{FF2B5EF4-FFF2-40B4-BE49-F238E27FC236}">
                  <a16:creationId xmlns:a16="http://schemas.microsoft.com/office/drawing/2014/main" id="{FCD13056-5C1B-2569-F37E-317E7ADA58F6}"/>
                </a:ext>
              </a:extLst>
            </p:cNvPr>
            <p:cNvSpPr/>
            <p:nvPr/>
          </p:nvSpPr>
          <p:spPr>
            <a:xfrm>
              <a:off x="6863547" y="1973408"/>
              <a:ext cx="488976" cy="611725"/>
            </a:xfrm>
            <a:custGeom>
              <a:avLst/>
              <a:gdLst/>
              <a:ahLst/>
              <a:cxnLst/>
              <a:rect l="l" t="t" r="r" b="b"/>
              <a:pathLst>
                <a:path w="7489" h="9369" extrusionOk="0">
                  <a:moveTo>
                    <a:pt x="7488" y="0"/>
                  </a:moveTo>
                  <a:lnTo>
                    <a:pt x="1" y="4320"/>
                  </a:lnTo>
                  <a:lnTo>
                    <a:pt x="1" y="9369"/>
                  </a:lnTo>
                  <a:lnTo>
                    <a:pt x="7488" y="5049"/>
                  </a:lnTo>
                  <a:lnTo>
                    <a:pt x="7488" y="0"/>
                  </a:lnTo>
                  <a:close/>
                </a:path>
              </a:pathLst>
            </a:custGeom>
            <a:solidFill>
              <a:srgbClr val="D9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019;p71">
              <a:extLst>
                <a:ext uri="{FF2B5EF4-FFF2-40B4-BE49-F238E27FC236}">
                  <a16:creationId xmlns:a16="http://schemas.microsoft.com/office/drawing/2014/main" id="{F15DE256-2EB2-79EE-576E-AB329DCD27FF}"/>
                </a:ext>
              </a:extLst>
            </p:cNvPr>
            <p:cNvSpPr/>
            <p:nvPr/>
          </p:nvSpPr>
          <p:spPr>
            <a:xfrm>
              <a:off x="6210679" y="1596273"/>
              <a:ext cx="1141835" cy="659258"/>
            </a:xfrm>
            <a:custGeom>
              <a:avLst/>
              <a:gdLst/>
              <a:ahLst/>
              <a:cxnLst/>
              <a:rect l="l" t="t" r="r" b="b"/>
              <a:pathLst>
                <a:path w="17488" h="10097" extrusionOk="0">
                  <a:moveTo>
                    <a:pt x="7500" y="0"/>
                  </a:moveTo>
                  <a:lnTo>
                    <a:pt x="1" y="4332"/>
                  </a:lnTo>
                  <a:lnTo>
                    <a:pt x="10000" y="10096"/>
                  </a:lnTo>
                  <a:lnTo>
                    <a:pt x="17487" y="5776"/>
                  </a:lnTo>
                  <a:lnTo>
                    <a:pt x="7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020;p71">
              <a:extLst>
                <a:ext uri="{FF2B5EF4-FFF2-40B4-BE49-F238E27FC236}">
                  <a16:creationId xmlns:a16="http://schemas.microsoft.com/office/drawing/2014/main" id="{B59C2455-2808-1D51-9A0C-EEFA9CD55FA7}"/>
                </a:ext>
              </a:extLst>
            </p:cNvPr>
            <p:cNvSpPr/>
            <p:nvPr/>
          </p:nvSpPr>
          <p:spPr>
            <a:xfrm>
              <a:off x="6150478" y="1848240"/>
              <a:ext cx="763073" cy="479378"/>
            </a:xfrm>
            <a:custGeom>
              <a:avLst/>
              <a:gdLst/>
              <a:ahLst/>
              <a:cxnLst/>
              <a:rect l="l" t="t" r="r" b="b"/>
              <a:pathLst>
                <a:path w="11687" h="7342" extrusionOk="0">
                  <a:moveTo>
                    <a:pt x="0" y="0"/>
                  </a:moveTo>
                  <a:lnTo>
                    <a:pt x="0" y="594"/>
                  </a:lnTo>
                  <a:lnTo>
                    <a:pt x="11687" y="7341"/>
                  </a:lnTo>
                  <a:lnTo>
                    <a:pt x="11687" y="6747"/>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021;p71">
              <a:extLst>
                <a:ext uri="{FF2B5EF4-FFF2-40B4-BE49-F238E27FC236}">
                  <a16:creationId xmlns:a16="http://schemas.microsoft.com/office/drawing/2014/main" id="{2E17C2D2-24CE-AB84-C933-4B9894C714CF}"/>
                </a:ext>
              </a:extLst>
            </p:cNvPr>
            <p:cNvSpPr/>
            <p:nvPr/>
          </p:nvSpPr>
          <p:spPr>
            <a:xfrm>
              <a:off x="6157660" y="1860907"/>
              <a:ext cx="748709" cy="450061"/>
            </a:xfrm>
            <a:custGeom>
              <a:avLst/>
              <a:gdLst/>
              <a:ahLst/>
              <a:cxnLst/>
              <a:rect l="l" t="t" r="r" b="b"/>
              <a:pathLst>
                <a:path w="11467" h="6893" extrusionOk="0">
                  <a:moveTo>
                    <a:pt x="0" y="0"/>
                  </a:moveTo>
                  <a:lnTo>
                    <a:pt x="49" y="28"/>
                  </a:lnTo>
                  <a:lnTo>
                    <a:pt x="49" y="25"/>
                  </a:lnTo>
                  <a:lnTo>
                    <a:pt x="0" y="0"/>
                  </a:lnTo>
                  <a:close/>
                  <a:moveTo>
                    <a:pt x="49" y="28"/>
                  </a:moveTo>
                  <a:lnTo>
                    <a:pt x="49" y="303"/>
                  </a:lnTo>
                  <a:lnTo>
                    <a:pt x="11467" y="6893"/>
                  </a:lnTo>
                  <a:lnTo>
                    <a:pt x="11467" y="6613"/>
                  </a:lnTo>
                  <a:lnTo>
                    <a:pt x="49" y="2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022;p71">
              <a:extLst>
                <a:ext uri="{FF2B5EF4-FFF2-40B4-BE49-F238E27FC236}">
                  <a16:creationId xmlns:a16="http://schemas.microsoft.com/office/drawing/2014/main" id="{071BE113-8157-CDCA-0E21-A5DB2F7792D5}"/>
                </a:ext>
              </a:extLst>
            </p:cNvPr>
            <p:cNvSpPr/>
            <p:nvPr/>
          </p:nvSpPr>
          <p:spPr>
            <a:xfrm>
              <a:off x="6157660" y="1860907"/>
              <a:ext cx="748709" cy="454044"/>
            </a:xfrm>
            <a:custGeom>
              <a:avLst/>
              <a:gdLst/>
              <a:ahLst/>
              <a:cxnLst/>
              <a:rect l="l" t="t" r="r" b="b"/>
              <a:pathLst>
                <a:path w="11467" h="6954" extrusionOk="0">
                  <a:moveTo>
                    <a:pt x="0" y="0"/>
                  </a:moveTo>
                  <a:lnTo>
                    <a:pt x="0" y="340"/>
                  </a:lnTo>
                  <a:lnTo>
                    <a:pt x="11467" y="6953"/>
                  </a:lnTo>
                  <a:lnTo>
                    <a:pt x="11467" y="6893"/>
                  </a:lnTo>
                  <a:lnTo>
                    <a:pt x="49" y="303"/>
                  </a:lnTo>
                  <a:lnTo>
                    <a:pt x="49" y="25"/>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023;p71">
              <a:extLst>
                <a:ext uri="{FF2B5EF4-FFF2-40B4-BE49-F238E27FC236}">
                  <a16:creationId xmlns:a16="http://schemas.microsoft.com/office/drawing/2014/main" id="{B1D786A2-1407-D23F-397C-90C7865C1041}"/>
                </a:ext>
              </a:extLst>
            </p:cNvPr>
            <p:cNvSpPr/>
            <p:nvPr/>
          </p:nvSpPr>
          <p:spPr>
            <a:xfrm>
              <a:off x="6913496" y="1989992"/>
              <a:ext cx="516660" cy="337628"/>
            </a:xfrm>
            <a:custGeom>
              <a:avLst/>
              <a:gdLst/>
              <a:ahLst/>
              <a:cxnLst/>
              <a:rect l="l" t="t" r="r" b="b"/>
              <a:pathLst>
                <a:path w="7913" h="5171" extrusionOk="0">
                  <a:moveTo>
                    <a:pt x="7913" y="1"/>
                  </a:moveTo>
                  <a:lnTo>
                    <a:pt x="1" y="4576"/>
                  </a:lnTo>
                  <a:lnTo>
                    <a:pt x="1" y="5170"/>
                  </a:lnTo>
                  <a:lnTo>
                    <a:pt x="7913" y="596"/>
                  </a:lnTo>
                  <a:lnTo>
                    <a:pt x="7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024;p71">
              <a:extLst>
                <a:ext uri="{FF2B5EF4-FFF2-40B4-BE49-F238E27FC236}">
                  <a16:creationId xmlns:a16="http://schemas.microsoft.com/office/drawing/2014/main" id="{AAC217DD-2C81-E182-E2C7-115B16628A61}"/>
                </a:ext>
              </a:extLst>
            </p:cNvPr>
            <p:cNvSpPr/>
            <p:nvPr/>
          </p:nvSpPr>
          <p:spPr>
            <a:xfrm>
              <a:off x="6150478" y="1550307"/>
              <a:ext cx="1279668" cy="738523"/>
            </a:xfrm>
            <a:custGeom>
              <a:avLst/>
              <a:gdLst/>
              <a:ahLst/>
              <a:cxnLst/>
              <a:rect l="l" t="t" r="r" b="b"/>
              <a:pathLst>
                <a:path w="19599" h="11311" extrusionOk="0">
                  <a:moveTo>
                    <a:pt x="7912" y="0"/>
                  </a:moveTo>
                  <a:lnTo>
                    <a:pt x="0" y="4563"/>
                  </a:lnTo>
                  <a:lnTo>
                    <a:pt x="11687" y="11310"/>
                  </a:lnTo>
                  <a:lnTo>
                    <a:pt x="19599" y="6735"/>
                  </a:lnTo>
                  <a:lnTo>
                    <a:pt x="7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025;p71">
              <a:extLst>
                <a:ext uri="{FF2B5EF4-FFF2-40B4-BE49-F238E27FC236}">
                  <a16:creationId xmlns:a16="http://schemas.microsoft.com/office/drawing/2014/main" id="{AC3E3DFC-0C73-A6F5-C990-56A88BABAFD1}"/>
                </a:ext>
              </a:extLst>
            </p:cNvPr>
            <p:cNvSpPr/>
            <p:nvPr/>
          </p:nvSpPr>
          <p:spPr>
            <a:xfrm>
              <a:off x="6903180" y="2267359"/>
              <a:ext cx="76131" cy="109365"/>
            </a:xfrm>
            <a:custGeom>
              <a:avLst/>
              <a:gdLst/>
              <a:ahLst/>
              <a:cxnLst/>
              <a:rect l="l" t="t" r="r" b="b"/>
              <a:pathLst>
                <a:path w="1166" h="1675" extrusionOk="0">
                  <a:moveTo>
                    <a:pt x="0" y="0"/>
                  </a:moveTo>
                  <a:lnTo>
                    <a:pt x="0" y="995"/>
                  </a:lnTo>
                  <a:lnTo>
                    <a:pt x="1165" y="1675"/>
                  </a:lnTo>
                  <a:lnTo>
                    <a:pt x="1165" y="668"/>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026;p71">
              <a:extLst>
                <a:ext uri="{FF2B5EF4-FFF2-40B4-BE49-F238E27FC236}">
                  <a16:creationId xmlns:a16="http://schemas.microsoft.com/office/drawing/2014/main" id="{CE132C6A-0B9A-CE4E-1BE3-F49374754C35}"/>
                </a:ext>
              </a:extLst>
            </p:cNvPr>
            <p:cNvSpPr/>
            <p:nvPr/>
          </p:nvSpPr>
          <p:spPr>
            <a:xfrm>
              <a:off x="6979247" y="2012192"/>
              <a:ext cx="518227" cy="364528"/>
            </a:xfrm>
            <a:custGeom>
              <a:avLst/>
              <a:gdLst/>
              <a:ahLst/>
              <a:cxnLst/>
              <a:rect l="l" t="t" r="r" b="b"/>
              <a:pathLst>
                <a:path w="7937" h="5583" extrusionOk="0">
                  <a:moveTo>
                    <a:pt x="7937" y="1"/>
                  </a:moveTo>
                  <a:lnTo>
                    <a:pt x="0" y="4576"/>
                  </a:lnTo>
                  <a:lnTo>
                    <a:pt x="0" y="5583"/>
                  </a:lnTo>
                  <a:lnTo>
                    <a:pt x="7937" y="996"/>
                  </a:lnTo>
                  <a:lnTo>
                    <a:pt x="7937" y="1"/>
                  </a:lnTo>
                  <a:close/>
                </a:path>
              </a:pathLst>
            </a:custGeom>
            <a:solidFill>
              <a:srgbClr val="D9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027;p71">
              <a:extLst>
                <a:ext uri="{FF2B5EF4-FFF2-40B4-BE49-F238E27FC236}">
                  <a16:creationId xmlns:a16="http://schemas.microsoft.com/office/drawing/2014/main" id="{81C202F5-8D71-3A32-990E-913A3505E50B}"/>
                </a:ext>
              </a:extLst>
            </p:cNvPr>
            <p:cNvSpPr/>
            <p:nvPr/>
          </p:nvSpPr>
          <p:spPr>
            <a:xfrm>
              <a:off x="6903180" y="1967858"/>
              <a:ext cx="594292" cy="343112"/>
            </a:xfrm>
            <a:custGeom>
              <a:avLst/>
              <a:gdLst/>
              <a:ahLst/>
              <a:cxnLst/>
              <a:rect l="l" t="t" r="r" b="b"/>
              <a:pathLst>
                <a:path w="9102" h="5255" extrusionOk="0">
                  <a:moveTo>
                    <a:pt x="7937" y="0"/>
                  </a:moveTo>
                  <a:lnTo>
                    <a:pt x="0" y="4587"/>
                  </a:lnTo>
                  <a:lnTo>
                    <a:pt x="1165" y="5255"/>
                  </a:lnTo>
                  <a:lnTo>
                    <a:pt x="9102" y="680"/>
                  </a:lnTo>
                  <a:lnTo>
                    <a:pt x="79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028;p71">
              <a:extLst>
                <a:ext uri="{FF2B5EF4-FFF2-40B4-BE49-F238E27FC236}">
                  <a16:creationId xmlns:a16="http://schemas.microsoft.com/office/drawing/2014/main" id="{00811DDC-2D29-5D54-160D-767D948546AC}"/>
                </a:ext>
              </a:extLst>
            </p:cNvPr>
            <p:cNvSpPr/>
            <p:nvPr/>
          </p:nvSpPr>
          <p:spPr>
            <a:xfrm>
              <a:off x="6994329" y="2297328"/>
              <a:ext cx="66598" cy="43093"/>
            </a:xfrm>
            <a:custGeom>
              <a:avLst/>
              <a:gdLst/>
              <a:ahLst/>
              <a:cxnLst/>
              <a:rect l="l" t="t" r="r" b="b"/>
              <a:pathLst>
                <a:path w="1020" h="660" extrusionOk="0">
                  <a:moveTo>
                    <a:pt x="961" y="1"/>
                  </a:moveTo>
                  <a:cubicBezTo>
                    <a:pt x="875" y="1"/>
                    <a:pt x="704" y="66"/>
                    <a:pt x="510" y="185"/>
                  </a:cubicBezTo>
                  <a:cubicBezTo>
                    <a:pt x="230" y="342"/>
                    <a:pt x="0" y="536"/>
                    <a:pt x="0" y="622"/>
                  </a:cubicBezTo>
                  <a:cubicBezTo>
                    <a:pt x="0" y="647"/>
                    <a:pt x="22" y="659"/>
                    <a:pt x="59" y="659"/>
                  </a:cubicBezTo>
                  <a:cubicBezTo>
                    <a:pt x="144" y="659"/>
                    <a:pt x="315" y="594"/>
                    <a:pt x="510" y="476"/>
                  </a:cubicBezTo>
                  <a:cubicBezTo>
                    <a:pt x="789" y="318"/>
                    <a:pt x="1020" y="123"/>
                    <a:pt x="1020" y="39"/>
                  </a:cubicBezTo>
                  <a:cubicBezTo>
                    <a:pt x="1020" y="13"/>
                    <a:pt x="998" y="1"/>
                    <a:pt x="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029;p71">
              <a:extLst>
                <a:ext uri="{FF2B5EF4-FFF2-40B4-BE49-F238E27FC236}">
                  <a16:creationId xmlns:a16="http://schemas.microsoft.com/office/drawing/2014/main" id="{FF787236-F495-31EC-C9C3-68FD5806391A}"/>
                </a:ext>
              </a:extLst>
            </p:cNvPr>
            <p:cNvSpPr/>
            <p:nvPr/>
          </p:nvSpPr>
          <p:spPr>
            <a:xfrm>
              <a:off x="7128181" y="2083231"/>
              <a:ext cx="172829" cy="96502"/>
            </a:xfrm>
            <a:custGeom>
              <a:avLst/>
              <a:gdLst/>
              <a:ahLst/>
              <a:cxnLst/>
              <a:rect l="l" t="t" r="r" b="b"/>
              <a:pathLst>
                <a:path w="2647" h="1478" extrusionOk="0">
                  <a:moveTo>
                    <a:pt x="1680" y="0"/>
                  </a:moveTo>
                  <a:cubicBezTo>
                    <a:pt x="1639" y="0"/>
                    <a:pt x="1600" y="6"/>
                    <a:pt x="1578" y="17"/>
                  </a:cubicBezTo>
                  <a:lnTo>
                    <a:pt x="62" y="891"/>
                  </a:lnTo>
                  <a:cubicBezTo>
                    <a:pt x="1" y="927"/>
                    <a:pt x="1" y="976"/>
                    <a:pt x="73" y="1012"/>
                  </a:cubicBezTo>
                  <a:lnTo>
                    <a:pt x="826" y="1449"/>
                  </a:lnTo>
                  <a:cubicBezTo>
                    <a:pt x="859" y="1469"/>
                    <a:pt x="915" y="1478"/>
                    <a:pt x="966" y="1478"/>
                  </a:cubicBezTo>
                  <a:cubicBezTo>
                    <a:pt x="1008" y="1478"/>
                    <a:pt x="1047" y="1472"/>
                    <a:pt x="1069" y="1461"/>
                  </a:cubicBezTo>
                  <a:lnTo>
                    <a:pt x="2573" y="587"/>
                  </a:lnTo>
                  <a:cubicBezTo>
                    <a:pt x="2646" y="551"/>
                    <a:pt x="2634" y="503"/>
                    <a:pt x="2562" y="454"/>
                  </a:cubicBezTo>
                  <a:lnTo>
                    <a:pt x="1809" y="29"/>
                  </a:lnTo>
                  <a:cubicBezTo>
                    <a:pt x="1783" y="9"/>
                    <a:pt x="1730" y="0"/>
                    <a:pt x="1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030;p71">
              <a:extLst>
                <a:ext uri="{FF2B5EF4-FFF2-40B4-BE49-F238E27FC236}">
                  <a16:creationId xmlns:a16="http://schemas.microsoft.com/office/drawing/2014/main" id="{DB4C4FE6-FDA6-5BD4-F7A0-A3854732D078}"/>
                </a:ext>
              </a:extLst>
            </p:cNvPr>
            <p:cNvSpPr/>
            <p:nvPr/>
          </p:nvSpPr>
          <p:spPr>
            <a:xfrm>
              <a:off x="7373814" y="2000831"/>
              <a:ext cx="101465" cy="55695"/>
            </a:xfrm>
            <a:custGeom>
              <a:avLst/>
              <a:gdLst/>
              <a:ahLst/>
              <a:cxnLst/>
              <a:rect l="l" t="t" r="r" b="b"/>
              <a:pathLst>
                <a:path w="1554" h="853" extrusionOk="0">
                  <a:moveTo>
                    <a:pt x="1086" y="0"/>
                  </a:moveTo>
                  <a:cubicBezTo>
                    <a:pt x="1045" y="0"/>
                    <a:pt x="1006" y="6"/>
                    <a:pt x="984" y="17"/>
                  </a:cubicBezTo>
                  <a:lnTo>
                    <a:pt x="62" y="551"/>
                  </a:lnTo>
                  <a:cubicBezTo>
                    <a:pt x="0" y="587"/>
                    <a:pt x="13" y="636"/>
                    <a:pt x="86" y="673"/>
                  </a:cubicBezTo>
                  <a:lnTo>
                    <a:pt x="340" y="818"/>
                  </a:lnTo>
                  <a:cubicBezTo>
                    <a:pt x="376" y="839"/>
                    <a:pt x="432" y="852"/>
                    <a:pt x="482" y="852"/>
                  </a:cubicBezTo>
                  <a:cubicBezTo>
                    <a:pt x="518" y="852"/>
                    <a:pt x="551" y="845"/>
                    <a:pt x="571" y="830"/>
                  </a:cubicBezTo>
                  <a:lnTo>
                    <a:pt x="1494" y="309"/>
                  </a:lnTo>
                  <a:cubicBezTo>
                    <a:pt x="1554" y="272"/>
                    <a:pt x="1554" y="223"/>
                    <a:pt x="1481" y="175"/>
                  </a:cubicBezTo>
                  <a:lnTo>
                    <a:pt x="1214" y="29"/>
                  </a:lnTo>
                  <a:cubicBezTo>
                    <a:pt x="1187" y="9"/>
                    <a:pt x="113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031;p71">
              <a:extLst>
                <a:ext uri="{FF2B5EF4-FFF2-40B4-BE49-F238E27FC236}">
                  <a16:creationId xmlns:a16="http://schemas.microsoft.com/office/drawing/2014/main" id="{341A250D-6F27-F282-9D59-066E223D2442}"/>
                </a:ext>
              </a:extLst>
            </p:cNvPr>
            <p:cNvSpPr/>
            <p:nvPr/>
          </p:nvSpPr>
          <p:spPr>
            <a:xfrm>
              <a:off x="7190014" y="2117641"/>
              <a:ext cx="50014" cy="28533"/>
            </a:xfrm>
            <a:custGeom>
              <a:avLst/>
              <a:gdLst/>
              <a:ahLst/>
              <a:cxnLst/>
              <a:rect l="l" t="t" r="r" b="b"/>
              <a:pathLst>
                <a:path w="766" h="437" extrusionOk="0">
                  <a:moveTo>
                    <a:pt x="0" y="0"/>
                  </a:moveTo>
                  <a:lnTo>
                    <a:pt x="73" y="146"/>
                  </a:lnTo>
                  <a:lnTo>
                    <a:pt x="256" y="36"/>
                  </a:lnTo>
                  <a:lnTo>
                    <a:pt x="0" y="0"/>
                  </a:lnTo>
                  <a:close/>
                  <a:moveTo>
                    <a:pt x="765" y="0"/>
                  </a:moveTo>
                  <a:lnTo>
                    <a:pt x="522" y="36"/>
                  </a:lnTo>
                  <a:lnTo>
                    <a:pt x="704" y="146"/>
                  </a:lnTo>
                  <a:lnTo>
                    <a:pt x="765" y="0"/>
                  </a:lnTo>
                  <a:close/>
                  <a:moveTo>
                    <a:pt x="389" y="152"/>
                  </a:moveTo>
                  <a:cubicBezTo>
                    <a:pt x="362" y="152"/>
                    <a:pt x="334" y="158"/>
                    <a:pt x="316" y="170"/>
                  </a:cubicBezTo>
                  <a:cubicBezTo>
                    <a:pt x="267" y="194"/>
                    <a:pt x="267" y="230"/>
                    <a:pt x="316" y="254"/>
                  </a:cubicBezTo>
                  <a:cubicBezTo>
                    <a:pt x="334" y="267"/>
                    <a:pt x="362" y="273"/>
                    <a:pt x="389" y="273"/>
                  </a:cubicBezTo>
                  <a:cubicBezTo>
                    <a:pt x="416" y="273"/>
                    <a:pt x="443" y="267"/>
                    <a:pt x="461" y="254"/>
                  </a:cubicBezTo>
                  <a:cubicBezTo>
                    <a:pt x="498" y="230"/>
                    <a:pt x="498" y="194"/>
                    <a:pt x="461" y="170"/>
                  </a:cubicBezTo>
                  <a:cubicBezTo>
                    <a:pt x="443" y="158"/>
                    <a:pt x="416" y="152"/>
                    <a:pt x="389" y="152"/>
                  </a:cubicBezTo>
                  <a:close/>
                  <a:moveTo>
                    <a:pt x="73" y="291"/>
                  </a:moveTo>
                  <a:lnTo>
                    <a:pt x="0" y="437"/>
                  </a:lnTo>
                  <a:lnTo>
                    <a:pt x="256" y="400"/>
                  </a:lnTo>
                  <a:lnTo>
                    <a:pt x="73" y="291"/>
                  </a:lnTo>
                  <a:close/>
                  <a:moveTo>
                    <a:pt x="704" y="291"/>
                  </a:moveTo>
                  <a:lnTo>
                    <a:pt x="522" y="400"/>
                  </a:lnTo>
                  <a:lnTo>
                    <a:pt x="765" y="437"/>
                  </a:lnTo>
                  <a:lnTo>
                    <a:pt x="704" y="29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032;p71">
              <a:extLst>
                <a:ext uri="{FF2B5EF4-FFF2-40B4-BE49-F238E27FC236}">
                  <a16:creationId xmlns:a16="http://schemas.microsoft.com/office/drawing/2014/main" id="{F28251BF-56AB-FFE4-E10C-F2A7873DCFC5}"/>
                </a:ext>
              </a:extLst>
            </p:cNvPr>
            <p:cNvSpPr/>
            <p:nvPr/>
          </p:nvSpPr>
          <p:spPr>
            <a:xfrm>
              <a:off x="7270063" y="2109871"/>
              <a:ext cx="7966" cy="4440"/>
            </a:xfrm>
            <a:custGeom>
              <a:avLst/>
              <a:gdLst/>
              <a:ahLst/>
              <a:cxnLst/>
              <a:rect l="l" t="t" r="r" b="b"/>
              <a:pathLst>
                <a:path w="122" h="68" extrusionOk="0">
                  <a:moveTo>
                    <a:pt x="61" y="1"/>
                  </a:moveTo>
                  <a:cubicBezTo>
                    <a:pt x="49" y="1"/>
                    <a:pt x="37" y="3"/>
                    <a:pt x="25" y="9"/>
                  </a:cubicBezTo>
                  <a:cubicBezTo>
                    <a:pt x="0" y="22"/>
                    <a:pt x="0" y="46"/>
                    <a:pt x="25" y="58"/>
                  </a:cubicBezTo>
                  <a:cubicBezTo>
                    <a:pt x="37" y="64"/>
                    <a:pt x="49" y="67"/>
                    <a:pt x="61" y="67"/>
                  </a:cubicBezTo>
                  <a:cubicBezTo>
                    <a:pt x="73" y="67"/>
                    <a:pt x="85" y="64"/>
                    <a:pt x="97" y="58"/>
                  </a:cubicBezTo>
                  <a:cubicBezTo>
                    <a:pt x="122" y="46"/>
                    <a:pt x="122" y="22"/>
                    <a:pt x="97" y="9"/>
                  </a:cubicBezTo>
                  <a:cubicBezTo>
                    <a:pt x="85" y="3"/>
                    <a:pt x="73"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033;p71">
              <a:extLst>
                <a:ext uri="{FF2B5EF4-FFF2-40B4-BE49-F238E27FC236}">
                  <a16:creationId xmlns:a16="http://schemas.microsoft.com/office/drawing/2014/main" id="{90A652E9-A511-5C27-AF9B-5F54A1EC1714}"/>
                </a:ext>
              </a:extLst>
            </p:cNvPr>
            <p:cNvSpPr/>
            <p:nvPr/>
          </p:nvSpPr>
          <p:spPr>
            <a:xfrm>
              <a:off x="7258115" y="2116988"/>
              <a:ext cx="8031" cy="3656"/>
            </a:xfrm>
            <a:custGeom>
              <a:avLst/>
              <a:gdLst/>
              <a:ahLst/>
              <a:cxnLst/>
              <a:rect l="l" t="t" r="r" b="b"/>
              <a:pathLst>
                <a:path w="123" h="56" extrusionOk="0">
                  <a:moveTo>
                    <a:pt x="66" y="1"/>
                  </a:moveTo>
                  <a:cubicBezTo>
                    <a:pt x="52" y="1"/>
                    <a:pt x="37" y="4"/>
                    <a:pt x="25" y="10"/>
                  </a:cubicBezTo>
                  <a:cubicBezTo>
                    <a:pt x="1" y="22"/>
                    <a:pt x="1" y="34"/>
                    <a:pt x="25" y="46"/>
                  </a:cubicBezTo>
                  <a:cubicBezTo>
                    <a:pt x="37" y="52"/>
                    <a:pt x="52" y="55"/>
                    <a:pt x="66" y="55"/>
                  </a:cubicBezTo>
                  <a:cubicBezTo>
                    <a:pt x="80" y="55"/>
                    <a:pt x="92" y="52"/>
                    <a:pt x="98" y="46"/>
                  </a:cubicBezTo>
                  <a:cubicBezTo>
                    <a:pt x="122" y="34"/>
                    <a:pt x="122" y="22"/>
                    <a:pt x="98" y="10"/>
                  </a:cubicBezTo>
                  <a:cubicBezTo>
                    <a:pt x="92" y="4"/>
                    <a:pt x="80"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034;p71">
              <a:extLst>
                <a:ext uri="{FF2B5EF4-FFF2-40B4-BE49-F238E27FC236}">
                  <a16:creationId xmlns:a16="http://schemas.microsoft.com/office/drawing/2014/main" id="{002286DC-BA2C-271A-D3D8-7303AF3C7963}"/>
                </a:ext>
              </a:extLst>
            </p:cNvPr>
            <p:cNvSpPr/>
            <p:nvPr/>
          </p:nvSpPr>
          <p:spPr>
            <a:xfrm>
              <a:off x="7266864" y="2121558"/>
              <a:ext cx="5615" cy="3199"/>
            </a:xfrm>
            <a:custGeom>
              <a:avLst/>
              <a:gdLst/>
              <a:ahLst/>
              <a:cxnLst/>
              <a:rect l="l" t="t" r="r" b="b"/>
              <a:pathLst>
                <a:path w="86" h="49" extrusionOk="0">
                  <a:moveTo>
                    <a:pt x="1" y="0"/>
                  </a:moveTo>
                  <a:lnTo>
                    <a:pt x="25" y="49"/>
                  </a:lnTo>
                  <a:lnTo>
                    <a:pt x="85" y="1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035;p71">
              <a:extLst>
                <a:ext uri="{FF2B5EF4-FFF2-40B4-BE49-F238E27FC236}">
                  <a16:creationId xmlns:a16="http://schemas.microsoft.com/office/drawing/2014/main" id="{FB066377-4A1B-68AD-BE0F-D46E30E5DE8D}"/>
                </a:ext>
              </a:extLst>
            </p:cNvPr>
            <p:cNvSpPr/>
            <p:nvPr/>
          </p:nvSpPr>
          <p:spPr>
            <a:xfrm>
              <a:off x="7278747" y="2114441"/>
              <a:ext cx="5615" cy="3983"/>
            </a:xfrm>
            <a:custGeom>
              <a:avLst/>
              <a:gdLst/>
              <a:ahLst/>
              <a:cxnLst/>
              <a:rect l="l" t="t" r="r" b="b"/>
              <a:pathLst>
                <a:path w="86" h="61" extrusionOk="0">
                  <a:moveTo>
                    <a:pt x="0" y="0"/>
                  </a:moveTo>
                  <a:lnTo>
                    <a:pt x="25" y="61"/>
                  </a:lnTo>
                  <a:lnTo>
                    <a:pt x="86" y="25"/>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036;p71">
              <a:extLst>
                <a:ext uri="{FF2B5EF4-FFF2-40B4-BE49-F238E27FC236}">
                  <a16:creationId xmlns:a16="http://schemas.microsoft.com/office/drawing/2014/main" id="{45C5FB1C-EDD7-96B1-AFAE-0F0B678A0F21}"/>
                </a:ext>
              </a:extLst>
            </p:cNvPr>
            <p:cNvSpPr/>
            <p:nvPr/>
          </p:nvSpPr>
          <p:spPr>
            <a:xfrm>
              <a:off x="7254197" y="2100338"/>
              <a:ext cx="7966" cy="4440"/>
            </a:xfrm>
            <a:custGeom>
              <a:avLst/>
              <a:gdLst/>
              <a:ahLst/>
              <a:cxnLst/>
              <a:rect l="l" t="t" r="r" b="b"/>
              <a:pathLst>
                <a:path w="122" h="68" extrusionOk="0">
                  <a:moveTo>
                    <a:pt x="57" y="1"/>
                  </a:moveTo>
                  <a:cubicBezTo>
                    <a:pt x="43" y="1"/>
                    <a:pt x="31" y="4"/>
                    <a:pt x="25" y="10"/>
                  </a:cubicBezTo>
                  <a:cubicBezTo>
                    <a:pt x="1" y="22"/>
                    <a:pt x="1" y="47"/>
                    <a:pt x="25" y="58"/>
                  </a:cubicBezTo>
                  <a:cubicBezTo>
                    <a:pt x="31" y="65"/>
                    <a:pt x="43" y="68"/>
                    <a:pt x="57" y="68"/>
                  </a:cubicBezTo>
                  <a:cubicBezTo>
                    <a:pt x="70" y="68"/>
                    <a:pt x="86" y="65"/>
                    <a:pt x="98" y="58"/>
                  </a:cubicBezTo>
                  <a:cubicBezTo>
                    <a:pt x="122" y="47"/>
                    <a:pt x="122" y="22"/>
                    <a:pt x="98" y="10"/>
                  </a:cubicBezTo>
                  <a:cubicBezTo>
                    <a:pt x="86" y="4"/>
                    <a:pt x="70"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037;p71">
              <a:extLst>
                <a:ext uri="{FF2B5EF4-FFF2-40B4-BE49-F238E27FC236}">
                  <a16:creationId xmlns:a16="http://schemas.microsoft.com/office/drawing/2014/main" id="{3E52F76E-45CE-DB9B-4C5C-6E5B1CEBF86A}"/>
                </a:ext>
              </a:extLst>
            </p:cNvPr>
            <p:cNvSpPr/>
            <p:nvPr/>
          </p:nvSpPr>
          <p:spPr>
            <a:xfrm>
              <a:off x="7242314" y="2107455"/>
              <a:ext cx="7966" cy="4440"/>
            </a:xfrm>
            <a:custGeom>
              <a:avLst/>
              <a:gdLst/>
              <a:ahLst/>
              <a:cxnLst/>
              <a:rect l="l" t="t" r="r" b="b"/>
              <a:pathLst>
                <a:path w="122" h="68" extrusionOk="0">
                  <a:moveTo>
                    <a:pt x="56" y="1"/>
                  </a:moveTo>
                  <a:cubicBezTo>
                    <a:pt x="43" y="1"/>
                    <a:pt x="31" y="4"/>
                    <a:pt x="24" y="10"/>
                  </a:cubicBezTo>
                  <a:cubicBezTo>
                    <a:pt x="0" y="22"/>
                    <a:pt x="0" y="46"/>
                    <a:pt x="24" y="59"/>
                  </a:cubicBezTo>
                  <a:cubicBezTo>
                    <a:pt x="31" y="65"/>
                    <a:pt x="43" y="68"/>
                    <a:pt x="56" y="68"/>
                  </a:cubicBezTo>
                  <a:cubicBezTo>
                    <a:pt x="70" y="68"/>
                    <a:pt x="85" y="65"/>
                    <a:pt x="97" y="59"/>
                  </a:cubicBezTo>
                  <a:cubicBezTo>
                    <a:pt x="121" y="46"/>
                    <a:pt x="121" y="22"/>
                    <a:pt x="97" y="10"/>
                  </a:cubicBezTo>
                  <a:cubicBezTo>
                    <a:pt x="85" y="4"/>
                    <a:pt x="70" y="1"/>
                    <a:pt x="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038;p71">
              <a:extLst>
                <a:ext uri="{FF2B5EF4-FFF2-40B4-BE49-F238E27FC236}">
                  <a16:creationId xmlns:a16="http://schemas.microsoft.com/office/drawing/2014/main" id="{13446D2B-8118-1147-DDB1-514654E5D3AA}"/>
                </a:ext>
              </a:extLst>
            </p:cNvPr>
            <p:cNvSpPr/>
            <p:nvPr/>
          </p:nvSpPr>
          <p:spPr>
            <a:xfrm>
              <a:off x="7248647" y="2112026"/>
              <a:ext cx="5615" cy="3265"/>
            </a:xfrm>
            <a:custGeom>
              <a:avLst/>
              <a:gdLst/>
              <a:ahLst/>
              <a:cxnLst/>
              <a:rect l="l" t="t" r="r" b="b"/>
              <a:pathLst>
                <a:path w="86" h="50" extrusionOk="0">
                  <a:moveTo>
                    <a:pt x="86" y="1"/>
                  </a:moveTo>
                  <a:lnTo>
                    <a:pt x="0" y="13"/>
                  </a:lnTo>
                  <a:lnTo>
                    <a:pt x="61" y="49"/>
                  </a:lnTo>
                  <a:lnTo>
                    <a:pt x="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039;p71">
              <a:extLst>
                <a:ext uri="{FF2B5EF4-FFF2-40B4-BE49-F238E27FC236}">
                  <a16:creationId xmlns:a16="http://schemas.microsoft.com/office/drawing/2014/main" id="{335C8AE4-A5A0-DE66-9A87-586081747925}"/>
                </a:ext>
              </a:extLst>
            </p:cNvPr>
            <p:cNvSpPr/>
            <p:nvPr/>
          </p:nvSpPr>
          <p:spPr>
            <a:xfrm>
              <a:off x="7260530" y="2105692"/>
              <a:ext cx="5615" cy="3265"/>
            </a:xfrm>
            <a:custGeom>
              <a:avLst/>
              <a:gdLst/>
              <a:ahLst/>
              <a:cxnLst/>
              <a:rect l="l" t="t" r="r" b="b"/>
              <a:pathLst>
                <a:path w="86" h="50" extrusionOk="0">
                  <a:moveTo>
                    <a:pt x="85" y="1"/>
                  </a:moveTo>
                  <a:lnTo>
                    <a:pt x="1" y="13"/>
                  </a:lnTo>
                  <a:lnTo>
                    <a:pt x="61" y="49"/>
                  </a:lnTo>
                  <a:lnTo>
                    <a:pt x="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040;p71">
              <a:extLst>
                <a:ext uri="{FF2B5EF4-FFF2-40B4-BE49-F238E27FC236}">
                  <a16:creationId xmlns:a16="http://schemas.microsoft.com/office/drawing/2014/main" id="{2FE6E38C-74C3-4B18-4516-0D40349896AF}"/>
                </a:ext>
              </a:extLst>
            </p:cNvPr>
            <p:cNvSpPr/>
            <p:nvPr/>
          </p:nvSpPr>
          <p:spPr>
            <a:xfrm>
              <a:off x="7237547" y="2090871"/>
              <a:ext cx="7182" cy="4440"/>
            </a:xfrm>
            <a:custGeom>
              <a:avLst/>
              <a:gdLst/>
              <a:ahLst/>
              <a:cxnLst/>
              <a:rect l="l" t="t" r="r" b="b"/>
              <a:pathLst>
                <a:path w="110" h="68" extrusionOk="0">
                  <a:moveTo>
                    <a:pt x="55" y="0"/>
                  </a:moveTo>
                  <a:cubicBezTo>
                    <a:pt x="40" y="0"/>
                    <a:pt x="25" y="3"/>
                    <a:pt x="13" y="9"/>
                  </a:cubicBezTo>
                  <a:cubicBezTo>
                    <a:pt x="0" y="22"/>
                    <a:pt x="0" y="46"/>
                    <a:pt x="13" y="58"/>
                  </a:cubicBezTo>
                  <a:cubicBezTo>
                    <a:pt x="25" y="64"/>
                    <a:pt x="40" y="67"/>
                    <a:pt x="55" y="67"/>
                  </a:cubicBezTo>
                  <a:cubicBezTo>
                    <a:pt x="70" y="67"/>
                    <a:pt x="85" y="64"/>
                    <a:pt x="97" y="58"/>
                  </a:cubicBezTo>
                  <a:cubicBezTo>
                    <a:pt x="110" y="46"/>
                    <a:pt x="110" y="22"/>
                    <a:pt x="97" y="9"/>
                  </a:cubicBezTo>
                  <a:cubicBezTo>
                    <a:pt x="85" y="3"/>
                    <a:pt x="70"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041;p71">
              <a:extLst>
                <a:ext uri="{FF2B5EF4-FFF2-40B4-BE49-F238E27FC236}">
                  <a16:creationId xmlns:a16="http://schemas.microsoft.com/office/drawing/2014/main" id="{48EA3A60-D543-D624-A1F1-E952ADC13946}"/>
                </a:ext>
              </a:extLst>
            </p:cNvPr>
            <p:cNvSpPr/>
            <p:nvPr/>
          </p:nvSpPr>
          <p:spPr>
            <a:xfrm>
              <a:off x="7225664" y="2097988"/>
              <a:ext cx="7182" cy="3656"/>
            </a:xfrm>
            <a:custGeom>
              <a:avLst/>
              <a:gdLst/>
              <a:ahLst/>
              <a:cxnLst/>
              <a:rect l="l" t="t" r="r" b="b"/>
              <a:pathLst>
                <a:path w="110" h="56" extrusionOk="0">
                  <a:moveTo>
                    <a:pt x="55" y="0"/>
                  </a:moveTo>
                  <a:cubicBezTo>
                    <a:pt x="40" y="0"/>
                    <a:pt x="25" y="3"/>
                    <a:pt x="12" y="10"/>
                  </a:cubicBezTo>
                  <a:cubicBezTo>
                    <a:pt x="1" y="21"/>
                    <a:pt x="1" y="34"/>
                    <a:pt x="12" y="46"/>
                  </a:cubicBezTo>
                  <a:cubicBezTo>
                    <a:pt x="25" y="52"/>
                    <a:pt x="40" y="55"/>
                    <a:pt x="55" y="55"/>
                  </a:cubicBezTo>
                  <a:cubicBezTo>
                    <a:pt x="70" y="55"/>
                    <a:pt x="86" y="52"/>
                    <a:pt x="98" y="46"/>
                  </a:cubicBezTo>
                  <a:cubicBezTo>
                    <a:pt x="109" y="34"/>
                    <a:pt x="109" y="21"/>
                    <a:pt x="98" y="10"/>
                  </a:cubicBezTo>
                  <a:cubicBezTo>
                    <a:pt x="86" y="3"/>
                    <a:pt x="70"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042;p71">
              <a:extLst>
                <a:ext uri="{FF2B5EF4-FFF2-40B4-BE49-F238E27FC236}">
                  <a16:creationId xmlns:a16="http://schemas.microsoft.com/office/drawing/2014/main" id="{0A01805C-9880-1F07-9A2E-B0BBF123EFF9}"/>
                </a:ext>
              </a:extLst>
            </p:cNvPr>
            <p:cNvSpPr/>
            <p:nvPr/>
          </p:nvSpPr>
          <p:spPr>
            <a:xfrm>
              <a:off x="7233630" y="2102493"/>
              <a:ext cx="6399" cy="3265"/>
            </a:xfrm>
            <a:custGeom>
              <a:avLst/>
              <a:gdLst/>
              <a:ahLst/>
              <a:cxnLst/>
              <a:rect l="l" t="t" r="r" b="b"/>
              <a:pathLst>
                <a:path w="98" h="50" extrusionOk="0">
                  <a:moveTo>
                    <a:pt x="0" y="1"/>
                  </a:moveTo>
                  <a:lnTo>
                    <a:pt x="24" y="50"/>
                  </a:lnTo>
                  <a:lnTo>
                    <a:pt x="97" y="1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043;p71">
              <a:extLst>
                <a:ext uri="{FF2B5EF4-FFF2-40B4-BE49-F238E27FC236}">
                  <a16:creationId xmlns:a16="http://schemas.microsoft.com/office/drawing/2014/main" id="{BBA46279-0356-E5F8-7028-3122B64E7D3C}"/>
                </a:ext>
              </a:extLst>
            </p:cNvPr>
            <p:cNvSpPr/>
            <p:nvPr/>
          </p:nvSpPr>
          <p:spPr>
            <a:xfrm>
              <a:off x="7245448" y="2095441"/>
              <a:ext cx="5680" cy="3199"/>
            </a:xfrm>
            <a:custGeom>
              <a:avLst/>
              <a:gdLst/>
              <a:ahLst/>
              <a:cxnLst/>
              <a:rect l="l" t="t" r="r" b="b"/>
              <a:pathLst>
                <a:path w="87" h="49" extrusionOk="0">
                  <a:moveTo>
                    <a:pt x="1" y="0"/>
                  </a:moveTo>
                  <a:lnTo>
                    <a:pt x="25" y="49"/>
                  </a:lnTo>
                  <a:lnTo>
                    <a:pt x="86" y="1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044;p71">
              <a:extLst>
                <a:ext uri="{FF2B5EF4-FFF2-40B4-BE49-F238E27FC236}">
                  <a16:creationId xmlns:a16="http://schemas.microsoft.com/office/drawing/2014/main" id="{B2005003-5596-9E5B-AD18-FED38C4C326A}"/>
                </a:ext>
              </a:extLst>
            </p:cNvPr>
            <p:cNvSpPr/>
            <p:nvPr/>
          </p:nvSpPr>
          <p:spPr>
            <a:xfrm>
              <a:off x="7176563" y="2163738"/>
              <a:ext cx="7966" cy="4440"/>
            </a:xfrm>
            <a:custGeom>
              <a:avLst/>
              <a:gdLst/>
              <a:ahLst/>
              <a:cxnLst/>
              <a:rect l="l" t="t" r="r" b="b"/>
              <a:pathLst>
                <a:path w="122" h="68" extrusionOk="0">
                  <a:moveTo>
                    <a:pt x="65" y="1"/>
                  </a:moveTo>
                  <a:cubicBezTo>
                    <a:pt x="52" y="1"/>
                    <a:pt x="37" y="4"/>
                    <a:pt x="25" y="9"/>
                  </a:cubicBezTo>
                  <a:cubicBezTo>
                    <a:pt x="0" y="22"/>
                    <a:pt x="0" y="46"/>
                    <a:pt x="25" y="58"/>
                  </a:cubicBezTo>
                  <a:cubicBezTo>
                    <a:pt x="37" y="64"/>
                    <a:pt x="52" y="67"/>
                    <a:pt x="65" y="67"/>
                  </a:cubicBezTo>
                  <a:cubicBezTo>
                    <a:pt x="79" y="67"/>
                    <a:pt x="91" y="64"/>
                    <a:pt x="97" y="58"/>
                  </a:cubicBezTo>
                  <a:cubicBezTo>
                    <a:pt x="122" y="46"/>
                    <a:pt x="122" y="22"/>
                    <a:pt x="97" y="9"/>
                  </a:cubicBezTo>
                  <a:cubicBezTo>
                    <a:pt x="91" y="4"/>
                    <a:pt x="79" y="1"/>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045;p71">
              <a:extLst>
                <a:ext uri="{FF2B5EF4-FFF2-40B4-BE49-F238E27FC236}">
                  <a16:creationId xmlns:a16="http://schemas.microsoft.com/office/drawing/2014/main" id="{B03B2B24-766E-FFC2-FB22-F1FE1651989B}"/>
                </a:ext>
              </a:extLst>
            </p:cNvPr>
            <p:cNvSpPr/>
            <p:nvPr/>
          </p:nvSpPr>
          <p:spPr>
            <a:xfrm>
              <a:off x="7188381" y="2157404"/>
              <a:ext cx="8031" cy="3656"/>
            </a:xfrm>
            <a:custGeom>
              <a:avLst/>
              <a:gdLst/>
              <a:ahLst/>
              <a:cxnLst/>
              <a:rect l="l" t="t" r="r" b="b"/>
              <a:pathLst>
                <a:path w="123" h="56" extrusionOk="0">
                  <a:moveTo>
                    <a:pt x="66" y="1"/>
                  </a:moveTo>
                  <a:cubicBezTo>
                    <a:pt x="53" y="1"/>
                    <a:pt x="37" y="4"/>
                    <a:pt x="25" y="9"/>
                  </a:cubicBezTo>
                  <a:cubicBezTo>
                    <a:pt x="1" y="22"/>
                    <a:pt x="1" y="34"/>
                    <a:pt x="25" y="46"/>
                  </a:cubicBezTo>
                  <a:cubicBezTo>
                    <a:pt x="37" y="52"/>
                    <a:pt x="53" y="55"/>
                    <a:pt x="66" y="55"/>
                  </a:cubicBezTo>
                  <a:cubicBezTo>
                    <a:pt x="80" y="55"/>
                    <a:pt x="92" y="52"/>
                    <a:pt x="98" y="46"/>
                  </a:cubicBezTo>
                  <a:cubicBezTo>
                    <a:pt x="122" y="34"/>
                    <a:pt x="122" y="22"/>
                    <a:pt x="98" y="9"/>
                  </a:cubicBezTo>
                  <a:cubicBezTo>
                    <a:pt x="92" y="4"/>
                    <a:pt x="80"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046;p71">
              <a:extLst>
                <a:ext uri="{FF2B5EF4-FFF2-40B4-BE49-F238E27FC236}">
                  <a16:creationId xmlns:a16="http://schemas.microsoft.com/office/drawing/2014/main" id="{8D094A81-2137-E2C3-1FE5-7AB22693670B}"/>
                </a:ext>
              </a:extLst>
            </p:cNvPr>
            <p:cNvSpPr/>
            <p:nvPr/>
          </p:nvSpPr>
          <p:spPr>
            <a:xfrm>
              <a:off x="7197131" y="2161975"/>
              <a:ext cx="5615" cy="3265"/>
            </a:xfrm>
            <a:custGeom>
              <a:avLst/>
              <a:gdLst/>
              <a:ahLst/>
              <a:cxnLst/>
              <a:rect l="l" t="t" r="r" b="b"/>
              <a:pathLst>
                <a:path w="86" h="50" extrusionOk="0">
                  <a:moveTo>
                    <a:pt x="1" y="1"/>
                  </a:moveTo>
                  <a:lnTo>
                    <a:pt x="25" y="49"/>
                  </a:lnTo>
                  <a:lnTo>
                    <a:pt x="85" y="12"/>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047;p71">
              <a:extLst>
                <a:ext uri="{FF2B5EF4-FFF2-40B4-BE49-F238E27FC236}">
                  <a16:creationId xmlns:a16="http://schemas.microsoft.com/office/drawing/2014/main" id="{3964552F-042B-4BAB-DD18-DC4952F62C7C}"/>
                </a:ext>
              </a:extLst>
            </p:cNvPr>
            <p:cNvSpPr/>
            <p:nvPr/>
          </p:nvSpPr>
          <p:spPr>
            <a:xfrm>
              <a:off x="7185247" y="2168308"/>
              <a:ext cx="5615" cy="3983"/>
            </a:xfrm>
            <a:custGeom>
              <a:avLst/>
              <a:gdLst/>
              <a:ahLst/>
              <a:cxnLst/>
              <a:rect l="l" t="t" r="r" b="b"/>
              <a:pathLst>
                <a:path w="86" h="61" extrusionOk="0">
                  <a:moveTo>
                    <a:pt x="0" y="1"/>
                  </a:moveTo>
                  <a:lnTo>
                    <a:pt x="25" y="61"/>
                  </a:lnTo>
                  <a:lnTo>
                    <a:pt x="86" y="2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048;p71">
              <a:extLst>
                <a:ext uri="{FF2B5EF4-FFF2-40B4-BE49-F238E27FC236}">
                  <a16:creationId xmlns:a16="http://schemas.microsoft.com/office/drawing/2014/main" id="{7729BA48-85EF-0B01-97B7-D81C8A549D6F}"/>
                </a:ext>
              </a:extLst>
            </p:cNvPr>
            <p:cNvSpPr/>
            <p:nvPr/>
          </p:nvSpPr>
          <p:spPr>
            <a:xfrm>
              <a:off x="7160697" y="2155054"/>
              <a:ext cx="8031" cy="3591"/>
            </a:xfrm>
            <a:custGeom>
              <a:avLst/>
              <a:gdLst/>
              <a:ahLst/>
              <a:cxnLst/>
              <a:rect l="l" t="t" r="r" b="b"/>
              <a:pathLst>
                <a:path w="123" h="55" extrusionOk="0">
                  <a:moveTo>
                    <a:pt x="57" y="0"/>
                  </a:moveTo>
                  <a:cubicBezTo>
                    <a:pt x="43" y="0"/>
                    <a:pt x="31" y="3"/>
                    <a:pt x="25" y="9"/>
                  </a:cubicBezTo>
                  <a:cubicBezTo>
                    <a:pt x="1" y="21"/>
                    <a:pt x="1" y="34"/>
                    <a:pt x="25" y="45"/>
                  </a:cubicBezTo>
                  <a:cubicBezTo>
                    <a:pt x="31" y="52"/>
                    <a:pt x="43" y="55"/>
                    <a:pt x="57" y="55"/>
                  </a:cubicBezTo>
                  <a:cubicBezTo>
                    <a:pt x="70" y="55"/>
                    <a:pt x="86" y="52"/>
                    <a:pt x="98" y="45"/>
                  </a:cubicBezTo>
                  <a:cubicBezTo>
                    <a:pt x="122" y="34"/>
                    <a:pt x="122" y="21"/>
                    <a:pt x="98" y="9"/>
                  </a:cubicBezTo>
                  <a:cubicBezTo>
                    <a:pt x="86" y="3"/>
                    <a:pt x="70"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049;p71">
              <a:extLst>
                <a:ext uri="{FF2B5EF4-FFF2-40B4-BE49-F238E27FC236}">
                  <a16:creationId xmlns:a16="http://schemas.microsoft.com/office/drawing/2014/main" id="{F5B68FEB-021A-5F98-7458-88C1D38FF16B}"/>
                </a:ext>
              </a:extLst>
            </p:cNvPr>
            <p:cNvSpPr/>
            <p:nvPr/>
          </p:nvSpPr>
          <p:spPr>
            <a:xfrm>
              <a:off x="7172580" y="2147937"/>
              <a:ext cx="7966" cy="4375"/>
            </a:xfrm>
            <a:custGeom>
              <a:avLst/>
              <a:gdLst/>
              <a:ahLst/>
              <a:cxnLst/>
              <a:rect l="l" t="t" r="r" b="b"/>
              <a:pathLst>
                <a:path w="122" h="67" extrusionOk="0">
                  <a:moveTo>
                    <a:pt x="57" y="0"/>
                  </a:moveTo>
                  <a:cubicBezTo>
                    <a:pt x="43" y="0"/>
                    <a:pt x="31" y="3"/>
                    <a:pt x="25" y="9"/>
                  </a:cubicBezTo>
                  <a:cubicBezTo>
                    <a:pt x="0" y="21"/>
                    <a:pt x="0" y="46"/>
                    <a:pt x="25" y="57"/>
                  </a:cubicBezTo>
                  <a:cubicBezTo>
                    <a:pt x="31" y="64"/>
                    <a:pt x="43" y="67"/>
                    <a:pt x="57" y="67"/>
                  </a:cubicBezTo>
                  <a:cubicBezTo>
                    <a:pt x="70" y="67"/>
                    <a:pt x="85" y="64"/>
                    <a:pt x="97" y="57"/>
                  </a:cubicBezTo>
                  <a:cubicBezTo>
                    <a:pt x="122" y="46"/>
                    <a:pt x="122" y="21"/>
                    <a:pt x="97" y="9"/>
                  </a:cubicBezTo>
                  <a:cubicBezTo>
                    <a:pt x="85" y="3"/>
                    <a:pt x="70" y="0"/>
                    <a:pt x="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050;p71">
              <a:extLst>
                <a:ext uri="{FF2B5EF4-FFF2-40B4-BE49-F238E27FC236}">
                  <a16:creationId xmlns:a16="http://schemas.microsoft.com/office/drawing/2014/main" id="{69357F63-6607-D65E-7805-B6828667625E}"/>
                </a:ext>
              </a:extLst>
            </p:cNvPr>
            <p:cNvSpPr/>
            <p:nvPr/>
          </p:nvSpPr>
          <p:spPr>
            <a:xfrm>
              <a:off x="7181330" y="2151659"/>
              <a:ext cx="5550" cy="3199"/>
            </a:xfrm>
            <a:custGeom>
              <a:avLst/>
              <a:gdLst/>
              <a:ahLst/>
              <a:cxnLst/>
              <a:rect l="l" t="t" r="r" b="b"/>
              <a:pathLst>
                <a:path w="85" h="49" extrusionOk="0">
                  <a:moveTo>
                    <a:pt x="24" y="0"/>
                  </a:moveTo>
                  <a:lnTo>
                    <a:pt x="0" y="49"/>
                  </a:lnTo>
                  <a:lnTo>
                    <a:pt x="0" y="49"/>
                  </a:lnTo>
                  <a:lnTo>
                    <a:pt x="85" y="37"/>
                  </a:lnTo>
                  <a:lnTo>
                    <a:pt x="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051;p71">
              <a:extLst>
                <a:ext uri="{FF2B5EF4-FFF2-40B4-BE49-F238E27FC236}">
                  <a16:creationId xmlns:a16="http://schemas.microsoft.com/office/drawing/2014/main" id="{FD4B589C-5566-7A99-0227-3033E1558776}"/>
                </a:ext>
              </a:extLst>
            </p:cNvPr>
            <p:cNvSpPr/>
            <p:nvPr/>
          </p:nvSpPr>
          <p:spPr>
            <a:xfrm>
              <a:off x="7169381" y="2157992"/>
              <a:ext cx="5680" cy="3199"/>
            </a:xfrm>
            <a:custGeom>
              <a:avLst/>
              <a:gdLst/>
              <a:ahLst/>
              <a:cxnLst/>
              <a:rect l="l" t="t" r="r" b="b"/>
              <a:pathLst>
                <a:path w="87" h="49" extrusionOk="0">
                  <a:moveTo>
                    <a:pt x="25" y="0"/>
                  </a:moveTo>
                  <a:lnTo>
                    <a:pt x="1" y="49"/>
                  </a:lnTo>
                  <a:lnTo>
                    <a:pt x="1" y="49"/>
                  </a:lnTo>
                  <a:lnTo>
                    <a:pt x="86" y="37"/>
                  </a:lnTo>
                  <a:lnTo>
                    <a:pt x="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052;p71">
              <a:extLst>
                <a:ext uri="{FF2B5EF4-FFF2-40B4-BE49-F238E27FC236}">
                  <a16:creationId xmlns:a16="http://schemas.microsoft.com/office/drawing/2014/main" id="{E88C2C2E-B7DE-39C3-9240-6D812B1EE2E1}"/>
                </a:ext>
              </a:extLst>
            </p:cNvPr>
            <p:cNvSpPr/>
            <p:nvPr/>
          </p:nvSpPr>
          <p:spPr>
            <a:xfrm>
              <a:off x="7144047" y="2144738"/>
              <a:ext cx="7247" cy="4440"/>
            </a:xfrm>
            <a:custGeom>
              <a:avLst/>
              <a:gdLst/>
              <a:ahLst/>
              <a:cxnLst/>
              <a:rect l="l" t="t" r="r" b="b"/>
              <a:pathLst>
                <a:path w="111" h="68" extrusionOk="0">
                  <a:moveTo>
                    <a:pt x="55" y="1"/>
                  </a:moveTo>
                  <a:cubicBezTo>
                    <a:pt x="40" y="1"/>
                    <a:pt x="25" y="3"/>
                    <a:pt x="13" y="9"/>
                  </a:cubicBezTo>
                  <a:cubicBezTo>
                    <a:pt x="0" y="22"/>
                    <a:pt x="0" y="46"/>
                    <a:pt x="13" y="58"/>
                  </a:cubicBezTo>
                  <a:cubicBezTo>
                    <a:pt x="25" y="64"/>
                    <a:pt x="40" y="67"/>
                    <a:pt x="55" y="67"/>
                  </a:cubicBezTo>
                  <a:cubicBezTo>
                    <a:pt x="70" y="67"/>
                    <a:pt x="85" y="64"/>
                    <a:pt x="97" y="58"/>
                  </a:cubicBezTo>
                  <a:cubicBezTo>
                    <a:pt x="110" y="46"/>
                    <a:pt x="110" y="22"/>
                    <a:pt x="97" y="9"/>
                  </a:cubicBezTo>
                  <a:cubicBezTo>
                    <a:pt x="85" y="3"/>
                    <a:pt x="70" y="1"/>
                    <a:pt x="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053;p71">
              <a:extLst>
                <a:ext uri="{FF2B5EF4-FFF2-40B4-BE49-F238E27FC236}">
                  <a16:creationId xmlns:a16="http://schemas.microsoft.com/office/drawing/2014/main" id="{2A0E4841-EE10-CCE2-604A-FC39C75B0B4D}"/>
                </a:ext>
              </a:extLst>
            </p:cNvPr>
            <p:cNvSpPr/>
            <p:nvPr/>
          </p:nvSpPr>
          <p:spPr>
            <a:xfrm>
              <a:off x="7155930" y="2138404"/>
              <a:ext cx="7182" cy="3591"/>
            </a:xfrm>
            <a:custGeom>
              <a:avLst/>
              <a:gdLst/>
              <a:ahLst/>
              <a:cxnLst/>
              <a:rect l="l" t="t" r="r" b="b"/>
              <a:pathLst>
                <a:path w="110" h="55" extrusionOk="0">
                  <a:moveTo>
                    <a:pt x="55" y="0"/>
                  </a:moveTo>
                  <a:cubicBezTo>
                    <a:pt x="40" y="0"/>
                    <a:pt x="25" y="3"/>
                    <a:pt x="13" y="9"/>
                  </a:cubicBezTo>
                  <a:cubicBezTo>
                    <a:pt x="1" y="22"/>
                    <a:pt x="1" y="33"/>
                    <a:pt x="13" y="46"/>
                  </a:cubicBezTo>
                  <a:cubicBezTo>
                    <a:pt x="25" y="52"/>
                    <a:pt x="40" y="55"/>
                    <a:pt x="55" y="55"/>
                  </a:cubicBezTo>
                  <a:cubicBezTo>
                    <a:pt x="71" y="55"/>
                    <a:pt x="86" y="52"/>
                    <a:pt x="98" y="46"/>
                  </a:cubicBezTo>
                  <a:cubicBezTo>
                    <a:pt x="110" y="33"/>
                    <a:pt x="110" y="22"/>
                    <a:pt x="98" y="9"/>
                  </a:cubicBezTo>
                  <a:cubicBezTo>
                    <a:pt x="86" y="3"/>
                    <a:pt x="71" y="0"/>
                    <a:pt x="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054;p71">
              <a:extLst>
                <a:ext uri="{FF2B5EF4-FFF2-40B4-BE49-F238E27FC236}">
                  <a16:creationId xmlns:a16="http://schemas.microsoft.com/office/drawing/2014/main" id="{83F7A743-BF5B-FE65-43B3-55452E2BE545}"/>
                </a:ext>
              </a:extLst>
            </p:cNvPr>
            <p:cNvSpPr/>
            <p:nvPr/>
          </p:nvSpPr>
          <p:spPr>
            <a:xfrm>
              <a:off x="7163896" y="2142975"/>
              <a:ext cx="5550" cy="3199"/>
            </a:xfrm>
            <a:custGeom>
              <a:avLst/>
              <a:gdLst/>
              <a:ahLst/>
              <a:cxnLst/>
              <a:rect l="l" t="t" r="r" b="b"/>
              <a:pathLst>
                <a:path w="85" h="49" extrusionOk="0">
                  <a:moveTo>
                    <a:pt x="0" y="0"/>
                  </a:moveTo>
                  <a:lnTo>
                    <a:pt x="25" y="49"/>
                  </a:lnTo>
                  <a:lnTo>
                    <a:pt x="85" y="1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055;p71">
              <a:extLst>
                <a:ext uri="{FF2B5EF4-FFF2-40B4-BE49-F238E27FC236}">
                  <a16:creationId xmlns:a16="http://schemas.microsoft.com/office/drawing/2014/main" id="{70082D95-190F-23E0-CFC7-886CD56755D8}"/>
                </a:ext>
              </a:extLst>
            </p:cNvPr>
            <p:cNvSpPr/>
            <p:nvPr/>
          </p:nvSpPr>
          <p:spPr>
            <a:xfrm>
              <a:off x="7151948" y="2149308"/>
              <a:ext cx="6399" cy="3983"/>
            </a:xfrm>
            <a:custGeom>
              <a:avLst/>
              <a:gdLst/>
              <a:ahLst/>
              <a:cxnLst/>
              <a:rect l="l" t="t" r="r" b="b"/>
              <a:pathLst>
                <a:path w="98" h="61" extrusionOk="0">
                  <a:moveTo>
                    <a:pt x="1" y="0"/>
                  </a:moveTo>
                  <a:lnTo>
                    <a:pt x="25" y="61"/>
                  </a:lnTo>
                  <a:lnTo>
                    <a:pt x="98" y="25"/>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056;p71">
              <a:extLst>
                <a:ext uri="{FF2B5EF4-FFF2-40B4-BE49-F238E27FC236}">
                  <a16:creationId xmlns:a16="http://schemas.microsoft.com/office/drawing/2014/main" id="{B138F26D-1B5C-78DD-656F-05218A1EF09D}"/>
                </a:ext>
              </a:extLst>
            </p:cNvPr>
            <p:cNvSpPr/>
            <p:nvPr/>
          </p:nvSpPr>
          <p:spPr>
            <a:xfrm>
              <a:off x="7392815" y="2033412"/>
              <a:ext cx="23114" cy="12275"/>
            </a:xfrm>
            <a:custGeom>
              <a:avLst/>
              <a:gdLst/>
              <a:ahLst/>
              <a:cxnLst/>
              <a:rect l="l" t="t" r="r" b="b"/>
              <a:pathLst>
                <a:path w="354" h="188" extrusionOk="0">
                  <a:moveTo>
                    <a:pt x="175" y="0"/>
                  </a:moveTo>
                  <a:cubicBezTo>
                    <a:pt x="106" y="0"/>
                    <a:pt x="45" y="24"/>
                    <a:pt x="25" y="64"/>
                  </a:cubicBezTo>
                  <a:cubicBezTo>
                    <a:pt x="1" y="112"/>
                    <a:pt x="49" y="174"/>
                    <a:pt x="135" y="185"/>
                  </a:cubicBezTo>
                  <a:cubicBezTo>
                    <a:pt x="146" y="187"/>
                    <a:pt x="157" y="188"/>
                    <a:pt x="169" y="188"/>
                  </a:cubicBezTo>
                  <a:cubicBezTo>
                    <a:pt x="241" y="188"/>
                    <a:pt x="308" y="154"/>
                    <a:pt x="329" y="112"/>
                  </a:cubicBezTo>
                  <a:cubicBezTo>
                    <a:pt x="353" y="64"/>
                    <a:pt x="305" y="15"/>
                    <a:pt x="219" y="4"/>
                  </a:cubicBezTo>
                  <a:cubicBezTo>
                    <a:pt x="204" y="2"/>
                    <a:pt x="189" y="0"/>
                    <a:pt x="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057;p71">
              <a:extLst>
                <a:ext uri="{FF2B5EF4-FFF2-40B4-BE49-F238E27FC236}">
                  <a16:creationId xmlns:a16="http://schemas.microsoft.com/office/drawing/2014/main" id="{E407EC85-C58E-B7EA-E5CD-15A0235B14EC}"/>
                </a:ext>
              </a:extLst>
            </p:cNvPr>
            <p:cNvSpPr/>
            <p:nvPr/>
          </p:nvSpPr>
          <p:spPr>
            <a:xfrm>
              <a:off x="7414231" y="2021203"/>
              <a:ext cx="23048" cy="11883"/>
            </a:xfrm>
            <a:custGeom>
              <a:avLst/>
              <a:gdLst/>
              <a:ahLst/>
              <a:cxnLst/>
              <a:rect l="l" t="t" r="r" b="b"/>
              <a:pathLst>
                <a:path w="353" h="182" extrusionOk="0">
                  <a:moveTo>
                    <a:pt x="164" y="1"/>
                  </a:moveTo>
                  <a:cubicBezTo>
                    <a:pt x="100" y="1"/>
                    <a:pt x="44" y="31"/>
                    <a:pt x="25" y="69"/>
                  </a:cubicBezTo>
                  <a:cubicBezTo>
                    <a:pt x="1" y="118"/>
                    <a:pt x="49" y="166"/>
                    <a:pt x="134" y="178"/>
                  </a:cubicBezTo>
                  <a:cubicBezTo>
                    <a:pt x="149" y="180"/>
                    <a:pt x="164" y="181"/>
                    <a:pt x="179" y="181"/>
                  </a:cubicBezTo>
                  <a:cubicBezTo>
                    <a:pt x="247" y="181"/>
                    <a:pt x="308" y="158"/>
                    <a:pt x="328" y="118"/>
                  </a:cubicBezTo>
                  <a:cubicBezTo>
                    <a:pt x="352" y="69"/>
                    <a:pt x="304" y="21"/>
                    <a:pt x="219" y="8"/>
                  </a:cubicBezTo>
                  <a:cubicBezTo>
                    <a:pt x="201" y="3"/>
                    <a:pt x="182" y="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058;p71">
              <a:extLst>
                <a:ext uri="{FF2B5EF4-FFF2-40B4-BE49-F238E27FC236}">
                  <a16:creationId xmlns:a16="http://schemas.microsoft.com/office/drawing/2014/main" id="{0F944299-E8AF-D3E3-4DC3-3140A22B9B6B}"/>
                </a:ext>
              </a:extLst>
            </p:cNvPr>
            <p:cNvSpPr/>
            <p:nvPr/>
          </p:nvSpPr>
          <p:spPr>
            <a:xfrm>
              <a:off x="7432448" y="2010625"/>
              <a:ext cx="7247" cy="4048"/>
            </a:xfrm>
            <a:custGeom>
              <a:avLst/>
              <a:gdLst/>
              <a:ahLst/>
              <a:cxnLst/>
              <a:rect l="l" t="t" r="r" b="b"/>
              <a:pathLst>
                <a:path w="111" h="62" extrusionOk="0">
                  <a:moveTo>
                    <a:pt x="73" y="0"/>
                  </a:moveTo>
                  <a:cubicBezTo>
                    <a:pt x="49" y="0"/>
                    <a:pt x="25" y="13"/>
                    <a:pt x="13" y="25"/>
                  </a:cubicBezTo>
                  <a:cubicBezTo>
                    <a:pt x="0" y="37"/>
                    <a:pt x="25" y="49"/>
                    <a:pt x="49" y="61"/>
                  </a:cubicBezTo>
                  <a:cubicBezTo>
                    <a:pt x="73" y="61"/>
                    <a:pt x="98" y="49"/>
                    <a:pt x="98" y="37"/>
                  </a:cubicBezTo>
                  <a:cubicBezTo>
                    <a:pt x="110" y="25"/>
                    <a:pt x="98" y="13"/>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059;p71">
              <a:extLst>
                <a:ext uri="{FF2B5EF4-FFF2-40B4-BE49-F238E27FC236}">
                  <a16:creationId xmlns:a16="http://schemas.microsoft.com/office/drawing/2014/main" id="{C3B32DCA-D821-6314-8904-00A0BA428038}"/>
                </a:ext>
              </a:extLst>
            </p:cNvPr>
            <p:cNvSpPr/>
            <p:nvPr/>
          </p:nvSpPr>
          <p:spPr>
            <a:xfrm>
              <a:off x="7441981" y="2005859"/>
              <a:ext cx="6399" cy="3591"/>
            </a:xfrm>
            <a:custGeom>
              <a:avLst/>
              <a:gdLst/>
              <a:ahLst/>
              <a:cxnLst/>
              <a:rect l="l" t="t" r="r" b="b"/>
              <a:pathLst>
                <a:path w="98" h="55" extrusionOk="0">
                  <a:moveTo>
                    <a:pt x="61" y="1"/>
                  </a:moveTo>
                  <a:cubicBezTo>
                    <a:pt x="37" y="1"/>
                    <a:pt x="13" y="1"/>
                    <a:pt x="0" y="25"/>
                  </a:cubicBezTo>
                  <a:cubicBezTo>
                    <a:pt x="0" y="37"/>
                    <a:pt x="13" y="49"/>
                    <a:pt x="37" y="49"/>
                  </a:cubicBezTo>
                  <a:cubicBezTo>
                    <a:pt x="44" y="53"/>
                    <a:pt x="51" y="54"/>
                    <a:pt x="58" y="54"/>
                  </a:cubicBezTo>
                  <a:cubicBezTo>
                    <a:pt x="73" y="54"/>
                    <a:pt x="86" y="46"/>
                    <a:pt x="86" y="37"/>
                  </a:cubicBezTo>
                  <a:cubicBezTo>
                    <a:pt x="97" y="25"/>
                    <a:pt x="86"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060;p71">
              <a:extLst>
                <a:ext uri="{FF2B5EF4-FFF2-40B4-BE49-F238E27FC236}">
                  <a16:creationId xmlns:a16="http://schemas.microsoft.com/office/drawing/2014/main" id="{224711F5-1795-C39F-44C4-22F0DB11EB42}"/>
                </a:ext>
              </a:extLst>
            </p:cNvPr>
            <p:cNvSpPr/>
            <p:nvPr/>
          </p:nvSpPr>
          <p:spPr>
            <a:xfrm>
              <a:off x="7440348" y="2015391"/>
              <a:ext cx="7247" cy="3526"/>
            </a:xfrm>
            <a:custGeom>
              <a:avLst/>
              <a:gdLst/>
              <a:ahLst/>
              <a:cxnLst/>
              <a:rect l="l" t="t" r="r" b="b"/>
              <a:pathLst>
                <a:path w="111" h="54" extrusionOk="0">
                  <a:moveTo>
                    <a:pt x="74" y="0"/>
                  </a:moveTo>
                  <a:cubicBezTo>
                    <a:pt x="49" y="0"/>
                    <a:pt x="13" y="13"/>
                    <a:pt x="13" y="24"/>
                  </a:cubicBezTo>
                  <a:cubicBezTo>
                    <a:pt x="1" y="37"/>
                    <a:pt x="25" y="49"/>
                    <a:pt x="49" y="49"/>
                  </a:cubicBezTo>
                  <a:cubicBezTo>
                    <a:pt x="57" y="52"/>
                    <a:pt x="64" y="54"/>
                    <a:pt x="70" y="54"/>
                  </a:cubicBezTo>
                  <a:cubicBezTo>
                    <a:pt x="86" y="54"/>
                    <a:pt x="98" y="45"/>
                    <a:pt x="98" y="37"/>
                  </a:cubicBezTo>
                  <a:cubicBezTo>
                    <a:pt x="111" y="24"/>
                    <a:pt x="98" y="0"/>
                    <a:pt x="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061;p71">
              <a:extLst>
                <a:ext uri="{FF2B5EF4-FFF2-40B4-BE49-F238E27FC236}">
                  <a16:creationId xmlns:a16="http://schemas.microsoft.com/office/drawing/2014/main" id="{AD1035B9-FA98-460B-C1D6-D61AC09E9E76}"/>
                </a:ext>
              </a:extLst>
            </p:cNvPr>
            <p:cNvSpPr/>
            <p:nvPr/>
          </p:nvSpPr>
          <p:spPr>
            <a:xfrm>
              <a:off x="7449098" y="2010299"/>
              <a:ext cx="7182" cy="3526"/>
            </a:xfrm>
            <a:custGeom>
              <a:avLst/>
              <a:gdLst/>
              <a:ahLst/>
              <a:cxnLst/>
              <a:rect l="l" t="t" r="r" b="b"/>
              <a:pathLst>
                <a:path w="110" h="54" extrusionOk="0">
                  <a:moveTo>
                    <a:pt x="50" y="1"/>
                  </a:moveTo>
                  <a:cubicBezTo>
                    <a:pt x="31" y="1"/>
                    <a:pt x="12" y="9"/>
                    <a:pt x="12" y="18"/>
                  </a:cubicBezTo>
                  <a:cubicBezTo>
                    <a:pt x="1" y="30"/>
                    <a:pt x="25" y="54"/>
                    <a:pt x="49" y="54"/>
                  </a:cubicBezTo>
                  <a:cubicBezTo>
                    <a:pt x="74" y="54"/>
                    <a:pt x="98" y="54"/>
                    <a:pt x="98" y="30"/>
                  </a:cubicBezTo>
                  <a:cubicBezTo>
                    <a:pt x="110" y="18"/>
                    <a:pt x="98" y="5"/>
                    <a:pt x="74" y="5"/>
                  </a:cubicBezTo>
                  <a:cubicBezTo>
                    <a:pt x="67" y="2"/>
                    <a:pt x="58"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062;p71">
              <a:extLst>
                <a:ext uri="{FF2B5EF4-FFF2-40B4-BE49-F238E27FC236}">
                  <a16:creationId xmlns:a16="http://schemas.microsoft.com/office/drawing/2014/main" id="{72FC666D-1BDC-5FE1-0444-10BAC9AA48C2}"/>
                </a:ext>
              </a:extLst>
            </p:cNvPr>
            <p:cNvSpPr/>
            <p:nvPr/>
          </p:nvSpPr>
          <p:spPr>
            <a:xfrm>
              <a:off x="7448314" y="2020093"/>
              <a:ext cx="7182" cy="3265"/>
            </a:xfrm>
            <a:custGeom>
              <a:avLst/>
              <a:gdLst/>
              <a:ahLst/>
              <a:cxnLst/>
              <a:rect l="l" t="t" r="r" b="b"/>
              <a:pathLst>
                <a:path w="110" h="50" extrusionOk="0">
                  <a:moveTo>
                    <a:pt x="61" y="1"/>
                  </a:moveTo>
                  <a:cubicBezTo>
                    <a:pt x="37" y="1"/>
                    <a:pt x="13" y="1"/>
                    <a:pt x="13" y="14"/>
                  </a:cubicBezTo>
                  <a:cubicBezTo>
                    <a:pt x="0" y="38"/>
                    <a:pt x="13" y="49"/>
                    <a:pt x="37" y="49"/>
                  </a:cubicBezTo>
                  <a:cubicBezTo>
                    <a:pt x="61" y="49"/>
                    <a:pt x="97" y="49"/>
                    <a:pt x="97" y="25"/>
                  </a:cubicBezTo>
                  <a:cubicBezTo>
                    <a:pt x="110" y="14"/>
                    <a:pt x="86"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063;p71">
              <a:extLst>
                <a:ext uri="{FF2B5EF4-FFF2-40B4-BE49-F238E27FC236}">
                  <a16:creationId xmlns:a16="http://schemas.microsoft.com/office/drawing/2014/main" id="{9C452813-A89A-E9D6-A03E-09D9A3AD7610}"/>
                </a:ext>
              </a:extLst>
            </p:cNvPr>
            <p:cNvSpPr/>
            <p:nvPr/>
          </p:nvSpPr>
          <p:spPr>
            <a:xfrm>
              <a:off x="7457063" y="2014608"/>
              <a:ext cx="7117" cy="3983"/>
            </a:xfrm>
            <a:custGeom>
              <a:avLst/>
              <a:gdLst/>
              <a:ahLst/>
              <a:cxnLst/>
              <a:rect l="l" t="t" r="r" b="b"/>
              <a:pathLst>
                <a:path w="109" h="61" extrusionOk="0">
                  <a:moveTo>
                    <a:pt x="60" y="0"/>
                  </a:moveTo>
                  <a:cubicBezTo>
                    <a:pt x="36" y="0"/>
                    <a:pt x="12" y="12"/>
                    <a:pt x="12" y="25"/>
                  </a:cubicBezTo>
                  <a:cubicBezTo>
                    <a:pt x="0" y="36"/>
                    <a:pt x="12" y="49"/>
                    <a:pt x="36" y="61"/>
                  </a:cubicBezTo>
                  <a:cubicBezTo>
                    <a:pt x="60" y="61"/>
                    <a:pt x="97" y="49"/>
                    <a:pt x="97" y="36"/>
                  </a:cubicBezTo>
                  <a:cubicBezTo>
                    <a:pt x="109" y="25"/>
                    <a:pt x="85" y="12"/>
                    <a:pt x="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6064;p71">
              <a:extLst>
                <a:ext uri="{FF2B5EF4-FFF2-40B4-BE49-F238E27FC236}">
                  <a16:creationId xmlns:a16="http://schemas.microsoft.com/office/drawing/2014/main" id="{6C34FF7C-122F-7425-5F73-7D139EF498CD}"/>
                </a:ext>
              </a:extLst>
            </p:cNvPr>
            <p:cNvSpPr/>
            <p:nvPr/>
          </p:nvSpPr>
          <p:spPr>
            <a:xfrm>
              <a:off x="6149695" y="2173075"/>
              <a:ext cx="652925" cy="446927"/>
            </a:xfrm>
            <a:custGeom>
              <a:avLst/>
              <a:gdLst/>
              <a:ahLst/>
              <a:cxnLst/>
              <a:rect l="l" t="t" r="r" b="b"/>
              <a:pathLst>
                <a:path w="10000" h="6845" extrusionOk="0">
                  <a:moveTo>
                    <a:pt x="1" y="0"/>
                  </a:moveTo>
                  <a:lnTo>
                    <a:pt x="1" y="1068"/>
                  </a:lnTo>
                  <a:lnTo>
                    <a:pt x="10000" y="6845"/>
                  </a:lnTo>
                  <a:lnTo>
                    <a:pt x="10000" y="5777"/>
                  </a:lnTo>
                  <a:lnTo>
                    <a:pt x="1" y="0"/>
                  </a:lnTo>
                  <a:close/>
                </a:path>
              </a:pathLst>
            </a:custGeom>
            <a:solidFill>
              <a:srgbClr val="C8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065;p71">
              <a:extLst>
                <a:ext uri="{FF2B5EF4-FFF2-40B4-BE49-F238E27FC236}">
                  <a16:creationId xmlns:a16="http://schemas.microsoft.com/office/drawing/2014/main" id="{EB782A15-B525-30AE-A4DC-3888DE04C890}"/>
                </a:ext>
              </a:extLst>
            </p:cNvPr>
            <p:cNvSpPr/>
            <p:nvPr/>
          </p:nvSpPr>
          <p:spPr>
            <a:xfrm>
              <a:off x="6191678" y="2028842"/>
              <a:ext cx="671925" cy="389078"/>
            </a:xfrm>
            <a:custGeom>
              <a:avLst/>
              <a:gdLst/>
              <a:ahLst/>
              <a:cxnLst/>
              <a:rect l="l" t="t" r="r" b="b"/>
              <a:pathLst>
                <a:path w="10291" h="5959" extrusionOk="0">
                  <a:moveTo>
                    <a:pt x="292" y="1"/>
                  </a:moveTo>
                  <a:lnTo>
                    <a:pt x="0" y="171"/>
                  </a:lnTo>
                  <a:lnTo>
                    <a:pt x="9999" y="5959"/>
                  </a:lnTo>
                  <a:lnTo>
                    <a:pt x="10291" y="5789"/>
                  </a:lnTo>
                  <a:lnTo>
                    <a:pt x="2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066;p71">
              <a:extLst>
                <a:ext uri="{FF2B5EF4-FFF2-40B4-BE49-F238E27FC236}">
                  <a16:creationId xmlns:a16="http://schemas.microsoft.com/office/drawing/2014/main" id="{A48FE8F2-AB74-6C14-0D10-CC23FB869798}"/>
                </a:ext>
              </a:extLst>
            </p:cNvPr>
            <p:cNvSpPr/>
            <p:nvPr/>
          </p:nvSpPr>
          <p:spPr>
            <a:xfrm>
              <a:off x="6149695" y="2039942"/>
              <a:ext cx="694908" cy="510326"/>
            </a:xfrm>
            <a:custGeom>
              <a:avLst/>
              <a:gdLst/>
              <a:ahLst/>
              <a:cxnLst/>
              <a:rect l="l" t="t" r="r" b="b"/>
              <a:pathLst>
                <a:path w="10643" h="7816" extrusionOk="0">
                  <a:moveTo>
                    <a:pt x="643" y="1"/>
                  </a:moveTo>
                  <a:lnTo>
                    <a:pt x="1" y="2039"/>
                  </a:lnTo>
                  <a:lnTo>
                    <a:pt x="10000" y="7816"/>
                  </a:lnTo>
                  <a:lnTo>
                    <a:pt x="10642" y="5789"/>
                  </a:lnTo>
                  <a:lnTo>
                    <a:pt x="6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6067;p71">
              <a:extLst>
                <a:ext uri="{FF2B5EF4-FFF2-40B4-BE49-F238E27FC236}">
                  <a16:creationId xmlns:a16="http://schemas.microsoft.com/office/drawing/2014/main" id="{0DF97F2D-319B-B334-F9ED-C63C69A7EAC9}"/>
                </a:ext>
              </a:extLst>
            </p:cNvPr>
            <p:cNvSpPr/>
            <p:nvPr/>
          </p:nvSpPr>
          <p:spPr>
            <a:xfrm>
              <a:off x="6802563" y="2406760"/>
              <a:ext cx="61897" cy="213245"/>
            </a:xfrm>
            <a:custGeom>
              <a:avLst/>
              <a:gdLst/>
              <a:ahLst/>
              <a:cxnLst/>
              <a:rect l="l" t="t" r="r" b="b"/>
              <a:pathLst>
                <a:path w="948" h="3266" extrusionOk="0">
                  <a:moveTo>
                    <a:pt x="935" y="1"/>
                  </a:moveTo>
                  <a:lnTo>
                    <a:pt x="643" y="171"/>
                  </a:lnTo>
                  <a:lnTo>
                    <a:pt x="1" y="2198"/>
                  </a:lnTo>
                  <a:lnTo>
                    <a:pt x="1" y="3266"/>
                  </a:lnTo>
                  <a:lnTo>
                    <a:pt x="947" y="2719"/>
                  </a:lnTo>
                  <a:lnTo>
                    <a:pt x="935" y="1"/>
                  </a:lnTo>
                  <a:close/>
                </a:path>
              </a:pathLst>
            </a:custGeom>
            <a:solidFill>
              <a:srgbClr val="D9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6068;p71">
              <a:extLst>
                <a:ext uri="{FF2B5EF4-FFF2-40B4-BE49-F238E27FC236}">
                  <a16:creationId xmlns:a16="http://schemas.microsoft.com/office/drawing/2014/main" id="{954F7139-0FFC-6520-FB30-4C52FCD38694}"/>
                </a:ext>
              </a:extLst>
            </p:cNvPr>
            <p:cNvSpPr/>
            <p:nvPr/>
          </p:nvSpPr>
          <p:spPr>
            <a:xfrm>
              <a:off x="6255862" y="1604957"/>
              <a:ext cx="1064137" cy="614859"/>
            </a:xfrm>
            <a:custGeom>
              <a:avLst/>
              <a:gdLst/>
              <a:ahLst/>
              <a:cxnLst/>
              <a:rect l="l" t="t" r="r" b="b"/>
              <a:pathLst>
                <a:path w="16298" h="9417" extrusionOk="0">
                  <a:moveTo>
                    <a:pt x="6554" y="0"/>
                  </a:moveTo>
                  <a:lnTo>
                    <a:pt x="1" y="3786"/>
                  </a:lnTo>
                  <a:lnTo>
                    <a:pt x="9745" y="9417"/>
                  </a:lnTo>
                  <a:lnTo>
                    <a:pt x="16297" y="5631"/>
                  </a:lnTo>
                  <a:lnTo>
                    <a:pt x="6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069;p71">
              <a:extLst>
                <a:ext uri="{FF2B5EF4-FFF2-40B4-BE49-F238E27FC236}">
                  <a16:creationId xmlns:a16="http://schemas.microsoft.com/office/drawing/2014/main" id="{A7697B91-1C0E-A0C0-72EF-52FF1A63B06D}"/>
                </a:ext>
              </a:extLst>
            </p:cNvPr>
            <p:cNvSpPr/>
            <p:nvPr/>
          </p:nvSpPr>
          <p:spPr>
            <a:xfrm>
              <a:off x="6573579" y="1955126"/>
              <a:ext cx="506343" cy="233029"/>
            </a:xfrm>
            <a:custGeom>
              <a:avLst/>
              <a:gdLst/>
              <a:ahLst/>
              <a:cxnLst/>
              <a:rect l="l" t="t" r="r" b="b"/>
              <a:pathLst>
                <a:path w="7755" h="3569" extrusionOk="0">
                  <a:moveTo>
                    <a:pt x="762" y="0"/>
                  </a:moveTo>
                  <a:cubicBezTo>
                    <a:pt x="749" y="0"/>
                    <a:pt x="738" y="0"/>
                    <a:pt x="728" y="1"/>
                  </a:cubicBezTo>
                  <a:lnTo>
                    <a:pt x="0" y="426"/>
                  </a:lnTo>
                  <a:cubicBezTo>
                    <a:pt x="0" y="426"/>
                    <a:pt x="49" y="450"/>
                    <a:pt x="37" y="450"/>
                  </a:cubicBezTo>
                  <a:lnTo>
                    <a:pt x="5425" y="3569"/>
                  </a:lnTo>
                  <a:lnTo>
                    <a:pt x="7755" y="2209"/>
                  </a:lnTo>
                  <a:cubicBezTo>
                    <a:pt x="7561" y="2125"/>
                    <a:pt x="6614" y="1676"/>
                    <a:pt x="6541" y="1676"/>
                  </a:cubicBezTo>
                  <a:cubicBezTo>
                    <a:pt x="6505" y="1664"/>
                    <a:pt x="4988" y="1263"/>
                    <a:pt x="4830" y="1214"/>
                  </a:cubicBezTo>
                  <a:cubicBezTo>
                    <a:pt x="4660" y="1154"/>
                    <a:pt x="2767" y="402"/>
                    <a:pt x="2003" y="147"/>
                  </a:cubicBezTo>
                  <a:cubicBezTo>
                    <a:pt x="1865" y="100"/>
                    <a:pt x="1004" y="0"/>
                    <a:pt x="762" y="0"/>
                  </a:cubicBezTo>
                  <a:close/>
                </a:path>
              </a:pathLst>
            </a:custGeom>
            <a:solidFill>
              <a:srgbClr val="6FA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070;p71">
              <a:extLst>
                <a:ext uri="{FF2B5EF4-FFF2-40B4-BE49-F238E27FC236}">
                  <a16:creationId xmlns:a16="http://schemas.microsoft.com/office/drawing/2014/main" id="{02B81F66-B9B3-9203-5218-6F0E137727CC}"/>
                </a:ext>
              </a:extLst>
            </p:cNvPr>
            <p:cNvSpPr/>
            <p:nvPr/>
          </p:nvSpPr>
          <p:spPr>
            <a:xfrm>
              <a:off x="6305028" y="1737307"/>
              <a:ext cx="500793" cy="366095"/>
            </a:xfrm>
            <a:custGeom>
              <a:avLst/>
              <a:gdLst/>
              <a:ahLst/>
              <a:cxnLst/>
              <a:rect l="l" t="t" r="r" b="b"/>
              <a:pathLst>
                <a:path w="7670" h="5607" extrusionOk="0">
                  <a:moveTo>
                    <a:pt x="2609" y="0"/>
                  </a:moveTo>
                  <a:cubicBezTo>
                    <a:pt x="1735" y="497"/>
                    <a:pt x="861" y="1007"/>
                    <a:pt x="0" y="1505"/>
                  </a:cubicBezTo>
                  <a:lnTo>
                    <a:pt x="5849" y="4890"/>
                  </a:lnTo>
                  <a:cubicBezTo>
                    <a:pt x="5849" y="4887"/>
                    <a:pt x="5851" y="4885"/>
                    <a:pt x="5854" y="4885"/>
                  </a:cubicBezTo>
                  <a:cubicBezTo>
                    <a:pt x="5862" y="4885"/>
                    <a:pt x="5877" y="4894"/>
                    <a:pt x="5885" y="4903"/>
                  </a:cubicBezTo>
                  <a:cubicBezTo>
                    <a:pt x="5898" y="4903"/>
                    <a:pt x="5909" y="4914"/>
                    <a:pt x="5909" y="4914"/>
                  </a:cubicBezTo>
                  <a:lnTo>
                    <a:pt x="7657" y="5607"/>
                  </a:lnTo>
                  <a:cubicBezTo>
                    <a:pt x="7669" y="5461"/>
                    <a:pt x="6686" y="4235"/>
                    <a:pt x="6613" y="4126"/>
                  </a:cubicBezTo>
                  <a:cubicBezTo>
                    <a:pt x="6395" y="3835"/>
                    <a:pt x="6286" y="3507"/>
                    <a:pt x="6006" y="3228"/>
                  </a:cubicBezTo>
                  <a:cubicBezTo>
                    <a:pt x="5885" y="3118"/>
                    <a:pt x="5728" y="3034"/>
                    <a:pt x="5618" y="2924"/>
                  </a:cubicBezTo>
                  <a:cubicBezTo>
                    <a:pt x="5558" y="2852"/>
                    <a:pt x="5521" y="2779"/>
                    <a:pt x="5448" y="2719"/>
                  </a:cubicBezTo>
                  <a:cubicBezTo>
                    <a:pt x="5315" y="2621"/>
                    <a:pt x="5108" y="2549"/>
                    <a:pt x="5000" y="2439"/>
                  </a:cubicBezTo>
                  <a:cubicBezTo>
                    <a:pt x="4890" y="2318"/>
                    <a:pt x="4903" y="2185"/>
                    <a:pt x="4817" y="2063"/>
                  </a:cubicBezTo>
                  <a:cubicBezTo>
                    <a:pt x="4684" y="1893"/>
                    <a:pt x="4502" y="1759"/>
                    <a:pt x="4283" y="1626"/>
                  </a:cubicBezTo>
                  <a:cubicBezTo>
                    <a:pt x="4053" y="1468"/>
                    <a:pt x="3919" y="1250"/>
                    <a:pt x="3762" y="1068"/>
                  </a:cubicBezTo>
                  <a:cubicBezTo>
                    <a:pt x="3531" y="801"/>
                    <a:pt x="3288" y="534"/>
                    <a:pt x="2997" y="292"/>
                  </a:cubicBezTo>
                  <a:cubicBezTo>
                    <a:pt x="2876" y="194"/>
                    <a:pt x="2743" y="97"/>
                    <a:pt x="2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071;p71">
              <a:extLst>
                <a:ext uri="{FF2B5EF4-FFF2-40B4-BE49-F238E27FC236}">
                  <a16:creationId xmlns:a16="http://schemas.microsoft.com/office/drawing/2014/main" id="{1BF75415-337A-C33E-2EF2-E8849EACAB4D}"/>
                </a:ext>
              </a:extLst>
            </p:cNvPr>
            <p:cNvSpPr/>
            <p:nvPr/>
          </p:nvSpPr>
          <p:spPr>
            <a:xfrm>
              <a:off x="6648862" y="1914383"/>
              <a:ext cx="68949" cy="39894"/>
            </a:xfrm>
            <a:custGeom>
              <a:avLst/>
              <a:gdLst/>
              <a:ahLst/>
              <a:cxnLst/>
              <a:rect l="l" t="t" r="r" b="b"/>
              <a:pathLst>
                <a:path w="1056" h="611" extrusionOk="0">
                  <a:moveTo>
                    <a:pt x="42" y="1"/>
                  </a:moveTo>
                  <a:cubicBezTo>
                    <a:pt x="34" y="1"/>
                    <a:pt x="21" y="7"/>
                    <a:pt x="12" y="7"/>
                  </a:cubicBezTo>
                  <a:cubicBezTo>
                    <a:pt x="1" y="18"/>
                    <a:pt x="1" y="18"/>
                    <a:pt x="12" y="31"/>
                  </a:cubicBezTo>
                  <a:lnTo>
                    <a:pt x="1007" y="601"/>
                  </a:lnTo>
                  <a:cubicBezTo>
                    <a:pt x="1014" y="607"/>
                    <a:pt x="1020" y="610"/>
                    <a:pt x="1026" y="610"/>
                  </a:cubicBezTo>
                  <a:cubicBezTo>
                    <a:pt x="1032" y="610"/>
                    <a:pt x="1038" y="607"/>
                    <a:pt x="1044" y="601"/>
                  </a:cubicBezTo>
                  <a:cubicBezTo>
                    <a:pt x="1056" y="601"/>
                    <a:pt x="1056" y="589"/>
                    <a:pt x="1056" y="576"/>
                  </a:cubicBezTo>
                  <a:lnTo>
                    <a:pt x="49" y="7"/>
                  </a:lnTo>
                  <a:cubicBezTo>
                    <a:pt x="49" y="2"/>
                    <a:pt x="46" y="1"/>
                    <a:pt x="42" y="1"/>
                  </a:cubicBezTo>
                  <a:close/>
                </a:path>
              </a:pathLst>
            </a:custGeom>
            <a:solidFill>
              <a:srgbClr val="333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072;p71">
              <a:extLst>
                <a:ext uri="{FF2B5EF4-FFF2-40B4-BE49-F238E27FC236}">
                  <a16:creationId xmlns:a16="http://schemas.microsoft.com/office/drawing/2014/main" id="{3027E998-1ABB-10E1-4FC9-1A0AC70DDF1A}"/>
                </a:ext>
              </a:extLst>
            </p:cNvPr>
            <p:cNvSpPr/>
            <p:nvPr/>
          </p:nvSpPr>
          <p:spPr>
            <a:xfrm>
              <a:off x="6652062" y="1818140"/>
              <a:ext cx="305895" cy="133915"/>
            </a:xfrm>
            <a:custGeom>
              <a:avLst/>
              <a:gdLst/>
              <a:ahLst/>
              <a:cxnLst/>
              <a:rect l="l" t="t" r="r" b="b"/>
              <a:pathLst>
                <a:path w="4685" h="2051" extrusionOk="0">
                  <a:moveTo>
                    <a:pt x="4684" y="0"/>
                  </a:moveTo>
                  <a:cubicBezTo>
                    <a:pt x="4684" y="0"/>
                    <a:pt x="1262" y="995"/>
                    <a:pt x="0" y="1481"/>
                  </a:cubicBezTo>
                  <a:cubicBezTo>
                    <a:pt x="133" y="1553"/>
                    <a:pt x="1007" y="2050"/>
                    <a:pt x="1007" y="2050"/>
                  </a:cubicBezTo>
                  <a:cubicBezTo>
                    <a:pt x="2306" y="1311"/>
                    <a:pt x="3252" y="752"/>
                    <a:pt x="4684" y="0"/>
                  </a:cubicBezTo>
                  <a:close/>
                </a:path>
              </a:pathLst>
            </a:custGeom>
            <a:solidFill>
              <a:srgbClr val="FFF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6073;p71">
              <a:extLst>
                <a:ext uri="{FF2B5EF4-FFF2-40B4-BE49-F238E27FC236}">
                  <a16:creationId xmlns:a16="http://schemas.microsoft.com/office/drawing/2014/main" id="{66517C73-487A-E2CF-BFF3-9C86ADD5F7D3}"/>
                </a:ext>
              </a:extLst>
            </p:cNvPr>
            <p:cNvSpPr/>
            <p:nvPr/>
          </p:nvSpPr>
          <p:spPr>
            <a:xfrm>
              <a:off x="6774813" y="2005075"/>
              <a:ext cx="26248" cy="33364"/>
            </a:xfrm>
            <a:custGeom>
              <a:avLst/>
              <a:gdLst/>
              <a:ahLst/>
              <a:cxnLst/>
              <a:rect l="l" t="t" r="r" b="b"/>
              <a:pathLst>
                <a:path w="402" h="511" extrusionOk="0">
                  <a:moveTo>
                    <a:pt x="401" y="1"/>
                  </a:moveTo>
                  <a:lnTo>
                    <a:pt x="377" y="13"/>
                  </a:lnTo>
                  <a:cubicBezTo>
                    <a:pt x="304" y="122"/>
                    <a:pt x="135" y="341"/>
                    <a:pt x="1" y="511"/>
                  </a:cubicBezTo>
                  <a:lnTo>
                    <a:pt x="13" y="511"/>
                  </a:lnTo>
                  <a:cubicBezTo>
                    <a:pt x="146" y="341"/>
                    <a:pt x="316" y="122"/>
                    <a:pt x="389" y="13"/>
                  </a:cubicBezTo>
                  <a:lnTo>
                    <a:pt x="401" y="1"/>
                  </a:lnTo>
                  <a:close/>
                </a:path>
              </a:pathLst>
            </a:custGeom>
            <a:solidFill>
              <a:srgbClr val="CDDB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074;p71">
              <a:extLst>
                <a:ext uri="{FF2B5EF4-FFF2-40B4-BE49-F238E27FC236}">
                  <a16:creationId xmlns:a16="http://schemas.microsoft.com/office/drawing/2014/main" id="{5E1225AC-537D-F875-C0D7-ABAB20EFF0DE}"/>
                </a:ext>
              </a:extLst>
            </p:cNvPr>
            <p:cNvSpPr/>
            <p:nvPr/>
          </p:nvSpPr>
          <p:spPr>
            <a:xfrm>
              <a:off x="6743146" y="1992408"/>
              <a:ext cx="29382" cy="27749"/>
            </a:xfrm>
            <a:custGeom>
              <a:avLst/>
              <a:gdLst/>
              <a:ahLst/>
              <a:cxnLst/>
              <a:rect l="l" t="t" r="r" b="b"/>
              <a:pathLst>
                <a:path w="450" h="425" extrusionOk="0">
                  <a:moveTo>
                    <a:pt x="437" y="1"/>
                  </a:moveTo>
                  <a:lnTo>
                    <a:pt x="413" y="25"/>
                  </a:lnTo>
                  <a:cubicBezTo>
                    <a:pt x="316" y="122"/>
                    <a:pt x="158" y="268"/>
                    <a:pt x="0" y="413"/>
                  </a:cubicBezTo>
                  <a:lnTo>
                    <a:pt x="0" y="425"/>
                  </a:lnTo>
                  <a:cubicBezTo>
                    <a:pt x="170" y="279"/>
                    <a:pt x="328" y="122"/>
                    <a:pt x="425" y="25"/>
                  </a:cubicBezTo>
                  <a:cubicBezTo>
                    <a:pt x="425" y="25"/>
                    <a:pt x="450" y="1"/>
                    <a:pt x="437" y="1"/>
                  </a:cubicBezTo>
                  <a:close/>
                </a:path>
              </a:pathLst>
            </a:custGeom>
            <a:solidFill>
              <a:srgbClr val="CDDB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6075;p71">
              <a:extLst>
                <a:ext uri="{FF2B5EF4-FFF2-40B4-BE49-F238E27FC236}">
                  <a16:creationId xmlns:a16="http://schemas.microsoft.com/office/drawing/2014/main" id="{91CF6D33-D983-B858-E8AC-53B6DC44E864}"/>
                </a:ext>
              </a:extLst>
            </p:cNvPr>
            <p:cNvSpPr/>
            <p:nvPr/>
          </p:nvSpPr>
          <p:spPr>
            <a:xfrm>
              <a:off x="6755813" y="1818858"/>
              <a:ext cx="201297" cy="205345"/>
            </a:xfrm>
            <a:custGeom>
              <a:avLst/>
              <a:gdLst/>
              <a:ahLst/>
              <a:cxnLst/>
              <a:rect l="l" t="t" r="r" b="b"/>
              <a:pathLst>
                <a:path w="3083" h="3145" extrusionOk="0">
                  <a:moveTo>
                    <a:pt x="3083" y="1"/>
                  </a:moveTo>
                  <a:lnTo>
                    <a:pt x="3083" y="1"/>
                  </a:lnTo>
                  <a:cubicBezTo>
                    <a:pt x="2840" y="256"/>
                    <a:pt x="2452" y="535"/>
                    <a:pt x="1833" y="1008"/>
                  </a:cubicBezTo>
                  <a:cubicBezTo>
                    <a:pt x="1384" y="1348"/>
                    <a:pt x="801" y="1785"/>
                    <a:pt x="0" y="2319"/>
                  </a:cubicBezTo>
                  <a:cubicBezTo>
                    <a:pt x="595" y="2840"/>
                    <a:pt x="474" y="3144"/>
                    <a:pt x="474" y="3144"/>
                  </a:cubicBezTo>
                  <a:cubicBezTo>
                    <a:pt x="1626" y="1894"/>
                    <a:pt x="3082" y="1"/>
                    <a:pt x="3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076;p71">
              <a:extLst>
                <a:ext uri="{FF2B5EF4-FFF2-40B4-BE49-F238E27FC236}">
                  <a16:creationId xmlns:a16="http://schemas.microsoft.com/office/drawing/2014/main" id="{6923768F-9812-1C99-C413-130A515A5A68}"/>
                </a:ext>
              </a:extLst>
            </p:cNvPr>
            <p:cNvSpPr/>
            <p:nvPr/>
          </p:nvSpPr>
          <p:spPr>
            <a:xfrm>
              <a:off x="6714613" y="1820425"/>
              <a:ext cx="239362" cy="191829"/>
            </a:xfrm>
            <a:custGeom>
              <a:avLst/>
              <a:gdLst/>
              <a:ahLst/>
              <a:cxnLst/>
              <a:rect l="l" t="t" r="r" b="b"/>
              <a:pathLst>
                <a:path w="3666" h="2938" extrusionOk="0">
                  <a:moveTo>
                    <a:pt x="3665" y="1"/>
                  </a:moveTo>
                  <a:cubicBezTo>
                    <a:pt x="2670" y="656"/>
                    <a:pt x="1456" y="1397"/>
                    <a:pt x="0" y="2295"/>
                  </a:cubicBezTo>
                  <a:cubicBezTo>
                    <a:pt x="170" y="2465"/>
                    <a:pt x="571" y="2938"/>
                    <a:pt x="571" y="2938"/>
                  </a:cubicBezTo>
                  <a:cubicBezTo>
                    <a:pt x="1359" y="2210"/>
                    <a:pt x="2319" y="1227"/>
                    <a:pt x="2998" y="608"/>
                  </a:cubicBezTo>
                  <a:cubicBezTo>
                    <a:pt x="3411" y="244"/>
                    <a:pt x="3665" y="1"/>
                    <a:pt x="36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077;p71">
              <a:extLst>
                <a:ext uri="{FF2B5EF4-FFF2-40B4-BE49-F238E27FC236}">
                  <a16:creationId xmlns:a16="http://schemas.microsoft.com/office/drawing/2014/main" id="{2C953172-B5C2-CCF2-5FB6-685F0A51C94B}"/>
                </a:ext>
              </a:extLst>
            </p:cNvPr>
            <p:cNvSpPr/>
            <p:nvPr/>
          </p:nvSpPr>
          <p:spPr>
            <a:xfrm>
              <a:off x="6583895" y="1818858"/>
              <a:ext cx="373212" cy="109430"/>
            </a:xfrm>
            <a:custGeom>
              <a:avLst/>
              <a:gdLst/>
              <a:ahLst/>
              <a:cxnLst/>
              <a:rect l="l" t="t" r="r" b="b"/>
              <a:pathLst>
                <a:path w="5716" h="1676" extrusionOk="0">
                  <a:moveTo>
                    <a:pt x="5716" y="1"/>
                  </a:moveTo>
                  <a:lnTo>
                    <a:pt x="1" y="1675"/>
                  </a:lnTo>
                  <a:lnTo>
                    <a:pt x="12" y="1675"/>
                  </a:lnTo>
                  <a:lnTo>
                    <a:pt x="5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078;p71">
              <a:extLst>
                <a:ext uri="{FF2B5EF4-FFF2-40B4-BE49-F238E27FC236}">
                  <a16:creationId xmlns:a16="http://schemas.microsoft.com/office/drawing/2014/main" id="{EEFB2436-61AD-1000-06B7-B77C1425BD8A}"/>
                </a:ext>
              </a:extLst>
            </p:cNvPr>
            <p:cNvSpPr/>
            <p:nvPr/>
          </p:nvSpPr>
          <p:spPr>
            <a:xfrm>
              <a:off x="6658395" y="1818858"/>
              <a:ext cx="298713" cy="152197"/>
            </a:xfrm>
            <a:custGeom>
              <a:avLst/>
              <a:gdLst/>
              <a:ahLst/>
              <a:cxnLst/>
              <a:rect l="l" t="t" r="r" b="b"/>
              <a:pathLst>
                <a:path w="4575" h="2331" extrusionOk="0">
                  <a:moveTo>
                    <a:pt x="4575" y="1"/>
                  </a:moveTo>
                  <a:cubicBezTo>
                    <a:pt x="4563" y="1"/>
                    <a:pt x="0" y="2331"/>
                    <a:pt x="0" y="2331"/>
                  </a:cubicBezTo>
                  <a:lnTo>
                    <a:pt x="4575" y="1"/>
                  </a:lnTo>
                  <a:close/>
                </a:path>
              </a:pathLst>
            </a:custGeom>
            <a:solidFill>
              <a:srgbClr val="CDDB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079;p71">
              <a:extLst>
                <a:ext uri="{FF2B5EF4-FFF2-40B4-BE49-F238E27FC236}">
                  <a16:creationId xmlns:a16="http://schemas.microsoft.com/office/drawing/2014/main" id="{1AD63783-FC83-CF03-E99B-E73E0B56520F}"/>
                </a:ext>
              </a:extLst>
            </p:cNvPr>
            <p:cNvSpPr/>
            <p:nvPr/>
          </p:nvSpPr>
          <p:spPr>
            <a:xfrm>
              <a:off x="6766913" y="1818858"/>
              <a:ext cx="190197" cy="214812"/>
            </a:xfrm>
            <a:custGeom>
              <a:avLst/>
              <a:gdLst/>
              <a:ahLst/>
              <a:cxnLst/>
              <a:rect l="l" t="t" r="r" b="b"/>
              <a:pathLst>
                <a:path w="2913" h="3290" extrusionOk="0">
                  <a:moveTo>
                    <a:pt x="2913" y="1"/>
                  </a:moveTo>
                  <a:cubicBezTo>
                    <a:pt x="2901" y="1"/>
                    <a:pt x="0" y="3290"/>
                    <a:pt x="0" y="3290"/>
                  </a:cubicBezTo>
                  <a:cubicBezTo>
                    <a:pt x="0" y="3290"/>
                    <a:pt x="0" y="3290"/>
                    <a:pt x="0" y="3290"/>
                  </a:cubicBezTo>
                  <a:cubicBezTo>
                    <a:pt x="23" y="3290"/>
                    <a:pt x="2913" y="1"/>
                    <a:pt x="2913" y="1"/>
                  </a:cubicBezTo>
                  <a:close/>
                </a:path>
              </a:pathLst>
            </a:custGeom>
            <a:solidFill>
              <a:srgbClr val="CDDB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080;p71">
              <a:extLst>
                <a:ext uri="{FF2B5EF4-FFF2-40B4-BE49-F238E27FC236}">
                  <a16:creationId xmlns:a16="http://schemas.microsoft.com/office/drawing/2014/main" id="{5F52023D-F905-D7CF-160B-64749955555A}"/>
                </a:ext>
              </a:extLst>
            </p:cNvPr>
            <p:cNvSpPr/>
            <p:nvPr/>
          </p:nvSpPr>
          <p:spPr>
            <a:xfrm>
              <a:off x="6693262" y="1818858"/>
              <a:ext cx="263063" cy="172046"/>
            </a:xfrm>
            <a:custGeom>
              <a:avLst/>
              <a:gdLst/>
              <a:ahLst/>
              <a:cxnLst/>
              <a:rect l="l" t="t" r="r" b="b"/>
              <a:pathLst>
                <a:path w="4029" h="2635" extrusionOk="0">
                  <a:moveTo>
                    <a:pt x="0" y="2634"/>
                  </a:moveTo>
                  <a:lnTo>
                    <a:pt x="4029" y="1"/>
                  </a:lnTo>
                  <a:close/>
                </a:path>
              </a:pathLst>
            </a:custGeom>
            <a:solidFill>
              <a:srgbClr val="CDDB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081;p71">
              <a:extLst>
                <a:ext uri="{FF2B5EF4-FFF2-40B4-BE49-F238E27FC236}">
                  <a16:creationId xmlns:a16="http://schemas.microsoft.com/office/drawing/2014/main" id="{E944C5D9-7402-83A1-BD20-29D188B8A593}"/>
                </a:ext>
              </a:extLst>
            </p:cNvPr>
            <p:cNvSpPr/>
            <p:nvPr/>
          </p:nvSpPr>
          <p:spPr>
            <a:xfrm>
              <a:off x="6656763" y="1818140"/>
              <a:ext cx="301913" cy="173874"/>
            </a:xfrm>
            <a:custGeom>
              <a:avLst/>
              <a:gdLst/>
              <a:ahLst/>
              <a:cxnLst/>
              <a:rect l="l" t="t" r="r" b="b"/>
              <a:pathLst>
                <a:path w="4624" h="2663" extrusionOk="0">
                  <a:moveTo>
                    <a:pt x="4612" y="0"/>
                  </a:moveTo>
                  <a:cubicBezTo>
                    <a:pt x="3507" y="618"/>
                    <a:pt x="25" y="2621"/>
                    <a:pt x="25" y="2621"/>
                  </a:cubicBezTo>
                  <a:cubicBezTo>
                    <a:pt x="13" y="2633"/>
                    <a:pt x="1" y="2645"/>
                    <a:pt x="13" y="2657"/>
                  </a:cubicBezTo>
                  <a:cubicBezTo>
                    <a:pt x="17" y="2661"/>
                    <a:pt x="22" y="2663"/>
                    <a:pt x="29" y="2663"/>
                  </a:cubicBezTo>
                  <a:cubicBezTo>
                    <a:pt x="41" y="2663"/>
                    <a:pt x="58" y="2657"/>
                    <a:pt x="74" y="2657"/>
                  </a:cubicBezTo>
                  <a:cubicBezTo>
                    <a:pt x="74" y="2657"/>
                    <a:pt x="3544" y="643"/>
                    <a:pt x="4624" y="0"/>
                  </a:cubicBezTo>
                  <a:close/>
                </a:path>
              </a:pathLst>
            </a:custGeom>
            <a:solidFill>
              <a:srgbClr val="333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082;p71">
              <a:extLst>
                <a:ext uri="{FF2B5EF4-FFF2-40B4-BE49-F238E27FC236}">
                  <a16:creationId xmlns:a16="http://schemas.microsoft.com/office/drawing/2014/main" id="{0403AFB5-BC86-251E-27FF-6D6C5F38ED12}"/>
                </a:ext>
              </a:extLst>
            </p:cNvPr>
            <p:cNvSpPr/>
            <p:nvPr/>
          </p:nvSpPr>
          <p:spPr>
            <a:xfrm>
              <a:off x="6597346" y="1940108"/>
              <a:ext cx="74564" cy="48382"/>
            </a:xfrm>
            <a:custGeom>
              <a:avLst/>
              <a:gdLst/>
              <a:ahLst/>
              <a:cxnLst/>
              <a:rect l="l" t="t" r="r" b="b"/>
              <a:pathLst>
                <a:path w="1142" h="741" extrusionOk="0">
                  <a:moveTo>
                    <a:pt x="353" y="1"/>
                  </a:moveTo>
                  <a:lnTo>
                    <a:pt x="0" y="110"/>
                  </a:lnTo>
                  <a:lnTo>
                    <a:pt x="1141" y="741"/>
                  </a:lnTo>
                  <a:lnTo>
                    <a:pt x="1141" y="680"/>
                  </a:lnTo>
                  <a:lnTo>
                    <a:pt x="1129" y="668"/>
                  </a:lnTo>
                  <a:lnTo>
                    <a:pt x="1117" y="656"/>
                  </a:lnTo>
                  <a:lnTo>
                    <a:pt x="1117" y="449"/>
                  </a:lnTo>
                  <a:lnTo>
                    <a:pt x="1141" y="449"/>
                  </a:lnTo>
                  <a:cubicBezTo>
                    <a:pt x="1129" y="425"/>
                    <a:pt x="1117" y="413"/>
                    <a:pt x="1105" y="401"/>
                  </a:cubicBezTo>
                  <a:lnTo>
                    <a:pt x="426" y="1"/>
                  </a:lnTo>
                  <a:close/>
                </a:path>
              </a:pathLst>
            </a:custGeom>
            <a:solidFill>
              <a:srgbClr val="CEDB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6083;p71">
              <a:extLst>
                <a:ext uri="{FF2B5EF4-FFF2-40B4-BE49-F238E27FC236}">
                  <a16:creationId xmlns:a16="http://schemas.microsoft.com/office/drawing/2014/main" id="{0F428E0B-2441-8114-A367-00ED6834B539}"/>
                </a:ext>
              </a:extLst>
            </p:cNvPr>
            <p:cNvSpPr/>
            <p:nvPr/>
          </p:nvSpPr>
          <p:spPr>
            <a:xfrm>
              <a:off x="6651213" y="1965507"/>
              <a:ext cx="20698" cy="17498"/>
            </a:xfrm>
            <a:custGeom>
              <a:avLst/>
              <a:gdLst/>
              <a:ahLst/>
              <a:cxnLst/>
              <a:rect l="l" t="t" r="r" b="b"/>
              <a:pathLst>
                <a:path w="317" h="268" extrusionOk="0">
                  <a:moveTo>
                    <a:pt x="183" y="0"/>
                  </a:moveTo>
                  <a:cubicBezTo>
                    <a:pt x="170" y="0"/>
                    <a:pt x="159" y="0"/>
                    <a:pt x="159" y="12"/>
                  </a:cubicBezTo>
                  <a:lnTo>
                    <a:pt x="13" y="97"/>
                  </a:lnTo>
                  <a:cubicBezTo>
                    <a:pt x="1" y="97"/>
                    <a:pt x="1" y="109"/>
                    <a:pt x="1" y="109"/>
                  </a:cubicBezTo>
                  <a:lnTo>
                    <a:pt x="292" y="267"/>
                  </a:lnTo>
                  <a:cubicBezTo>
                    <a:pt x="304" y="206"/>
                    <a:pt x="316" y="121"/>
                    <a:pt x="292" y="73"/>
                  </a:cubicBezTo>
                  <a:lnTo>
                    <a:pt x="183" y="0"/>
                  </a:lnTo>
                  <a:close/>
                </a:path>
              </a:pathLst>
            </a:custGeom>
            <a:solidFill>
              <a:srgbClr val="1214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6084;p71">
              <a:extLst>
                <a:ext uri="{FF2B5EF4-FFF2-40B4-BE49-F238E27FC236}">
                  <a16:creationId xmlns:a16="http://schemas.microsoft.com/office/drawing/2014/main" id="{060BC4AD-9431-F791-E7AF-80B75062D418}"/>
                </a:ext>
              </a:extLst>
            </p:cNvPr>
            <p:cNvSpPr/>
            <p:nvPr/>
          </p:nvSpPr>
          <p:spPr>
            <a:xfrm>
              <a:off x="6637762" y="1956758"/>
              <a:ext cx="19065" cy="10382"/>
            </a:xfrm>
            <a:custGeom>
              <a:avLst/>
              <a:gdLst/>
              <a:ahLst/>
              <a:cxnLst/>
              <a:rect l="l" t="t" r="r" b="b"/>
              <a:pathLst>
                <a:path w="292" h="159" extrusionOk="0">
                  <a:moveTo>
                    <a:pt x="122" y="0"/>
                  </a:moveTo>
                  <a:lnTo>
                    <a:pt x="12" y="61"/>
                  </a:lnTo>
                  <a:cubicBezTo>
                    <a:pt x="12" y="73"/>
                    <a:pt x="1" y="73"/>
                    <a:pt x="12" y="73"/>
                  </a:cubicBezTo>
                  <a:lnTo>
                    <a:pt x="146" y="158"/>
                  </a:lnTo>
                  <a:lnTo>
                    <a:pt x="171" y="158"/>
                  </a:lnTo>
                  <a:lnTo>
                    <a:pt x="279" y="97"/>
                  </a:lnTo>
                  <a:cubicBezTo>
                    <a:pt x="292" y="86"/>
                    <a:pt x="292" y="86"/>
                    <a:pt x="279" y="86"/>
                  </a:cubicBezTo>
                  <a:lnTo>
                    <a:pt x="146" y="0"/>
                  </a:lnTo>
                  <a:close/>
                </a:path>
              </a:pathLst>
            </a:custGeom>
            <a:solidFill>
              <a:srgbClr val="1214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6085;p71">
              <a:extLst>
                <a:ext uri="{FF2B5EF4-FFF2-40B4-BE49-F238E27FC236}">
                  <a16:creationId xmlns:a16="http://schemas.microsoft.com/office/drawing/2014/main" id="{78B885EF-D696-BB81-F971-79C9AE1AC90D}"/>
                </a:ext>
              </a:extLst>
            </p:cNvPr>
            <p:cNvSpPr/>
            <p:nvPr/>
          </p:nvSpPr>
          <p:spPr>
            <a:xfrm>
              <a:off x="6622680" y="1947421"/>
              <a:ext cx="18347" cy="10969"/>
            </a:xfrm>
            <a:custGeom>
              <a:avLst/>
              <a:gdLst/>
              <a:ahLst/>
              <a:cxnLst/>
              <a:rect l="l" t="t" r="r" b="b"/>
              <a:pathLst>
                <a:path w="281" h="168" extrusionOk="0">
                  <a:moveTo>
                    <a:pt x="127" y="1"/>
                  </a:moveTo>
                  <a:cubicBezTo>
                    <a:pt x="122" y="1"/>
                    <a:pt x="116" y="4"/>
                    <a:pt x="110" y="10"/>
                  </a:cubicBezTo>
                  <a:lnTo>
                    <a:pt x="1" y="70"/>
                  </a:lnTo>
                  <a:lnTo>
                    <a:pt x="1" y="83"/>
                  </a:lnTo>
                  <a:lnTo>
                    <a:pt x="135" y="167"/>
                  </a:lnTo>
                  <a:cubicBezTo>
                    <a:pt x="146" y="167"/>
                    <a:pt x="159" y="167"/>
                    <a:pt x="159" y="156"/>
                  </a:cubicBezTo>
                  <a:lnTo>
                    <a:pt x="268" y="95"/>
                  </a:lnTo>
                  <a:cubicBezTo>
                    <a:pt x="280" y="95"/>
                    <a:pt x="280" y="83"/>
                    <a:pt x="280" y="83"/>
                  </a:cubicBezTo>
                  <a:lnTo>
                    <a:pt x="135" y="10"/>
                  </a:lnTo>
                  <a:cubicBezTo>
                    <a:pt x="135" y="4"/>
                    <a:pt x="131" y="1"/>
                    <a:pt x="127" y="1"/>
                  </a:cubicBezTo>
                  <a:close/>
                </a:path>
              </a:pathLst>
            </a:custGeom>
            <a:solidFill>
              <a:srgbClr val="1214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086;p71">
              <a:extLst>
                <a:ext uri="{FF2B5EF4-FFF2-40B4-BE49-F238E27FC236}">
                  <a16:creationId xmlns:a16="http://schemas.microsoft.com/office/drawing/2014/main" id="{BCCEF99C-1A03-F1F7-C20A-09AAA9CDB0E0}"/>
                </a:ext>
              </a:extLst>
            </p:cNvPr>
            <p:cNvSpPr/>
            <p:nvPr/>
          </p:nvSpPr>
          <p:spPr>
            <a:xfrm>
              <a:off x="6607662" y="1940892"/>
              <a:ext cx="17498" cy="7966"/>
            </a:xfrm>
            <a:custGeom>
              <a:avLst/>
              <a:gdLst/>
              <a:ahLst/>
              <a:cxnLst/>
              <a:rect l="l" t="t" r="r" b="b"/>
              <a:pathLst>
                <a:path w="268" h="122" extrusionOk="0">
                  <a:moveTo>
                    <a:pt x="182" y="0"/>
                  </a:moveTo>
                  <a:lnTo>
                    <a:pt x="1" y="49"/>
                  </a:lnTo>
                  <a:lnTo>
                    <a:pt x="134" y="122"/>
                  </a:lnTo>
                  <a:lnTo>
                    <a:pt x="158" y="122"/>
                  </a:lnTo>
                  <a:lnTo>
                    <a:pt x="255" y="62"/>
                  </a:lnTo>
                  <a:cubicBezTo>
                    <a:pt x="268" y="62"/>
                    <a:pt x="268" y="49"/>
                    <a:pt x="268" y="49"/>
                  </a:cubicBezTo>
                  <a:lnTo>
                    <a:pt x="182" y="0"/>
                  </a:lnTo>
                  <a:close/>
                </a:path>
              </a:pathLst>
            </a:custGeom>
            <a:solidFill>
              <a:srgbClr val="1214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087;p71">
              <a:extLst>
                <a:ext uri="{FF2B5EF4-FFF2-40B4-BE49-F238E27FC236}">
                  <a16:creationId xmlns:a16="http://schemas.microsoft.com/office/drawing/2014/main" id="{297DA3BC-D640-52DE-D304-796A0649385A}"/>
                </a:ext>
              </a:extLst>
            </p:cNvPr>
            <p:cNvSpPr/>
            <p:nvPr/>
          </p:nvSpPr>
          <p:spPr>
            <a:xfrm>
              <a:off x="6761363" y="2038375"/>
              <a:ext cx="13516" cy="7182"/>
            </a:xfrm>
            <a:custGeom>
              <a:avLst/>
              <a:gdLst/>
              <a:ahLst/>
              <a:cxnLst/>
              <a:rect l="l" t="t" r="r" b="b"/>
              <a:pathLst>
                <a:path w="207" h="110" extrusionOk="0">
                  <a:moveTo>
                    <a:pt x="207" y="1"/>
                  </a:moveTo>
                  <a:cubicBezTo>
                    <a:pt x="206" y="1"/>
                    <a:pt x="1" y="98"/>
                    <a:pt x="12" y="109"/>
                  </a:cubicBezTo>
                  <a:lnTo>
                    <a:pt x="207" y="1"/>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088;p71">
              <a:extLst>
                <a:ext uri="{FF2B5EF4-FFF2-40B4-BE49-F238E27FC236}">
                  <a16:creationId xmlns:a16="http://schemas.microsoft.com/office/drawing/2014/main" id="{C84F2AD6-556B-016B-6202-8BB6B9CB3C9B}"/>
                </a:ext>
              </a:extLst>
            </p:cNvPr>
            <p:cNvSpPr/>
            <p:nvPr/>
          </p:nvSpPr>
          <p:spPr>
            <a:xfrm>
              <a:off x="6759796" y="2037526"/>
              <a:ext cx="13516" cy="6399"/>
            </a:xfrm>
            <a:custGeom>
              <a:avLst/>
              <a:gdLst/>
              <a:ahLst/>
              <a:cxnLst/>
              <a:rect l="l" t="t" r="r" b="b"/>
              <a:pathLst>
                <a:path w="207" h="98" extrusionOk="0">
                  <a:moveTo>
                    <a:pt x="206" y="1"/>
                  </a:moveTo>
                  <a:lnTo>
                    <a:pt x="206" y="1"/>
                  </a:lnTo>
                  <a:cubicBezTo>
                    <a:pt x="206" y="1"/>
                    <a:pt x="0" y="98"/>
                    <a:pt x="12" y="98"/>
                  </a:cubicBezTo>
                  <a:lnTo>
                    <a:pt x="206" y="1"/>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6089;p71">
              <a:extLst>
                <a:ext uri="{FF2B5EF4-FFF2-40B4-BE49-F238E27FC236}">
                  <a16:creationId xmlns:a16="http://schemas.microsoft.com/office/drawing/2014/main" id="{4D4F1D6B-7132-13E3-70EB-42CB2778C275}"/>
                </a:ext>
              </a:extLst>
            </p:cNvPr>
            <p:cNvSpPr/>
            <p:nvPr/>
          </p:nvSpPr>
          <p:spPr>
            <a:xfrm>
              <a:off x="6745562" y="2028842"/>
              <a:ext cx="13450" cy="7182"/>
            </a:xfrm>
            <a:custGeom>
              <a:avLst/>
              <a:gdLst/>
              <a:ahLst/>
              <a:cxnLst/>
              <a:rect l="l" t="t" r="r" b="b"/>
              <a:pathLst>
                <a:path w="206" h="110" extrusionOk="0">
                  <a:moveTo>
                    <a:pt x="194" y="1"/>
                  </a:moveTo>
                  <a:cubicBezTo>
                    <a:pt x="194" y="1"/>
                    <a:pt x="0" y="98"/>
                    <a:pt x="12" y="110"/>
                  </a:cubicBezTo>
                  <a:lnTo>
                    <a:pt x="206" y="1"/>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6090;p71">
              <a:extLst>
                <a:ext uri="{FF2B5EF4-FFF2-40B4-BE49-F238E27FC236}">
                  <a16:creationId xmlns:a16="http://schemas.microsoft.com/office/drawing/2014/main" id="{F70AB154-A5CE-494A-D816-D431EE99DBA3}"/>
                </a:ext>
              </a:extLst>
            </p:cNvPr>
            <p:cNvSpPr/>
            <p:nvPr/>
          </p:nvSpPr>
          <p:spPr>
            <a:xfrm>
              <a:off x="6728847" y="2019374"/>
              <a:ext cx="13581" cy="7182"/>
            </a:xfrm>
            <a:custGeom>
              <a:avLst/>
              <a:gdLst/>
              <a:ahLst/>
              <a:cxnLst/>
              <a:rect l="l" t="t" r="r" b="b"/>
              <a:pathLst>
                <a:path w="208" h="110" extrusionOk="0">
                  <a:moveTo>
                    <a:pt x="195" y="0"/>
                  </a:moveTo>
                  <a:cubicBezTo>
                    <a:pt x="195" y="0"/>
                    <a:pt x="1" y="97"/>
                    <a:pt x="13" y="109"/>
                  </a:cubicBezTo>
                  <a:lnTo>
                    <a:pt x="208" y="0"/>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6091;p71">
              <a:extLst>
                <a:ext uri="{FF2B5EF4-FFF2-40B4-BE49-F238E27FC236}">
                  <a16:creationId xmlns:a16="http://schemas.microsoft.com/office/drawing/2014/main" id="{BF57B802-475C-735B-5D60-3698C362EF8F}"/>
                </a:ext>
              </a:extLst>
            </p:cNvPr>
            <p:cNvSpPr/>
            <p:nvPr/>
          </p:nvSpPr>
          <p:spPr>
            <a:xfrm>
              <a:off x="6713046" y="2009841"/>
              <a:ext cx="12732" cy="7182"/>
            </a:xfrm>
            <a:custGeom>
              <a:avLst/>
              <a:gdLst/>
              <a:ahLst/>
              <a:cxnLst/>
              <a:rect l="l" t="t" r="r" b="b"/>
              <a:pathLst>
                <a:path w="195" h="110" extrusionOk="0">
                  <a:moveTo>
                    <a:pt x="194" y="1"/>
                  </a:moveTo>
                  <a:cubicBezTo>
                    <a:pt x="194" y="1"/>
                    <a:pt x="0" y="109"/>
                    <a:pt x="13" y="109"/>
                  </a:cubicBezTo>
                  <a:lnTo>
                    <a:pt x="194" y="1"/>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6092;p71">
              <a:extLst>
                <a:ext uri="{FF2B5EF4-FFF2-40B4-BE49-F238E27FC236}">
                  <a16:creationId xmlns:a16="http://schemas.microsoft.com/office/drawing/2014/main" id="{B47AACCE-6F20-72F7-976C-801A8DA900C9}"/>
                </a:ext>
              </a:extLst>
            </p:cNvPr>
            <p:cNvSpPr/>
            <p:nvPr/>
          </p:nvSpPr>
          <p:spPr>
            <a:xfrm>
              <a:off x="6697179" y="2000374"/>
              <a:ext cx="12732" cy="7117"/>
            </a:xfrm>
            <a:custGeom>
              <a:avLst/>
              <a:gdLst/>
              <a:ahLst/>
              <a:cxnLst/>
              <a:rect l="l" t="t" r="r" b="b"/>
              <a:pathLst>
                <a:path w="195" h="109" extrusionOk="0">
                  <a:moveTo>
                    <a:pt x="194" y="0"/>
                  </a:moveTo>
                  <a:cubicBezTo>
                    <a:pt x="194" y="0"/>
                    <a:pt x="0" y="109"/>
                    <a:pt x="13" y="109"/>
                  </a:cubicBezTo>
                  <a:lnTo>
                    <a:pt x="194" y="0"/>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6093;p71">
              <a:extLst>
                <a:ext uri="{FF2B5EF4-FFF2-40B4-BE49-F238E27FC236}">
                  <a16:creationId xmlns:a16="http://schemas.microsoft.com/office/drawing/2014/main" id="{60590FCB-93AE-2CBB-A1FA-F4DEE59921B9}"/>
                </a:ext>
              </a:extLst>
            </p:cNvPr>
            <p:cNvSpPr/>
            <p:nvPr/>
          </p:nvSpPr>
          <p:spPr>
            <a:xfrm>
              <a:off x="6681313" y="1991625"/>
              <a:ext cx="13581" cy="7182"/>
            </a:xfrm>
            <a:custGeom>
              <a:avLst/>
              <a:gdLst/>
              <a:ahLst/>
              <a:cxnLst/>
              <a:rect l="l" t="t" r="r" b="b"/>
              <a:pathLst>
                <a:path w="208" h="110" extrusionOk="0">
                  <a:moveTo>
                    <a:pt x="195" y="0"/>
                  </a:moveTo>
                  <a:cubicBezTo>
                    <a:pt x="195" y="0"/>
                    <a:pt x="1" y="110"/>
                    <a:pt x="13" y="110"/>
                  </a:cubicBezTo>
                  <a:lnTo>
                    <a:pt x="207" y="0"/>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094;p71">
              <a:extLst>
                <a:ext uri="{FF2B5EF4-FFF2-40B4-BE49-F238E27FC236}">
                  <a16:creationId xmlns:a16="http://schemas.microsoft.com/office/drawing/2014/main" id="{D51EC68E-7D3F-6EA6-2E42-99BBA04FDBAB}"/>
                </a:ext>
              </a:extLst>
            </p:cNvPr>
            <p:cNvSpPr/>
            <p:nvPr/>
          </p:nvSpPr>
          <p:spPr>
            <a:xfrm>
              <a:off x="6666296" y="1982092"/>
              <a:ext cx="12732" cy="7966"/>
            </a:xfrm>
            <a:custGeom>
              <a:avLst/>
              <a:gdLst/>
              <a:ahLst/>
              <a:cxnLst/>
              <a:rect l="l" t="t" r="r" b="b"/>
              <a:pathLst>
                <a:path w="195" h="122" extrusionOk="0">
                  <a:moveTo>
                    <a:pt x="182" y="0"/>
                  </a:moveTo>
                  <a:cubicBezTo>
                    <a:pt x="182" y="0"/>
                    <a:pt x="1" y="110"/>
                    <a:pt x="1" y="122"/>
                  </a:cubicBezTo>
                  <a:lnTo>
                    <a:pt x="195" y="13"/>
                  </a:lnTo>
                  <a:lnTo>
                    <a:pt x="182" y="0"/>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095;p71">
              <a:extLst>
                <a:ext uri="{FF2B5EF4-FFF2-40B4-BE49-F238E27FC236}">
                  <a16:creationId xmlns:a16="http://schemas.microsoft.com/office/drawing/2014/main" id="{8B7B1C28-F43F-6424-736E-FCC008286F54}"/>
                </a:ext>
              </a:extLst>
            </p:cNvPr>
            <p:cNvSpPr/>
            <p:nvPr/>
          </p:nvSpPr>
          <p:spPr>
            <a:xfrm>
              <a:off x="6650429" y="1973408"/>
              <a:ext cx="12797" cy="7182"/>
            </a:xfrm>
            <a:custGeom>
              <a:avLst/>
              <a:gdLst/>
              <a:ahLst/>
              <a:cxnLst/>
              <a:rect l="l" t="t" r="r" b="b"/>
              <a:pathLst>
                <a:path w="196" h="110" extrusionOk="0">
                  <a:moveTo>
                    <a:pt x="195" y="0"/>
                  </a:moveTo>
                  <a:lnTo>
                    <a:pt x="1" y="109"/>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6096;p71">
              <a:extLst>
                <a:ext uri="{FF2B5EF4-FFF2-40B4-BE49-F238E27FC236}">
                  <a16:creationId xmlns:a16="http://schemas.microsoft.com/office/drawing/2014/main" id="{23CBF354-B002-5EAC-AC83-D7836AABCB5D}"/>
                </a:ext>
              </a:extLst>
            </p:cNvPr>
            <p:cNvSpPr/>
            <p:nvPr/>
          </p:nvSpPr>
          <p:spPr>
            <a:xfrm>
              <a:off x="6646446" y="1970992"/>
              <a:ext cx="12732" cy="7247"/>
            </a:xfrm>
            <a:custGeom>
              <a:avLst/>
              <a:gdLst/>
              <a:ahLst/>
              <a:cxnLst/>
              <a:rect l="l" t="t" r="r" b="b"/>
              <a:pathLst>
                <a:path w="195" h="111" extrusionOk="0">
                  <a:moveTo>
                    <a:pt x="183" y="1"/>
                  </a:moveTo>
                  <a:lnTo>
                    <a:pt x="1" y="110"/>
                  </a:lnTo>
                  <a:lnTo>
                    <a:pt x="195" y="1"/>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6097;p71">
              <a:extLst>
                <a:ext uri="{FF2B5EF4-FFF2-40B4-BE49-F238E27FC236}">
                  <a16:creationId xmlns:a16="http://schemas.microsoft.com/office/drawing/2014/main" id="{41BA49D6-0C9F-5100-4B0A-B5812F018EE0}"/>
                </a:ext>
              </a:extLst>
            </p:cNvPr>
            <p:cNvSpPr/>
            <p:nvPr/>
          </p:nvSpPr>
          <p:spPr>
            <a:xfrm>
              <a:off x="6572796" y="1928225"/>
              <a:ext cx="11949" cy="7966"/>
            </a:xfrm>
            <a:custGeom>
              <a:avLst/>
              <a:gdLst/>
              <a:ahLst/>
              <a:cxnLst/>
              <a:rect l="l" t="t" r="r" b="b"/>
              <a:pathLst>
                <a:path w="183" h="122" extrusionOk="0">
                  <a:moveTo>
                    <a:pt x="182" y="0"/>
                  </a:moveTo>
                  <a:lnTo>
                    <a:pt x="1" y="122"/>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6098;p71">
              <a:extLst>
                <a:ext uri="{FF2B5EF4-FFF2-40B4-BE49-F238E27FC236}">
                  <a16:creationId xmlns:a16="http://schemas.microsoft.com/office/drawing/2014/main" id="{9B62C422-E838-F307-B8A9-8CE9B67597D4}"/>
                </a:ext>
              </a:extLst>
            </p:cNvPr>
            <p:cNvSpPr/>
            <p:nvPr/>
          </p:nvSpPr>
          <p:spPr>
            <a:xfrm>
              <a:off x="6574363" y="1929008"/>
              <a:ext cx="11949" cy="8031"/>
            </a:xfrm>
            <a:custGeom>
              <a:avLst/>
              <a:gdLst/>
              <a:ahLst/>
              <a:cxnLst/>
              <a:rect l="l" t="t" r="r" b="b"/>
              <a:pathLst>
                <a:path w="183" h="123" extrusionOk="0">
                  <a:moveTo>
                    <a:pt x="182" y="1"/>
                  </a:moveTo>
                  <a:lnTo>
                    <a:pt x="1" y="122"/>
                  </a:lnTo>
                  <a:cubicBezTo>
                    <a:pt x="13" y="122"/>
                    <a:pt x="182" y="13"/>
                    <a:pt x="182" y="13"/>
                  </a:cubicBezTo>
                  <a:lnTo>
                    <a:pt x="182" y="1"/>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6099;p71">
              <a:extLst>
                <a:ext uri="{FF2B5EF4-FFF2-40B4-BE49-F238E27FC236}">
                  <a16:creationId xmlns:a16="http://schemas.microsoft.com/office/drawing/2014/main" id="{093CE529-53CA-73FA-5BC0-E93003459715}"/>
                </a:ext>
              </a:extLst>
            </p:cNvPr>
            <p:cNvSpPr/>
            <p:nvPr/>
          </p:nvSpPr>
          <p:spPr>
            <a:xfrm>
              <a:off x="6589445" y="1937692"/>
              <a:ext cx="11949" cy="7313"/>
            </a:xfrm>
            <a:custGeom>
              <a:avLst/>
              <a:gdLst/>
              <a:ahLst/>
              <a:cxnLst/>
              <a:rect l="l" t="t" r="r" b="b"/>
              <a:pathLst>
                <a:path w="183" h="112" extrusionOk="0">
                  <a:moveTo>
                    <a:pt x="170" y="1"/>
                  </a:moveTo>
                  <a:lnTo>
                    <a:pt x="0" y="111"/>
                  </a:lnTo>
                  <a:cubicBezTo>
                    <a:pt x="0" y="111"/>
                    <a:pt x="0" y="111"/>
                    <a:pt x="1" y="111"/>
                  </a:cubicBezTo>
                  <a:cubicBezTo>
                    <a:pt x="16" y="111"/>
                    <a:pt x="183" y="1"/>
                    <a:pt x="183" y="1"/>
                  </a:cubicBez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6100;p71">
              <a:extLst>
                <a:ext uri="{FF2B5EF4-FFF2-40B4-BE49-F238E27FC236}">
                  <a16:creationId xmlns:a16="http://schemas.microsoft.com/office/drawing/2014/main" id="{7829626A-2F88-614A-1A3A-0C33C12C9598}"/>
                </a:ext>
              </a:extLst>
            </p:cNvPr>
            <p:cNvSpPr/>
            <p:nvPr/>
          </p:nvSpPr>
          <p:spPr>
            <a:xfrm>
              <a:off x="6605246" y="1947225"/>
              <a:ext cx="12732" cy="7313"/>
            </a:xfrm>
            <a:custGeom>
              <a:avLst/>
              <a:gdLst/>
              <a:ahLst/>
              <a:cxnLst/>
              <a:rect l="l" t="t" r="r" b="b"/>
              <a:pathLst>
                <a:path w="195" h="112" extrusionOk="0">
                  <a:moveTo>
                    <a:pt x="183" y="1"/>
                  </a:moveTo>
                  <a:lnTo>
                    <a:pt x="1" y="110"/>
                  </a:lnTo>
                  <a:cubicBezTo>
                    <a:pt x="1" y="111"/>
                    <a:pt x="2" y="111"/>
                    <a:pt x="3" y="111"/>
                  </a:cubicBezTo>
                  <a:cubicBezTo>
                    <a:pt x="30" y="111"/>
                    <a:pt x="195" y="1"/>
                    <a:pt x="195" y="1"/>
                  </a:cubicBez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6101;p71">
              <a:extLst>
                <a:ext uri="{FF2B5EF4-FFF2-40B4-BE49-F238E27FC236}">
                  <a16:creationId xmlns:a16="http://schemas.microsoft.com/office/drawing/2014/main" id="{5AF7F383-223C-66C8-E270-904077220CE7}"/>
                </a:ext>
              </a:extLst>
            </p:cNvPr>
            <p:cNvSpPr/>
            <p:nvPr/>
          </p:nvSpPr>
          <p:spPr>
            <a:xfrm>
              <a:off x="6621961" y="1956758"/>
              <a:ext cx="12732" cy="7182"/>
            </a:xfrm>
            <a:custGeom>
              <a:avLst/>
              <a:gdLst/>
              <a:ahLst/>
              <a:cxnLst/>
              <a:rect l="l" t="t" r="r" b="b"/>
              <a:pathLst>
                <a:path w="195" h="110" extrusionOk="0">
                  <a:moveTo>
                    <a:pt x="182" y="0"/>
                  </a:moveTo>
                  <a:lnTo>
                    <a:pt x="0" y="110"/>
                  </a:lnTo>
                  <a:lnTo>
                    <a:pt x="194" y="0"/>
                  </a:ln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6102;p71">
              <a:extLst>
                <a:ext uri="{FF2B5EF4-FFF2-40B4-BE49-F238E27FC236}">
                  <a16:creationId xmlns:a16="http://schemas.microsoft.com/office/drawing/2014/main" id="{ECE5CF95-8AE4-F7DA-54C7-80E1795AF9ED}"/>
                </a:ext>
              </a:extLst>
            </p:cNvPr>
            <p:cNvSpPr/>
            <p:nvPr/>
          </p:nvSpPr>
          <p:spPr>
            <a:xfrm>
              <a:off x="6626663" y="1959174"/>
              <a:ext cx="11949" cy="7182"/>
            </a:xfrm>
            <a:custGeom>
              <a:avLst/>
              <a:gdLst/>
              <a:ahLst/>
              <a:cxnLst/>
              <a:rect l="l" t="t" r="r" b="b"/>
              <a:pathLst>
                <a:path w="183" h="110" extrusionOk="0">
                  <a:moveTo>
                    <a:pt x="182" y="0"/>
                  </a:moveTo>
                  <a:lnTo>
                    <a:pt x="1" y="109"/>
                  </a:lnTo>
                  <a:cubicBezTo>
                    <a:pt x="1" y="109"/>
                    <a:pt x="1" y="110"/>
                    <a:pt x="2" y="110"/>
                  </a:cubicBezTo>
                  <a:cubicBezTo>
                    <a:pt x="18" y="110"/>
                    <a:pt x="182" y="0"/>
                    <a:pt x="182" y="0"/>
                  </a:cubicBezTo>
                  <a:close/>
                </a:path>
              </a:pathLst>
            </a:custGeom>
            <a:solidFill>
              <a:srgbClr val="92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103;p71">
              <a:extLst>
                <a:ext uri="{FF2B5EF4-FFF2-40B4-BE49-F238E27FC236}">
                  <a16:creationId xmlns:a16="http://schemas.microsoft.com/office/drawing/2014/main" id="{C3D44545-17B8-25D0-4006-11A628410A17}"/>
                </a:ext>
              </a:extLst>
            </p:cNvPr>
            <p:cNvSpPr/>
            <p:nvPr/>
          </p:nvSpPr>
          <p:spPr>
            <a:xfrm>
              <a:off x="6554579" y="1932991"/>
              <a:ext cx="202864" cy="109365"/>
            </a:xfrm>
            <a:custGeom>
              <a:avLst/>
              <a:gdLst/>
              <a:ahLst/>
              <a:cxnLst/>
              <a:rect l="l" t="t" r="r" b="b"/>
              <a:pathLst>
                <a:path w="3107" h="1675" extrusionOk="0">
                  <a:moveTo>
                    <a:pt x="0" y="0"/>
                  </a:moveTo>
                  <a:lnTo>
                    <a:pt x="13" y="207"/>
                  </a:lnTo>
                  <a:lnTo>
                    <a:pt x="2039" y="1383"/>
                  </a:lnTo>
                  <a:lnTo>
                    <a:pt x="3107" y="1675"/>
                  </a:lnTo>
                  <a:lnTo>
                    <a:pt x="3071" y="1602"/>
                  </a:lnTo>
                  <a:cubicBezTo>
                    <a:pt x="3058" y="1590"/>
                    <a:pt x="3046" y="1566"/>
                    <a:pt x="3022" y="1553"/>
                  </a:cubicBezTo>
                  <a:lnTo>
                    <a:pt x="352" y="13"/>
                  </a:lnTo>
                  <a:cubicBezTo>
                    <a:pt x="340" y="0"/>
                    <a:pt x="304" y="0"/>
                    <a:pt x="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104;p71">
              <a:extLst>
                <a:ext uri="{FF2B5EF4-FFF2-40B4-BE49-F238E27FC236}">
                  <a16:creationId xmlns:a16="http://schemas.microsoft.com/office/drawing/2014/main" id="{A81FD12C-F805-D4D1-4DD2-D17F8B46B6EB}"/>
                </a:ext>
              </a:extLst>
            </p:cNvPr>
            <p:cNvSpPr/>
            <p:nvPr/>
          </p:nvSpPr>
          <p:spPr>
            <a:xfrm>
              <a:off x="6541128" y="1931359"/>
              <a:ext cx="224214" cy="117984"/>
            </a:xfrm>
            <a:custGeom>
              <a:avLst/>
              <a:gdLst/>
              <a:ahLst/>
              <a:cxnLst/>
              <a:rect l="l" t="t" r="r" b="b"/>
              <a:pathLst>
                <a:path w="3434" h="1807" extrusionOk="0">
                  <a:moveTo>
                    <a:pt x="206" y="1"/>
                  </a:moveTo>
                  <a:cubicBezTo>
                    <a:pt x="170" y="13"/>
                    <a:pt x="146" y="25"/>
                    <a:pt x="122" y="25"/>
                  </a:cubicBezTo>
                  <a:cubicBezTo>
                    <a:pt x="73" y="49"/>
                    <a:pt x="0" y="341"/>
                    <a:pt x="60" y="378"/>
                  </a:cubicBezTo>
                  <a:cubicBezTo>
                    <a:pt x="389" y="583"/>
                    <a:pt x="1444" y="1203"/>
                    <a:pt x="2306" y="1700"/>
                  </a:cubicBezTo>
                  <a:cubicBezTo>
                    <a:pt x="2445" y="1781"/>
                    <a:pt x="2650" y="1806"/>
                    <a:pt x="2848" y="1806"/>
                  </a:cubicBezTo>
                  <a:cubicBezTo>
                    <a:pt x="3150" y="1806"/>
                    <a:pt x="3434" y="1748"/>
                    <a:pt x="3434" y="1748"/>
                  </a:cubicBezTo>
                  <a:lnTo>
                    <a:pt x="2318" y="1106"/>
                  </a:lnTo>
                  <a:lnTo>
                    <a:pt x="2209" y="1069"/>
                  </a:lnTo>
                  <a:lnTo>
                    <a:pt x="2063" y="1057"/>
                  </a:lnTo>
                  <a:cubicBezTo>
                    <a:pt x="2002" y="1044"/>
                    <a:pt x="1953" y="1033"/>
                    <a:pt x="1918" y="1009"/>
                  </a:cubicBezTo>
                  <a:cubicBezTo>
                    <a:pt x="1626" y="839"/>
                    <a:pt x="243" y="1"/>
                    <a:pt x="2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105;p71">
              <a:extLst>
                <a:ext uri="{FF2B5EF4-FFF2-40B4-BE49-F238E27FC236}">
                  <a16:creationId xmlns:a16="http://schemas.microsoft.com/office/drawing/2014/main" id="{3DF370F9-CF56-08F8-F28C-129D592C88F6}"/>
                </a:ext>
              </a:extLst>
            </p:cNvPr>
            <p:cNvSpPr/>
            <p:nvPr/>
          </p:nvSpPr>
          <p:spPr>
            <a:xfrm>
              <a:off x="6576713" y="1938541"/>
              <a:ext cx="98331" cy="56282"/>
            </a:xfrm>
            <a:custGeom>
              <a:avLst/>
              <a:gdLst/>
              <a:ahLst/>
              <a:cxnLst/>
              <a:rect l="l" t="t" r="r" b="b"/>
              <a:pathLst>
                <a:path w="1506" h="862" extrusionOk="0">
                  <a:moveTo>
                    <a:pt x="38" y="1"/>
                  </a:moveTo>
                  <a:lnTo>
                    <a:pt x="13" y="25"/>
                  </a:lnTo>
                  <a:lnTo>
                    <a:pt x="1" y="25"/>
                  </a:lnTo>
                  <a:lnTo>
                    <a:pt x="208" y="146"/>
                  </a:lnTo>
                  <a:lnTo>
                    <a:pt x="219" y="146"/>
                  </a:lnTo>
                  <a:lnTo>
                    <a:pt x="256" y="134"/>
                  </a:lnTo>
                  <a:cubicBezTo>
                    <a:pt x="256" y="122"/>
                    <a:pt x="49" y="1"/>
                    <a:pt x="49" y="1"/>
                  </a:cubicBezTo>
                  <a:close/>
                  <a:moveTo>
                    <a:pt x="450" y="243"/>
                  </a:moveTo>
                  <a:lnTo>
                    <a:pt x="426" y="255"/>
                  </a:lnTo>
                  <a:cubicBezTo>
                    <a:pt x="413" y="268"/>
                    <a:pt x="413" y="268"/>
                    <a:pt x="426" y="268"/>
                  </a:cubicBezTo>
                  <a:lnTo>
                    <a:pt x="620" y="389"/>
                  </a:lnTo>
                  <a:lnTo>
                    <a:pt x="644" y="389"/>
                  </a:lnTo>
                  <a:lnTo>
                    <a:pt x="669" y="365"/>
                  </a:lnTo>
                  <a:lnTo>
                    <a:pt x="462" y="243"/>
                  </a:lnTo>
                  <a:close/>
                  <a:moveTo>
                    <a:pt x="878" y="480"/>
                  </a:moveTo>
                  <a:cubicBezTo>
                    <a:pt x="873" y="480"/>
                    <a:pt x="871" y="486"/>
                    <a:pt x="863" y="486"/>
                  </a:cubicBezTo>
                  <a:lnTo>
                    <a:pt x="839" y="498"/>
                  </a:lnTo>
                  <a:cubicBezTo>
                    <a:pt x="839" y="498"/>
                    <a:pt x="826" y="510"/>
                    <a:pt x="839" y="510"/>
                  </a:cubicBezTo>
                  <a:lnTo>
                    <a:pt x="1044" y="632"/>
                  </a:lnTo>
                  <a:lnTo>
                    <a:pt x="1057" y="619"/>
                  </a:lnTo>
                  <a:lnTo>
                    <a:pt x="1081" y="607"/>
                  </a:lnTo>
                  <a:cubicBezTo>
                    <a:pt x="1081" y="595"/>
                    <a:pt x="887" y="486"/>
                    <a:pt x="887" y="486"/>
                  </a:cubicBezTo>
                  <a:cubicBezTo>
                    <a:pt x="883" y="482"/>
                    <a:pt x="880" y="480"/>
                    <a:pt x="878" y="480"/>
                  </a:cubicBezTo>
                  <a:close/>
                  <a:moveTo>
                    <a:pt x="1300" y="716"/>
                  </a:moveTo>
                  <a:cubicBezTo>
                    <a:pt x="1287" y="716"/>
                    <a:pt x="1287" y="716"/>
                    <a:pt x="1275" y="729"/>
                  </a:cubicBezTo>
                  <a:lnTo>
                    <a:pt x="1251" y="740"/>
                  </a:lnTo>
                  <a:lnTo>
                    <a:pt x="1251" y="753"/>
                  </a:lnTo>
                  <a:lnTo>
                    <a:pt x="1457" y="862"/>
                  </a:lnTo>
                  <a:lnTo>
                    <a:pt x="1470" y="862"/>
                  </a:lnTo>
                  <a:cubicBezTo>
                    <a:pt x="1470" y="862"/>
                    <a:pt x="1494" y="850"/>
                    <a:pt x="1506" y="837"/>
                  </a:cubicBezTo>
                  <a:lnTo>
                    <a:pt x="1300" y="71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106;p71">
              <a:extLst>
                <a:ext uri="{FF2B5EF4-FFF2-40B4-BE49-F238E27FC236}">
                  <a16:creationId xmlns:a16="http://schemas.microsoft.com/office/drawing/2014/main" id="{A902421C-2B82-62D3-8B0D-6D5D376E2AD0}"/>
                </a:ext>
              </a:extLst>
            </p:cNvPr>
            <p:cNvSpPr/>
            <p:nvPr/>
          </p:nvSpPr>
          <p:spPr>
            <a:xfrm>
              <a:off x="6470546" y="1993975"/>
              <a:ext cx="43681" cy="59481"/>
            </a:xfrm>
            <a:custGeom>
              <a:avLst/>
              <a:gdLst/>
              <a:ahLst/>
              <a:cxnLst/>
              <a:rect l="l" t="t" r="r" b="b"/>
              <a:pathLst>
                <a:path w="669" h="911" extrusionOk="0">
                  <a:moveTo>
                    <a:pt x="1" y="1"/>
                  </a:moveTo>
                  <a:lnTo>
                    <a:pt x="1" y="522"/>
                  </a:lnTo>
                  <a:lnTo>
                    <a:pt x="669" y="911"/>
                  </a:lnTo>
                  <a:lnTo>
                    <a:pt x="669" y="389"/>
                  </a:lnTo>
                  <a:lnTo>
                    <a:pt x="1" y="1"/>
                  </a:lnTo>
                  <a:close/>
                </a:path>
              </a:pathLst>
            </a:custGeom>
            <a:solidFill>
              <a:srgbClr val="D9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107;p71">
              <a:extLst>
                <a:ext uri="{FF2B5EF4-FFF2-40B4-BE49-F238E27FC236}">
                  <a16:creationId xmlns:a16="http://schemas.microsoft.com/office/drawing/2014/main" id="{1F24ACD4-8388-6D29-1961-BEDA3421F060}"/>
                </a:ext>
              </a:extLst>
            </p:cNvPr>
            <p:cNvSpPr/>
            <p:nvPr/>
          </p:nvSpPr>
          <p:spPr>
            <a:xfrm>
              <a:off x="6514162" y="1713540"/>
              <a:ext cx="530110" cy="339913"/>
            </a:xfrm>
            <a:custGeom>
              <a:avLst/>
              <a:gdLst/>
              <a:ahLst/>
              <a:cxnLst/>
              <a:rect l="l" t="t" r="r" b="b"/>
              <a:pathLst>
                <a:path w="8119" h="5206" extrusionOk="0">
                  <a:moveTo>
                    <a:pt x="8118" y="0"/>
                  </a:moveTo>
                  <a:lnTo>
                    <a:pt x="1" y="4684"/>
                  </a:lnTo>
                  <a:lnTo>
                    <a:pt x="1" y="5206"/>
                  </a:lnTo>
                  <a:lnTo>
                    <a:pt x="8118" y="522"/>
                  </a:lnTo>
                  <a:lnTo>
                    <a:pt x="8118" y="0"/>
                  </a:lnTo>
                  <a:close/>
                </a:path>
              </a:pathLst>
            </a:custGeom>
            <a:solidFill>
              <a:srgbClr val="D9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108;p71">
              <a:extLst>
                <a:ext uri="{FF2B5EF4-FFF2-40B4-BE49-F238E27FC236}">
                  <a16:creationId xmlns:a16="http://schemas.microsoft.com/office/drawing/2014/main" id="{3190E79B-7291-76D0-1229-E4BB3F21D56C}"/>
                </a:ext>
              </a:extLst>
            </p:cNvPr>
            <p:cNvSpPr/>
            <p:nvPr/>
          </p:nvSpPr>
          <p:spPr>
            <a:xfrm>
              <a:off x="6470546" y="1688141"/>
              <a:ext cx="573725" cy="331294"/>
            </a:xfrm>
            <a:custGeom>
              <a:avLst/>
              <a:gdLst/>
              <a:ahLst/>
              <a:cxnLst/>
              <a:rect l="l" t="t" r="r" b="b"/>
              <a:pathLst>
                <a:path w="8787" h="5074" extrusionOk="0">
                  <a:moveTo>
                    <a:pt x="8107" y="1"/>
                  </a:moveTo>
                  <a:lnTo>
                    <a:pt x="1" y="4685"/>
                  </a:lnTo>
                  <a:lnTo>
                    <a:pt x="669" y="5073"/>
                  </a:lnTo>
                  <a:lnTo>
                    <a:pt x="8786" y="389"/>
                  </a:lnTo>
                  <a:lnTo>
                    <a:pt x="8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109;p71">
              <a:extLst>
                <a:ext uri="{FF2B5EF4-FFF2-40B4-BE49-F238E27FC236}">
                  <a16:creationId xmlns:a16="http://schemas.microsoft.com/office/drawing/2014/main" id="{5EF0CD7A-0139-03DF-970E-7F0496A14BC9}"/>
                </a:ext>
              </a:extLst>
            </p:cNvPr>
            <p:cNvSpPr/>
            <p:nvPr/>
          </p:nvSpPr>
          <p:spPr>
            <a:xfrm>
              <a:off x="6354912" y="2003508"/>
              <a:ext cx="137898" cy="193396"/>
            </a:xfrm>
            <a:custGeom>
              <a:avLst/>
              <a:gdLst/>
              <a:ahLst/>
              <a:cxnLst/>
              <a:rect l="l" t="t" r="r" b="b"/>
              <a:pathLst>
                <a:path w="2112" h="2962" extrusionOk="0">
                  <a:moveTo>
                    <a:pt x="0" y="1"/>
                  </a:moveTo>
                  <a:lnTo>
                    <a:pt x="0" y="1748"/>
                  </a:lnTo>
                  <a:lnTo>
                    <a:pt x="2112" y="2962"/>
                  </a:lnTo>
                  <a:lnTo>
                    <a:pt x="2112" y="121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110;p71">
              <a:extLst>
                <a:ext uri="{FF2B5EF4-FFF2-40B4-BE49-F238E27FC236}">
                  <a16:creationId xmlns:a16="http://schemas.microsoft.com/office/drawing/2014/main" id="{75702C1E-60D9-431A-59EF-89097EB2261C}"/>
                </a:ext>
              </a:extLst>
            </p:cNvPr>
            <p:cNvSpPr/>
            <p:nvPr/>
          </p:nvSpPr>
          <p:spPr>
            <a:xfrm>
              <a:off x="6492746" y="2042292"/>
              <a:ext cx="97547" cy="154613"/>
            </a:xfrm>
            <a:custGeom>
              <a:avLst/>
              <a:gdLst/>
              <a:ahLst/>
              <a:cxnLst/>
              <a:rect l="l" t="t" r="r" b="b"/>
              <a:pathLst>
                <a:path w="1494" h="2368" extrusionOk="0">
                  <a:moveTo>
                    <a:pt x="1093" y="1"/>
                  </a:moveTo>
                  <a:lnTo>
                    <a:pt x="1" y="620"/>
                  </a:lnTo>
                  <a:lnTo>
                    <a:pt x="1" y="2368"/>
                  </a:lnTo>
                  <a:lnTo>
                    <a:pt x="1494" y="1518"/>
                  </a:lnTo>
                  <a:lnTo>
                    <a:pt x="1093" y="1275"/>
                  </a:lnTo>
                  <a:lnTo>
                    <a:pt x="10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111;p71">
              <a:extLst>
                <a:ext uri="{FF2B5EF4-FFF2-40B4-BE49-F238E27FC236}">
                  <a16:creationId xmlns:a16="http://schemas.microsoft.com/office/drawing/2014/main" id="{480DC170-A937-0F49-4500-0631805DBE56}"/>
                </a:ext>
              </a:extLst>
            </p:cNvPr>
            <p:cNvSpPr/>
            <p:nvPr/>
          </p:nvSpPr>
          <p:spPr>
            <a:xfrm>
              <a:off x="6354912" y="1962308"/>
              <a:ext cx="209197" cy="120530"/>
            </a:xfrm>
            <a:custGeom>
              <a:avLst/>
              <a:gdLst/>
              <a:ahLst/>
              <a:cxnLst/>
              <a:rect l="l" t="t" r="r" b="b"/>
              <a:pathLst>
                <a:path w="3204" h="1846" extrusionOk="0">
                  <a:moveTo>
                    <a:pt x="1081" y="1"/>
                  </a:moveTo>
                  <a:lnTo>
                    <a:pt x="0" y="632"/>
                  </a:lnTo>
                  <a:lnTo>
                    <a:pt x="2112" y="1845"/>
                  </a:lnTo>
                  <a:lnTo>
                    <a:pt x="3204" y="1226"/>
                  </a:lnTo>
                  <a:lnTo>
                    <a:pt x="10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112;p71">
              <a:extLst>
                <a:ext uri="{FF2B5EF4-FFF2-40B4-BE49-F238E27FC236}">
                  <a16:creationId xmlns:a16="http://schemas.microsoft.com/office/drawing/2014/main" id="{59121D37-B825-FA35-A2DE-1D17BBCAD16A}"/>
                </a:ext>
              </a:extLst>
            </p:cNvPr>
            <p:cNvSpPr/>
            <p:nvPr/>
          </p:nvSpPr>
          <p:spPr>
            <a:xfrm>
              <a:off x="6443645" y="2016175"/>
              <a:ext cx="14299" cy="18282"/>
            </a:xfrm>
            <a:custGeom>
              <a:avLst/>
              <a:gdLst/>
              <a:ahLst/>
              <a:cxnLst/>
              <a:rect l="l" t="t" r="r" b="b"/>
              <a:pathLst>
                <a:path w="219" h="280" extrusionOk="0">
                  <a:moveTo>
                    <a:pt x="0" y="1"/>
                  </a:moveTo>
                  <a:lnTo>
                    <a:pt x="0" y="158"/>
                  </a:lnTo>
                  <a:lnTo>
                    <a:pt x="219" y="279"/>
                  </a:lnTo>
                  <a:lnTo>
                    <a:pt x="219" y="122"/>
                  </a:lnTo>
                  <a:lnTo>
                    <a:pt x="0" y="1"/>
                  </a:lnTo>
                  <a:close/>
                </a:path>
              </a:pathLst>
            </a:custGeom>
            <a:solidFill>
              <a:srgbClr val="D9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113;p71">
              <a:extLst>
                <a:ext uri="{FF2B5EF4-FFF2-40B4-BE49-F238E27FC236}">
                  <a16:creationId xmlns:a16="http://schemas.microsoft.com/office/drawing/2014/main" id="{BBCAD480-621E-FB1B-2C7E-07B0CAB7E37B}"/>
                </a:ext>
              </a:extLst>
            </p:cNvPr>
            <p:cNvSpPr/>
            <p:nvPr/>
          </p:nvSpPr>
          <p:spPr>
            <a:xfrm>
              <a:off x="6457879" y="1664374"/>
              <a:ext cx="623674" cy="370078"/>
            </a:xfrm>
            <a:custGeom>
              <a:avLst/>
              <a:gdLst/>
              <a:ahLst/>
              <a:cxnLst/>
              <a:rect l="l" t="t" r="r" b="b"/>
              <a:pathLst>
                <a:path w="9552" h="5668" extrusionOk="0">
                  <a:moveTo>
                    <a:pt x="9551" y="1"/>
                  </a:moveTo>
                  <a:lnTo>
                    <a:pt x="1" y="5510"/>
                  </a:lnTo>
                  <a:lnTo>
                    <a:pt x="1" y="5667"/>
                  </a:lnTo>
                  <a:lnTo>
                    <a:pt x="9551" y="158"/>
                  </a:lnTo>
                  <a:lnTo>
                    <a:pt x="9551" y="1"/>
                  </a:lnTo>
                  <a:close/>
                </a:path>
              </a:pathLst>
            </a:custGeom>
            <a:solidFill>
              <a:srgbClr val="D9D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114;p71">
              <a:extLst>
                <a:ext uri="{FF2B5EF4-FFF2-40B4-BE49-F238E27FC236}">
                  <a16:creationId xmlns:a16="http://schemas.microsoft.com/office/drawing/2014/main" id="{0853AB89-38BD-BAD0-C0D9-D948F7E620EB}"/>
                </a:ext>
              </a:extLst>
            </p:cNvPr>
            <p:cNvSpPr/>
            <p:nvPr/>
          </p:nvSpPr>
          <p:spPr>
            <a:xfrm>
              <a:off x="6443646" y="1686510"/>
              <a:ext cx="453976" cy="337690"/>
            </a:xfrm>
            <a:custGeom>
              <a:avLst/>
              <a:gdLst/>
              <a:ahLst/>
              <a:cxnLst/>
              <a:rect l="l" t="t" r="r" b="b"/>
              <a:pathLst>
                <a:path w="9770" h="5632" extrusionOk="0">
                  <a:moveTo>
                    <a:pt x="9562" y="1"/>
                  </a:moveTo>
                  <a:lnTo>
                    <a:pt x="4490" y="2913"/>
                  </a:lnTo>
                  <a:lnTo>
                    <a:pt x="0" y="5510"/>
                  </a:lnTo>
                  <a:lnTo>
                    <a:pt x="219" y="5631"/>
                  </a:lnTo>
                  <a:lnTo>
                    <a:pt x="9769" y="122"/>
                  </a:lnTo>
                  <a:lnTo>
                    <a:pt x="95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115;p71">
              <a:extLst>
                <a:ext uri="{FF2B5EF4-FFF2-40B4-BE49-F238E27FC236}">
                  <a16:creationId xmlns:a16="http://schemas.microsoft.com/office/drawing/2014/main" id="{4E171964-62EA-CF5F-5FBF-9935976C7490}"/>
                </a:ext>
              </a:extLst>
            </p:cNvPr>
            <p:cNvSpPr/>
            <p:nvPr/>
          </p:nvSpPr>
          <p:spPr>
            <a:xfrm>
              <a:off x="6705080" y="1739658"/>
              <a:ext cx="140379" cy="129214"/>
            </a:xfrm>
            <a:custGeom>
              <a:avLst/>
              <a:gdLst/>
              <a:ahLst/>
              <a:cxnLst/>
              <a:rect l="l" t="t" r="r" b="b"/>
              <a:pathLst>
                <a:path w="2150" h="1979" extrusionOk="0">
                  <a:moveTo>
                    <a:pt x="1" y="0"/>
                  </a:moveTo>
                  <a:lnTo>
                    <a:pt x="1" y="1359"/>
                  </a:lnTo>
                  <a:lnTo>
                    <a:pt x="486" y="1639"/>
                  </a:lnTo>
                  <a:lnTo>
                    <a:pt x="632" y="1566"/>
                  </a:lnTo>
                  <a:lnTo>
                    <a:pt x="838" y="1687"/>
                  </a:lnTo>
                  <a:lnTo>
                    <a:pt x="838" y="1845"/>
                  </a:lnTo>
                  <a:lnTo>
                    <a:pt x="1069" y="1979"/>
                  </a:lnTo>
                  <a:lnTo>
                    <a:pt x="21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6116;p71">
              <a:extLst>
                <a:ext uri="{FF2B5EF4-FFF2-40B4-BE49-F238E27FC236}">
                  <a16:creationId xmlns:a16="http://schemas.microsoft.com/office/drawing/2014/main" id="{20FF57AF-9A56-203B-A547-10812F4EFED0}"/>
                </a:ext>
              </a:extLst>
            </p:cNvPr>
            <p:cNvSpPr/>
            <p:nvPr/>
          </p:nvSpPr>
          <p:spPr>
            <a:xfrm>
              <a:off x="6774813" y="1737307"/>
              <a:ext cx="74564" cy="131564"/>
            </a:xfrm>
            <a:custGeom>
              <a:avLst/>
              <a:gdLst/>
              <a:ahLst/>
              <a:cxnLst/>
              <a:rect l="l" t="t" r="r" b="b"/>
              <a:pathLst>
                <a:path w="1142" h="2015" extrusionOk="0">
                  <a:moveTo>
                    <a:pt x="1141" y="0"/>
                  </a:moveTo>
                  <a:lnTo>
                    <a:pt x="1" y="656"/>
                  </a:lnTo>
                  <a:lnTo>
                    <a:pt x="1" y="2015"/>
                  </a:lnTo>
                  <a:lnTo>
                    <a:pt x="1141" y="1359"/>
                  </a:lnTo>
                  <a:lnTo>
                    <a:pt x="11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6117;p71">
              <a:extLst>
                <a:ext uri="{FF2B5EF4-FFF2-40B4-BE49-F238E27FC236}">
                  <a16:creationId xmlns:a16="http://schemas.microsoft.com/office/drawing/2014/main" id="{5CDA5AD7-9600-0EAD-D166-0251A9E0EE3A}"/>
                </a:ext>
              </a:extLst>
            </p:cNvPr>
            <p:cNvSpPr/>
            <p:nvPr/>
          </p:nvSpPr>
          <p:spPr>
            <a:xfrm>
              <a:off x="6705080" y="1696825"/>
              <a:ext cx="144296" cy="83313"/>
            </a:xfrm>
            <a:custGeom>
              <a:avLst/>
              <a:gdLst/>
              <a:ahLst/>
              <a:cxnLst/>
              <a:rect l="l" t="t" r="r" b="b"/>
              <a:pathLst>
                <a:path w="2210" h="1276" extrusionOk="0">
                  <a:moveTo>
                    <a:pt x="1141" y="1"/>
                  </a:moveTo>
                  <a:lnTo>
                    <a:pt x="1" y="656"/>
                  </a:lnTo>
                  <a:lnTo>
                    <a:pt x="1069" y="1276"/>
                  </a:lnTo>
                  <a:lnTo>
                    <a:pt x="2209" y="620"/>
                  </a:lnTo>
                  <a:lnTo>
                    <a:pt x="11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118;p71">
              <a:extLst>
                <a:ext uri="{FF2B5EF4-FFF2-40B4-BE49-F238E27FC236}">
                  <a16:creationId xmlns:a16="http://schemas.microsoft.com/office/drawing/2014/main" id="{8B44F20A-6E22-9566-333E-379C88E6A379}"/>
                </a:ext>
              </a:extLst>
            </p:cNvPr>
            <p:cNvSpPr/>
            <p:nvPr/>
          </p:nvSpPr>
          <p:spPr>
            <a:xfrm>
              <a:off x="6792247" y="1891008"/>
              <a:ext cx="27031" cy="36499"/>
            </a:xfrm>
            <a:custGeom>
              <a:avLst/>
              <a:gdLst/>
              <a:ahLst/>
              <a:cxnLst/>
              <a:rect l="l" t="t" r="r" b="b"/>
              <a:pathLst>
                <a:path w="414" h="559" extrusionOk="0">
                  <a:moveTo>
                    <a:pt x="1" y="0"/>
                  </a:moveTo>
                  <a:lnTo>
                    <a:pt x="1" y="316"/>
                  </a:lnTo>
                  <a:lnTo>
                    <a:pt x="413" y="559"/>
                  </a:lnTo>
                  <a:lnTo>
                    <a:pt x="413" y="2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119;p71">
              <a:extLst>
                <a:ext uri="{FF2B5EF4-FFF2-40B4-BE49-F238E27FC236}">
                  <a16:creationId xmlns:a16="http://schemas.microsoft.com/office/drawing/2014/main" id="{E46E9231-CA1C-0EAB-43C0-9D0FF2610C62}"/>
                </a:ext>
              </a:extLst>
            </p:cNvPr>
            <p:cNvSpPr/>
            <p:nvPr/>
          </p:nvSpPr>
          <p:spPr>
            <a:xfrm>
              <a:off x="6819213" y="1879908"/>
              <a:ext cx="46815" cy="47598"/>
            </a:xfrm>
            <a:custGeom>
              <a:avLst/>
              <a:gdLst/>
              <a:ahLst/>
              <a:cxnLst/>
              <a:rect l="l" t="t" r="r" b="b"/>
              <a:pathLst>
                <a:path w="717" h="729" extrusionOk="0">
                  <a:moveTo>
                    <a:pt x="717" y="1"/>
                  </a:moveTo>
                  <a:lnTo>
                    <a:pt x="0" y="413"/>
                  </a:lnTo>
                  <a:lnTo>
                    <a:pt x="0" y="729"/>
                  </a:lnTo>
                  <a:lnTo>
                    <a:pt x="717" y="316"/>
                  </a:lnTo>
                  <a:lnTo>
                    <a:pt x="7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6120;p71">
              <a:extLst>
                <a:ext uri="{FF2B5EF4-FFF2-40B4-BE49-F238E27FC236}">
                  <a16:creationId xmlns:a16="http://schemas.microsoft.com/office/drawing/2014/main" id="{50C22881-6A18-0799-5A61-6F33F3E19F0A}"/>
                </a:ext>
              </a:extLst>
            </p:cNvPr>
            <p:cNvSpPr/>
            <p:nvPr/>
          </p:nvSpPr>
          <p:spPr>
            <a:xfrm>
              <a:off x="6792247" y="1864041"/>
              <a:ext cx="73781" cy="42897"/>
            </a:xfrm>
            <a:custGeom>
              <a:avLst/>
              <a:gdLst/>
              <a:ahLst/>
              <a:cxnLst/>
              <a:rect l="l" t="t" r="r" b="b"/>
              <a:pathLst>
                <a:path w="1130" h="657" extrusionOk="0">
                  <a:moveTo>
                    <a:pt x="717" y="1"/>
                  </a:moveTo>
                  <a:lnTo>
                    <a:pt x="1" y="413"/>
                  </a:lnTo>
                  <a:lnTo>
                    <a:pt x="413" y="656"/>
                  </a:lnTo>
                  <a:lnTo>
                    <a:pt x="1130" y="244"/>
                  </a:lnTo>
                  <a:lnTo>
                    <a:pt x="717" y="1"/>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6121;p71">
              <a:extLst>
                <a:ext uri="{FF2B5EF4-FFF2-40B4-BE49-F238E27FC236}">
                  <a16:creationId xmlns:a16="http://schemas.microsoft.com/office/drawing/2014/main" id="{2DAB1D64-0051-CBBE-A303-41CCF4ADA367}"/>
                </a:ext>
              </a:extLst>
            </p:cNvPr>
            <p:cNvSpPr/>
            <p:nvPr/>
          </p:nvSpPr>
          <p:spPr>
            <a:xfrm>
              <a:off x="6787480" y="1793525"/>
              <a:ext cx="80897" cy="119746"/>
            </a:xfrm>
            <a:custGeom>
              <a:avLst/>
              <a:gdLst/>
              <a:ahLst/>
              <a:cxnLst/>
              <a:rect l="l" t="t" r="r" b="b"/>
              <a:pathLst>
                <a:path w="1239" h="1834" extrusionOk="0">
                  <a:moveTo>
                    <a:pt x="1" y="0"/>
                  </a:moveTo>
                  <a:lnTo>
                    <a:pt x="1" y="1554"/>
                  </a:lnTo>
                  <a:lnTo>
                    <a:pt x="486" y="1833"/>
                  </a:lnTo>
                  <a:lnTo>
                    <a:pt x="1238"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6122;p71">
              <a:extLst>
                <a:ext uri="{FF2B5EF4-FFF2-40B4-BE49-F238E27FC236}">
                  <a16:creationId xmlns:a16="http://schemas.microsoft.com/office/drawing/2014/main" id="{A7B113D9-FAB1-0990-EC3A-B61A5A047A35}"/>
                </a:ext>
              </a:extLst>
            </p:cNvPr>
            <p:cNvSpPr/>
            <p:nvPr/>
          </p:nvSpPr>
          <p:spPr>
            <a:xfrm>
              <a:off x="6819213" y="1818858"/>
              <a:ext cx="51581" cy="94413"/>
            </a:xfrm>
            <a:custGeom>
              <a:avLst/>
              <a:gdLst/>
              <a:ahLst/>
              <a:cxnLst/>
              <a:rect l="l" t="t" r="r" b="b"/>
              <a:pathLst>
                <a:path w="790" h="1446" extrusionOk="0">
                  <a:moveTo>
                    <a:pt x="789" y="1"/>
                  </a:moveTo>
                  <a:lnTo>
                    <a:pt x="0" y="450"/>
                  </a:lnTo>
                  <a:lnTo>
                    <a:pt x="0" y="1445"/>
                  </a:lnTo>
                  <a:lnTo>
                    <a:pt x="789" y="996"/>
                  </a:lnTo>
                  <a:lnTo>
                    <a:pt x="78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6123;p71">
              <a:extLst>
                <a:ext uri="{FF2B5EF4-FFF2-40B4-BE49-F238E27FC236}">
                  <a16:creationId xmlns:a16="http://schemas.microsoft.com/office/drawing/2014/main" id="{A73A07E3-C5D0-B54B-81D1-9CEEFC394450}"/>
                </a:ext>
              </a:extLst>
            </p:cNvPr>
            <p:cNvSpPr/>
            <p:nvPr/>
          </p:nvSpPr>
          <p:spPr>
            <a:xfrm>
              <a:off x="6787480" y="1764208"/>
              <a:ext cx="83313" cy="84097"/>
            </a:xfrm>
            <a:custGeom>
              <a:avLst/>
              <a:gdLst/>
              <a:ahLst/>
              <a:cxnLst/>
              <a:rect l="l" t="t" r="r" b="b"/>
              <a:pathLst>
                <a:path w="1276" h="1288" extrusionOk="0">
                  <a:moveTo>
                    <a:pt x="790" y="1"/>
                  </a:moveTo>
                  <a:lnTo>
                    <a:pt x="1" y="449"/>
                  </a:lnTo>
                  <a:lnTo>
                    <a:pt x="486" y="1287"/>
                  </a:lnTo>
                  <a:lnTo>
                    <a:pt x="1275" y="838"/>
                  </a:lnTo>
                  <a:lnTo>
                    <a:pt x="790" y="1"/>
                  </a:lnTo>
                  <a:close/>
                </a:path>
              </a:pathLst>
            </a:custGeom>
            <a:solidFill>
              <a:srgbClr val="F0EC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6124;p71">
              <a:extLst>
                <a:ext uri="{FF2B5EF4-FFF2-40B4-BE49-F238E27FC236}">
                  <a16:creationId xmlns:a16="http://schemas.microsoft.com/office/drawing/2014/main" id="{361D2401-3412-4C94-8C24-0CED2360CD50}"/>
                </a:ext>
              </a:extLst>
            </p:cNvPr>
            <p:cNvSpPr/>
            <p:nvPr/>
          </p:nvSpPr>
          <p:spPr>
            <a:xfrm>
              <a:off x="6778796" y="1590919"/>
              <a:ext cx="312229" cy="130585"/>
            </a:xfrm>
            <a:custGeom>
              <a:avLst/>
              <a:gdLst/>
              <a:ahLst/>
              <a:cxnLst/>
              <a:rect l="l" t="t" r="r" b="b"/>
              <a:pathLst>
                <a:path w="4782" h="2000" extrusionOk="0">
                  <a:moveTo>
                    <a:pt x="3912" y="1"/>
                  </a:moveTo>
                  <a:cubicBezTo>
                    <a:pt x="3689" y="1"/>
                    <a:pt x="3391" y="99"/>
                    <a:pt x="3022" y="264"/>
                  </a:cubicBezTo>
                  <a:cubicBezTo>
                    <a:pt x="2573" y="471"/>
                    <a:pt x="2258" y="568"/>
                    <a:pt x="1724" y="628"/>
                  </a:cubicBezTo>
                  <a:cubicBezTo>
                    <a:pt x="158" y="822"/>
                    <a:pt x="12" y="859"/>
                    <a:pt x="1" y="1744"/>
                  </a:cubicBezTo>
                  <a:cubicBezTo>
                    <a:pt x="1" y="1769"/>
                    <a:pt x="25" y="1793"/>
                    <a:pt x="49" y="1793"/>
                  </a:cubicBezTo>
                  <a:cubicBezTo>
                    <a:pt x="85" y="1793"/>
                    <a:pt x="109" y="1769"/>
                    <a:pt x="109" y="1744"/>
                  </a:cubicBezTo>
                  <a:cubicBezTo>
                    <a:pt x="122" y="1296"/>
                    <a:pt x="122" y="1089"/>
                    <a:pt x="462" y="968"/>
                  </a:cubicBezTo>
                  <a:lnTo>
                    <a:pt x="462" y="968"/>
                  </a:lnTo>
                  <a:cubicBezTo>
                    <a:pt x="171" y="1102"/>
                    <a:pt x="122" y="1332"/>
                    <a:pt x="109" y="1805"/>
                  </a:cubicBezTo>
                  <a:cubicBezTo>
                    <a:pt x="109" y="1841"/>
                    <a:pt x="134" y="1866"/>
                    <a:pt x="171" y="1866"/>
                  </a:cubicBezTo>
                  <a:cubicBezTo>
                    <a:pt x="195" y="1866"/>
                    <a:pt x="219" y="1841"/>
                    <a:pt x="219" y="1817"/>
                  </a:cubicBezTo>
                  <a:cubicBezTo>
                    <a:pt x="231" y="1356"/>
                    <a:pt x="243" y="1162"/>
                    <a:pt x="583" y="1029"/>
                  </a:cubicBezTo>
                  <a:lnTo>
                    <a:pt x="583" y="1029"/>
                  </a:lnTo>
                  <a:cubicBezTo>
                    <a:pt x="292" y="1174"/>
                    <a:pt x="243" y="1405"/>
                    <a:pt x="231" y="1878"/>
                  </a:cubicBezTo>
                  <a:cubicBezTo>
                    <a:pt x="231" y="1903"/>
                    <a:pt x="255" y="1938"/>
                    <a:pt x="292" y="1938"/>
                  </a:cubicBezTo>
                  <a:cubicBezTo>
                    <a:pt x="316" y="1938"/>
                    <a:pt x="340" y="1914"/>
                    <a:pt x="340" y="1878"/>
                  </a:cubicBezTo>
                  <a:cubicBezTo>
                    <a:pt x="352" y="1429"/>
                    <a:pt x="365" y="1223"/>
                    <a:pt x="692" y="1102"/>
                  </a:cubicBezTo>
                  <a:lnTo>
                    <a:pt x="692" y="1102"/>
                  </a:lnTo>
                  <a:cubicBezTo>
                    <a:pt x="413" y="1235"/>
                    <a:pt x="365" y="1466"/>
                    <a:pt x="352" y="1951"/>
                  </a:cubicBezTo>
                  <a:cubicBezTo>
                    <a:pt x="352" y="1975"/>
                    <a:pt x="376" y="2000"/>
                    <a:pt x="401" y="2000"/>
                  </a:cubicBezTo>
                  <a:cubicBezTo>
                    <a:pt x="438" y="2000"/>
                    <a:pt x="462" y="1975"/>
                    <a:pt x="462" y="1951"/>
                  </a:cubicBezTo>
                  <a:cubicBezTo>
                    <a:pt x="473" y="1186"/>
                    <a:pt x="486" y="1138"/>
                    <a:pt x="2100" y="943"/>
                  </a:cubicBezTo>
                  <a:cubicBezTo>
                    <a:pt x="2585" y="883"/>
                    <a:pt x="2925" y="786"/>
                    <a:pt x="3374" y="592"/>
                  </a:cubicBezTo>
                  <a:cubicBezTo>
                    <a:pt x="3738" y="422"/>
                    <a:pt x="4029" y="312"/>
                    <a:pt x="4235" y="312"/>
                  </a:cubicBezTo>
                  <a:cubicBezTo>
                    <a:pt x="4284" y="422"/>
                    <a:pt x="4321" y="568"/>
                    <a:pt x="4321" y="774"/>
                  </a:cubicBezTo>
                  <a:lnTo>
                    <a:pt x="4429" y="835"/>
                  </a:lnTo>
                  <a:lnTo>
                    <a:pt x="4551" y="907"/>
                  </a:lnTo>
                  <a:cubicBezTo>
                    <a:pt x="4551" y="835"/>
                    <a:pt x="4539" y="762"/>
                    <a:pt x="4539" y="689"/>
                  </a:cubicBezTo>
                  <a:lnTo>
                    <a:pt x="4539" y="689"/>
                  </a:lnTo>
                  <a:cubicBezTo>
                    <a:pt x="4551" y="762"/>
                    <a:pt x="4551" y="835"/>
                    <a:pt x="4551" y="907"/>
                  </a:cubicBezTo>
                  <a:lnTo>
                    <a:pt x="4660" y="968"/>
                  </a:lnTo>
                  <a:lnTo>
                    <a:pt x="4660" y="762"/>
                  </a:lnTo>
                  <a:cubicBezTo>
                    <a:pt x="4660" y="822"/>
                    <a:pt x="4672" y="895"/>
                    <a:pt x="4672" y="980"/>
                  </a:cubicBezTo>
                  <a:lnTo>
                    <a:pt x="4782" y="1040"/>
                  </a:lnTo>
                  <a:cubicBezTo>
                    <a:pt x="4782" y="568"/>
                    <a:pt x="4672" y="312"/>
                    <a:pt x="4454" y="228"/>
                  </a:cubicBezTo>
                  <a:cubicBezTo>
                    <a:pt x="4418" y="204"/>
                    <a:pt x="4369" y="179"/>
                    <a:pt x="4332" y="167"/>
                  </a:cubicBezTo>
                  <a:cubicBezTo>
                    <a:pt x="4296" y="131"/>
                    <a:pt x="4260" y="118"/>
                    <a:pt x="4211" y="94"/>
                  </a:cubicBezTo>
                  <a:cubicBezTo>
                    <a:pt x="4134" y="30"/>
                    <a:pt x="4034" y="1"/>
                    <a:pt x="3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6125;p71">
              <a:extLst>
                <a:ext uri="{FF2B5EF4-FFF2-40B4-BE49-F238E27FC236}">
                  <a16:creationId xmlns:a16="http://schemas.microsoft.com/office/drawing/2014/main" id="{D5AF1512-46D5-908F-204F-AA54FAC6CD5A}"/>
                </a:ext>
              </a:extLst>
            </p:cNvPr>
            <p:cNvSpPr/>
            <p:nvPr/>
          </p:nvSpPr>
          <p:spPr>
            <a:xfrm>
              <a:off x="6070494" y="1932991"/>
              <a:ext cx="302696" cy="443728"/>
            </a:xfrm>
            <a:custGeom>
              <a:avLst/>
              <a:gdLst/>
              <a:ahLst/>
              <a:cxnLst/>
              <a:rect l="l" t="t" r="r" b="b"/>
              <a:pathLst>
                <a:path w="4636" h="6796" extrusionOk="0">
                  <a:moveTo>
                    <a:pt x="2148" y="0"/>
                  </a:moveTo>
                  <a:cubicBezTo>
                    <a:pt x="1978" y="86"/>
                    <a:pt x="1699" y="304"/>
                    <a:pt x="1298" y="752"/>
                  </a:cubicBezTo>
                  <a:cubicBezTo>
                    <a:pt x="1080" y="995"/>
                    <a:pt x="1031" y="1408"/>
                    <a:pt x="958" y="1930"/>
                  </a:cubicBezTo>
                  <a:cubicBezTo>
                    <a:pt x="886" y="2621"/>
                    <a:pt x="777" y="3483"/>
                    <a:pt x="206" y="4333"/>
                  </a:cubicBezTo>
                  <a:cubicBezTo>
                    <a:pt x="49" y="4575"/>
                    <a:pt x="0" y="4830"/>
                    <a:pt x="97" y="5061"/>
                  </a:cubicBezTo>
                  <a:cubicBezTo>
                    <a:pt x="388" y="5862"/>
                    <a:pt x="2706" y="6796"/>
                    <a:pt x="3495" y="6796"/>
                  </a:cubicBezTo>
                  <a:cubicBezTo>
                    <a:pt x="3859" y="6796"/>
                    <a:pt x="4235" y="6699"/>
                    <a:pt x="4550" y="6517"/>
                  </a:cubicBezTo>
                  <a:lnTo>
                    <a:pt x="4599" y="6493"/>
                  </a:lnTo>
                  <a:cubicBezTo>
                    <a:pt x="4623" y="6480"/>
                    <a:pt x="4636" y="6444"/>
                    <a:pt x="4623" y="6420"/>
                  </a:cubicBezTo>
                  <a:cubicBezTo>
                    <a:pt x="4616" y="6397"/>
                    <a:pt x="4598" y="6388"/>
                    <a:pt x="4580" y="6388"/>
                  </a:cubicBezTo>
                  <a:cubicBezTo>
                    <a:pt x="4570" y="6388"/>
                    <a:pt x="4559" y="6391"/>
                    <a:pt x="4550" y="6396"/>
                  </a:cubicBezTo>
                  <a:lnTo>
                    <a:pt x="4502" y="6420"/>
                  </a:lnTo>
                  <a:cubicBezTo>
                    <a:pt x="4435" y="6458"/>
                    <a:pt x="4368" y="6488"/>
                    <a:pt x="4302" y="6518"/>
                  </a:cubicBezTo>
                  <a:lnTo>
                    <a:pt x="4302" y="6518"/>
                  </a:lnTo>
                  <a:cubicBezTo>
                    <a:pt x="4348" y="6496"/>
                    <a:pt x="4398" y="6470"/>
                    <a:pt x="4442" y="6444"/>
                  </a:cubicBezTo>
                  <a:lnTo>
                    <a:pt x="4477" y="6420"/>
                  </a:lnTo>
                  <a:cubicBezTo>
                    <a:pt x="4514" y="6407"/>
                    <a:pt x="4514" y="6371"/>
                    <a:pt x="4502" y="6347"/>
                  </a:cubicBezTo>
                  <a:cubicBezTo>
                    <a:pt x="4493" y="6329"/>
                    <a:pt x="4471" y="6318"/>
                    <a:pt x="4451" y="6318"/>
                  </a:cubicBezTo>
                  <a:cubicBezTo>
                    <a:pt x="4443" y="6318"/>
                    <a:pt x="4435" y="6319"/>
                    <a:pt x="4429" y="6323"/>
                  </a:cubicBezTo>
                  <a:lnTo>
                    <a:pt x="4380" y="6359"/>
                  </a:lnTo>
                  <a:cubicBezTo>
                    <a:pt x="4296" y="6396"/>
                    <a:pt x="4223" y="6444"/>
                    <a:pt x="4138" y="6468"/>
                  </a:cubicBezTo>
                  <a:cubicBezTo>
                    <a:pt x="4199" y="6444"/>
                    <a:pt x="4259" y="6420"/>
                    <a:pt x="4320" y="6383"/>
                  </a:cubicBezTo>
                  <a:lnTo>
                    <a:pt x="4369" y="6359"/>
                  </a:lnTo>
                  <a:cubicBezTo>
                    <a:pt x="4393" y="6335"/>
                    <a:pt x="4405" y="6310"/>
                    <a:pt x="4380" y="6274"/>
                  </a:cubicBezTo>
                  <a:cubicBezTo>
                    <a:pt x="4373" y="6259"/>
                    <a:pt x="4356" y="6249"/>
                    <a:pt x="4338" y="6249"/>
                  </a:cubicBezTo>
                  <a:cubicBezTo>
                    <a:pt x="4328" y="6249"/>
                    <a:pt x="4317" y="6253"/>
                    <a:pt x="4308" y="6262"/>
                  </a:cubicBezTo>
                  <a:lnTo>
                    <a:pt x="4259" y="6286"/>
                  </a:lnTo>
                  <a:cubicBezTo>
                    <a:pt x="4186" y="6335"/>
                    <a:pt x="4102" y="6371"/>
                    <a:pt x="4016" y="6407"/>
                  </a:cubicBezTo>
                  <a:cubicBezTo>
                    <a:pt x="4077" y="6371"/>
                    <a:pt x="4138" y="6347"/>
                    <a:pt x="4199" y="6310"/>
                  </a:cubicBezTo>
                  <a:lnTo>
                    <a:pt x="4247" y="6286"/>
                  </a:lnTo>
                  <a:cubicBezTo>
                    <a:pt x="4272" y="6274"/>
                    <a:pt x="4283" y="6237"/>
                    <a:pt x="4272" y="6213"/>
                  </a:cubicBezTo>
                  <a:cubicBezTo>
                    <a:pt x="4254" y="6195"/>
                    <a:pt x="4236" y="6184"/>
                    <a:pt x="4213" y="6184"/>
                  </a:cubicBezTo>
                  <a:cubicBezTo>
                    <a:pt x="4205" y="6184"/>
                    <a:pt x="4196" y="6186"/>
                    <a:pt x="4186" y="6189"/>
                  </a:cubicBezTo>
                  <a:lnTo>
                    <a:pt x="4138" y="6213"/>
                  </a:lnTo>
                  <a:cubicBezTo>
                    <a:pt x="3838" y="6395"/>
                    <a:pt x="3492" y="6484"/>
                    <a:pt x="3143" y="6484"/>
                  </a:cubicBezTo>
                  <a:cubicBezTo>
                    <a:pt x="2956" y="6484"/>
                    <a:pt x="2767" y="6458"/>
                    <a:pt x="2584" y="6407"/>
                  </a:cubicBezTo>
                  <a:cubicBezTo>
                    <a:pt x="1505" y="6092"/>
                    <a:pt x="36" y="5534"/>
                    <a:pt x="655" y="4600"/>
                  </a:cubicBezTo>
                  <a:cubicBezTo>
                    <a:pt x="1238" y="3726"/>
                    <a:pt x="1347" y="2852"/>
                    <a:pt x="1432" y="2148"/>
                  </a:cubicBezTo>
                  <a:cubicBezTo>
                    <a:pt x="1492" y="1639"/>
                    <a:pt x="1541" y="1250"/>
                    <a:pt x="1735" y="1032"/>
                  </a:cubicBezTo>
                  <a:cubicBezTo>
                    <a:pt x="1893" y="850"/>
                    <a:pt x="2026" y="717"/>
                    <a:pt x="2148" y="607"/>
                  </a:cubicBezTo>
                  <a:lnTo>
                    <a:pt x="2148" y="461"/>
                  </a:lnTo>
                  <a:cubicBezTo>
                    <a:pt x="2015" y="571"/>
                    <a:pt x="1845" y="741"/>
                    <a:pt x="1651" y="959"/>
                  </a:cubicBezTo>
                  <a:cubicBezTo>
                    <a:pt x="1432" y="1202"/>
                    <a:pt x="1384" y="1615"/>
                    <a:pt x="1322" y="2136"/>
                  </a:cubicBezTo>
                  <a:cubicBezTo>
                    <a:pt x="1238" y="2815"/>
                    <a:pt x="1128" y="3677"/>
                    <a:pt x="558" y="4539"/>
                  </a:cubicBezTo>
                  <a:cubicBezTo>
                    <a:pt x="449" y="4708"/>
                    <a:pt x="400" y="4878"/>
                    <a:pt x="413" y="5048"/>
                  </a:cubicBezTo>
                  <a:cubicBezTo>
                    <a:pt x="376" y="4878"/>
                    <a:pt x="413" y="4708"/>
                    <a:pt x="534" y="4527"/>
                  </a:cubicBezTo>
                  <a:cubicBezTo>
                    <a:pt x="1117" y="3653"/>
                    <a:pt x="1225" y="2779"/>
                    <a:pt x="1311" y="2076"/>
                  </a:cubicBezTo>
                  <a:cubicBezTo>
                    <a:pt x="1371" y="1578"/>
                    <a:pt x="1419" y="1178"/>
                    <a:pt x="1614" y="959"/>
                  </a:cubicBezTo>
                  <a:cubicBezTo>
                    <a:pt x="1832" y="717"/>
                    <a:pt x="2002" y="547"/>
                    <a:pt x="2148" y="437"/>
                  </a:cubicBezTo>
                  <a:lnTo>
                    <a:pt x="2148" y="291"/>
                  </a:lnTo>
                  <a:cubicBezTo>
                    <a:pt x="1990" y="413"/>
                    <a:pt x="1784" y="607"/>
                    <a:pt x="1529" y="886"/>
                  </a:cubicBezTo>
                  <a:cubicBezTo>
                    <a:pt x="1311" y="1129"/>
                    <a:pt x="1262" y="1542"/>
                    <a:pt x="1201" y="2063"/>
                  </a:cubicBezTo>
                  <a:cubicBezTo>
                    <a:pt x="1117" y="2755"/>
                    <a:pt x="1020" y="3616"/>
                    <a:pt x="449" y="4466"/>
                  </a:cubicBezTo>
                  <a:cubicBezTo>
                    <a:pt x="327" y="4636"/>
                    <a:pt x="279" y="4818"/>
                    <a:pt x="291" y="4988"/>
                  </a:cubicBezTo>
                  <a:cubicBezTo>
                    <a:pt x="255" y="4818"/>
                    <a:pt x="303" y="4636"/>
                    <a:pt x="424" y="4466"/>
                  </a:cubicBezTo>
                  <a:cubicBezTo>
                    <a:pt x="1007" y="3580"/>
                    <a:pt x="1104" y="2707"/>
                    <a:pt x="1189" y="2003"/>
                  </a:cubicBezTo>
                  <a:cubicBezTo>
                    <a:pt x="1250" y="1505"/>
                    <a:pt x="1298" y="1117"/>
                    <a:pt x="1492" y="886"/>
                  </a:cubicBezTo>
                  <a:cubicBezTo>
                    <a:pt x="1772" y="571"/>
                    <a:pt x="1990" y="388"/>
                    <a:pt x="2148" y="267"/>
                  </a:cubicBezTo>
                  <a:lnTo>
                    <a:pt x="2148" y="134"/>
                  </a:lnTo>
                  <a:cubicBezTo>
                    <a:pt x="1978" y="255"/>
                    <a:pt x="1735" y="461"/>
                    <a:pt x="1419" y="814"/>
                  </a:cubicBezTo>
                  <a:cubicBezTo>
                    <a:pt x="1189" y="1068"/>
                    <a:pt x="1141" y="1481"/>
                    <a:pt x="1080" y="1990"/>
                  </a:cubicBezTo>
                  <a:cubicBezTo>
                    <a:pt x="995" y="2682"/>
                    <a:pt x="898" y="3543"/>
                    <a:pt x="327" y="4406"/>
                  </a:cubicBezTo>
                  <a:cubicBezTo>
                    <a:pt x="206" y="4575"/>
                    <a:pt x="157" y="4745"/>
                    <a:pt x="170" y="4915"/>
                  </a:cubicBezTo>
                  <a:cubicBezTo>
                    <a:pt x="146" y="4745"/>
                    <a:pt x="182" y="4575"/>
                    <a:pt x="303" y="4393"/>
                  </a:cubicBezTo>
                  <a:cubicBezTo>
                    <a:pt x="886" y="3519"/>
                    <a:pt x="995" y="2646"/>
                    <a:pt x="1080" y="1942"/>
                  </a:cubicBezTo>
                  <a:cubicBezTo>
                    <a:pt x="1128" y="1445"/>
                    <a:pt x="1177" y="1044"/>
                    <a:pt x="1384" y="825"/>
                  </a:cubicBezTo>
                  <a:cubicBezTo>
                    <a:pt x="1735" y="425"/>
                    <a:pt x="1990" y="219"/>
                    <a:pt x="2148" y="121"/>
                  </a:cubicBezTo>
                  <a:lnTo>
                    <a:pt x="2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6126;p71">
              <a:extLst>
                <a:ext uri="{FF2B5EF4-FFF2-40B4-BE49-F238E27FC236}">
                  <a16:creationId xmlns:a16="http://schemas.microsoft.com/office/drawing/2014/main" id="{B6E466D1-EA9E-ECB2-3230-AA58B4071A9D}"/>
                </a:ext>
              </a:extLst>
            </p:cNvPr>
            <p:cNvSpPr/>
            <p:nvPr/>
          </p:nvSpPr>
          <p:spPr>
            <a:xfrm>
              <a:off x="6710695" y="1752847"/>
              <a:ext cx="34931" cy="34409"/>
            </a:xfrm>
            <a:custGeom>
              <a:avLst/>
              <a:gdLst/>
              <a:ahLst/>
              <a:cxnLst/>
              <a:rect l="l" t="t" r="r" b="b"/>
              <a:pathLst>
                <a:path w="535" h="527" extrusionOk="0">
                  <a:moveTo>
                    <a:pt x="46" y="0"/>
                  </a:moveTo>
                  <a:cubicBezTo>
                    <a:pt x="20" y="0"/>
                    <a:pt x="0" y="14"/>
                    <a:pt x="0" y="41"/>
                  </a:cubicBezTo>
                  <a:lnTo>
                    <a:pt x="0" y="175"/>
                  </a:lnTo>
                  <a:cubicBezTo>
                    <a:pt x="0" y="211"/>
                    <a:pt x="36" y="272"/>
                    <a:pt x="73" y="296"/>
                  </a:cubicBezTo>
                  <a:lnTo>
                    <a:pt x="449" y="515"/>
                  </a:lnTo>
                  <a:cubicBezTo>
                    <a:pt x="465" y="523"/>
                    <a:pt x="479" y="527"/>
                    <a:pt x="492" y="527"/>
                  </a:cubicBezTo>
                  <a:cubicBezTo>
                    <a:pt x="518" y="527"/>
                    <a:pt x="534" y="510"/>
                    <a:pt x="534" y="478"/>
                  </a:cubicBezTo>
                  <a:lnTo>
                    <a:pt x="534" y="345"/>
                  </a:lnTo>
                  <a:cubicBezTo>
                    <a:pt x="534" y="308"/>
                    <a:pt x="497" y="259"/>
                    <a:pt x="449" y="235"/>
                  </a:cubicBezTo>
                  <a:lnTo>
                    <a:pt x="73" y="5"/>
                  </a:lnTo>
                  <a:cubicBezTo>
                    <a:pt x="64" y="2"/>
                    <a:pt x="54" y="0"/>
                    <a:pt x="46" y="0"/>
                  </a:cubicBez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6127;p71">
              <a:extLst>
                <a:ext uri="{FF2B5EF4-FFF2-40B4-BE49-F238E27FC236}">
                  <a16:creationId xmlns:a16="http://schemas.microsoft.com/office/drawing/2014/main" id="{2FD81F95-A464-7D5E-E274-FDF15C4F8F5F}"/>
                </a:ext>
              </a:extLst>
            </p:cNvPr>
            <p:cNvSpPr/>
            <p:nvPr/>
          </p:nvSpPr>
          <p:spPr>
            <a:xfrm>
              <a:off x="6712262" y="1754218"/>
              <a:ext cx="31732" cy="31471"/>
            </a:xfrm>
            <a:custGeom>
              <a:avLst/>
              <a:gdLst/>
              <a:ahLst/>
              <a:cxnLst/>
              <a:rect l="l" t="t" r="r" b="b"/>
              <a:pathLst>
                <a:path w="486" h="482" extrusionOk="0">
                  <a:moveTo>
                    <a:pt x="23" y="1"/>
                  </a:moveTo>
                  <a:cubicBezTo>
                    <a:pt x="10" y="1"/>
                    <a:pt x="0" y="9"/>
                    <a:pt x="0" y="33"/>
                  </a:cubicBezTo>
                  <a:lnTo>
                    <a:pt x="0" y="166"/>
                  </a:lnTo>
                  <a:cubicBezTo>
                    <a:pt x="0" y="202"/>
                    <a:pt x="25" y="238"/>
                    <a:pt x="49" y="251"/>
                  </a:cubicBezTo>
                  <a:lnTo>
                    <a:pt x="425" y="469"/>
                  </a:lnTo>
                  <a:cubicBezTo>
                    <a:pt x="438" y="478"/>
                    <a:pt x="449" y="482"/>
                    <a:pt x="458" y="482"/>
                  </a:cubicBezTo>
                  <a:cubicBezTo>
                    <a:pt x="476" y="482"/>
                    <a:pt x="486" y="468"/>
                    <a:pt x="486" y="445"/>
                  </a:cubicBezTo>
                  <a:lnTo>
                    <a:pt x="486" y="311"/>
                  </a:lnTo>
                  <a:cubicBezTo>
                    <a:pt x="486" y="287"/>
                    <a:pt x="462" y="251"/>
                    <a:pt x="425" y="227"/>
                  </a:cubicBezTo>
                  <a:lnTo>
                    <a:pt x="49" y="8"/>
                  </a:lnTo>
                  <a:cubicBezTo>
                    <a:pt x="40" y="4"/>
                    <a:pt x="31" y="1"/>
                    <a:pt x="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6128;p71">
              <a:extLst>
                <a:ext uri="{FF2B5EF4-FFF2-40B4-BE49-F238E27FC236}">
                  <a16:creationId xmlns:a16="http://schemas.microsoft.com/office/drawing/2014/main" id="{F292A773-8A2E-855D-3027-DB8FC0B8DA6B}"/>
                </a:ext>
              </a:extLst>
            </p:cNvPr>
            <p:cNvSpPr/>
            <p:nvPr/>
          </p:nvSpPr>
          <p:spPr>
            <a:xfrm>
              <a:off x="6716180" y="1759507"/>
              <a:ext cx="23048" cy="14299"/>
            </a:xfrm>
            <a:custGeom>
              <a:avLst/>
              <a:gdLst/>
              <a:ahLst/>
              <a:cxnLst/>
              <a:rect l="l" t="t" r="r" b="b"/>
              <a:pathLst>
                <a:path w="353" h="219" extrusionOk="0">
                  <a:moveTo>
                    <a:pt x="1" y="0"/>
                  </a:moveTo>
                  <a:lnTo>
                    <a:pt x="1" y="12"/>
                  </a:lnTo>
                  <a:lnTo>
                    <a:pt x="353" y="219"/>
                  </a:lnTo>
                  <a:lnTo>
                    <a:pt x="353" y="2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129;p71">
              <a:extLst>
                <a:ext uri="{FF2B5EF4-FFF2-40B4-BE49-F238E27FC236}">
                  <a16:creationId xmlns:a16="http://schemas.microsoft.com/office/drawing/2014/main" id="{9FD719BD-67FA-58E3-BB78-34B4424827A3}"/>
                </a:ext>
              </a:extLst>
            </p:cNvPr>
            <p:cNvSpPr/>
            <p:nvPr/>
          </p:nvSpPr>
          <p:spPr>
            <a:xfrm>
              <a:off x="6716180" y="1762641"/>
              <a:ext cx="23048" cy="14364"/>
            </a:xfrm>
            <a:custGeom>
              <a:avLst/>
              <a:gdLst/>
              <a:ahLst/>
              <a:cxnLst/>
              <a:rect l="l" t="t" r="r" b="b"/>
              <a:pathLst>
                <a:path w="353" h="220" extrusionOk="0">
                  <a:moveTo>
                    <a:pt x="1" y="1"/>
                  </a:moveTo>
                  <a:lnTo>
                    <a:pt x="1" y="12"/>
                  </a:lnTo>
                  <a:lnTo>
                    <a:pt x="353" y="219"/>
                  </a:lnTo>
                  <a:lnTo>
                    <a:pt x="353" y="206"/>
                  </a:lnTo>
                  <a:lnTo>
                    <a:pt x="1" y="1"/>
                  </a:lnTo>
                  <a:close/>
                </a:path>
              </a:pathLst>
            </a:custGeom>
            <a:solidFill>
              <a:srgbClr val="3A37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6130;p71">
              <a:extLst>
                <a:ext uri="{FF2B5EF4-FFF2-40B4-BE49-F238E27FC236}">
                  <a16:creationId xmlns:a16="http://schemas.microsoft.com/office/drawing/2014/main" id="{2E8786ED-8B2C-873D-905C-2A515B15559C}"/>
                </a:ext>
              </a:extLst>
            </p:cNvPr>
            <p:cNvSpPr/>
            <p:nvPr/>
          </p:nvSpPr>
          <p:spPr>
            <a:xfrm>
              <a:off x="6716180" y="1765840"/>
              <a:ext cx="23048" cy="14299"/>
            </a:xfrm>
            <a:custGeom>
              <a:avLst/>
              <a:gdLst/>
              <a:ahLst/>
              <a:cxnLst/>
              <a:rect l="l" t="t" r="r" b="b"/>
              <a:pathLst>
                <a:path w="353" h="219" extrusionOk="0">
                  <a:moveTo>
                    <a:pt x="1" y="0"/>
                  </a:moveTo>
                  <a:lnTo>
                    <a:pt x="1" y="12"/>
                  </a:lnTo>
                  <a:lnTo>
                    <a:pt x="353" y="219"/>
                  </a:lnTo>
                  <a:lnTo>
                    <a:pt x="353" y="20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6131;p71">
              <a:extLst>
                <a:ext uri="{FF2B5EF4-FFF2-40B4-BE49-F238E27FC236}">
                  <a16:creationId xmlns:a16="http://schemas.microsoft.com/office/drawing/2014/main" id="{C3D49505-D390-AAA5-0342-BF8B515921A6}"/>
                </a:ext>
              </a:extLst>
            </p:cNvPr>
            <p:cNvSpPr/>
            <p:nvPr/>
          </p:nvSpPr>
          <p:spPr>
            <a:xfrm>
              <a:off x="6632213" y="1815724"/>
              <a:ext cx="676691" cy="398611"/>
            </a:xfrm>
            <a:custGeom>
              <a:avLst/>
              <a:gdLst/>
              <a:ahLst/>
              <a:cxnLst/>
              <a:rect l="l" t="t" r="r" b="b"/>
              <a:pathLst>
                <a:path w="10364" h="6105" extrusionOk="0">
                  <a:moveTo>
                    <a:pt x="6226" y="0"/>
                  </a:moveTo>
                  <a:lnTo>
                    <a:pt x="5776" y="255"/>
                  </a:lnTo>
                  <a:lnTo>
                    <a:pt x="5971" y="377"/>
                  </a:lnTo>
                  <a:lnTo>
                    <a:pt x="5571" y="607"/>
                  </a:lnTo>
                  <a:lnTo>
                    <a:pt x="5304" y="461"/>
                  </a:lnTo>
                  <a:lnTo>
                    <a:pt x="4867" y="717"/>
                  </a:lnTo>
                  <a:lnTo>
                    <a:pt x="5401" y="1019"/>
                  </a:lnTo>
                  <a:lnTo>
                    <a:pt x="5048" y="1226"/>
                  </a:lnTo>
                  <a:lnTo>
                    <a:pt x="4891" y="1141"/>
                  </a:lnTo>
                  <a:lnTo>
                    <a:pt x="4454" y="1396"/>
                  </a:lnTo>
                  <a:lnTo>
                    <a:pt x="4612" y="1481"/>
                  </a:lnTo>
                  <a:lnTo>
                    <a:pt x="4175" y="1736"/>
                  </a:lnTo>
                  <a:lnTo>
                    <a:pt x="3762" y="1505"/>
                  </a:lnTo>
                  <a:lnTo>
                    <a:pt x="3325" y="1748"/>
                  </a:lnTo>
                  <a:lnTo>
                    <a:pt x="3241" y="1699"/>
                  </a:lnTo>
                  <a:lnTo>
                    <a:pt x="2804" y="1954"/>
                  </a:lnTo>
                  <a:lnTo>
                    <a:pt x="2354" y="1699"/>
                  </a:lnTo>
                  <a:lnTo>
                    <a:pt x="1906" y="1954"/>
                  </a:lnTo>
                  <a:lnTo>
                    <a:pt x="2197" y="2112"/>
                  </a:lnTo>
                  <a:lnTo>
                    <a:pt x="1760" y="2367"/>
                  </a:lnTo>
                  <a:lnTo>
                    <a:pt x="2173" y="2610"/>
                  </a:lnTo>
                  <a:lnTo>
                    <a:pt x="1736" y="2864"/>
                  </a:lnTo>
                  <a:lnTo>
                    <a:pt x="1396" y="2658"/>
                  </a:lnTo>
                  <a:lnTo>
                    <a:pt x="959" y="2913"/>
                  </a:lnTo>
                  <a:lnTo>
                    <a:pt x="1178" y="3046"/>
                  </a:lnTo>
                  <a:lnTo>
                    <a:pt x="728" y="3289"/>
                  </a:lnTo>
                  <a:lnTo>
                    <a:pt x="911" y="3398"/>
                  </a:lnTo>
                  <a:lnTo>
                    <a:pt x="523" y="3616"/>
                  </a:lnTo>
                  <a:lnTo>
                    <a:pt x="437" y="3568"/>
                  </a:lnTo>
                  <a:lnTo>
                    <a:pt x="0" y="3823"/>
                  </a:lnTo>
                  <a:lnTo>
                    <a:pt x="3945" y="6104"/>
                  </a:lnTo>
                  <a:lnTo>
                    <a:pt x="10363" y="2391"/>
                  </a:lnTo>
                  <a:lnTo>
                    <a:pt x="6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2626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4.44444E-6 L -0.54531 -0.01065 " pathEditMode="relative" rAng="0" ptsTypes="AA">
                                      <p:cBhvr>
                                        <p:cTn id="6" dur="1750" fill="hold"/>
                                        <p:tgtEl>
                                          <p:spTgt spid="22"/>
                                        </p:tgtEl>
                                        <p:attrNameLst>
                                          <p:attrName>ppt_x</p:attrName>
                                          <p:attrName>ppt_y</p:attrName>
                                        </p:attrNameLst>
                                      </p:cBhvr>
                                      <p:rCtr x="-27266" y="-532"/>
                                    </p:animMotion>
                                  </p:childTnLst>
                                </p:cTn>
                              </p:par>
                              <p:par>
                                <p:cTn id="7" presetID="22" presetClass="exit" presetSubtype="8" fill="hold" nodeType="withEffect">
                                  <p:stCondLst>
                                    <p:cond delay="750"/>
                                  </p:stCondLst>
                                  <p:childTnLst>
                                    <p:animEffect transition="out" filter="wipe(left)">
                                      <p:cBhvr>
                                        <p:cTn id="8" dur="1000"/>
                                        <p:tgtEl>
                                          <p:spTgt spid="22"/>
                                        </p:tgtEl>
                                      </p:cBhvr>
                                    </p:animEffect>
                                    <p:set>
                                      <p:cBhvr>
                                        <p:cTn id="9" dur="1" fill="hold">
                                          <p:stCondLst>
                                            <p:cond delay="999"/>
                                          </p:stCondLst>
                                        </p:cTn>
                                        <p:tgtEl>
                                          <p:spTgt spid="22"/>
                                        </p:tgtEl>
                                        <p:attrNameLst>
                                          <p:attrName>style.visibility</p:attrName>
                                        </p:attrNameLst>
                                      </p:cBhvr>
                                      <p:to>
                                        <p:strVal val="hidden"/>
                                      </p:to>
                                    </p:set>
                                  </p:childTnLst>
                                </p:cTn>
                              </p:par>
                              <p:par>
                                <p:cTn id="10" presetID="42" presetClass="path" presetSubtype="0" accel="50000" decel="50000" fill="hold" nodeType="withEffect">
                                  <p:stCondLst>
                                    <p:cond delay="250"/>
                                  </p:stCondLst>
                                  <p:childTnLst>
                                    <p:animMotion origin="layout" path="M 1.45833E-6 -4.07407E-6 L -0.43046 0.00023 " pathEditMode="relative" rAng="0" ptsTypes="AA">
                                      <p:cBhvr>
                                        <p:cTn id="11" dur="1750" fill="hold"/>
                                        <p:tgtEl>
                                          <p:spTgt spid="23"/>
                                        </p:tgtEl>
                                        <p:attrNameLst>
                                          <p:attrName>ppt_x</p:attrName>
                                          <p:attrName>ppt_y</p:attrName>
                                        </p:attrNameLst>
                                      </p:cBhvr>
                                      <p:rCtr x="-2168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615912" y="1345273"/>
            <a:ext cx="4247958" cy="307777"/>
          </a:xfrm>
          <a:prstGeom prst="rect">
            <a:avLst/>
          </a:prstGeom>
          <a:noFill/>
        </p:spPr>
        <p:txBody>
          <a:bodyPr wrap="none" lIns="0" tIns="0" rIns="0" bIns="0" numCol="1" rtlCol="0">
            <a:spAutoFit/>
          </a:bodyPr>
          <a:lstStyle/>
          <a:p>
            <a:r>
              <a:rPr lang="de-DE" altLang="de-DE" sz="2000" b="1" spc="300" dirty="0">
                <a:solidFill>
                  <a:schemeClr val="bg2">
                    <a:lumMod val="90000"/>
                    <a:lumOff val="10000"/>
                  </a:schemeClr>
                </a:solidFill>
                <a:latin typeface="Segoe UI Semibold (Corps)"/>
              </a:rPr>
              <a:t>Plan de </a:t>
            </a:r>
            <a:r>
              <a:rPr lang="de-DE" altLang="de-DE" sz="2000" b="1" spc="300" dirty="0" err="1">
                <a:solidFill>
                  <a:schemeClr val="bg2">
                    <a:lumMod val="90000"/>
                    <a:lumOff val="10000"/>
                  </a:schemeClr>
                </a:solidFill>
                <a:latin typeface="Segoe UI Semibold (Corps)"/>
              </a:rPr>
              <a:t>financement</a:t>
            </a:r>
            <a:r>
              <a:rPr lang="de-DE" altLang="de-DE" sz="2000" b="1" spc="300" dirty="0">
                <a:solidFill>
                  <a:schemeClr val="bg2">
                    <a:lumMod val="90000"/>
                    <a:lumOff val="10000"/>
                  </a:schemeClr>
                </a:solidFill>
                <a:latin typeface="Segoe UI Semibold (Corps)"/>
              </a:rPr>
              <a:t> initial </a:t>
            </a:r>
          </a:p>
        </p:txBody>
      </p:sp>
      <p:sp>
        <p:nvSpPr>
          <p:cNvPr id="9" name="Oval 8">
            <a:extLst>
              <a:ext uri="{FF2B5EF4-FFF2-40B4-BE49-F238E27FC236}">
                <a16:creationId xmlns:a16="http://schemas.microsoft.com/office/drawing/2014/main" id="{67191FB7-1694-4872-81F9-FE7754259935}"/>
              </a:ext>
            </a:extLst>
          </p:cNvPr>
          <p:cNvSpPr/>
          <p:nvPr/>
        </p:nvSpPr>
        <p:spPr>
          <a:xfrm>
            <a:off x="5878541" y="814358"/>
            <a:ext cx="455584" cy="455584"/>
          </a:xfrm>
          <a:prstGeom prst="ellipse">
            <a:avLst/>
          </a:prstGeom>
          <a:solidFill>
            <a:srgbClr val="056757"/>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5522346" cy="430887"/>
          </a:xfrm>
          <a:prstGeom prst="rect">
            <a:avLst/>
          </a:prstGeom>
          <a:noFill/>
        </p:spPr>
        <p:txBody>
          <a:bodyPr wrap="none" lIns="0" tIns="0" rIns="0" bIns="0" numCol="1" rtlCol="0">
            <a:spAutoFit/>
          </a:bodyPr>
          <a:lstStyle/>
          <a:p>
            <a:r>
              <a:rPr lang="de-DE" altLang="de-DE" sz="2800" b="1" spc="300" dirty="0">
                <a:solidFill>
                  <a:srgbClr val="079B84"/>
                </a:solidFill>
                <a:latin typeface="Segoe UI Semibold (Corps)"/>
              </a:rPr>
              <a:t>Plan de </a:t>
            </a:r>
            <a:r>
              <a:rPr lang="de-DE" altLang="de-DE" sz="2800" b="1" spc="300" dirty="0" err="1">
                <a:solidFill>
                  <a:srgbClr val="079B84"/>
                </a:solidFill>
                <a:latin typeface="Segoe UI Semibold (Corps)"/>
              </a:rPr>
              <a:t>financement</a:t>
            </a:r>
            <a:r>
              <a:rPr lang="de-DE" altLang="de-DE" sz="2800" b="1" spc="300" dirty="0">
                <a:solidFill>
                  <a:srgbClr val="079B84"/>
                </a:solidFill>
                <a:latin typeface="Segoe UI Semibold (Corps)"/>
              </a:rPr>
              <a:t> initial</a:t>
            </a:r>
            <a:r>
              <a:rPr lang="de-DE" altLang="de-DE" sz="2800" b="1" spc="300" dirty="0">
                <a:solidFill>
                  <a:schemeClr val="bg2">
                    <a:lumMod val="90000"/>
                    <a:lumOff val="10000"/>
                  </a:schemeClr>
                </a:solidFill>
                <a:latin typeface="Segoe UI Semibold (Corps)"/>
              </a:rPr>
              <a:t> </a:t>
            </a:r>
          </a:p>
        </p:txBody>
      </p:sp>
      <p:sp>
        <p:nvSpPr>
          <p:cNvPr id="25" name="TextBox 24">
            <a:extLst>
              <a:ext uri="{FF2B5EF4-FFF2-40B4-BE49-F238E27FC236}">
                <a16:creationId xmlns:a16="http://schemas.microsoft.com/office/drawing/2014/main" id="{4CECE2D3-5512-44EA-9616-221F509AEF91}"/>
              </a:ext>
            </a:extLst>
          </p:cNvPr>
          <p:cNvSpPr txBox="1"/>
          <p:nvPr/>
        </p:nvSpPr>
        <p:spPr>
          <a:xfrm>
            <a:off x="6334125" y="1670347"/>
            <a:ext cx="5570659" cy="4924425"/>
          </a:xfrm>
          <a:prstGeom prst="rect">
            <a:avLst/>
          </a:prstGeom>
          <a:noFill/>
        </p:spPr>
        <p:txBody>
          <a:bodyPr wrap="square" lIns="0" tIns="0" rIns="0" bIns="0" numCol="1" rtlCol="0">
            <a:spAutoFit/>
          </a:bodyPr>
          <a:lstStyle/>
          <a:p>
            <a:pPr algn="l"/>
            <a:r>
              <a:rPr lang="fr-FR" sz="2000" b="1" i="0" dirty="0">
                <a:solidFill>
                  <a:srgbClr val="D1D5DB"/>
                </a:solidFill>
                <a:effectLst/>
                <a:latin typeface="Segoe UI Black" panose="020B0A02040204020203" pitchFamily="34" charset="0"/>
                <a:ea typeface="Segoe UI Black" panose="020B0A02040204020203" pitchFamily="34" charset="0"/>
              </a:rPr>
              <a:t>Revenus prévus :</a:t>
            </a:r>
          </a:p>
          <a:p>
            <a:pPr algn="l"/>
            <a:endParaRPr lang="fr-FR" sz="2000" b="1" i="0" dirty="0">
              <a:solidFill>
                <a:srgbClr val="D1D5DB"/>
              </a:solidFill>
              <a:effectLst/>
              <a:latin typeface="Segoe UI Black" panose="020B0A02040204020203" pitchFamily="34" charset="0"/>
              <a:ea typeface="Segoe UI Black" panose="020B0A02040204020203" pitchFamily="34" charset="0"/>
            </a:endParaRPr>
          </a:p>
          <a:p>
            <a:pPr algn="l"/>
            <a:r>
              <a:rPr lang="fr-FR" sz="2000" b="0" i="0" dirty="0">
                <a:solidFill>
                  <a:srgbClr val="D1D5DB"/>
                </a:solidFill>
                <a:effectLst/>
                <a:latin typeface="Söhne"/>
              </a:rPr>
              <a:t>-Vente de services d'impression : 300 000€</a:t>
            </a:r>
          </a:p>
          <a:p>
            <a:pPr algn="l"/>
            <a:r>
              <a:rPr lang="fr-FR" sz="2000" b="0" i="0" dirty="0">
                <a:solidFill>
                  <a:srgbClr val="D1D5DB"/>
                </a:solidFill>
                <a:effectLst/>
                <a:latin typeface="Söhne"/>
              </a:rPr>
              <a:t>-Vente de fournitures de bureau : 50 000€ Total des revenus prévus : 350 000€</a:t>
            </a:r>
          </a:p>
          <a:p>
            <a:pPr algn="l"/>
            <a:endParaRPr lang="fr-FR" sz="2000" b="0" i="0" dirty="0">
              <a:solidFill>
                <a:srgbClr val="D1D5DB"/>
              </a:solidFill>
              <a:effectLst/>
              <a:latin typeface="Söhne"/>
            </a:endParaRPr>
          </a:p>
          <a:p>
            <a:pPr algn="l"/>
            <a:r>
              <a:rPr lang="fr-FR" sz="2000" b="0" i="0" dirty="0">
                <a:solidFill>
                  <a:srgbClr val="D1D5DB"/>
                </a:solidFill>
                <a:effectLst/>
                <a:latin typeface="Segoe UI Black" panose="020B0A02040204020203" pitchFamily="34" charset="0"/>
                <a:ea typeface="Segoe UI Black" panose="020B0A02040204020203" pitchFamily="34" charset="0"/>
              </a:rPr>
              <a:t>les besoins de financement initial pour lancer l'entreprise </a:t>
            </a:r>
            <a:r>
              <a:rPr lang="fr-FR" sz="2000" b="0" i="0" dirty="0" err="1">
                <a:solidFill>
                  <a:srgbClr val="D1D5DB"/>
                </a:solidFill>
                <a:effectLst/>
                <a:latin typeface="Segoe UI Black" panose="020B0A02040204020203" pitchFamily="34" charset="0"/>
                <a:ea typeface="Segoe UI Black" panose="020B0A02040204020203" pitchFamily="34" charset="0"/>
              </a:rPr>
              <a:t>Color</a:t>
            </a:r>
            <a:r>
              <a:rPr lang="fr-FR" sz="2000" b="0" i="0" dirty="0" err="1">
                <a:solidFill>
                  <a:srgbClr val="00B0F0"/>
                </a:solidFill>
                <a:effectLst/>
                <a:latin typeface="Segoe UI Black" panose="020B0A02040204020203" pitchFamily="34" charset="0"/>
                <a:ea typeface="Segoe UI Black" panose="020B0A02040204020203" pitchFamily="34" charset="0"/>
              </a:rPr>
              <a:t>B</a:t>
            </a:r>
            <a:r>
              <a:rPr lang="fr-FR" sz="2000" b="0" i="0" dirty="0" err="1">
                <a:solidFill>
                  <a:srgbClr val="FF3399"/>
                </a:solidFill>
                <a:effectLst/>
                <a:latin typeface="Segoe UI Black" panose="020B0A02040204020203" pitchFamily="34" charset="0"/>
                <a:ea typeface="Segoe UI Black" panose="020B0A02040204020203" pitchFamily="34" charset="0"/>
              </a:rPr>
              <a:t>o</a:t>
            </a:r>
            <a:r>
              <a:rPr lang="fr-FR" sz="2000" b="0" i="0" dirty="0" err="1">
                <a:solidFill>
                  <a:srgbClr val="FFFF00"/>
                </a:solidFill>
                <a:effectLst/>
                <a:latin typeface="Segoe UI Black" panose="020B0A02040204020203" pitchFamily="34" charset="0"/>
                <a:ea typeface="Segoe UI Black" panose="020B0A02040204020203" pitchFamily="34" charset="0"/>
              </a:rPr>
              <a:t>x</a:t>
            </a:r>
            <a:r>
              <a:rPr lang="fr-FR" sz="2000" b="0" i="0" dirty="0">
                <a:solidFill>
                  <a:srgbClr val="D1D5DB"/>
                </a:solidFill>
                <a:effectLst/>
                <a:latin typeface="Segoe UI Black" panose="020B0A02040204020203" pitchFamily="34" charset="0"/>
                <a:ea typeface="Segoe UI Black" panose="020B0A02040204020203" pitchFamily="34" charset="0"/>
              </a:rPr>
              <a:t> :</a:t>
            </a:r>
          </a:p>
          <a:p>
            <a:pPr algn="l"/>
            <a:endParaRPr lang="fr-FR" sz="2000" b="0" i="0" dirty="0">
              <a:solidFill>
                <a:srgbClr val="D1D5DB"/>
              </a:solidFill>
              <a:effectLst/>
              <a:latin typeface="Segoe UI Black" panose="020B0A02040204020203" pitchFamily="34" charset="0"/>
              <a:ea typeface="Segoe UI Black" panose="020B0A02040204020203" pitchFamily="34" charset="0"/>
            </a:endParaRPr>
          </a:p>
          <a:p>
            <a:pPr algn="l"/>
            <a:r>
              <a:rPr lang="fr-FR" sz="2000" b="0" i="0" dirty="0">
                <a:solidFill>
                  <a:srgbClr val="D1D5DB"/>
                </a:solidFill>
                <a:effectLst/>
                <a:latin typeface="Söhne"/>
              </a:rPr>
              <a:t>Coûts de démarrage : 415 000 </a:t>
            </a:r>
            <a:r>
              <a:rPr lang="fr-FR" sz="2000" b="0" i="0" dirty="0" err="1">
                <a:solidFill>
                  <a:srgbClr val="D1D5DB"/>
                </a:solidFill>
                <a:effectLst/>
                <a:latin typeface="Söhne"/>
              </a:rPr>
              <a:t>dh</a:t>
            </a:r>
            <a:endParaRPr lang="fr-FR" sz="2000" b="0" i="0" dirty="0">
              <a:solidFill>
                <a:srgbClr val="D1D5DB"/>
              </a:solidFill>
              <a:effectLst/>
              <a:latin typeface="Söhne"/>
            </a:endParaRPr>
          </a:p>
          <a:p>
            <a:pPr algn="l"/>
            <a:r>
              <a:rPr lang="fr-FR" sz="2000" b="0" i="0" dirty="0">
                <a:solidFill>
                  <a:srgbClr val="D1D5DB"/>
                </a:solidFill>
                <a:effectLst/>
                <a:latin typeface="Söhne"/>
              </a:rPr>
              <a:t>Dépenses mensuelles pour les six premiers mois :</a:t>
            </a:r>
          </a:p>
          <a:p>
            <a:pPr algn="l"/>
            <a:r>
              <a:rPr lang="fr-FR" sz="2000" b="0" i="0" dirty="0">
                <a:solidFill>
                  <a:srgbClr val="D1D5DB"/>
                </a:solidFill>
                <a:effectLst/>
                <a:latin typeface="Söhne"/>
              </a:rPr>
              <a:t> 480 000 </a:t>
            </a:r>
            <a:r>
              <a:rPr lang="fr-FR" sz="2000" b="0" i="0" dirty="0" err="1">
                <a:solidFill>
                  <a:srgbClr val="D1D5DB"/>
                </a:solidFill>
                <a:effectLst/>
                <a:latin typeface="Söhne"/>
              </a:rPr>
              <a:t>dh</a:t>
            </a:r>
            <a:r>
              <a:rPr lang="fr-FR" sz="2000" b="0" i="0" dirty="0">
                <a:solidFill>
                  <a:srgbClr val="D1D5DB"/>
                </a:solidFill>
                <a:effectLst/>
                <a:latin typeface="Söhne"/>
              </a:rPr>
              <a:t> (80 000 </a:t>
            </a:r>
            <a:r>
              <a:rPr lang="fr-FR" sz="2000" b="0" i="0" dirty="0" err="1">
                <a:solidFill>
                  <a:srgbClr val="D1D5DB"/>
                </a:solidFill>
                <a:effectLst/>
                <a:latin typeface="Söhne"/>
              </a:rPr>
              <a:t>dh</a:t>
            </a:r>
            <a:r>
              <a:rPr lang="fr-FR" sz="2000" b="0" i="0" dirty="0">
                <a:solidFill>
                  <a:srgbClr val="D1D5DB"/>
                </a:solidFill>
                <a:effectLst/>
                <a:latin typeface="Söhne"/>
              </a:rPr>
              <a:t> x 6)</a:t>
            </a:r>
          </a:p>
          <a:p>
            <a:pPr algn="l"/>
            <a:r>
              <a:rPr lang="fr-FR" sz="2000" b="0" i="0" dirty="0">
                <a:solidFill>
                  <a:srgbClr val="D1D5DB"/>
                </a:solidFill>
                <a:effectLst/>
                <a:latin typeface="Söhne"/>
              </a:rPr>
              <a:t>Besoins de fonds de roulement : 70 000 </a:t>
            </a:r>
            <a:r>
              <a:rPr lang="fr-FR" sz="2000" b="0" i="0" dirty="0" err="1">
                <a:solidFill>
                  <a:srgbClr val="D1D5DB"/>
                </a:solidFill>
                <a:effectLst/>
                <a:latin typeface="Söhne"/>
              </a:rPr>
              <a:t>dh</a:t>
            </a:r>
            <a:r>
              <a:rPr lang="fr-FR" sz="2000" b="0" i="0" dirty="0">
                <a:solidFill>
                  <a:srgbClr val="D1D5DB"/>
                </a:solidFill>
                <a:effectLst/>
                <a:latin typeface="Söhne"/>
              </a:rPr>
              <a:t> (calculé en multipliant les dépenses mensuelles par 1,5 pour couvrir les coûts pendant la phase initiale) Total des besoins de financement initial : 965 000 </a:t>
            </a:r>
            <a:r>
              <a:rPr lang="fr-FR" sz="2000" b="0" i="0" dirty="0" err="1">
                <a:solidFill>
                  <a:srgbClr val="D1D5DB"/>
                </a:solidFill>
                <a:effectLst/>
                <a:latin typeface="Söhne"/>
              </a:rPr>
              <a:t>dh</a:t>
            </a:r>
            <a:endParaRPr lang="fr-FR" sz="2000" b="0" i="0" dirty="0">
              <a:solidFill>
                <a:srgbClr val="D1D5DB"/>
              </a:solidFill>
              <a:effectLst/>
              <a:latin typeface="Söhne"/>
            </a:endParaRPr>
          </a:p>
        </p:txBody>
      </p:sp>
      <p:sp>
        <p:nvSpPr>
          <p:cNvPr id="31" name="Oval 30">
            <a:extLst>
              <a:ext uri="{FF2B5EF4-FFF2-40B4-BE49-F238E27FC236}">
                <a16:creationId xmlns:a16="http://schemas.microsoft.com/office/drawing/2014/main" id="{02E0606A-BD57-43DB-957E-84A00723B4D6}"/>
              </a:ext>
            </a:extLst>
          </p:cNvPr>
          <p:cNvSpPr/>
          <p:nvPr/>
        </p:nvSpPr>
        <p:spPr>
          <a:xfrm>
            <a:off x="5269139" y="917517"/>
            <a:ext cx="901757" cy="901757"/>
          </a:xfrm>
          <a:prstGeom prst="ellipse">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solidFill>
                <a:srgbClr val="FFFF00"/>
              </a:solidFill>
            </a:endParaRPr>
          </a:p>
        </p:txBody>
      </p:sp>
      <p:pic>
        <p:nvPicPr>
          <p:cNvPr id="33" name="Graphic 32">
            <a:extLst>
              <a:ext uri="{FF2B5EF4-FFF2-40B4-BE49-F238E27FC236}">
                <a16:creationId xmlns:a16="http://schemas.microsoft.com/office/drawing/2014/main" id="{7868658D-F50E-41C9-AB27-6169A0691881}"/>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Lst>
          </a:blip>
          <a:srcRect/>
          <a:stretch/>
        </p:blipFill>
        <p:spPr>
          <a:xfrm>
            <a:off x="5269139" y="922223"/>
            <a:ext cx="907200" cy="901756"/>
          </a:xfrm>
          <a:prstGeom prst="rect">
            <a:avLst/>
          </a:prstGeom>
        </p:spPr>
      </p:pic>
      <p:graphicFrame>
        <p:nvGraphicFramePr>
          <p:cNvPr id="2" name="Tableau 3">
            <a:extLst>
              <a:ext uri="{FF2B5EF4-FFF2-40B4-BE49-F238E27FC236}">
                <a16:creationId xmlns:a16="http://schemas.microsoft.com/office/drawing/2014/main" id="{03FF69C9-982C-894D-8A3E-1AA304604E16}"/>
              </a:ext>
            </a:extLst>
          </p:cNvPr>
          <p:cNvGraphicFramePr>
            <a:graphicFrameLocks noGrp="1"/>
          </p:cNvGraphicFramePr>
          <p:nvPr>
            <p:extLst>
              <p:ext uri="{D42A27DB-BD31-4B8C-83A1-F6EECF244321}">
                <p14:modId xmlns:p14="http://schemas.microsoft.com/office/powerpoint/2010/main" val="1199181499"/>
              </p:ext>
            </p:extLst>
          </p:nvPr>
        </p:nvGraphicFramePr>
        <p:xfrm>
          <a:off x="287314" y="1916569"/>
          <a:ext cx="5937640" cy="4114800"/>
        </p:xfrm>
        <a:graphic>
          <a:graphicData uri="http://schemas.openxmlformats.org/drawingml/2006/table">
            <a:tbl>
              <a:tblPr firstRow="1" firstCol="1" bandRow="1">
                <a:tableStyleId>{9D7B26C5-4107-4FEC-AEDC-1716B250A1EF}</a:tableStyleId>
              </a:tblPr>
              <a:tblGrid>
                <a:gridCol w="2968820">
                  <a:extLst>
                    <a:ext uri="{9D8B030D-6E8A-4147-A177-3AD203B41FA5}">
                      <a16:colId xmlns:a16="http://schemas.microsoft.com/office/drawing/2014/main" val="2889270442"/>
                    </a:ext>
                  </a:extLst>
                </a:gridCol>
                <a:gridCol w="2968820">
                  <a:extLst>
                    <a:ext uri="{9D8B030D-6E8A-4147-A177-3AD203B41FA5}">
                      <a16:colId xmlns:a16="http://schemas.microsoft.com/office/drawing/2014/main" val="14249888"/>
                    </a:ext>
                  </a:extLst>
                </a:gridCol>
              </a:tblGrid>
              <a:tr h="370840">
                <a:tc>
                  <a:txBody>
                    <a:bodyPr/>
                    <a:lstStyle/>
                    <a:p>
                      <a:r>
                        <a:rPr lang="fr-FR" sz="1800" b="0" kern="0" dirty="0">
                          <a:solidFill>
                            <a:schemeClr val="bg2">
                              <a:lumMod val="90000"/>
                              <a:lumOff val="10000"/>
                            </a:schemeClr>
                          </a:solidFill>
                          <a:effectLst/>
                        </a:rPr>
                        <a:t>Coûts de démarrage</a:t>
                      </a:r>
                      <a:endParaRPr lang="fr-FR" sz="1800" dirty="0">
                        <a:solidFill>
                          <a:schemeClr val="bg2">
                            <a:lumMod val="90000"/>
                            <a:lumOff val="10000"/>
                          </a:schemeClr>
                        </a:solidFill>
                      </a:endParaRPr>
                    </a:p>
                  </a:txBody>
                  <a:tcPr/>
                </a:tc>
                <a:tc>
                  <a:txBody>
                    <a:bodyPr/>
                    <a:lstStyle/>
                    <a:p>
                      <a:r>
                        <a:rPr lang="fr-FR" sz="1800" b="0" kern="0" dirty="0">
                          <a:solidFill>
                            <a:schemeClr val="bg2">
                              <a:lumMod val="90000"/>
                              <a:lumOff val="10000"/>
                            </a:schemeClr>
                          </a:solidFill>
                          <a:effectLst/>
                        </a:rPr>
                        <a:t>Sources de financement disponibles</a:t>
                      </a:r>
                      <a:endParaRPr lang="fr-FR" sz="1800" dirty="0">
                        <a:solidFill>
                          <a:schemeClr val="bg2">
                            <a:lumMod val="90000"/>
                            <a:lumOff val="10000"/>
                          </a:schemeClr>
                        </a:solidFill>
                      </a:endParaRPr>
                    </a:p>
                  </a:txBody>
                  <a:tcPr/>
                </a:tc>
                <a:extLst>
                  <a:ext uri="{0D108BD9-81ED-4DB2-BD59-A6C34878D82A}">
                    <a16:rowId xmlns:a16="http://schemas.microsoft.com/office/drawing/2014/main" val="3238912350"/>
                  </a:ext>
                </a:extLst>
              </a:tr>
              <a:tr h="370840">
                <a:tc>
                  <a:txBody>
                    <a:bodyPr/>
                    <a:lstStyle/>
                    <a:p>
                      <a:r>
                        <a:rPr lang="fr-FR" sz="1800" b="0" kern="0" dirty="0">
                          <a:solidFill>
                            <a:schemeClr val="bg2">
                              <a:lumMod val="90000"/>
                              <a:lumOff val="10000"/>
                            </a:schemeClr>
                          </a:solidFill>
                          <a:effectLst/>
                        </a:rPr>
                        <a:t>Achat ou location d'un local : 150 000 </a:t>
                      </a:r>
                      <a:r>
                        <a:rPr lang="fr-FR" sz="1800" b="0" kern="0" dirty="0" err="1">
                          <a:solidFill>
                            <a:schemeClr val="bg2">
                              <a:lumMod val="90000"/>
                              <a:lumOff val="10000"/>
                            </a:schemeClr>
                          </a:solidFill>
                          <a:effectLst/>
                        </a:rPr>
                        <a:t>dh</a:t>
                      </a:r>
                      <a:endParaRPr lang="fr-FR" sz="1800" dirty="0">
                        <a:solidFill>
                          <a:schemeClr val="bg2">
                            <a:lumMod val="90000"/>
                            <a:lumOff val="10000"/>
                          </a:schemeClr>
                        </a:solidFill>
                      </a:endParaRPr>
                    </a:p>
                  </a:txBody>
                  <a:tcPr/>
                </a:tc>
                <a:tc>
                  <a:txBody>
                    <a:bodyPr/>
                    <a:lstStyle/>
                    <a:p>
                      <a:r>
                        <a:rPr lang="fr-FR" sz="1800" b="0" kern="0" dirty="0">
                          <a:solidFill>
                            <a:schemeClr val="bg2">
                              <a:lumMod val="90000"/>
                              <a:lumOff val="10000"/>
                            </a:schemeClr>
                          </a:solidFill>
                          <a:effectLst/>
                        </a:rPr>
                        <a:t>Prêts bancaires : </a:t>
                      </a:r>
                    </a:p>
                    <a:p>
                      <a:r>
                        <a:rPr lang="fr-FR" sz="1800" b="0" kern="0" dirty="0">
                          <a:solidFill>
                            <a:schemeClr val="bg2">
                              <a:lumMod val="90000"/>
                              <a:lumOff val="10000"/>
                            </a:schemeClr>
                          </a:solidFill>
                          <a:effectLst/>
                        </a:rPr>
                        <a:t>250 000 </a:t>
                      </a:r>
                      <a:r>
                        <a:rPr lang="fr-FR" sz="1800" b="0" kern="0" dirty="0" err="1">
                          <a:solidFill>
                            <a:schemeClr val="bg2">
                              <a:lumMod val="90000"/>
                              <a:lumOff val="10000"/>
                            </a:schemeClr>
                          </a:solidFill>
                          <a:effectLst/>
                        </a:rPr>
                        <a:t>dh</a:t>
                      </a:r>
                      <a:endParaRPr lang="fr-FR" sz="1800" dirty="0">
                        <a:solidFill>
                          <a:schemeClr val="bg2">
                            <a:lumMod val="90000"/>
                            <a:lumOff val="10000"/>
                          </a:schemeClr>
                        </a:solidFill>
                      </a:endParaRPr>
                    </a:p>
                  </a:txBody>
                  <a:tcPr/>
                </a:tc>
                <a:extLst>
                  <a:ext uri="{0D108BD9-81ED-4DB2-BD59-A6C34878D82A}">
                    <a16:rowId xmlns:a16="http://schemas.microsoft.com/office/drawing/2014/main" val="842029832"/>
                  </a:ext>
                </a:extLst>
              </a:tr>
              <a:tr h="370840">
                <a:tc>
                  <a:txBody>
                    <a:bodyPr/>
                    <a:lstStyle/>
                    <a:p>
                      <a:r>
                        <a:rPr lang="fr-FR" sz="1800" b="0" kern="0" dirty="0">
                          <a:solidFill>
                            <a:schemeClr val="bg2">
                              <a:lumMod val="90000"/>
                              <a:lumOff val="10000"/>
                            </a:schemeClr>
                          </a:solidFill>
                          <a:effectLst/>
                        </a:rPr>
                        <a:t>Achat d'équipement et de fournitures : 200 000 </a:t>
                      </a:r>
                      <a:r>
                        <a:rPr lang="fr-FR" sz="1800" b="0" kern="0" dirty="0" err="1">
                          <a:solidFill>
                            <a:schemeClr val="bg2">
                              <a:lumMod val="90000"/>
                              <a:lumOff val="10000"/>
                            </a:schemeClr>
                          </a:solidFill>
                          <a:effectLst/>
                        </a:rPr>
                        <a:t>dh</a:t>
                      </a:r>
                      <a:endParaRPr lang="fr-FR" sz="1800" dirty="0">
                        <a:solidFill>
                          <a:schemeClr val="bg2">
                            <a:lumMod val="90000"/>
                            <a:lumOff val="10000"/>
                          </a:schemeClr>
                        </a:solidFill>
                      </a:endParaRPr>
                    </a:p>
                  </a:txBody>
                  <a:tcPr/>
                </a:tc>
                <a:tc>
                  <a:txBody>
                    <a:bodyPr/>
                    <a:lstStyle/>
                    <a:p>
                      <a:r>
                        <a:rPr lang="fr-FR" sz="1800" b="0" kern="0" dirty="0">
                          <a:solidFill>
                            <a:schemeClr val="bg2">
                              <a:lumMod val="90000"/>
                              <a:lumOff val="10000"/>
                            </a:schemeClr>
                          </a:solidFill>
                          <a:effectLst/>
                        </a:rPr>
                        <a:t>Subventions gouvernementales :</a:t>
                      </a:r>
                    </a:p>
                    <a:p>
                      <a:r>
                        <a:rPr lang="fr-FR" sz="1800" b="0" kern="0" dirty="0">
                          <a:solidFill>
                            <a:schemeClr val="bg2">
                              <a:lumMod val="90000"/>
                              <a:lumOff val="10000"/>
                            </a:schemeClr>
                          </a:solidFill>
                          <a:effectLst/>
                        </a:rPr>
                        <a:t> 25 000 </a:t>
                      </a:r>
                      <a:r>
                        <a:rPr lang="fr-FR" sz="1800" b="0" kern="0" dirty="0" err="1">
                          <a:solidFill>
                            <a:schemeClr val="bg2">
                              <a:lumMod val="90000"/>
                              <a:lumOff val="10000"/>
                            </a:schemeClr>
                          </a:solidFill>
                          <a:effectLst/>
                        </a:rPr>
                        <a:t>dh</a:t>
                      </a:r>
                      <a:endParaRPr lang="fr-FR" sz="1800" dirty="0">
                        <a:solidFill>
                          <a:schemeClr val="bg2">
                            <a:lumMod val="90000"/>
                            <a:lumOff val="10000"/>
                          </a:schemeClr>
                        </a:solidFill>
                      </a:endParaRPr>
                    </a:p>
                  </a:txBody>
                  <a:tcPr/>
                </a:tc>
                <a:extLst>
                  <a:ext uri="{0D108BD9-81ED-4DB2-BD59-A6C34878D82A}">
                    <a16:rowId xmlns:a16="http://schemas.microsoft.com/office/drawing/2014/main" val="370451273"/>
                  </a:ext>
                </a:extLst>
              </a:tr>
              <a:tr h="370840">
                <a:tc>
                  <a:txBody>
                    <a:bodyPr/>
                    <a:lstStyle/>
                    <a:p>
                      <a:r>
                        <a:rPr lang="fr-FR" sz="1800" b="0" kern="0" dirty="0">
                          <a:solidFill>
                            <a:schemeClr val="bg2">
                              <a:lumMod val="90000"/>
                              <a:lumOff val="10000"/>
                            </a:schemeClr>
                          </a:solidFill>
                          <a:effectLst/>
                        </a:rPr>
                        <a:t>Dépenses de marketing : 50 000 </a:t>
                      </a:r>
                      <a:r>
                        <a:rPr lang="fr-FR" sz="1800" b="0" kern="0" dirty="0" err="1">
                          <a:solidFill>
                            <a:schemeClr val="bg2">
                              <a:lumMod val="90000"/>
                              <a:lumOff val="10000"/>
                            </a:schemeClr>
                          </a:solidFill>
                          <a:effectLst/>
                        </a:rPr>
                        <a:t>dh</a:t>
                      </a:r>
                      <a:endParaRPr lang="fr-FR" sz="1800" dirty="0">
                        <a:solidFill>
                          <a:schemeClr val="bg2">
                            <a:lumMod val="90000"/>
                            <a:lumOff val="10000"/>
                          </a:schemeClr>
                        </a:solidFill>
                      </a:endParaRPr>
                    </a:p>
                  </a:txBody>
                  <a:tcPr/>
                </a:tc>
                <a:tc>
                  <a:txBody>
                    <a:bodyPr/>
                    <a:lstStyle/>
                    <a:p>
                      <a:r>
                        <a:rPr lang="fr-FR" sz="1800" b="0" kern="0" dirty="0">
                          <a:solidFill>
                            <a:schemeClr val="bg2">
                              <a:lumMod val="90000"/>
                              <a:lumOff val="10000"/>
                            </a:schemeClr>
                          </a:solidFill>
                          <a:effectLst/>
                        </a:rPr>
                        <a:t>investisseurs privés :</a:t>
                      </a:r>
                    </a:p>
                    <a:p>
                      <a:r>
                        <a:rPr lang="fr-FR" sz="1800" b="0" kern="0" dirty="0">
                          <a:solidFill>
                            <a:schemeClr val="bg2">
                              <a:lumMod val="90000"/>
                              <a:lumOff val="10000"/>
                            </a:schemeClr>
                          </a:solidFill>
                          <a:effectLst/>
                        </a:rPr>
                        <a:t> 75 000 </a:t>
                      </a:r>
                      <a:r>
                        <a:rPr lang="fr-FR" sz="1800" b="0" kern="0" dirty="0" err="1">
                          <a:solidFill>
                            <a:schemeClr val="bg2">
                              <a:lumMod val="90000"/>
                              <a:lumOff val="10000"/>
                            </a:schemeClr>
                          </a:solidFill>
                          <a:effectLst/>
                        </a:rPr>
                        <a:t>dh</a:t>
                      </a:r>
                      <a:endParaRPr lang="fr-FR" sz="1800" dirty="0">
                        <a:solidFill>
                          <a:schemeClr val="bg2">
                            <a:lumMod val="90000"/>
                            <a:lumOff val="10000"/>
                          </a:schemeClr>
                        </a:solidFill>
                      </a:endParaRPr>
                    </a:p>
                  </a:txBody>
                  <a:tcPr/>
                </a:tc>
                <a:extLst>
                  <a:ext uri="{0D108BD9-81ED-4DB2-BD59-A6C34878D82A}">
                    <a16:rowId xmlns:a16="http://schemas.microsoft.com/office/drawing/2014/main" val="669463089"/>
                  </a:ext>
                </a:extLst>
              </a:tr>
              <a:tr h="370840">
                <a:tc>
                  <a:txBody>
                    <a:bodyPr/>
                    <a:lstStyle/>
                    <a:p>
                      <a:r>
                        <a:rPr lang="fr-FR" sz="1800" b="0" kern="0" dirty="0">
                          <a:solidFill>
                            <a:schemeClr val="bg2">
                              <a:lumMod val="90000"/>
                              <a:lumOff val="10000"/>
                            </a:schemeClr>
                          </a:solidFill>
                          <a:effectLst/>
                        </a:rPr>
                        <a:t>rais juridiques : 10 000dh</a:t>
                      </a:r>
                      <a:endParaRPr lang="fr-FR" sz="1800" dirty="0">
                        <a:solidFill>
                          <a:schemeClr val="bg2">
                            <a:lumMod val="90000"/>
                            <a:lumOff val="10000"/>
                          </a:schemeClr>
                        </a:solidFill>
                      </a:endParaRPr>
                    </a:p>
                  </a:txBody>
                  <a:tcPr/>
                </a:tc>
                <a:tc>
                  <a:txBody>
                    <a:bodyPr/>
                    <a:lstStyle/>
                    <a:p>
                      <a:r>
                        <a:rPr lang="fr-FR" sz="1800" b="0" kern="0" dirty="0">
                          <a:solidFill>
                            <a:schemeClr val="bg2">
                              <a:lumMod val="90000"/>
                              <a:lumOff val="10000"/>
                            </a:schemeClr>
                          </a:solidFill>
                          <a:effectLst/>
                        </a:rPr>
                        <a:t>Financement participatif : 15 000 </a:t>
                      </a:r>
                      <a:r>
                        <a:rPr lang="fr-FR" sz="1800" b="0" kern="0" dirty="0" err="1">
                          <a:solidFill>
                            <a:schemeClr val="bg2">
                              <a:lumMod val="90000"/>
                              <a:lumOff val="10000"/>
                            </a:schemeClr>
                          </a:solidFill>
                          <a:effectLst/>
                        </a:rPr>
                        <a:t>dh</a:t>
                      </a:r>
                      <a:endParaRPr lang="fr-FR" sz="1800" dirty="0">
                        <a:solidFill>
                          <a:schemeClr val="bg2">
                            <a:lumMod val="90000"/>
                            <a:lumOff val="10000"/>
                          </a:schemeClr>
                        </a:solidFill>
                      </a:endParaRPr>
                    </a:p>
                  </a:txBody>
                  <a:tcPr/>
                </a:tc>
                <a:extLst>
                  <a:ext uri="{0D108BD9-81ED-4DB2-BD59-A6C34878D82A}">
                    <a16:rowId xmlns:a16="http://schemas.microsoft.com/office/drawing/2014/main" val="224985556"/>
                  </a:ext>
                </a:extLst>
              </a:tr>
              <a:tr h="370840">
                <a:tc>
                  <a:txBody>
                    <a:bodyPr/>
                    <a:lstStyle/>
                    <a:p>
                      <a:r>
                        <a:rPr lang="fr-FR" sz="1800" b="0" kern="0" dirty="0">
                          <a:solidFill>
                            <a:schemeClr val="bg2">
                              <a:lumMod val="90000"/>
                              <a:lumOff val="10000"/>
                            </a:schemeClr>
                          </a:solidFill>
                          <a:effectLst/>
                        </a:rPr>
                        <a:t>Frais de création d'entreprise : 5 000 </a:t>
                      </a:r>
                      <a:r>
                        <a:rPr lang="fr-FR" sz="1800" b="0" kern="0" dirty="0" err="1">
                          <a:solidFill>
                            <a:schemeClr val="bg2">
                              <a:lumMod val="90000"/>
                              <a:lumOff val="10000"/>
                            </a:schemeClr>
                          </a:solidFill>
                          <a:effectLst/>
                        </a:rPr>
                        <a:t>dh</a:t>
                      </a:r>
                      <a:endParaRPr lang="fr-FR" sz="1800" dirty="0">
                        <a:solidFill>
                          <a:schemeClr val="bg2">
                            <a:lumMod val="90000"/>
                            <a:lumOff val="10000"/>
                          </a:schemeClr>
                        </a:solidFill>
                      </a:endParaRPr>
                    </a:p>
                  </a:txBody>
                  <a:tcPr/>
                </a:tc>
                <a:tc>
                  <a:txBody>
                    <a:bodyPr/>
                    <a:lstStyle/>
                    <a:p>
                      <a:r>
                        <a:rPr lang="fr-FR" sz="1800" b="0" kern="0" dirty="0">
                          <a:solidFill>
                            <a:schemeClr val="bg2">
                              <a:lumMod val="90000"/>
                              <a:lumOff val="10000"/>
                            </a:schemeClr>
                          </a:solidFill>
                          <a:effectLst/>
                        </a:rPr>
                        <a:t>Épargne personnelle : </a:t>
                      </a:r>
                    </a:p>
                    <a:p>
                      <a:r>
                        <a:rPr lang="fr-FR" sz="1800" b="0" kern="0" dirty="0">
                          <a:solidFill>
                            <a:schemeClr val="bg2">
                              <a:lumMod val="90000"/>
                              <a:lumOff val="10000"/>
                            </a:schemeClr>
                          </a:solidFill>
                          <a:effectLst/>
                        </a:rPr>
                        <a:t>30 000 </a:t>
                      </a:r>
                      <a:r>
                        <a:rPr lang="fr-FR" sz="1800" b="0" kern="0" dirty="0" err="1">
                          <a:solidFill>
                            <a:schemeClr val="bg2">
                              <a:lumMod val="90000"/>
                              <a:lumOff val="10000"/>
                            </a:schemeClr>
                          </a:solidFill>
                          <a:effectLst/>
                        </a:rPr>
                        <a:t>dh</a:t>
                      </a:r>
                      <a:endParaRPr lang="fr-FR" sz="1800" dirty="0">
                        <a:solidFill>
                          <a:schemeClr val="bg2">
                            <a:lumMod val="90000"/>
                            <a:lumOff val="10000"/>
                          </a:schemeClr>
                        </a:solidFill>
                      </a:endParaRPr>
                    </a:p>
                  </a:txBody>
                  <a:tcPr/>
                </a:tc>
                <a:extLst>
                  <a:ext uri="{0D108BD9-81ED-4DB2-BD59-A6C34878D82A}">
                    <a16:rowId xmlns:a16="http://schemas.microsoft.com/office/drawing/2014/main" val="2374117275"/>
                  </a:ext>
                </a:extLst>
              </a:tr>
            </a:tbl>
          </a:graphicData>
        </a:graphic>
      </p:graphicFrame>
    </p:spTree>
    <p:custDataLst>
      <p:tags r:id="rId1"/>
    </p:custDataLst>
    <p:extLst>
      <p:ext uri="{BB962C8B-B14F-4D97-AF65-F5344CB8AC3E}">
        <p14:creationId xmlns:p14="http://schemas.microsoft.com/office/powerpoint/2010/main" val="3505195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3EF42423-098C-A2C8-F177-7474DD72BBFF}"/>
              </a:ext>
            </a:extLst>
          </p:cNvPr>
          <p:cNvGraphicFramePr/>
          <p:nvPr>
            <p:extLst>
              <p:ext uri="{D42A27DB-BD31-4B8C-83A1-F6EECF244321}">
                <p14:modId xmlns:p14="http://schemas.microsoft.com/office/powerpoint/2010/main" val="3608970565"/>
              </p:ext>
            </p:extLst>
          </p:nvPr>
        </p:nvGraphicFramePr>
        <p:xfrm>
          <a:off x="2032000" y="967155"/>
          <a:ext cx="8659446" cy="5558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BA7AB0C-600B-5CAC-BA3A-48ED1164FFF4}"/>
              </a:ext>
            </a:extLst>
          </p:cNvPr>
          <p:cNvSpPr/>
          <p:nvPr/>
        </p:nvSpPr>
        <p:spPr>
          <a:xfrm>
            <a:off x="3150577" y="332806"/>
            <a:ext cx="5890846" cy="457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fr-FR" sz="2400" kern="0" dirty="0">
                <a:solidFill>
                  <a:schemeClr val="tx1"/>
                </a:solidFill>
                <a:latin typeface="+mj-lt"/>
              </a:rPr>
              <a:t>Plan d’action sur 3 ans:</a:t>
            </a:r>
          </a:p>
        </p:txBody>
      </p:sp>
      <p:grpSp>
        <p:nvGrpSpPr>
          <p:cNvPr id="6" name="Google Shape;13310;p89">
            <a:extLst>
              <a:ext uri="{FF2B5EF4-FFF2-40B4-BE49-F238E27FC236}">
                <a16:creationId xmlns:a16="http://schemas.microsoft.com/office/drawing/2014/main" id="{B5D145E7-9C40-4657-6C29-79B19C467F0D}"/>
              </a:ext>
            </a:extLst>
          </p:cNvPr>
          <p:cNvGrpSpPr/>
          <p:nvPr/>
        </p:nvGrpSpPr>
        <p:grpSpPr>
          <a:xfrm>
            <a:off x="6096000" y="6105571"/>
            <a:ext cx="319874" cy="419623"/>
            <a:chOff x="-3365275" y="3253275"/>
            <a:chExt cx="222150" cy="291425"/>
          </a:xfrm>
        </p:grpSpPr>
        <p:sp>
          <p:nvSpPr>
            <p:cNvPr id="7" name="Google Shape;13311;p89">
              <a:extLst>
                <a:ext uri="{FF2B5EF4-FFF2-40B4-BE49-F238E27FC236}">
                  <a16:creationId xmlns:a16="http://schemas.microsoft.com/office/drawing/2014/main" id="{ACE2657B-E9B7-152F-D38E-B8A4CCFF3EE8}"/>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12;p89">
              <a:extLst>
                <a:ext uri="{FF2B5EF4-FFF2-40B4-BE49-F238E27FC236}">
                  <a16:creationId xmlns:a16="http://schemas.microsoft.com/office/drawing/2014/main" id="{02C43E5A-01ED-FB40-0C90-F42EDAE87F3B}"/>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553722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543DB513-448B-4DA7-BCBE-3D3DD89E361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543DB513-448B-4DA7-BCBE-3D3DD89E3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a:blip r:embed="rId6"/>
          <a:srcRect l="67" r="67"/>
          <a:stretch/>
        </p:blipFill>
        <p:spPr>
          <a:xfrm>
            <a:off x="4562787" y="2223722"/>
            <a:ext cx="3074930" cy="306977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a:blip r:embed="rId7"/>
          <a:srcRect l="1256" r="1256"/>
          <a:stretch/>
        </p:blipFill>
        <p:spPr>
          <a:xfrm>
            <a:off x="2142843" y="2223722"/>
            <a:ext cx="2239563" cy="2231450"/>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a:blip r:embed="rId8"/>
          <a:srcRect l="1928" r="1928"/>
          <a:stretch/>
        </p:blipFill>
        <p:spPr>
          <a:xfrm>
            <a:off x="137218" y="2223722"/>
            <a:ext cx="1820883" cy="1814287"/>
          </a:xfrm>
          <a:prstGeom prst="ellipse">
            <a:avLst/>
          </a:prstGeom>
        </p:spPr>
      </p:pic>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a:blip r:embed="rId9"/>
          <a:srcRect l="4445" r="4445"/>
          <a:stretch/>
        </p:blipFill>
        <p:spPr>
          <a:xfrm>
            <a:off x="7822460" y="2223723"/>
            <a:ext cx="2229017"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a:blip r:embed="rId10"/>
          <a:srcRect l="3069" r="3069"/>
          <a:stretch/>
        </p:blipFill>
        <p:spPr>
          <a:xfrm>
            <a:off x="10237705" y="2223722"/>
            <a:ext cx="1820883" cy="1817826"/>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a:blip r:embed="rId8"/>
          <a:srcRect l="1928" r="1928"/>
          <a:stretch/>
        </p:blipFill>
        <p:spPr>
          <a:xfrm>
            <a:off x="12651465"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543795" y="1564429"/>
            <a:ext cx="1104405" cy="369332"/>
          </a:xfrm>
          <a:prstGeom prst="rect">
            <a:avLst/>
          </a:prstGeom>
          <a:noFill/>
        </p:spPr>
        <p:txBody>
          <a:bodyPr wrap="none" numCol="1" rtlCol="0">
            <a:spAutoFit/>
          </a:bodyPr>
          <a:lstStyle/>
          <a:p>
            <a:pPr algn="ctr"/>
            <a:r>
              <a:rPr lang="de-DE" altLang="de-DE" dirty="0" err="1">
                <a:solidFill>
                  <a:schemeClr val="bg1">
                    <a:lumMod val="60000"/>
                    <a:lumOff val="40000"/>
                  </a:schemeClr>
                </a:solidFill>
              </a:rPr>
              <a:t>colorbox</a:t>
            </a:r>
            <a:endParaRPr lang="de-DE" altLang="de-DE" dirty="0">
              <a:solidFill>
                <a:schemeClr val="bg1">
                  <a:lumMod val="60000"/>
                  <a:lumOff val="40000"/>
                </a:schemeClr>
              </a:solidFill>
            </a:endParaRPr>
          </a:p>
        </p:txBody>
      </p:sp>
      <p:sp>
        <p:nvSpPr>
          <p:cNvPr id="8" name="TextBox 7">
            <a:extLst>
              <a:ext uri="{FF2B5EF4-FFF2-40B4-BE49-F238E27FC236}">
                <a16:creationId xmlns:a16="http://schemas.microsoft.com/office/drawing/2014/main" id="{A6F98398-D37C-48F7-AFB4-61414B26E841}"/>
              </a:ext>
            </a:extLst>
          </p:cNvPr>
          <p:cNvSpPr txBox="1"/>
          <p:nvPr/>
        </p:nvSpPr>
        <p:spPr>
          <a:xfrm>
            <a:off x="7958370" y="1564429"/>
            <a:ext cx="194636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+2125654226166</a:t>
            </a:r>
          </a:p>
        </p:txBody>
      </p:sp>
      <p:sp>
        <p:nvSpPr>
          <p:cNvPr id="9" name="TextBox 8">
            <a:extLst>
              <a:ext uri="{FF2B5EF4-FFF2-40B4-BE49-F238E27FC236}">
                <a16:creationId xmlns:a16="http://schemas.microsoft.com/office/drawing/2014/main" id="{08049B4D-14D3-4EBB-B0AD-A4BE4C136E58}"/>
              </a:ext>
            </a:extLst>
          </p:cNvPr>
          <p:cNvSpPr txBox="1"/>
          <p:nvPr/>
        </p:nvSpPr>
        <p:spPr>
          <a:xfrm>
            <a:off x="10592138" y="1564429"/>
            <a:ext cx="1104406" cy="369332"/>
          </a:xfrm>
          <a:prstGeom prst="rect">
            <a:avLst/>
          </a:prstGeom>
          <a:noFill/>
        </p:spPr>
        <p:txBody>
          <a:bodyPr wrap="none" numCol="1" rtlCol="0">
            <a:spAutoFit/>
          </a:bodyPr>
          <a:lstStyle/>
          <a:p>
            <a:pPr algn="ctr"/>
            <a:r>
              <a:rPr lang="de-DE" altLang="de-DE" dirty="0" err="1">
                <a:solidFill>
                  <a:schemeClr val="bg2">
                    <a:lumMod val="75000"/>
                    <a:lumOff val="25000"/>
                  </a:schemeClr>
                </a:solidFill>
              </a:rPr>
              <a:t>colorbox</a:t>
            </a:r>
            <a:endParaRPr lang="de-DE" altLang="de-DE" dirty="0">
              <a:solidFill>
                <a:schemeClr val="bg2">
                  <a:lumMod val="75000"/>
                  <a:lumOff val="25000"/>
                </a:schemeClr>
              </a:solidFill>
            </a:endParaRPr>
          </a:p>
        </p:txBody>
      </p:sp>
      <p:sp>
        <p:nvSpPr>
          <p:cNvPr id="10" name="TextBox 9">
            <a:extLst>
              <a:ext uri="{FF2B5EF4-FFF2-40B4-BE49-F238E27FC236}">
                <a16:creationId xmlns:a16="http://schemas.microsoft.com/office/drawing/2014/main" id="{2D955090-E87B-41DF-B5F9-2F676D0D45F4}"/>
              </a:ext>
            </a:extLst>
          </p:cNvPr>
          <p:cNvSpPr txBox="1"/>
          <p:nvPr/>
        </p:nvSpPr>
        <p:spPr>
          <a:xfrm>
            <a:off x="478627" y="1564429"/>
            <a:ext cx="1138067"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Colorbox</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81606" y="1564429"/>
            <a:ext cx="1357679" cy="369332"/>
          </a:xfrm>
          <a:prstGeom prst="rect">
            <a:avLst/>
          </a:prstGeom>
          <a:noFill/>
        </p:spPr>
        <p:txBody>
          <a:bodyPr wrap="none" numCol="1" rtlCol="0">
            <a:spAutoFit/>
          </a:bodyPr>
          <a:lstStyle/>
          <a:p>
            <a:pPr algn="ctr"/>
            <a:r>
              <a:rPr lang="de-DE" altLang="de-DE" dirty="0"/>
              <a:t>@Colorbox</a:t>
            </a:r>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11"/>
          <a:srcRect l="2728" t="19258" r="2728" b="17777"/>
          <a:stretch/>
        </p:blipFill>
        <p:spPr>
          <a:xfrm>
            <a:off x="17467601"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a:blip r:embed="rId12"/>
          <a:srcRect l="2469" r="2469"/>
          <a:stretch/>
        </p:blipFill>
        <p:spPr>
          <a:xfrm>
            <a:off x="-2073217" y="2223722"/>
            <a:ext cx="1820883" cy="1817826"/>
          </a:xfrm>
          <a:prstGeom prst="ellipse">
            <a:avLst/>
          </a:prstGeom>
        </p:spPr>
      </p:pic>
      <p:sp>
        <p:nvSpPr>
          <p:cNvPr id="18" name="TextBox 17">
            <a:extLst>
              <a:ext uri="{FF2B5EF4-FFF2-40B4-BE49-F238E27FC236}">
                <a16:creationId xmlns:a16="http://schemas.microsoft.com/office/drawing/2014/main" id="{78C60FF7-E22A-4382-B3B4-E1CE88AE15D7}"/>
              </a:ext>
            </a:extLst>
          </p:cNvPr>
          <p:cNvSpPr txBox="1"/>
          <p:nvPr/>
        </p:nvSpPr>
        <p:spPr>
          <a:xfrm>
            <a:off x="-1731810" y="1564429"/>
            <a:ext cx="1138067" cy="369332"/>
          </a:xfrm>
          <a:prstGeom prst="rect">
            <a:avLst/>
          </a:prstGeom>
        </p:spPr>
        <p:txBody>
          <a:bodyPr wrap="none" numCol="1" rtlCol="0">
            <a:spAutoFit/>
          </a:bodyPr>
          <a:lstStyle/>
          <a:p>
            <a:pPr algn="ctr"/>
            <a:r>
              <a:rPr lang="de-DE" altLang="de-DE" dirty="0">
                <a:solidFill>
                  <a:schemeClr val="bg1">
                    <a:lumMod val="60000"/>
                    <a:lumOff val="40000"/>
                  </a:schemeClr>
                </a:solidFill>
              </a:rPr>
              <a:t>Colorbox</a:t>
            </a:r>
          </a:p>
        </p:txBody>
      </p:sp>
      <p:sp>
        <p:nvSpPr>
          <p:cNvPr id="19" name="TextBox 18">
            <a:extLst>
              <a:ext uri="{FF2B5EF4-FFF2-40B4-BE49-F238E27FC236}">
                <a16:creationId xmlns:a16="http://schemas.microsoft.com/office/drawing/2014/main" id="{0D216F81-8C1D-44D6-B3B4-365DE8E7C627}"/>
              </a:ext>
            </a:extLst>
          </p:cNvPr>
          <p:cNvSpPr txBox="1"/>
          <p:nvPr/>
        </p:nvSpPr>
        <p:spPr>
          <a:xfrm>
            <a:off x="13009704" y="1546243"/>
            <a:ext cx="1104406" cy="369332"/>
          </a:xfrm>
          <a:prstGeom prst="rect">
            <a:avLst/>
          </a:prstGeom>
        </p:spPr>
        <p:txBody>
          <a:bodyPr wrap="none" numCol="1" rtlCol="0">
            <a:spAutoFit/>
          </a:bodyPr>
          <a:lstStyle/>
          <a:p>
            <a:pPr algn="ctr"/>
            <a:r>
              <a:rPr lang="de-DE" altLang="de-DE" dirty="0" err="1">
                <a:solidFill>
                  <a:schemeClr val="bg2">
                    <a:lumMod val="75000"/>
                    <a:lumOff val="25000"/>
                  </a:schemeClr>
                </a:solidFill>
              </a:rPr>
              <a:t>colorbox</a:t>
            </a:r>
            <a:endParaRPr lang="de-DE" altLang="de-DE" dirty="0">
              <a:solidFill>
                <a:schemeClr val="bg2">
                  <a:lumMod val="75000"/>
                  <a:lumOff val="25000"/>
                </a:schemeClr>
              </a:solidFill>
            </a:endParaRPr>
          </a:p>
        </p:txBody>
      </p:sp>
      <p:sp>
        <p:nvSpPr>
          <p:cNvPr id="21" name="TextBox 20">
            <a:extLst>
              <a:ext uri="{FF2B5EF4-FFF2-40B4-BE49-F238E27FC236}">
                <a16:creationId xmlns:a16="http://schemas.microsoft.com/office/drawing/2014/main" id="{54352017-B16F-4C36-816A-E37B5F145342}"/>
              </a:ext>
            </a:extLst>
          </p:cNvPr>
          <p:cNvSpPr txBox="1"/>
          <p:nvPr/>
        </p:nvSpPr>
        <p:spPr>
          <a:xfrm>
            <a:off x="17612992" y="1564429"/>
            <a:ext cx="1530098" cy="369332"/>
          </a:xfrm>
          <a:prstGeom prst="rect">
            <a:avLst/>
          </a:prstGeom>
        </p:spPr>
        <p:txBody>
          <a:bodyPr wrap="none" numCol="1" rtlCol="0">
            <a:spAutoFit/>
          </a:bodyPr>
          <a:lstStyle/>
          <a:p>
            <a:pPr algn="ctr"/>
            <a:r>
              <a:rPr lang="de-DE" altLang="de-DE" dirty="0">
                <a:solidFill>
                  <a:schemeClr val="bg2">
                    <a:lumMod val="75000"/>
                    <a:lumOff val="25000"/>
                  </a:schemeClr>
                </a:solidFill>
              </a:rPr>
              <a:t>HEADLINE  2</a:t>
            </a:r>
          </a:p>
        </p:txBody>
      </p:sp>
      <p:sp>
        <p:nvSpPr>
          <p:cNvPr id="24" name="ZoneTexte 23">
            <a:extLst>
              <a:ext uri="{FF2B5EF4-FFF2-40B4-BE49-F238E27FC236}">
                <a16:creationId xmlns:a16="http://schemas.microsoft.com/office/drawing/2014/main" id="{034A8326-EBCB-2DE8-4339-DE75FA88B287}"/>
              </a:ext>
            </a:extLst>
          </p:cNvPr>
          <p:cNvSpPr txBox="1"/>
          <p:nvPr/>
        </p:nvSpPr>
        <p:spPr>
          <a:xfrm>
            <a:off x="478627" y="553887"/>
            <a:ext cx="10682654" cy="584775"/>
          </a:xfrm>
          <a:prstGeom prst="rect">
            <a:avLst/>
          </a:prstGeom>
          <a:noFill/>
        </p:spPr>
        <p:txBody>
          <a:bodyPr wrap="square">
            <a:spAutoFit/>
          </a:bodyPr>
          <a:lstStyle/>
          <a:p>
            <a:pPr algn="ctr"/>
            <a:r>
              <a:rPr lang="fr-FR" sz="2800" kern="0" dirty="0">
                <a:solidFill>
                  <a:schemeClr val="tx1"/>
                </a:solidFill>
                <a:latin typeface="Segoe UI Black (En-têtes)"/>
              </a:rPr>
              <a:t>contactez</a:t>
            </a:r>
            <a:r>
              <a:rPr lang="fr-FR" sz="3200" kern="0" dirty="0">
                <a:solidFill>
                  <a:schemeClr val="tx1"/>
                </a:solidFill>
                <a:latin typeface="Segoe UI Black (En-têtes)"/>
              </a:rPr>
              <a:t> nous </a:t>
            </a:r>
          </a:p>
        </p:txBody>
      </p:sp>
    </p:spTree>
    <p:custDataLst>
      <p:tags r:id="rId1"/>
    </p:custDataLst>
    <p:extLst>
      <p:ext uri="{BB962C8B-B14F-4D97-AF65-F5344CB8AC3E}">
        <p14:creationId xmlns:p14="http://schemas.microsoft.com/office/powerpoint/2010/main" val="1724995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a:blip r:embed="rId3"/>
          <a:srcRect l="1486" r="1486"/>
          <a:stretch/>
        </p:blipFill>
        <p:spPr>
          <a:xfrm>
            <a:off x="4562787" y="2223722"/>
            <a:ext cx="3066424" cy="3069771"/>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a:blip r:embed="rId4"/>
          <a:srcRect l="2022" r="2022"/>
          <a:stretch/>
        </p:blipFill>
        <p:spPr>
          <a:xfrm>
            <a:off x="2142844" y="2223722"/>
            <a:ext cx="2235201"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a:blip r:embed="rId5"/>
          <a:srcRect l="67" r="67"/>
          <a:stretch/>
        </p:blipFill>
        <p:spPr>
          <a:xfrm>
            <a:off x="7813953" y="2223722"/>
            <a:ext cx="2235202" cy="223145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a:blip r:embed="rId6"/>
          <a:srcRect l="2376" r="2376"/>
          <a:stretch/>
        </p:blipFill>
        <p:spPr>
          <a:xfrm>
            <a:off x="137219" y="2223722"/>
            <a:ext cx="1820883" cy="1814287"/>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a:blip r:embed="rId7"/>
          <a:srcRect l="4229" r="4229"/>
          <a:stretch/>
        </p:blipFill>
        <p:spPr>
          <a:xfrm>
            <a:off x="10233898"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417160" y="1564429"/>
            <a:ext cx="1357679" cy="369332"/>
          </a:xfrm>
          <a:prstGeom prst="rect">
            <a:avLst/>
          </a:prstGeom>
          <a:noFill/>
        </p:spPr>
        <p:txBody>
          <a:bodyPr wrap="none" numCol="1" rtlCol="0">
            <a:spAutoFit/>
          </a:bodyPr>
          <a:lstStyle/>
          <a:p>
            <a:pPr algn="ctr"/>
            <a:r>
              <a:rPr lang="de-DE" altLang="de-DE" dirty="0"/>
              <a:t>@Colorbox</a:t>
            </a:r>
          </a:p>
        </p:txBody>
      </p:sp>
      <p:sp>
        <p:nvSpPr>
          <p:cNvPr id="8" name="TextBox 7">
            <a:extLst>
              <a:ext uri="{FF2B5EF4-FFF2-40B4-BE49-F238E27FC236}">
                <a16:creationId xmlns:a16="http://schemas.microsoft.com/office/drawing/2014/main" id="{A6F98398-D37C-48F7-AFB4-61414B26E841}"/>
              </a:ext>
            </a:extLst>
          </p:cNvPr>
          <p:cNvSpPr txBox="1"/>
          <p:nvPr/>
        </p:nvSpPr>
        <p:spPr>
          <a:xfrm>
            <a:off x="8379352" y="1564429"/>
            <a:ext cx="1104405" cy="369332"/>
          </a:xfrm>
          <a:prstGeom prst="rect">
            <a:avLst/>
          </a:prstGeom>
          <a:noFill/>
        </p:spPr>
        <p:txBody>
          <a:bodyPr wrap="none" numCol="1" rtlCol="0">
            <a:spAutoFit/>
          </a:bodyPr>
          <a:lstStyle/>
          <a:p>
            <a:pPr algn="ctr"/>
            <a:r>
              <a:rPr lang="de-DE" altLang="de-DE" dirty="0" err="1">
                <a:solidFill>
                  <a:schemeClr val="bg1">
                    <a:lumMod val="60000"/>
                    <a:lumOff val="40000"/>
                  </a:schemeClr>
                </a:solidFill>
              </a:rPr>
              <a:t>colorbox</a:t>
            </a:r>
            <a:endParaRPr lang="de-DE" altLang="de-DE" dirty="0">
              <a:solidFill>
                <a:schemeClr val="bg1">
                  <a:lumMod val="60000"/>
                  <a:lumOff val="40000"/>
                </a:schemeClr>
              </a:solidFill>
            </a:endParaRPr>
          </a:p>
        </p:txBody>
      </p:sp>
      <p:sp>
        <p:nvSpPr>
          <p:cNvPr id="9" name="TextBox 8">
            <a:extLst>
              <a:ext uri="{FF2B5EF4-FFF2-40B4-BE49-F238E27FC236}">
                <a16:creationId xmlns:a16="http://schemas.microsoft.com/office/drawing/2014/main" id="{08049B4D-14D3-4EBB-B0AD-A4BE4C136E58}"/>
              </a:ext>
            </a:extLst>
          </p:cNvPr>
          <p:cNvSpPr txBox="1"/>
          <p:nvPr/>
        </p:nvSpPr>
        <p:spPr>
          <a:xfrm>
            <a:off x="10171157" y="1564429"/>
            <a:ext cx="194636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+2125654226166</a:t>
            </a:r>
          </a:p>
        </p:txBody>
      </p:sp>
      <p:sp>
        <p:nvSpPr>
          <p:cNvPr id="10" name="TextBox 9">
            <a:extLst>
              <a:ext uri="{FF2B5EF4-FFF2-40B4-BE49-F238E27FC236}">
                <a16:creationId xmlns:a16="http://schemas.microsoft.com/office/drawing/2014/main" id="{2D955090-E87B-41DF-B5F9-2F676D0D45F4}"/>
              </a:ext>
            </a:extLst>
          </p:cNvPr>
          <p:cNvSpPr txBox="1"/>
          <p:nvPr/>
        </p:nvSpPr>
        <p:spPr>
          <a:xfrm>
            <a:off x="478630" y="1564429"/>
            <a:ext cx="113806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Colorbox</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691414" y="1564429"/>
            <a:ext cx="1138067"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Colorbox</a:t>
            </a:r>
          </a:p>
        </p:txBody>
      </p:sp>
      <p:sp>
        <p:nvSpPr>
          <p:cNvPr id="23" name="Rectangle 22">
            <a:extLst>
              <a:ext uri="{FF2B5EF4-FFF2-40B4-BE49-F238E27FC236}">
                <a16:creationId xmlns:a16="http://schemas.microsoft.com/office/drawing/2014/main" id="{39BBBFF8-DF22-2BE3-B5B8-2EDAC75E6596}"/>
              </a:ext>
            </a:extLst>
          </p:cNvPr>
          <p:cNvSpPr/>
          <p:nvPr/>
        </p:nvSpPr>
        <p:spPr>
          <a:xfrm>
            <a:off x="4562787" y="395839"/>
            <a:ext cx="2883877" cy="53614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fr-FR" sz="2800" kern="0" dirty="0">
                <a:solidFill>
                  <a:schemeClr val="tx1"/>
                </a:solidFill>
                <a:latin typeface="Segoe UI Black (En-têtes)"/>
              </a:rPr>
              <a:t>contactez nous </a:t>
            </a:r>
          </a:p>
        </p:txBody>
      </p:sp>
    </p:spTree>
    <p:custDataLst>
      <p:tags r:id="rId1"/>
    </p:custDataLst>
    <p:extLst>
      <p:ext uri="{BB962C8B-B14F-4D97-AF65-F5344CB8AC3E}">
        <p14:creationId xmlns:p14="http://schemas.microsoft.com/office/powerpoint/2010/main" val="3531388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1D9BEC62-D208-46A3-81CE-DD240BF66A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8" name="Object 17" hidden="1">
                        <a:extLst>
                          <a:ext uri="{FF2B5EF4-FFF2-40B4-BE49-F238E27FC236}">
                            <a16:creationId xmlns:a16="http://schemas.microsoft.com/office/drawing/2014/main" id="{1D9BEC62-D208-46A3-81CE-DD240BF66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ZoneTexte 30">
            <a:extLst>
              <a:ext uri="{FF2B5EF4-FFF2-40B4-BE49-F238E27FC236}">
                <a16:creationId xmlns:a16="http://schemas.microsoft.com/office/drawing/2014/main" id="{A3FD301D-D6BA-31E5-7B57-ECDA2BDD9F51}"/>
              </a:ext>
            </a:extLst>
          </p:cNvPr>
          <p:cNvSpPr txBox="1"/>
          <p:nvPr/>
        </p:nvSpPr>
        <p:spPr>
          <a:xfrm>
            <a:off x="619858" y="470999"/>
            <a:ext cx="6093068" cy="584775"/>
          </a:xfrm>
          <a:prstGeom prst="rect">
            <a:avLst/>
          </a:prstGeom>
          <a:noFill/>
        </p:spPr>
        <p:txBody>
          <a:bodyPr wrap="square">
            <a:spAutoFit/>
          </a:bodyPr>
          <a:lstStyle/>
          <a:p>
            <a:r>
              <a:rPr lang="fr-FR" sz="3200" dirty="0">
                <a:latin typeface="Segoe UI Black (En-têtes)"/>
              </a:rPr>
              <a:t>ETUDE  TECHNIQUE</a:t>
            </a:r>
          </a:p>
        </p:txBody>
      </p:sp>
      <p:cxnSp>
        <p:nvCxnSpPr>
          <p:cNvPr id="80" name="Google Shape;3838;p68">
            <a:extLst>
              <a:ext uri="{FF2B5EF4-FFF2-40B4-BE49-F238E27FC236}">
                <a16:creationId xmlns:a16="http://schemas.microsoft.com/office/drawing/2014/main" id="{97E452D8-1F04-CFA1-882F-0991A1DDC858}"/>
              </a:ext>
            </a:extLst>
          </p:cNvPr>
          <p:cNvCxnSpPr>
            <a:cxnSpLocks/>
          </p:cNvCxnSpPr>
          <p:nvPr/>
        </p:nvCxnSpPr>
        <p:spPr>
          <a:xfrm flipH="1">
            <a:off x="762525" y="1055775"/>
            <a:ext cx="9823413" cy="0"/>
          </a:xfrm>
          <a:prstGeom prst="straightConnector1">
            <a:avLst/>
          </a:prstGeom>
          <a:noFill/>
          <a:ln w="38100" cap="flat" cmpd="sng">
            <a:solidFill>
              <a:schemeClr val="dk1"/>
            </a:solidFill>
            <a:prstDash val="solid"/>
            <a:round/>
            <a:headEnd type="oval" w="med" len="med"/>
            <a:tailEnd type="none" w="med" len="med"/>
          </a:ln>
        </p:spPr>
      </p:cxnSp>
      <p:sp>
        <p:nvSpPr>
          <p:cNvPr id="82" name="ZoneTexte 81">
            <a:extLst>
              <a:ext uri="{FF2B5EF4-FFF2-40B4-BE49-F238E27FC236}">
                <a16:creationId xmlns:a16="http://schemas.microsoft.com/office/drawing/2014/main" id="{5EC2352B-6953-39E3-A436-AD2C29B743F7}"/>
              </a:ext>
            </a:extLst>
          </p:cNvPr>
          <p:cNvSpPr txBox="1"/>
          <p:nvPr/>
        </p:nvSpPr>
        <p:spPr>
          <a:xfrm>
            <a:off x="762525" y="1640549"/>
            <a:ext cx="6093068" cy="923330"/>
          </a:xfrm>
          <a:prstGeom prst="rect">
            <a:avLst/>
          </a:prstGeom>
          <a:noFill/>
        </p:spPr>
        <p:txBody>
          <a:bodyPr wrap="square">
            <a:spAutoFit/>
          </a:bodyPr>
          <a:lstStyle/>
          <a:p>
            <a:pPr marL="0" lvl="0" indent="0" rtl="0">
              <a:spcBef>
                <a:spcPts val="0"/>
              </a:spcBef>
              <a:spcAft>
                <a:spcPts val="0"/>
              </a:spcAft>
              <a:buNone/>
            </a:pPr>
            <a:r>
              <a:rPr lang="fr-FR" sz="1800" dirty="0">
                <a:solidFill>
                  <a:schemeClr val="lt2"/>
                </a:solidFill>
              </a:rPr>
              <a:t>1. </a:t>
            </a:r>
            <a:r>
              <a:rPr lang="fr-FR" b="0" i="0" dirty="0">
                <a:solidFill>
                  <a:srgbClr val="D1D5DB"/>
                </a:solidFill>
                <a:effectLst/>
                <a:latin typeface="Söhne"/>
              </a:rPr>
              <a:t>L'imprimerie </a:t>
            </a:r>
            <a:r>
              <a:rPr lang="fr-FR" b="0" i="0" dirty="0" err="1">
                <a:solidFill>
                  <a:srgbClr val="D1D5DB"/>
                </a:solidFill>
                <a:effectLst/>
                <a:latin typeface="Söhne"/>
              </a:rPr>
              <a:t>ColorBox</a:t>
            </a:r>
            <a:r>
              <a:rPr lang="fr-FR" b="0" i="0" dirty="0">
                <a:solidFill>
                  <a:srgbClr val="D1D5DB"/>
                </a:solidFill>
                <a:effectLst/>
                <a:latin typeface="Söhne"/>
              </a:rPr>
              <a:t> dispose de deux presses offset et d'une presse numérique grand format pour répondre aux besoins des clients</a:t>
            </a:r>
            <a:endParaRPr lang="fr-FR" sz="1800" dirty="0">
              <a:solidFill>
                <a:schemeClr val="lt2"/>
              </a:solidFill>
            </a:endParaRPr>
          </a:p>
        </p:txBody>
      </p:sp>
      <p:sp>
        <p:nvSpPr>
          <p:cNvPr id="84" name="ZoneTexte 83">
            <a:extLst>
              <a:ext uri="{FF2B5EF4-FFF2-40B4-BE49-F238E27FC236}">
                <a16:creationId xmlns:a16="http://schemas.microsoft.com/office/drawing/2014/main" id="{AEB3D4A2-C415-A4F6-D1C8-EA01C49261EC}"/>
              </a:ext>
            </a:extLst>
          </p:cNvPr>
          <p:cNvSpPr txBox="1"/>
          <p:nvPr/>
        </p:nvSpPr>
        <p:spPr>
          <a:xfrm>
            <a:off x="3809059" y="2563879"/>
            <a:ext cx="6093068" cy="923330"/>
          </a:xfrm>
          <a:prstGeom prst="rect">
            <a:avLst/>
          </a:prstGeom>
          <a:noFill/>
        </p:spPr>
        <p:txBody>
          <a:bodyPr wrap="square">
            <a:spAutoFit/>
          </a:bodyPr>
          <a:lstStyle/>
          <a:p>
            <a:r>
              <a:rPr lang="fr-FR" b="0" i="0" dirty="0">
                <a:solidFill>
                  <a:srgbClr val="D1D5DB"/>
                </a:solidFill>
                <a:effectLst/>
                <a:latin typeface="Segoe UI Semibold (Corps)"/>
              </a:rPr>
              <a:t>2</a:t>
            </a:r>
            <a:r>
              <a:rPr lang="fr-FR" b="0" i="0" dirty="0">
                <a:solidFill>
                  <a:srgbClr val="D1D5DB"/>
                </a:solidFill>
                <a:effectLst/>
                <a:latin typeface="Söhne"/>
              </a:rPr>
              <a:t>. L'imprimerie </a:t>
            </a:r>
            <a:r>
              <a:rPr lang="fr-FR" b="0" i="0" dirty="0" err="1">
                <a:solidFill>
                  <a:srgbClr val="D1D5DB"/>
                </a:solidFill>
                <a:effectLst/>
                <a:latin typeface="Söhne"/>
              </a:rPr>
              <a:t>ColorBox</a:t>
            </a:r>
            <a:r>
              <a:rPr lang="fr-FR" b="0" i="0" dirty="0">
                <a:solidFill>
                  <a:srgbClr val="D1D5DB"/>
                </a:solidFill>
                <a:effectLst/>
                <a:latin typeface="Söhne"/>
              </a:rPr>
              <a:t> utilise une variété de papiers, de cartons et d'autres supports pour l'impression, ainsi que des encres respectueuses de l'environnement</a:t>
            </a:r>
            <a:endParaRPr lang="fr-FR" dirty="0"/>
          </a:p>
        </p:txBody>
      </p:sp>
      <p:sp>
        <p:nvSpPr>
          <p:cNvPr id="86" name="ZoneTexte 85">
            <a:extLst>
              <a:ext uri="{FF2B5EF4-FFF2-40B4-BE49-F238E27FC236}">
                <a16:creationId xmlns:a16="http://schemas.microsoft.com/office/drawing/2014/main" id="{3A09FA52-4987-BCBD-AE40-08C64BEE933E}"/>
              </a:ext>
            </a:extLst>
          </p:cNvPr>
          <p:cNvSpPr txBox="1"/>
          <p:nvPr/>
        </p:nvSpPr>
        <p:spPr>
          <a:xfrm>
            <a:off x="762525" y="3748812"/>
            <a:ext cx="6093068" cy="923330"/>
          </a:xfrm>
          <a:prstGeom prst="rect">
            <a:avLst/>
          </a:prstGeom>
          <a:noFill/>
        </p:spPr>
        <p:txBody>
          <a:bodyPr wrap="square">
            <a:spAutoFit/>
          </a:bodyPr>
          <a:lstStyle/>
          <a:p>
            <a:r>
              <a:rPr lang="fr-FR" b="0" i="0" dirty="0">
                <a:solidFill>
                  <a:srgbClr val="D1D5DB"/>
                </a:solidFill>
                <a:effectLst/>
                <a:latin typeface="Segoe UI Semibold (Corps)"/>
              </a:rPr>
              <a:t>3</a:t>
            </a:r>
            <a:r>
              <a:rPr lang="fr-FR" b="0" i="0" dirty="0">
                <a:solidFill>
                  <a:srgbClr val="D1D5DB"/>
                </a:solidFill>
                <a:effectLst/>
                <a:latin typeface="Söhne"/>
              </a:rPr>
              <a:t>. L'imprimerie </a:t>
            </a:r>
            <a:r>
              <a:rPr lang="fr-FR" b="0" i="0" dirty="0" err="1">
                <a:solidFill>
                  <a:srgbClr val="D1D5DB"/>
                </a:solidFill>
                <a:effectLst/>
                <a:latin typeface="Söhne"/>
              </a:rPr>
              <a:t>ColorBox</a:t>
            </a:r>
            <a:r>
              <a:rPr lang="fr-FR" b="0" i="0" dirty="0">
                <a:solidFill>
                  <a:srgbClr val="D1D5DB"/>
                </a:solidFill>
                <a:effectLst/>
                <a:latin typeface="Söhne"/>
              </a:rPr>
              <a:t> utilise des processus de prépresse modernes pour s'assurer que les fichiers des clients sont correctement formatés avant l'impression.</a:t>
            </a:r>
            <a:endParaRPr lang="fr-FR" dirty="0"/>
          </a:p>
        </p:txBody>
      </p:sp>
      <p:sp>
        <p:nvSpPr>
          <p:cNvPr id="88" name="ZoneTexte 87">
            <a:extLst>
              <a:ext uri="{FF2B5EF4-FFF2-40B4-BE49-F238E27FC236}">
                <a16:creationId xmlns:a16="http://schemas.microsoft.com/office/drawing/2014/main" id="{24719DF3-046F-C478-0B71-3E166A0E0C32}"/>
              </a:ext>
            </a:extLst>
          </p:cNvPr>
          <p:cNvSpPr txBox="1"/>
          <p:nvPr/>
        </p:nvSpPr>
        <p:spPr>
          <a:xfrm>
            <a:off x="3809059" y="4933753"/>
            <a:ext cx="6093068" cy="923330"/>
          </a:xfrm>
          <a:prstGeom prst="rect">
            <a:avLst/>
          </a:prstGeom>
          <a:noFill/>
        </p:spPr>
        <p:txBody>
          <a:bodyPr wrap="square">
            <a:spAutoFit/>
          </a:bodyPr>
          <a:lstStyle/>
          <a:p>
            <a:r>
              <a:rPr lang="fr-FR" b="0" i="0" dirty="0">
                <a:solidFill>
                  <a:srgbClr val="D1D5DB"/>
                </a:solidFill>
                <a:effectLst/>
                <a:latin typeface="Segoe UI Semibold (Corps)"/>
              </a:rPr>
              <a:t>4</a:t>
            </a:r>
            <a:r>
              <a:rPr lang="fr-FR" b="0" i="0" dirty="0">
                <a:solidFill>
                  <a:srgbClr val="D1D5DB"/>
                </a:solidFill>
                <a:effectLst/>
                <a:latin typeface="Söhne"/>
              </a:rPr>
              <a:t>.L'imprimerie </a:t>
            </a:r>
            <a:r>
              <a:rPr lang="fr-FR" b="0" i="0" dirty="0" err="1">
                <a:solidFill>
                  <a:srgbClr val="D1D5DB"/>
                </a:solidFill>
                <a:effectLst/>
                <a:latin typeface="Söhne"/>
              </a:rPr>
              <a:t>ColorBox</a:t>
            </a:r>
            <a:r>
              <a:rPr lang="fr-FR" b="0" i="0" dirty="0">
                <a:solidFill>
                  <a:srgbClr val="D1D5DB"/>
                </a:solidFill>
                <a:effectLst/>
                <a:latin typeface="Söhne"/>
              </a:rPr>
              <a:t> utilise un système de gestion de production qui permet aux opérateurs de planifier les travaux, de suivre les stocks et de générer des factures</a:t>
            </a:r>
            <a:endParaRPr lang="fr-FR" dirty="0"/>
          </a:p>
        </p:txBody>
      </p:sp>
      <p:sp>
        <p:nvSpPr>
          <p:cNvPr id="91" name="ZoneTexte 90">
            <a:extLst>
              <a:ext uri="{FF2B5EF4-FFF2-40B4-BE49-F238E27FC236}">
                <a16:creationId xmlns:a16="http://schemas.microsoft.com/office/drawing/2014/main" id="{2F442741-02EC-BD24-5D34-1C617AD760F5}"/>
              </a:ext>
            </a:extLst>
          </p:cNvPr>
          <p:cNvSpPr txBox="1"/>
          <p:nvPr/>
        </p:nvSpPr>
        <p:spPr>
          <a:xfrm>
            <a:off x="10977197" y="101667"/>
            <a:ext cx="6093068" cy="369332"/>
          </a:xfrm>
          <a:prstGeom prst="rect">
            <a:avLst/>
          </a:prstGeom>
          <a:noFill/>
        </p:spPr>
        <p:txBody>
          <a:bodyPr wrap="square">
            <a:spAutoFit/>
          </a:bodyPr>
          <a:lstStyle/>
          <a:p>
            <a:r>
              <a:rPr lang="en-US" sz="1800" dirty="0"/>
              <a:t>Color</a:t>
            </a:r>
            <a:r>
              <a:rPr lang="en-US" sz="1800" dirty="0">
                <a:solidFill>
                  <a:srgbClr val="00B0F0"/>
                </a:solidFill>
              </a:rPr>
              <a:t>B</a:t>
            </a:r>
            <a:r>
              <a:rPr lang="en-US" sz="1800" dirty="0">
                <a:solidFill>
                  <a:srgbClr val="FF3399"/>
                </a:solidFill>
              </a:rPr>
              <a:t>O</a:t>
            </a:r>
            <a:r>
              <a:rPr lang="en-US" sz="1800" dirty="0">
                <a:solidFill>
                  <a:srgbClr val="FFFF00"/>
                </a:solidFill>
              </a:rPr>
              <a:t>X</a:t>
            </a:r>
            <a:endParaRPr lang="en-US" sz="1800" b="1"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endParaRPr>
          </a:p>
        </p:txBody>
      </p:sp>
      <p:grpSp>
        <p:nvGrpSpPr>
          <p:cNvPr id="92" name="Google Shape;5373;p71">
            <a:extLst>
              <a:ext uri="{FF2B5EF4-FFF2-40B4-BE49-F238E27FC236}">
                <a16:creationId xmlns:a16="http://schemas.microsoft.com/office/drawing/2014/main" id="{2C0DD9A4-2DEE-D2DB-F49F-603FC82A8E67}"/>
              </a:ext>
            </a:extLst>
          </p:cNvPr>
          <p:cNvGrpSpPr/>
          <p:nvPr/>
        </p:nvGrpSpPr>
        <p:grpSpPr>
          <a:xfrm>
            <a:off x="7453890" y="3370632"/>
            <a:ext cx="1413029" cy="1301514"/>
            <a:chOff x="3830033" y="1789603"/>
            <a:chExt cx="1206685" cy="1111455"/>
          </a:xfrm>
        </p:grpSpPr>
        <p:sp>
          <p:nvSpPr>
            <p:cNvPr id="93" name="Google Shape;5374;p71">
              <a:extLst>
                <a:ext uri="{FF2B5EF4-FFF2-40B4-BE49-F238E27FC236}">
                  <a16:creationId xmlns:a16="http://schemas.microsoft.com/office/drawing/2014/main" id="{6AC1E693-2032-734B-04F4-313E1097A032}"/>
                </a:ext>
              </a:extLst>
            </p:cNvPr>
            <p:cNvSpPr/>
            <p:nvPr/>
          </p:nvSpPr>
          <p:spPr>
            <a:xfrm>
              <a:off x="4771840" y="2043526"/>
              <a:ext cx="264878" cy="127964"/>
            </a:xfrm>
            <a:custGeom>
              <a:avLst/>
              <a:gdLst/>
              <a:ahLst/>
              <a:cxnLst/>
              <a:rect l="l" t="t" r="r" b="b"/>
              <a:pathLst>
                <a:path w="6481" h="3131" extrusionOk="0">
                  <a:moveTo>
                    <a:pt x="1" y="0"/>
                  </a:moveTo>
                  <a:lnTo>
                    <a:pt x="4564" y="2658"/>
                  </a:lnTo>
                  <a:cubicBezTo>
                    <a:pt x="5316" y="2840"/>
                    <a:pt x="5740" y="2949"/>
                    <a:pt x="6481" y="3131"/>
                  </a:cubicBezTo>
                  <a:lnTo>
                    <a:pt x="1918" y="474"/>
                  </a:lnTo>
                  <a:cubicBezTo>
                    <a:pt x="1166" y="291"/>
                    <a:pt x="741" y="18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375;p71">
              <a:extLst>
                <a:ext uri="{FF2B5EF4-FFF2-40B4-BE49-F238E27FC236}">
                  <a16:creationId xmlns:a16="http://schemas.microsoft.com/office/drawing/2014/main" id="{3F3EAD80-689E-16DC-279C-90BD902E7410}"/>
                </a:ext>
              </a:extLst>
            </p:cNvPr>
            <p:cNvSpPr/>
            <p:nvPr/>
          </p:nvSpPr>
          <p:spPr>
            <a:xfrm>
              <a:off x="4679596" y="2097065"/>
              <a:ext cx="186531" cy="326878"/>
            </a:xfrm>
            <a:custGeom>
              <a:avLst/>
              <a:gdLst/>
              <a:ahLst/>
              <a:cxnLst/>
              <a:rect l="l" t="t" r="r" b="b"/>
              <a:pathLst>
                <a:path w="4564" h="7998" extrusionOk="0">
                  <a:moveTo>
                    <a:pt x="1" y="1"/>
                  </a:moveTo>
                  <a:lnTo>
                    <a:pt x="1" y="5340"/>
                  </a:lnTo>
                  <a:lnTo>
                    <a:pt x="4563" y="7998"/>
                  </a:lnTo>
                  <a:lnTo>
                    <a:pt x="4563" y="2659"/>
                  </a:lnTo>
                  <a:lnTo>
                    <a:pt x="1" y="1"/>
                  </a:lnTo>
                  <a:close/>
                </a:path>
              </a:pathLst>
            </a:custGeom>
            <a:solidFill>
              <a:srgbClr val="292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376;p71">
              <a:extLst>
                <a:ext uri="{FF2B5EF4-FFF2-40B4-BE49-F238E27FC236}">
                  <a16:creationId xmlns:a16="http://schemas.microsoft.com/office/drawing/2014/main" id="{E2B9A300-CD18-9817-FE76-0C648F539674}"/>
                </a:ext>
              </a:extLst>
            </p:cNvPr>
            <p:cNvSpPr/>
            <p:nvPr/>
          </p:nvSpPr>
          <p:spPr>
            <a:xfrm>
              <a:off x="4679596" y="2043526"/>
              <a:ext cx="278774" cy="162213"/>
            </a:xfrm>
            <a:custGeom>
              <a:avLst/>
              <a:gdLst/>
              <a:ahLst/>
              <a:cxnLst/>
              <a:rect l="l" t="t" r="r" b="b"/>
              <a:pathLst>
                <a:path w="6821" h="3969" extrusionOk="0">
                  <a:moveTo>
                    <a:pt x="2258" y="0"/>
                  </a:moveTo>
                  <a:lnTo>
                    <a:pt x="1" y="1311"/>
                  </a:lnTo>
                  <a:lnTo>
                    <a:pt x="4563" y="3969"/>
                  </a:lnTo>
                  <a:lnTo>
                    <a:pt x="6821" y="2658"/>
                  </a:lnTo>
                  <a:lnTo>
                    <a:pt x="22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377;p71">
              <a:extLst>
                <a:ext uri="{FF2B5EF4-FFF2-40B4-BE49-F238E27FC236}">
                  <a16:creationId xmlns:a16="http://schemas.microsoft.com/office/drawing/2014/main" id="{A6B38367-BFFA-6EA1-B2D1-5E6C277112C0}"/>
                </a:ext>
              </a:extLst>
            </p:cNvPr>
            <p:cNvSpPr/>
            <p:nvPr/>
          </p:nvSpPr>
          <p:spPr>
            <a:xfrm>
              <a:off x="4866086" y="2152158"/>
              <a:ext cx="170632" cy="271785"/>
            </a:xfrm>
            <a:custGeom>
              <a:avLst/>
              <a:gdLst/>
              <a:ahLst/>
              <a:cxnLst/>
              <a:rect l="l" t="t" r="r" b="b"/>
              <a:pathLst>
                <a:path w="4175" h="6650" extrusionOk="0">
                  <a:moveTo>
                    <a:pt x="2258" y="0"/>
                  </a:moveTo>
                  <a:lnTo>
                    <a:pt x="0" y="1311"/>
                  </a:lnTo>
                  <a:lnTo>
                    <a:pt x="0" y="6650"/>
                  </a:lnTo>
                  <a:lnTo>
                    <a:pt x="4175" y="4247"/>
                  </a:lnTo>
                  <a:lnTo>
                    <a:pt x="4175" y="473"/>
                  </a:lnTo>
                  <a:lnTo>
                    <a:pt x="22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378;p71">
              <a:extLst>
                <a:ext uri="{FF2B5EF4-FFF2-40B4-BE49-F238E27FC236}">
                  <a16:creationId xmlns:a16="http://schemas.microsoft.com/office/drawing/2014/main" id="{FCF5017F-64C0-BEB6-97B3-789C235AC65E}"/>
                </a:ext>
              </a:extLst>
            </p:cNvPr>
            <p:cNvSpPr/>
            <p:nvPr/>
          </p:nvSpPr>
          <p:spPr>
            <a:xfrm>
              <a:off x="4882965" y="2170467"/>
              <a:ext cx="137364" cy="224213"/>
            </a:xfrm>
            <a:custGeom>
              <a:avLst/>
              <a:gdLst/>
              <a:ahLst/>
              <a:cxnLst/>
              <a:rect l="l" t="t" r="r" b="b"/>
              <a:pathLst>
                <a:path w="3361" h="5486" extrusionOk="0">
                  <a:moveTo>
                    <a:pt x="1917" y="1"/>
                  </a:moveTo>
                  <a:lnTo>
                    <a:pt x="0" y="1093"/>
                  </a:lnTo>
                  <a:lnTo>
                    <a:pt x="0" y="5485"/>
                  </a:lnTo>
                  <a:lnTo>
                    <a:pt x="3349" y="3557"/>
                  </a:lnTo>
                  <a:lnTo>
                    <a:pt x="3361" y="340"/>
                  </a:lnTo>
                  <a:lnTo>
                    <a:pt x="19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379;p71">
              <a:extLst>
                <a:ext uri="{FF2B5EF4-FFF2-40B4-BE49-F238E27FC236}">
                  <a16:creationId xmlns:a16="http://schemas.microsoft.com/office/drawing/2014/main" id="{1B6A08C6-28B9-707F-9AEC-BE5821407DBC}"/>
                </a:ext>
              </a:extLst>
            </p:cNvPr>
            <p:cNvSpPr/>
            <p:nvPr/>
          </p:nvSpPr>
          <p:spPr>
            <a:xfrm>
              <a:off x="4978642" y="2275298"/>
              <a:ext cx="35271" cy="45161"/>
            </a:xfrm>
            <a:custGeom>
              <a:avLst/>
              <a:gdLst/>
              <a:ahLst/>
              <a:cxnLst/>
              <a:rect l="l" t="t" r="r" b="b"/>
              <a:pathLst>
                <a:path w="863" h="1105" extrusionOk="0">
                  <a:moveTo>
                    <a:pt x="619" y="0"/>
                  </a:moveTo>
                  <a:cubicBezTo>
                    <a:pt x="561" y="0"/>
                    <a:pt x="495" y="18"/>
                    <a:pt x="426" y="57"/>
                  </a:cubicBezTo>
                  <a:cubicBezTo>
                    <a:pt x="195" y="191"/>
                    <a:pt x="1" y="530"/>
                    <a:pt x="1" y="797"/>
                  </a:cubicBezTo>
                  <a:cubicBezTo>
                    <a:pt x="1" y="992"/>
                    <a:pt x="96" y="1105"/>
                    <a:pt x="232" y="1105"/>
                  </a:cubicBezTo>
                  <a:cubicBezTo>
                    <a:pt x="290" y="1105"/>
                    <a:pt x="356" y="1084"/>
                    <a:pt x="426" y="1040"/>
                  </a:cubicBezTo>
                  <a:cubicBezTo>
                    <a:pt x="668" y="906"/>
                    <a:pt x="863" y="579"/>
                    <a:pt x="863" y="312"/>
                  </a:cubicBezTo>
                  <a:cubicBezTo>
                    <a:pt x="863" y="113"/>
                    <a:pt x="764" y="0"/>
                    <a:pt x="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380;p71">
              <a:extLst>
                <a:ext uri="{FF2B5EF4-FFF2-40B4-BE49-F238E27FC236}">
                  <a16:creationId xmlns:a16="http://schemas.microsoft.com/office/drawing/2014/main" id="{5C7DA591-AAB3-9197-DED8-E8221C060F9A}"/>
                </a:ext>
              </a:extLst>
            </p:cNvPr>
            <p:cNvSpPr/>
            <p:nvPr/>
          </p:nvSpPr>
          <p:spPr>
            <a:xfrm>
              <a:off x="4981625" y="2278935"/>
              <a:ext cx="29304" cy="38050"/>
            </a:xfrm>
            <a:custGeom>
              <a:avLst/>
              <a:gdLst/>
              <a:ahLst/>
              <a:cxnLst/>
              <a:rect l="l" t="t" r="r" b="b"/>
              <a:pathLst>
                <a:path w="717" h="931" extrusionOk="0">
                  <a:moveTo>
                    <a:pt x="509" y="30"/>
                  </a:moveTo>
                  <a:cubicBezTo>
                    <a:pt x="620" y="30"/>
                    <a:pt x="693" y="118"/>
                    <a:pt x="693" y="272"/>
                  </a:cubicBezTo>
                  <a:cubicBezTo>
                    <a:pt x="693" y="477"/>
                    <a:pt x="547" y="744"/>
                    <a:pt x="353" y="854"/>
                  </a:cubicBezTo>
                  <a:cubicBezTo>
                    <a:pt x="299" y="886"/>
                    <a:pt x="248" y="901"/>
                    <a:pt x="204" y="901"/>
                  </a:cubicBezTo>
                  <a:cubicBezTo>
                    <a:pt x="97" y="901"/>
                    <a:pt x="25" y="814"/>
                    <a:pt x="25" y="660"/>
                  </a:cubicBezTo>
                  <a:cubicBezTo>
                    <a:pt x="25" y="441"/>
                    <a:pt x="170" y="186"/>
                    <a:pt x="353" y="77"/>
                  </a:cubicBezTo>
                  <a:cubicBezTo>
                    <a:pt x="410" y="45"/>
                    <a:pt x="463" y="30"/>
                    <a:pt x="509" y="30"/>
                  </a:cubicBezTo>
                  <a:close/>
                  <a:moveTo>
                    <a:pt x="520" y="1"/>
                  </a:moveTo>
                  <a:cubicBezTo>
                    <a:pt x="470" y="1"/>
                    <a:pt x="413" y="17"/>
                    <a:pt x="353" y="53"/>
                  </a:cubicBezTo>
                  <a:cubicBezTo>
                    <a:pt x="159" y="162"/>
                    <a:pt x="0" y="441"/>
                    <a:pt x="0" y="671"/>
                  </a:cubicBezTo>
                  <a:cubicBezTo>
                    <a:pt x="0" y="834"/>
                    <a:pt x="79" y="931"/>
                    <a:pt x="194" y="931"/>
                  </a:cubicBezTo>
                  <a:cubicBezTo>
                    <a:pt x="242" y="931"/>
                    <a:pt x="296" y="914"/>
                    <a:pt x="353" y="878"/>
                  </a:cubicBezTo>
                  <a:cubicBezTo>
                    <a:pt x="559" y="769"/>
                    <a:pt x="717" y="490"/>
                    <a:pt x="717" y="259"/>
                  </a:cubicBezTo>
                  <a:cubicBezTo>
                    <a:pt x="717" y="97"/>
                    <a:pt x="638" y="1"/>
                    <a:pt x="5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381;p71">
              <a:extLst>
                <a:ext uri="{FF2B5EF4-FFF2-40B4-BE49-F238E27FC236}">
                  <a16:creationId xmlns:a16="http://schemas.microsoft.com/office/drawing/2014/main" id="{C387ED3C-783F-AADB-CE3E-B074B036EA50}"/>
                </a:ext>
              </a:extLst>
            </p:cNvPr>
            <p:cNvSpPr/>
            <p:nvPr/>
          </p:nvSpPr>
          <p:spPr>
            <a:xfrm>
              <a:off x="4993518" y="2283554"/>
              <a:ext cx="5517" cy="28323"/>
            </a:xfrm>
            <a:custGeom>
              <a:avLst/>
              <a:gdLst/>
              <a:ahLst/>
              <a:cxnLst/>
              <a:rect l="l" t="t" r="r" b="b"/>
              <a:pathLst>
                <a:path w="135" h="693" extrusionOk="0">
                  <a:moveTo>
                    <a:pt x="135" y="0"/>
                  </a:moveTo>
                  <a:lnTo>
                    <a:pt x="1" y="73"/>
                  </a:lnTo>
                  <a:lnTo>
                    <a:pt x="13" y="523"/>
                  </a:lnTo>
                  <a:lnTo>
                    <a:pt x="122" y="461"/>
                  </a:lnTo>
                  <a:lnTo>
                    <a:pt x="135" y="0"/>
                  </a:lnTo>
                  <a:close/>
                  <a:moveTo>
                    <a:pt x="118" y="493"/>
                  </a:moveTo>
                  <a:cubicBezTo>
                    <a:pt x="116" y="493"/>
                    <a:pt x="114" y="495"/>
                    <a:pt x="110" y="498"/>
                  </a:cubicBezTo>
                  <a:lnTo>
                    <a:pt x="25" y="547"/>
                  </a:lnTo>
                  <a:cubicBezTo>
                    <a:pt x="13" y="558"/>
                    <a:pt x="1" y="571"/>
                    <a:pt x="1" y="583"/>
                  </a:cubicBezTo>
                  <a:lnTo>
                    <a:pt x="1" y="680"/>
                  </a:lnTo>
                  <a:cubicBezTo>
                    <a:pt x="1" y="692"/>
                    <a:pt x="13" y="692"/>
                    <a:pt x="25" y="692"/>
                  </a:cubicBezTo>
                  <a:lnTo>
                    <a:pt x="110" y="631"/>
                  </a:lnTo>
                  <a:cubicBezTo>
                    <a:pt x="122" y="631"/>
                    <a:pt x="122" y="620"/>
                    <a:pt x="122" y="607"/>
                  </a:cubicBezTo>
                  <a:lnTo>
                    <a:pt x="122" y="510"/>
                  </a:lnTo>
                  <a:cubicBezTo>
                    <a:pt x="122" y="502"/>
                    <a:pt x="122" y="493"/>
                    <a:pt x="118" y="4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382;p71">
              <a:extLst>
                <a:ext uri="{FF2B5EF4-FFF2-40B4-BE49-F238E27FC236}">
                  <a16:creationId xmlns:a16="http://schemas.microsoft.com/office/drawing/2014/main" id="{8CD04662-4A6A-5FBE-91BF-85E2AC68D07B}"/>
                </a:ext>
              </a:extLst>
            </p:cNvPr>
            <p:cNvSpPr/>
            <p:nvPr/>
          </p:nvSpPr>
          <p:spPr>
            <a:xfrm>
              <a:off x="4933521" y="2072257"/>
              <a:ext cx="23337" cy="15939"/>
            </a:xfrm>
            <a:custGeom>
              <a:avLst/>
              <a:gdLst/>
              <a:ahLst/>
              <a:cxnLst/>
              <a:rect l="l" t="t" r="r" b="b"/>
              <a:pathLst>
                <a:path w="571" h="390" extrusionOk="0">
                  <a:moveTo>
                    <a:pt x="571" y="1"/>
                  </a:moveTo>
                  <a:lnTo>
                    <a:pt x="37" y="305"/>
                  </a:lnTo>
                  <a:cubicBezTo>
                    <a:pt x="37" y="338"/>
                    <a:pt x="27" y="371"/>
                    <a:pt x="7" y="386"/>
                  </a:cubicBezTo>
                  <a:lnTo>
                    <a:pt x="7" y="386"/>
                  </a:lnTo>
                  <a:lnTo>
                    <a:pt x="535" y="74"/>
                  </a:lnTo>
                  <a:cubicBezTo>
                    <a:pt x="559" y="62"/>
                    <a:pt x="571" y="38"/>
                    <a:pt x="571" y="1"/>
                  </a:cubicBezTo>
                  <a:close/>
                  <a:moveTo>
                    <a:pt x="7" y="386"/>
                  </a:moveTo>
                  <a:lnTo>
                    <a:pt x="1" y="389"/>
                  </a:lnTo>
                  <a:cubicBezTo>
                    <a:pt x="3" y="388"/>
                    <a:pt x="5" y="387"/>
                    <a:pt x="7" y="386"/>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383;p71">
              <a:extLst>
                <a:ext uri="{FF2B5EF4-FFF2-40B4-BE49-F238E27FC236}">
                  <a16:creationId xmlns:a16="http://schemas.microsoft.com/office/drawing/2014/main" id="{1F560FFB-7FB0-C13E-B7D0-D1B3B432A289}"/>
                </a:ext>
              </a:extLst>
            </p:cNvPr>
            <p:cNvSpPr/>
            <p:nvPr/>
          </p:nvSpPr>
          <p:spPr>
            <a:xfrm>
              <a:off x="4933521" y="2072257"/>
              <a:ext cx="23337" cy="15939"/>
            </a:xfrm>
            <a:custGeom>
              <a:avLst/>
              <a:gdLst/>
              <a:ahLst/>
              <a:cxnLst/>
              <a:rect l="l" t="t" r="r" b="b"/>
              <a:pathLst>
                <a:path w="571" h="390" extrusionOk="0">
                  <a:moveTo>
                    <a:pt x="571" y="1"/>
                  </a:moveTo>
                  <a:lnTo>
                    <a:pt x="37" y="305"/>
                  </a:lnTo>
                  <a:cubicBezTo>
                    <a:pt x="37" y="338"/>
                    <a:pt x="27" y="371"/>
                    <a:pt x="7" y="386"/>
                  </a:cubicBezTo>
                  <a:lnTo>
                    <a:pt x="7" y="386"/>
                  </a:lnTo>
                  <a:lnTo>
                    <a:pt x="535" y="74"/>
                  </a:lnTo>
                  <a:cubicBezTo>
                    <a:pt x="559" y="62"/>
                    <a:pt x="571" y="38"/>
                    <a:pt x="571" y="1"/>
                  </a:cubicBezTo>
                  <a:close/>
                  <a:moveTo>
                    <a:pt x="7" y="386"/>
                  </a:moveTo>
                  <a:lnTo>
                    <a:pt x="1" y="389"/>
                  </a:lnTo>
                  <a:cubicBezTo>
                    <a:pt x="3" y="388"/>
                    <a:pt x="5" y="387"/>
                    <a:pt x="7" y="386"/>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384;p71">
              <a:extLst>
                <a:ext uri="{FF2B5EF4-FFF2-40B4-BE49-F238E27FC236}">
                  <a16:creationId xmlns:a16="http://schemas.microsoft.com/office/drawing/2014/main" id="{53104135-A183-F352-B533-7DBA3AF3C60A}"/>
                </a:ext>
              </a:extLst>
            </p:cNvPr>
            <p:cNvSpPr/>
            <p:nvPr/>
          </p:nvSpPr>
          <p:spPr>
            <a:xfrm>
              <a:off x="4920116" y="2051863"/>
              <a:ext cx="25339" cy="13487"/>
            </a:xfrm>
            <a:custGeom>
              <a:avLst/>
              <a:gdLst/>
              <a:ahLst/>
              <a:cxnLst/>
              <a:rect l="l" t="t" r="r" b="b"/>
              <a:pathLst>
                <a:path w="620" h="330" extrusionOk="0">
                  <a:moveTo>
                    <a:pt x="566" y="1"/>
                  </a:moveTo>
                  <a:cubicBezTo>
                    <a:pt x="555" y="1"/>
                    <a:pt x="545" y="4"/>
                    <a:pt x="535" y="14"/>
                  </a:cubicBezTo>
                  <a:lnTo>
                    <a:pt x="1" y="318"/>
                  </a:lnTo>
                  <a:cubicBezTo>
                    <a:pt x="11" y="313"/>
                    <a:pt x="21" y="310"/>
                    <a:pt x="32" y="310"/>
                  </a:cubicBezTo>
                  <a:cubicBezTo>
                    <a:pt x="47" y="310"/>
                    <a:pt x="65" y="316"/>
                    <a:pt x="86" y="330"/>
                  </a:cubicBezTo>
                  <a:lnTo>
                    <a:pt x="620" y="14"/>
                  </a:lnTo>
                  <a:cubicBezTo>
                    <a:pt x="599" y="8"/>
                    <a:pt x="581" y="1"/>
                    <a:pt x="566"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385;p71">
              <a:extLst>
                <a:ext uri="{FF2B5EF4-FFF2-40B4-BE49-F238E27FC236}">
                  <a16:creationId xmlns:a16="http://schemas.microsoft.com/office/drawing/2014/main" id="{453A45A4-213C-819E-AB54-7EF317121434}"/>
                </a:ext>
              </a:extLst>
            </p:cNvPr>
            <p:cNvSpPr/>
            <p:nvPr/>
          </p:nvSpPr>
          <p:spPr>
            <a:xfrm>
              <a:off x="4922119" y="2051945"/>
              <a:ext cx="23337" cy="13405"/>
            </a:xfrm>
            <a:custGeom>
              <a:avLst/>
              <a:gdLst/>
              <a:ahLst/>
              <a:cxnLst/>
              <a:rect l="l" t="t" r="r" b="b"/>
              <a:pathLst>
                <a:path w="571" h="328" extrusionOk="0">
                  <a:moveTo>
                    <a:pt x="534" y="1"/>
                  </a:moveTo>
                  <a:lnTo>
                    <a:pt x="0" y="316"/>
                  </a:lnTo>
                  <a:cubicBezTo>
                    <a:pt x="13" y="316"/>
                    <a:pt x="24" y="316"/>
                    <a:pt x="37" y="328"/>
                  </a:cubicBezTo>
                  <a:lnTo>
                    <a:pt x="571" y="12"/>
                  </a:lnTo>
                  <a:cubicBezTo>
                    <a:pt x="558" y="12"/>
                    <a:pt x="547" y="1"/>
                    <a:pt x="5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86;p71">
              <a:extLst>
                <a:ext uri="{FF2B5EF4-FFF2-40B4-BE49-F238E27FC236}">
                  <a16:creationId xmlns:a16="http://schemas.microsoft.com/office/drawing/2014/main" id="{C80E9231-5BBE-D993-28E2-BA8366A56B8B}"/>
                </a:ext>
              </a:extLst>
            </p:cNvPr>
            <p:cNvSpPr/>
            <p:nvPr/>
          </p:nvSpPr>
          <p:spPr>
            <a:xfrm>
              <a:off x="4920116" y="2051945"/>
              <a:ext cx="23868" cy="12956"/>
            </a:xfrm>
            <a:custGeom>
              <a:avLst/>
              <a:gdLst/>
              <a:ahLst/>
              <a:cxnLst/>
              <a:rect l="l" t="t" r="r" b="b"/>
              <a:pathLst>
                <a:path w="584" h="317" extrusionOk="0">
                  <a:moveTo>
                    <a:pt x="535" y="1"/>
                  </a:moveTo>
                  <a:lnTo>
                    <a:pt x="1" y="316"/>
                  </a:lnTo>
                  <a:cubicBezTo>
                    <a:pt x="9" y="316"/>
                    <a:pt x="23" y="311"/>
                    <a:pt x="34" y="311"/>
                  </a:cubicBezTo>
                  <a:cubicBezTo>
                    <a:pt x="40" y="311"/>
                    <a:pt x="45" y="312"/>
                    <a:pt x="49" y="316"/>
                  </a:cubicBezTo>
                  <a:lnTo>
                    <a:pt x="583"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387;p71">
              <a:extLst>
                <a:ext uri="{FF2B5EF4-FFF2-40B4-BE49-F238E27FC236}">
                  <a16:creationId xmlns:a16="http://schemas.microsoft.com/office/drawing/2014/main" id="{2A3DC77E-D6E8-D136-CAAF-103772804010}"/>
                </a:ext>
              </a:extLst>
            </p:cNvPr>
            <p:cNvSpPr/>
            <p:nvPr/>
          </p:nvSpPr>
          <p:spPr>
            <a:xfrm>
              <a:off x="4920116" y="2051945"/>
              <a:ext cx="21865" cy="12956"/>
            </a:xfrm>
            <a:custGeom>
              <a:avLst/>
              <a:gdLst/>
              <a:ahLst/>
              <a:cxnLst/>
              <a:rect l="l" t="t" r="r" b="b"/>
              <a:pathLst>
                <a:path w="535" h="317" extrusionOk="0">
                  <a:moveTo>
                    <a:pt x="535" y="1"/>
                  </a:moveTo>
                  <a:lnTo>
                    <a:pt x="1" y="316"/>
                  </a:lnTo>
                  <a:lnTo>
                    <a:pt x="535" y="12"/>
                  </a:lnTo>
                  <a:lnTo>
                    <a:pt x="535" y="1"/>
                  </a:ln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388;p71">
              <a:extLst>
                <a:ext uri="{FF2B5EF4-FFF2-40B4-BE49-F238E27FC236}">
                  <a16:creationId xmlns:a16="http://schemas.microsoft.com/office/drawing/2014/main" id="{08A34DE3-48E7-FAA5-7A98-4F4F2ABF298B}"/>
                </a:ext>
              </a:extLst>
            </p:cNvPr>
            <p:cNvSpPr/>
            <p:nvPr/>
          </p:nvSpPr>
          <p:spPr>
            <a:xfrm>
              <a:off x="4934993" y="2064860"/>
              <a:ext cx="21865" cy="19863"/>
            </a:xfrm>
            <a:custGeom>
              <a:avLst/>
              <a:gdLst/>
              <a:ahLst/>
              <a:cxnLst/>
              <a:rect l="l" t="t" r="r" b="b"/>
              <a:pathLst>
                <a:path w="535" h="486" extrusionOk="0">
                  <a:moveTo>
                    <a:pt x="535" y="0"/>
                  </a:moveTo>
                  <a:lnTo>
                    <a:pt x="1" y="316"/>
                  </a:lnTo>
                  <a:lnTo>
                    <a:pt x="1" y="486"/>
                  </a:lnTo>
                  <a:lnTo>
                    <a:pt x="535" y="182"/>
                  </a:lnTo>
                  <a:lnTo>
                    <a:pt x="535" y="0"/>
                  </a:ln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389;p71">
              <a:extLst>
                <a:ext uri="{FF2B5EF4-FFF2-40B4-BE49-F238E27FC236}">
                  <a16:creationId xmlns:a16="http://schemas.microsoft.com/office/drawing/2014/main" id="{E947BE80-693F-995A-1979-3099D0BB0EAA}"/>
                </a:ext>
              </a:extLst>
            </p:cNvPr>
            <p:cNvSpPr/>
            <p:nvPr/>
          </p:nvSpPr>
          <p:spPr>
            <a:xfrm>
              <a:off x="4923631" y="2052436"/>
              <a:ext cx="28282" cy="16430"/>
            </a:xfrm>
            <a:custGeom>
              <a:avLst/>
              <a:gdLst/>
              <a:ahLst/>
              <a:cxnLst/>
              <a:rect l="l" t="t" r="r" b="b"/>
              <a:pathLst>
                <a:path w="692" h="402" extrusionOk="0">
                  <a:moveTo>
                    <a:pt x="534" y="0"/>
                  </a:moveTo>
                  <a:lnTo>
                    <a:pt x="0" y="316"/>
                  </a:lnTo>
                  <a:lnTo>
                    <a:pt x="157" y="401"/>
                  </a:lnTo>
                  <a:lnTo>
                    <a:pt x="691" y="98"/>
                  </a:lnTo>
                  <a:lnTo>
                    <a:pt x="534"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390;p71">
              <a:extLst>
                <a:ext uri="{FF2B5EF4-FFF2-40B4-BE49-F238E27FC236}">
                  <a16:creationId xmlns:a16="http://schemas.microsoft.com/office/drawing/2014/main" id="{74E8C4BB-B60E-BF31-9C48-641A3EFC26E0}"/>
                </a:ext>
              </a:extLst>
            </p:cNvPr>
            <p:cNvSpPr/>
            <p:nvPr/>
          </p:nvSpPr>
          <p:spPr>
            <a:xfrm>
              <a:off x="4930047" y="2056400"/>
              <a:ext cx="26811" cy="21375"/>
            </a:xfrm>
            <a:custGeom>
              <a:avLst/>
              <a:gdLst/>
              <a:ahLst/>
              <a:cxnLst/>
              <a:rect l="l" t="t" r="r" b="b"/>
              <a:pathLst>
                <a:path w="656" h="523" extrusionOk="0">
                  <a:moveTo>
                    <a:pt x="534" y="1"/>
                  </a:moveTo>
                  <a:lnTo>
                    <a:pt x="0" y="304"/>
                  </a:lnTo>
                  <a:cubicBezTo>
                    <a:pt x="61" y="340"/>
                    <a:pt x="122" y="437"/>
                    <a:pt x="122" y="523"/>
                  </a:cubicBezTo>
                  <a:lnTo>
                    <a:pt x="656" y="207"/>
                  </a:lnTo>
                  <a:cubicBezTo>
                    <a:pt x="656" y="135"/>
                    <a:pt x="595" y="37"/>
                    <a:pt x="5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391;p71">
              <a:extLst>
                <a:ext uri="{FF2B5EF4-FFF2-40B4-BE49-F238E27FC236}">
                  <a16:creationId xmlns:a16="http://schemas.microsoft.com/office/drawing/2014/main" id="{29891B43-DFED-F992-0F20-2D919F9B09C8}"/>
                </a:ext>
              </a:extLst>
            </p:cNvPr>
            <p:cNvSpPr/>
            <p:nvPr/>
          </p:nvSpPr>
          <p:spPr>
            <a:xfrm>
              <a:off x="4934012" y="2060896"/>
              <a:ext cx="22846" cy="16879"/>
            </a:xfrm>
            <a:custGeom>
              <a:avLst/>
              <a:gdLst/>
              <a:ahLst/>
              <a:cxnLst/>
              <a:rect l="l" t="t" r="r" b="b"/>
              <a:pathLst>
                <a:path w="559" h="413" extrusionOk="0">
                  <a:moveTo>
                    <a:pt x="534" y="0"/>
                  </a:moveTo>
                  <a:lnTo>
                    <a:pt x="0" y="316"/>
                  </a:lnTo>
                  <a:cubicBezTo>
                    <a:pt x="13" y="340"/>
                    <a:pt x="25" y="376"/>
                    <a:pt x="25" y="413"/>
                  </a:cubicBezTo>
                  <a:lnTo>
                    <a:pt x="559" y="97"/>
                  </a:lnTo>
                  <a:cubicBezTo>
                    <a:pt x="559" y="60"/>
                    <a:pt x="547" y="36"/>
                    <a:pt x="534" y="0"/>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392;p71">
              <a:extLst>
                <a:ext uri="{FF2B5EF4-FFF2-40B4-BE49-F238E27FC236}">
                  <a16:creationId xmlns:a16="http://schemas.microsoft.com/office/drawing/2014/main" id="{6DE53219-FE46-7425-68B1-DB393C13ADBF}"/>
                </a:ext>
              </a:extLst>
            </p:cNvPr>
            <p:cNvSpPr/>
            <p:nvPr/>
          </p:nvSpPr>
          <p:spPr>
            <a:xfrm>
              <a:off x="4932540" y="2058402"/>
              <a:ext cx="23337" cy="15408"/>
            </a:xfrm>
            <a:custGeom>
              <a:avLst/>
              <a:gdLst/>
              <a:ahLst/>
              <a:cxnLst/>
              <a:rect l="l" t="t" r="r" b="b"/>
              <a:pathLst>
                <a:path w="571" h="377" extrusionOk="0">
                  <a:moveTo>
                    <a:pt x="534" y="0"/>
                  </a:moveTo>
                  <a:lnTo>
                    <a:pt x="0" y="304"/>
                  </a:lnTo>
                  <a:lnTo>
                    <a:pt x="36" y="377"/>
                  </a:lnTo>
                  <a:lnTo>
                    <a:pt x="570" y="61"/>
                  </a:lnTo>
                  <a:cubicBezTo>
                    <a:pt x="559" y="37"/>
                    <a:pt x="546" y="13"/>
                    <a:pt x="534"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393;p71">
              <a:extLst>
                <a:ext uri="{FF2B5EF4-FFF2-40B4-BE49-F238E27FC236}">
                  <a16:creationId xmlns:a16="http://schemas.microsoft.com/office/drawing/2014/main" id="{B29CDFF7-623B-7A27-4FD6-DA0D252E5322}"/>
                </a:ext>
              </a:extLst>
            </p:cNvPr>
            <p:cNvSpPr/>
            <p:nvPr/>
          </p:nvSpPr>
          <p:spPr>
            <a:xfrm>
              <a:off x="4930047" y="2056400"/>
              <a:ext cx="24359" cy="14427"/>
            </a:xfrm>
            <a:custGeom>
              <a:avLst/>
              <a:gdLst/>
              <a:ahLst/>
              <a:cxnLst/>
              <a:rect l="l" t="t" r="r" b="b"/>
              <a:pathLst>
                <a:path w="596" h="353" extrusionOk="0">
                  <a:moveTo>
                    <a:pt x="534" y="1"/>
                  </a:moveTo>
                  <a:lnTo>
                    <a:pt x="0" y="304"/>
                  </a:lnTo>
                  <a:cubicBezTo>
                    <a:pt x="25" y="316"/>
                    <a:pt x="37" y="340"/>
                    <a:pt x="61" y="353"/>
                  </a:cubicBezTo>
                  <a:lnTo>
                    <a:pt x="595" y="49"/>
                  </a:lnTo>
                  <a:cubicBezTo>
                    <a:pt x="571" y="25"/>
                    <a:pt x="559" y="13"/>
                    <a:pt x="534"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394;p71">
              <a:extLst>
                <a:ext uri="{FF2B5EF4-FFF2-40B4-BE49-F238E27FC236}">
                  <a16:creationId xmlns:a16="http://schemas.microsoft.com/office/drawing/2014/main" id="{E2089FCB-8573-FFCD-7FF2-6DC460B179D9}"/>
                </a:ext>
              </a:extLst>
            </p:cNvPr>
            <p:cNvSpPr/>
            <p:nvPr/>
          </p:nvSpPr>
          <p:spPr>
            <a:xfrm>
              <a:off x="4918645" y="2064656"/>
              <a:ext cx="16389" cy="23623"/>
            </a:xfrm>
            <a:custGeom>
              <a:avLst/>
              <a:gdLst/>
              <a:ahLst/>
              <a:cxnLst/>
              <a:rect l="l" t="t" r="r" b="b"/>
              <a:pathLst>
                <a:path w="401" h="578" extrusionOk="0">
                  <a:moveTo>
                    <a:pt x="69" y="1"/>
                  </a:moveTo>
                  <a:cubicBezTo>
                    <a:pt x="30" y="1"/>
                    <a:pt x="1" y="31"/>
                    <a:pt x="1" y="90"/>
                  </a:cubicBezTo>
                  <a:lnTo>
                    <a:pt x="1" y="260"/>
                  </a:lnTo>
                  <a:cubicBezTo>
                    <a:pt x="1" y="345"/>
                    <a:pt x="49" y="430"/>
                    <a:pt x="122" y="478"/>
                  </a:cubicBezTo>
                  <a:lnTo>
                    <a:pt x="279" y="564"/>
                  </a:lnTo>
                  <a:cubicBezTo>
                    <a:pt x="296" y="573"/>
                    <a:pt x="312" y="578"/>
                    <a:pt x="327" y="578"/>
                  </a:cubicBezTo>
                  <a:cubicBezTo>
                    <a:pt x="368" y="578"/>
                    <a:pt x="401" y="544"/>
                    <a:pt x="401" y="491"/>
                  </a:cubicBezTo>
                  <a:lnTo>
                    <a:pt x="401" y="321"/>
                  </a:lnTo>
                  <a:cubicBezTo>
                    <a:pt x="401" y="235"/>
                    <a:pt x="340" y="138"/>
                    <a:pt x="279" y="102"/>
                  </a:cubicBezTo>
                  <a:lnTo>
                    <a:pt x="122" y="17"/>
                  </a:lnTo>
                  <a:cubicBezTo>
                    <a:pt x="104" y="6"/>
                    <a:pt x="86" y="1"/>
                    <a:pt x="69" y="1"/>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395;p71">
              <a:extLst>
                <a:ext uri="{FF2B5EF4-FFF2-40B4-BE49-F238E27FC236}">
                  <a16:creationId xmlns:a16="http://schemas.microsoft.com/office/drawing/2014/main" id="{2CB70770-85CD-255C-29C1-76B9E038F9BC}"/>
                </a:ext>
              </a:extLst>
            </p:cNvPr>
            <p:cNvSpPr/>
            <p:nvPr/>
          </p:nvSpPr>
          <p:spPr>
            <a:xfrm>
              <a:off x="4850678" y="2175412"/>
              <a:ext cx="17901" cy="13937"/>
            </a:xfrm>
            <a:custGeom>
              <a:avLst/>
              <a:gdLst/>
              <a:ahLst/>
              <a:cxnLst/>
              <a:rect l="l" t="t" r="r" b="b"/>
              <a:pathLst>
                <a:path w="438" h="341" extrusionOk="0">
                  <a:moveTo>
                    <a:pt x="1" y="1"/>
                  </a:moveTo>
                  <a:lnTo>
                    <a:pt x="1" y="86"/>
                  </a:lnTo>
                  <a:lnTo>
                    <a:pt x="438" y="341"/>
                  </a:lnTo>
                  <a:lnTo>
                    <a:pt x="438" y="256"/>
                  </a:lnTo>
                  <a:lnTo>
                    <a:pt x="1" y="1"/>
                  </a:lnTo>
                  <a:close/>
                </a:path>
              </a:pathLst>
            </a:custGeom>
            <a:solidFill>
              <a:srgbClr val="2424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96;p71">
              <a:extLst>
                <a:ext uri="{FF2B5EF4-FFF2-40B4-BE49-F238E27FC236}">
                  <a16:creationId xmlns:a16="http://schemas.microsoft.com/office/drawing/2014/main" id="{D23FAE90-7EC3-B007-9F88-9CAAC5525E47}"/>
                </a:ext>
              </a:extLst>
            </p:cNvPr>
            <p:cNvSpPr/>
            <p:nvPr/>
          </p:nvSpPr>
          <p:spPr>
            <a:xfrm>
              <a:off x="4868538" y="2167484"/>
              <a:ext cx="32287" cy="21865"/>
            </a:xfrm>
            <a:custGeom>
              <a:avLst/>
              <a:gdLst/>
              <a:ahLst/>
              <a:cxnLst/>
              <a:rect l="l" t="t" r="r" b="b"/>
              <a:pathLst>
                <a:path w="790" h="535" extrusionOk="0">
                  <a:moveTo>
                    <a:pt x="790" y="1"/>
                  </a:moveTo>
                  <a:lnTo>
                    <a:pt x="1" y="450"/>
                  </a:lnTo>
                  <a:lnTo>
                    <a:pt x="1" y="535"/>
                  </a:lnTo>
                  <a:lnTo>
                    <a:pt x="790" y="86"/>
                  </a:lnTo>
                  <a:lnTo>
                    <a:pt x="790" y="1"/>
                  </a:lnTo>
                  <a:close/>
                </a:path>
              </a:pathLst>
            </a:custGeom>
            <a:solidFill>
              <a:srgbClr val="1919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397;p71">
              <a:extLst>
                <a:ext uri="{FF2B5EF4-FFF2-40B4-BE49-F238E27FC236}">
                  <a16:creationId xmlns:a16="http://schemas.microsoft.com/office/drawing/2014/main" id="{AFF6EC05-A57F-2BE8-04C2-BE07580C10F0}"/>
                </a:ext>
              </a:extLst>
            </p:cNvPr>
            <p:cNvSpPr/>
            <p:nvPr/>
          </p:nvSpPr>
          <p:spPr>
            <a:xfrm>
              <a:off x="4850678" y="2157103"/>
              <a:ext cx="50147" cy="28813"/>
            </a:xfrm>
            <a:custGeom>
              <a:avLst/>
              <a:gdLst/>
              <a:ahLst/>
              <a:cxnLst/>
              <a:rect l="l" t="t" r="r" b="b"/>
              <a:pathLst>
                <a:path w="1227" h="705" extrusionOk="0">
                  <a:moveTo>
                    <a:pt x="790" y="0"/>
                  </a:moveTo>
                  <a:lnTo>
                    <a:pt x="1" y="449"/>
                  </a:lnTo>
                  <a:lnTo>
                    <a:pt x="438" y="704"/>
                  </a:lnTo>
                  <a:lnTo>
                    <a:pt x="1227" y="255"/>
                  </a:lnTo>
                  <a:lnTo>
                    <a:pt x="790" y="0"/>
                  </a:lnTo>
                  <a:close/>
                </a:path>
              </a:pathLst>
            </a:custGeom>
            <a:solidFill>
              <a:srgbClr val="2929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398;p71">
              <a:extLst>
                <a:ext uri="{FF2B5EF4-FFF2-40B4-BE49-F238E27FC236}">
                  <a16:creationId xmlns:a16="http://schemas.microsoft.com/office/drawing/2014/main" id="{A7C667CC-E9F7-76CB-8AFD-05C3E3EE1705}"/>
                </a:ext>
              </a:extLst>
            </p:cNvPr>
            <p:cNvSpPr/>
            <p:nvPr/>
          </p:nvSpPr>
          <p:spPr>
            <a:xfrm>
              <a:off x="4858607" y="2111942"/>
              <a:ext cx="20885" cy="68866"/>
            </a:xfrm>
            <a:custGeom>
              <a:avLst/>
              <a:gdLst/>
              <a:ahLst/>
              <a:cxnLst/>
              <a:rect l="l" t="t" r="r" b="b"/>
              <a:pathLst>
                <a:path w="511" h="1685" extrusionOk="0">
                  <a:moveTo>
                    <a:pt x="511" y="1"/>
                  </a:moveTo>
                  <a:cubicBezTo>
                    <a:pt x="511" y="49"/>
                    <a:pt x="486" y="86"/>
                    <a:pt x="426" y="110"/>
                  </a:cubicBezTo>
                  <a:cubicBezTo>
                    <a:pt x="378" y="140"/>
                    <a:pt x="314" y="155"/>
                    <a:pt x="250" y="155"/>
                  </a:cubicBezTo>
                  <a:cubicBezTo>
                    <a:pt x="186" y="155"/>
                    <a:pt x="122" y="140"/>
                    <a:pt x="74" y="110"/>
                  </a:cubicBezTo>
                  <a:cubicBezTo>
                    <a:pt x="25" y="86"/>
                    <a:pt x="1" y="49"/>
                    <a:pt x="1" y="13"/>
                  </a:cubicBezTo>
                  <a:lnTo>
                    <a:pt x="1" y="1542"/>
                  </a:lnTo>
                  <a:cubicBezTo>
                    <a:pt x="1" y="1578"/>
                    <a:pt x="25" y="1615"/>
                    <a:pt x="74" y="1639"/>
                  </a:cubicBezTo>
                  <a:cubicBezTo>
                    <a:pt x="122" y="1669"/>
                    <a:pt x="186" y="1684"/>
                    <a:pt x="251" y="1684"/>
                  </a:cubicBezTo>
                  <a:cubicBezTo>
                    <a:pt x="317" y="1684"/>
                    <a:pt x="383" y="1669"/>
                    <a:pt x="438" y="1639"/>
                  </a:cubicBezTo>
                  <a:cubicBezTo>
                    <a:pt x="486" y="1615"/>
                    <a:pt x="511" y="1578"/>
                    <a:pt x="511" y="1542"/>
                  </a:cubicBezTo>
                  <a:lnTo>
                    <a:pt x="511" y="1"/>
                  </a:ln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399;p71">
              <a:extLst>
                <a:ext uri="{FF2B5EF4-FFF2-40B4-BE49-F238E27FC236}">
                  <a16:creationId xmlns:a16="http://schemas.microsoft.com/office/drawing/2014/main" id="{DBE57F57-4ED8-9E28-E192-6BE34D0AB731}"/>
                </a:ext>
              </a:extLst>
            </p:cNvPr>
            <p:cNvSpPr/>
            <p:nvPr/>
          </p:nvSpPr>
          <p:spPr>
            <a:xfrm>
              <a:off x="4858607" y="2113944"/>
              <a:ext cx="572" cy="62531"/>
            </a:xfrm>
            <a:custGeom>
              <a:avLst/>
              <a:gdLst/>
              <a:ahLst/>
              <a:cxnLst/>
              <a:rect l="l" t="t" r="r" b="b"/>
              <a:pathLst>
                <a:path w="14" h="1530" extrusionOk="0">
                  <a:moveTo>
                    <a:pt x="1" y="0"/>
                  </a:moveTo>
                  <a:lnTo>
                    <a:pt x="1" y="1493"/>
                  </a:lnTo>
                  <a:cubicBezTo>
                    <a:pt x="1" y="1505"/>
                    <a:pt x="1" y="1518"/>
                    <a:pt x="14" y="1529"/>
                  </a:cubicBezTo>
                  <a:lnTo>
                    <a:pt x="1" y="0"/>
                  </a:ln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400;p71">
              <a:extLst>
                <a:ext uri="{FF2B5EF4-FFF2-40B4-BE49-F238E27FC236}">
                  <a16:creationId xmlns:a16="http://schemas.microsoft.com/office/drawing/2014/main" id="{B87244E6-8C3D-C479-8EFB-BC49BB29F199}"/>
                </a:ext>
              </a:extLst>
            </p:cNvPr>
            <p:cNvSpPr/>
            <p:nvPr/>
          </p:nvSpPr>
          <p:spPr>
            <a:xfrm>
              <a:off x="4858607" y="2113944"/>
              <a:ext cx="2575" cy="65024"/>
            </a:xfrm>
            <a:custGeom>
              <a:avLst/>
              <a:gdLst/>
              <a:ahLst/>
              <a:cxnLst/>
              <a:rect l="l" t="t" r="r" b="b"/>
              <a:pathLst>
                <a:path w="63" h="1591" extrusionOk="0">
                  <a:moveTo>
                    <a:pt x="1" y="0"/>
                  </a:moveTo>
                  <a:lnTo>
                    <a:pt x="14" y="1529"/>
                  </a:lnTo>
                  <a:cubicBezTo>
                    <a:pt x="14" y="1553"/>
                    <a:pt x="38" y="1566"/>
                    <a:pt x="62" y="1590"/>
                  </a:cubicBezTo>
                  <a:lnTo>
                    <a:pt x="62" y="61"/>
                  </a:lnTo>
                  <a:cubicBezTo>
                    <a:pt x="38" y="37"/>
                    <a:pt x="14" y="24"/>
                    <a:pt x="1" y="0"/>
                  </a:cubicBez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401;p71">
              <a:extLst>
                <a:ext uri="{FF2B5EF4-FFF2-40B4-BE49-F238E27FC236}">
                  <a16:creationId xmlns:a16="http://schemas.microsoft.com/office/drawing/2014/main" id="{AE1FBBB9-BC99-A9F5-2615-0D277874DFC1}"/>
                </a:ext>
              </a:extLst>
            </p:cNvPr>
            <p:cNvSpPr/>
            <p:nvPr/>
          </p:nvSpPr>
          <p:spPr>
            <a:xfrm>
              <a:off x="4861141" y="2116437"/>
              <a:ext cx="6948" cy="64493"/>
            </a:xfrm>
            <a:custGeom>
              <a:avLst/>
              <a:gdLst/>
              <a:ahLst/>
              <a:cxnLst/>
              <a:rect l="l" t="t" r="r" b="b"/>
              <a:pathLst>
                <a:path w="170" h="1578" extrusionOk="0">
                  <a:moveTo>
                    <a:pt x="0" y="0"/>
                  </a:moveTo>
                  <a:lnTo>
                    <a:pt x="0" y="1529"/>
                  </a:lnTo>
                  <a:lnTo>
                    <a:pt x="12" y="1529"/>
                  </a:lnTo>
                  <a:cubicBezTo>
                    <a:pt x="60" y="1554"/>
                    <a:pt x="109" y="1578"/>
                    <a:pt x="170" y="1578"/>
                  </a:cubicBezTo>
                  <a:lnTo>
                    <a:pt x="170" y="49"/>
                  </a:lnTo>
                  <a:cubicBezTo>
                    <a:pt x="109" y="36"/>
                    <a:pt x="49" y="25"/>
                    <a:pt x="12" y="0"/>
                  </a:cubicBez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402;p71">
              <a:extLst>
                <a:ext uri="{FF2B5EF4-FFF2-40B4-BE49-F238E27FC236}">
                  <a16:creationId xmlns:a16="http://schemas.microsoft.com/office/drawing/2014/main" id="{22277115-3313-F277-C9DA-3326A87A8B1F}"/>
                </a:ext>
              </a:extLst>
            </p:cNvPr>
            <p:cNvSpPr/>
            <p:nvPr/>
          </p:nvSpPr>
          <p:spPr>
            <a:xfrm>
              <a:off x="4868048" y="2117909"/>
              <a:ext cx="5027" cy="63022"/>
            </a:xfrm>
            <a:custGeom>
              <a:avLst/>
              <a:gdLst/>
              <a:ahLst/>
              <a:cxnLst/>
              <a:rect l="l" t="t" r="r" b="b"/>
              <a:pathLst>
                <a:path w="123" h="1542" extrusionOk="0">
                  <a:moveTo>
                    <a:pt x="122" y="0"/>
                  </a:moveTo>
                  <a:cubicBezTo>
                    <a:pt x="85" y="0"/>
                    <a:pt x="37" y="13"/>
                    <a:pt x="1" y="13"/>
                  </a:cubicBezTo>
                  <a:lnTo>
                    <a:pt x="1" y="1542"/>
                  </a:lnTo>
                  <a:cubicBezTo>
                    <a:pt x="37" y="1542"/>
                    <a:pt x="85" y="1542"/>
                    <a:pt x="122" y="1529"/>
                  </a:cubicBezTo>
                  <a:lnTo>
                    <a:pt x="122" y="0"/>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403;p71">
              <a:extLst>
                <a:ext uri="{FF2B5EF4-FFF2-40B4-BE49-F238E27FC236}">
                  <a16:creationId xmlns:a16="http://schemas.microsoft.com/office/drawing/2014/main" id="{830AEC08-378E-27BF-AAAF-91B26F1194C8}"/>
                </a:ext>
              </a:extLst>
            </p:cNvPr>
            <p:cNvSpPr/>
            <p:nvPr/>
          </p:nvSpPr>
          <p:spPr>
            <a:xfrm>
              <a:off x="4873034" y="2111942"/>
              <a:ext cx="6457" cy="68498"/>
            </a:xfrm>
            <a:custGeom>
              <a:avLst/>
              <a:gdLst/>
              <a:ahLst/>
              <a:cxnLst/>
              <a:rect l="l" t="t" r="r" b="b"/>
              <a:pathLst>
                <a:path w="158" h="1676" extrusionOk="0">
                  <a:moveTo>
                    <a:pt x="158" y="1"/>
                  </a:moveTo>
                  <a:cubicBezTo>
                    <a:pt x="158" y="49"/>
                    <a:pt x="133" y="86"/>
                    <a:pt x="73" y="110"/>
                  </a:cubicBezTo>
                  <a:lnTo>
                    <a:pt x="0" y="146"/>
                  </a:lnTo>
                  <a:lnTo>
                    <a:pt x="0" y="1675"/>
                  </a:lnTo>
                  <a:cubicBezTo>
                    <a:pt x="25" y="1664"/>
                    <a:pt x="61" y="1651"/>
                    <a:pt x="85" y="1639"/>
                  </a:cubicBezTo>
                  <a:cubicBezTo>
                    <a:pt x="133" y="1615"/>
                    <a:pt x="158" y="1578"/>
                    <a:pt x="158" y="1542"/>
                  </a:cubicBezTo>
                  <a:lnTo>
                    <a:pt x="158" y="1"/>
                  </a:ln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404;p71">
              <a:extLst>
                <a:ext uri="{FF2B5EF4-FFF2-40B4-BE49-F238E27FC236}">
                  <a16:creationId xmlns:a16="http://schemas.microsoft.com/office/drawing/2014/main" id="{8F367873-606E-BC53-F877-3FA2E868708F}"/>
                </a:ext>
              </a:extLst>
            </p:cNvPr>
            <p:cNvSpPr/>
            <p:nvPr/>
          </p:nvSpPr>
          <p:spPr>
            <a:xfrm>
              <a:off x="4857626" y="2106138"/>
              <a:ext cx="22846" cy="12179"/>
            </a:xfrm>
            <a:custGeom>
              <a:avLst/>
              <a:gdLst/>
              <a:ahLst/>
              <a:cxnLst/>
              <a:rect l="l" t="t" r="r" b="b"/>
              <a:pathLst>
                <a:path w="559" h="298" extrusionOk="0">
                  <a:moveTo>
                    <a:pt x="275" y="0"/>
                  </a:moveTo>
                  <a:cubicBezTo>
                    <a:pt x="210" y="0"/>
                    <a:pt x="146" y="15"/>
                    <a:pt x="98" y="46"/>
                  </a:cubicBezTo>
                  <a:cubicBezTo>
                    <a:pt x="1" y="107"/>
                    <a:pt x="1" y="191"/>
                    <a:pt x="98" y="252"/>
                  </a:cubicBezTo>
                  <a:cubicBezTo>
                    <a:pt x="146" y="282"/>
                    <a:pt x="210" y="297"/>
                    <a:pt x="274" y="297"/>
                  </a:cubicBezTo>
                  <a:cubicBezTo>
                    <a:pt x="338" y="297"/>
                    <a:pt x="402" y="282"/>
                    <a:pt x="450" y="252"/>
                  </a:cubicBezTo>
                  <a:cubicBezTo>
                    <a:pt x="559" y="191"/>
                    <a:pt x="559" y="107"/>
                    <a:pt x="462" y="46"/>
                  </a:cubicBezTo>
                  <a:cubicBezTo>
                    <a:pt x="407" y="15"/>
                    <a:pt x="341" y="0"/>
                    <a:pt x="275" y="0"/>
                  </a:cubicBez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405;p71">
              <a:extLst>
                <a:ext uri="{FF2B5EF4-FFF2-40B4-BE49-F238E27FC236}">
                  <a16:creationId xmlns:a16="http://schemas.microsoft.com/office/drawing/2014/main" id="{50AB7A78-922B-AA56-2263-033F3B3CD2A5}"/>
                </a:ext>
              </a:extLst>
            </p:cNvPr>
            <p:cNvSpPr/>
            <p:nvPr/>
          </p:nvSpPr>
          <p:spPr>
            <a:xfrm>
              <a:off x="4881453" y="2073279"/>
              <a:ext cx="52600" cy="44180"/>
            </a:xfrm>
            <a:custGeom>
              <a:avLst/>
              <a:gdLst/>
              <a:ahLst/>
              <a:cxnLst/>
              <a:rect l="l" t="t" r="r" b="b"/>
              <a:pathLst>
                <a:path w="1287" h="1081" extrusionOk="0">
                  <a:moveTo>
                    <a:pt x="1286" y="0"/>
                  </a:moveTo>
                  <a:lnTo>
                    <a:pt x="0" y="741"/>
                  </a:lnTo>
                  <a:lnTo>
                    <a:pt x="0" y="1081"/>
                  </a:lnTo>
                  <a:lnTo>
                    <a:pt x="1286" y="291"/>
                  </a:lnTo>
                  <a:lnTo>
                    <a:pt x="1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406;p71">
              <a:extLst>
                <a:ext uri="{FF2B5EF4-FFF2-40B4-BE49-F238E27FC236}">
                  <a16:creationId xmlns:a16="http://schemas.microsoft.com/office/drawing/2014/main" id="{6801D23D-D568-4BBE-4640-DB8BE4812424}"/>
                </a:ext>
              </a:extLst>
            </p:cNvPr>
            <p:cNvSpPr/>
            <p:nvPr/>
          </p:nvSpPr>
          <p:spPr>
            <a:xfrm>
              <a:off x="4869519" y="2066822"/>
              <a:ext cx="64534" cy="36742"/>
            </a:xfrm>
            <a:custGeom>
              <a:avLst/>
              <a:gdLst/>
              <a:ahLst/>
              <a:cxnLst/>
              <a:rect l="l" t="t" r="r" b="b"/>
              <a:pathLst>
                <a:path w="1579" h="899" extrusionOk="0">
                  <a:moveTo>
                    <a:pt x="1324" y="1"/>
                  </a:moveTo>
                  <a:lnTo>
                    <a:pt x="1" y="729"/>
                  </a:lnTo>
                  <a:lnTo>
                    <a:pt x="292" y="899"/>
                  </a:lnTo>
                  <a:lnTo>
                    <a:pt x="1578" y="158"/>
                  </a:lnTo>
                  <a:lnTo>
                    <a:pt x="1324" y="1"/>
                  </a:ln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407;p71">
              <a:extLst>
                <a:ext uri="{FF2B5EF4-FFF2-40B4-BE49-F238E27FC236}">
                  <a16:creationId xmlns:a16="http://schemas.microsoft.com/office/drawing/2014/main" id="{FCB07B75-2925-5F03-6B5E-E4814BC6305C}"/>
                </a:ext>
              </a:extLst>
            </p:cNvPr>
            <p:cNvSpPr/>
            <p:nvPr/>
          </p:nvSpPr>
          <p:spPr>
            <a:xfrm>
              <a:off x="4869519" y="2096575"/>
              <a:ext cx="11975" cy="20885"/>
            </a:xfrm>
            <a:custGeom>
              <a:avLst/>
              <a:gdLst/>
              <a:ahLst/>
              <a:cxnLst/>
              <a:rect l="l" t="t" r="r" b="b"/>
              <a:pathLst>
                <a:path w="293" h="511" extrusionOk="0">
                  <a:moveTo>
                    <a:pt x="1" y="1"/>
                  </a:moveTo>
                  <a:lnTo>
                    <a:pt x="1" y="341"/>
                  </a:lnTo>
                  <a:lnTo>
                    <a:pt x="292" y="511"/>
                  </a:lnTo>
                  <a:lnTo>
                    <a:pt x="292" y="171"/>
                  </a:lnTo>
                  <a:lnTo>
                    <a:pt x="1" y="1"/>
                  </a:ln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08;p71">
              <a:extLst>
                <a:ext uri="{FF2B5EF4-FFF2-40B4-BE49-F238E27FC236}">
                  <a16:creationId xmlns:a16="http://schemas.microsoft.com/office/drawing/2014/main" id="{C6289009-657D-CED4-DE53-DDDAD52B819B}"/>
                </a:ext>
              </a:extLst>
            </p:cNvPr>
            <p:cNvSpPr/>
            <p:nvPr/>
          </p:nvSpPr>
          <p:spPr>
            <a:xfrm>
              <a:off x="4853171" y="2094082"/>
              <a:ext cx="33799" cy="33759"/>
            </a:xfrm>
            <a:custGeom>
              <a:avLst/>
              <a:gdLst/>
              <a:ahLst/>
              <a:cxnLst/>
              <a:rect l="l" t="t" r="r" b="b"/>
              <a:pathLst>
                <a:path w="827" h="826" extrusionOk="0">
                  <a:moveTo>
                    <a:pt x="414" y="1"/>
                  </a:moveTo>
                  <a:cubicBezTo>
                    <a:pt x="182" y="1"/>
                    <a:pt x="1" y="183"/>
                    <a:pt x="1" y="413"/>
                  </a:cubicBezTo>
                  <a:cubicBezTo>
                    <a:pt x="1" y="632"/>
                    <a:pt x="182" y="826"/>
                    <a:pt x="414" y="826"/>
                  </a:cubicBezTo>
                  <a:cubicBezTo>
                    <a:pt x="644" y="826"/>
                    <a:pt x="826" y="632"/>
                    <a:pt x="826" y="413"/>
                  </a:cubicBezTo>
                  <a:cubicBezTo>
                    <a:pt x="826" y="183"/>
                    <a:pt x="644" y="1"/>
                    <a:pt x="414" y="1"/>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409;p71">
              <a:extLst>
                <a:ext uri="{FF2B5EF4-FFF2-40B4-BE49-F238E27FC236}">
                  <a16:creationId xmlns:a16="http://schemas.microsoft.com/office/drawing/2014/main" id="{D0EC90D9-8B7D-1516-AEB4-4745133444F7}"/>
                </a:ext>
              </a:extLst>
            </p:cNvPr>
            <p:cNvSpPr/>
            <p:nvPr/>
          </p:nvSpPr>
          <p:spPr>
            <a:xfrm>
              <a:off x="4914190" y="2072789"/>
              <a:ext cx="100704" cy="59057"/>
            </a:xfrm>
            <a:custGeom>
              <a:avLst/>
              <a:gdLst/>
              <a:ahLst/>
              <a:cxnLst/>
              <a:rect l="l" t="t" r="r" b="b"/>
              <a:pathLst>
                <a:path w="2464" h="1445" extrusionOk="0">
                  <a:moveTo>
                    <a:pt x="2330" y="0"/>
                  </a:moveTo>
                  <a:lnTo>
                    <a:pt x="0" y="1371"/>
                  </a:lnTo>
                  <a:lnTo>
                    <a:pt x="134" y="1444"/>
                  </a:lnTo>
                  <a:lnTo>
                    <a:pt x="2464" y="73"/>
                  </a:lnTo>
                  <a:lnTo>
                    <a:pt x="2330" y="0"/>
                  </a:lnTo>
                  <a:close/>
                </a:path>
              </a:pathLst>
            </a:custGeom>
            <a:solidFill>
              <a:srgbClr val="353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410;p71">
              <a:extLst>
                <a:ext uri="{FF2B5EF4-FFF2-40B4-BE49-F238E27FC236}">
                  <a16:creationId xmlns:a16="http://schemas.microsoft.com/office/drawing/2014/main" id="{A1249675-0A9B-18B3-E94A-B1F9B307EE13}"/>
                </a:ext>
              </a:extLst>
            </p:cNvPr>
            <p:cNvSpPr/>
            <p:nvPr/>
          </p:nvSpPr>
          <p:spPr>
            <a:xfrm>
              <a:off x="5009907" y="1993420"/>
              <a:ext cx="6008" cy="2534"/>
            </a:xfrm>
            <a:custGeom>
              <a:avLst/>
              <a:gdLst/>
              <a:ahLst/>
              <a:cxnLst/>
              <a:rect l="l" t="t" r="r" b="b"/>
              <a:pathLst>
                <a:path w="147" h="62" extrusionOk="0">
                  <a:moveTo>
                    <a:pt x="61" y="1"/>
                  </a:moveTo>
                  <a:cubicBezTo>
                    <a:pt x="49" y="1"/>
                    <a:pt x="25" y="1"/>
                    <a:pt x="1" y="13"/>
                  </a:cubicBezTo>
                  <a:lnTo>
                    <a:pt x="73" y="61"/>
                  </a:lnTo>
                  <a:cubicBezTo>
                    <a:pt x="109" y="49"/>
                    <a:pt x="134" y="49"/>
                    <a:pt x="146" y="49"/>
                  </a:cubicBezTo>
                  <a:lnTo>
                    <a:pt x="61" y="1"/>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411;p71">
              <a:extLst>
                <a:ext uri="{FF2B5EF4-FFF2-40B4-BE49-F238E27FC236}">
                  <a16:creationId xmlns:a16="http://schemas.microsoft.com/office/drawing/2014/main" id="{A785AB2B-AC24-32DD-F4F7-4B0103632138}"/>
                </a:ext>
              </a:extLst>
            </p:cNvPr>
            <p:cNvSpPr/>
            <p:nvPr/>
          </p:nvSpPr>
          <p:spPr>
            <a:xfrm>
              <a:off x="5009907" y="1993420"/>
              <a:ext cx="6008" cy="2534"/>
            </a:xfrm>
            <a:custGeom>
              <a:avLst/>
              <a:gdLst/>
              <a:ahLst/>
              <a:cxnLst/>
              <a:rect l="l" t="t" r="r" b="b"/>
              <a:pathLst>
                <a:path w="147" h="62" extrusionOk="0">
                  <a:moveTo>
                    <a:pt x="61" y="1"/>
                  </a:moveTo>
                  <a:cubicBezTo>
                    <a:pt x="49" y="1"/>
                    <a:pt x="25" y="1"/>
                    <a:pt x="1" y="13"/>
                  </a:cubicBezTo>
                  <a:lnTo>
                    <a:pt x="73" y="61"/>
                  </a:lnTo>
                  <a:cubicBezTo>
                    <a:pt x="109" y="49"/>
                    <a:pt x="134" y="49"/>
                    <a:pt x="146" y="49"/>
                  </a:cubicBezTo>
                  <a:lnTo>
                    <a:pt x="61" y="1"/>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412;p71">
              <a:extLst>
                <a:ext uri="{FF2B5EF4-FFF2-40B4-BE49-F238E27FC236}">
                  <a16:creationId xmlns:a16="http://schemas.microsoft.com/office/drawing/2014/main" id="{6D31D32D-FBC4-C3BB-580C-FD409E36B5A2}"/>
                </a:ext>
              </a:extLst>
            </p:cNvPr>
            <p:cNvSpPr/>
            <p:nvPr/>
          </p:nvSpPr>
          <p:spPr>
            <a:xfrm>
              <a:off x="4912718" y="2128821"/>
              <a:ext cx="4986" cy="4496"/>
            </a:xfrm>
            <a:custGeom>
              <a:avLst/>
              <a:gdLst/>
              <a:ahLst/>
              <a:cxnLst/>
              <a:rect l="l" t="t" r="r" b="b"/>
              <a:pathLst>
                <a:path w="122" h="110" extrusionOk="0">
                  <a:moveTo>
                    <a:pt x="0" y="0"/>
                  </a:moveTo>
                  <a:cubicBezTo>
                    <a:pt x="0" y="24"/>
                    <a:pt x="12" y="49"/>
                    <a:pt x="36" y="61"/>
                  </a:cubicBezTo>
                  <a:lnTo>
                    <a:pt x="117" y="107"/>
                  </a:lnTo>
                  <a:lnTo>
                    <a:pt x="117" y="107"/>
                  </a:lnTo>
                  <a:cubicBezTo>
                    <a:pt x="96" y="94"/>
                    <a:pt x="85" y="71"/>
                    <a:pt x="85" y="49"/>
                  </a:cubicBezTo>
                  <a:lnTo>
                    <a:pt x="0" y="0"/>
                  </a:lnTo>
                  <a:close/>
                  <a:moveTo>
                    <a:pt x="117" y="107"/>
                  </a:moveTo>
                  <a:cubicBezTo>
                    <a:pt x="118" y="108"/>
                    <a:pt x="120" y="109"/>
                    <a:pt x="121" y="110"/>
                  </a:cubicBezTo>
                  <a:lnTo>
                    <a:pt x="117" y="107"/>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413;p71">
              <a:extLst>
                <a:ext uri="{FF2B5EF4-FFF2-40B4-BE49-F238E27FC236}">
                  <a16:creationId xmlns:a16="http://schemas.microsoft.com/office/drawing/2014/main" id="{C73EC0AC-D627-BFB0-3A32-4E8EFB798C0B}"/>
                </a:ext>
              </a:extLst>
            </p:cNvPr>
            <p:cNvSpPr/>
            <p:nvPr/>
          </p:nvSpPr>
          <p:spPr>
            <a:xfrm>
              <a:off x="4912718" y="2128821"/>
              <a:ext cx="4986" cy="4496"/>
            </a:xfrm>
            <a:custGeom>
              <a:avLst/>
              <a:gdLst/>
              <a:ahLst/>
              <a:cxnLst/>
              <a:rect l="l" t="t" r="r" b="b"/>
              <a:pathLst>
                <a:path w="122" h="110" extrusionOk="0">
                  <a:moveTo>
                    <a:pt x="0" y="0"/>
                  </a:moveTo>
                  <a:cubicBezTo>
                    <a:pt x="0" y="24"/>
                    <a:pt x="12" y="49"/>
                    <a:pt x="36" y="61"/>
                  </a:cubicBezTo>
                  <a:lnTo>
                    <a:pt x="117" y="107"/>
                  </a:lnTo>
                  <a:lnTo>
                    <a:pt x="117" y="107"/>
                  </a:lnTo>
                  <a:cubicBezTo>
                    <a:pt x="96" y="94"/>
                    <a:pt x="85" y="71"/>
                    <a:pt x="85" y="49"/>
                  </a:cubicBezTo>
                  <a:lnTo>
                    <a:pt x="0" y="0"/>
                  </a:lnTo>
                  <a:close/>
                  <a:moveTo>
                    <a:pt x="117" y="107"/>
                  </a:moveTo>
                  <a:cubicBezTo>
                    <a:pt x="118" y="108"/>
                    <a:pt x="120" y="109"/>
                    <a:pt x="121" y="110"/>
                  </a:cubicBezTo>
                  <a:lnTo>
                    <a:pt x="117" y="107"/>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414;p71">
              <a:extLst>
                <a:ext uri="{FF2B5EF4-FFF2-40B4-BE49-F238E27FC236}">
                  <a16:creationId xmlns:a16="http://schemas.microsoft.com/office/drawing/2014/main" id="{7BDF582C-5169-4D7F-2188-AD9D3B131F96}"/>
                </a:ext>
              </a:extLst>
            </p:cNvPr>
            <p:cNvSpPr/>
            <p:nvPr/>
          </p:nvSpPr>
          <p:spPr>
            <a:xfrm>
              <a:off x="4912718" y="2055419"/>
              <a:ext cx="3474" cy="75405"/>
            </a:xfrm>
            <a:custGeom>
              <a:avLst/>
              <a:gdLst/>
              <a:ahLst/>
              <a:cxnLst/>
              <a:rect l="l" t="t" r="r" b="b"/>
              <a:pathLst>
                <a:path w="85" h="1845" extrusionOk="0">
                  <a:moveTo>
                    <a:pt x="0" y="0"/>
                  </a:moveTo>
                  <a:lnTo>
                    <a:pt x="0" y="1796"/>
                  </a:lnTo>
                  <a:lnTo>
                    <a:pt x="85" y="1845"/>
                  </a:lnTo>
                  <a:lnTo>
                    <a:pt x="85" y="49"/>
                  </a:lnTo>
                  <a:lnTo>
                    <a:pt x="0" y="0"/>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415;p71">
              <a:extLst>
                <a:ext uri="{FF2B5EF4-FFF2-40B4-BE49-F238E27FC236}">
                  <a16:creationId xmlns:a16="http://schemas.microsoft.com/office/drawing/2014/main" id="{D521EA8B-E4AF-0B05-B0C9-C37A52B330F6}"/>
                </a:ext>
              </a:extLst>
            </p:cNvPr>
            <p:cNvSpPr/>
            <p:nvPr/>
          </p:nvSpPr>
          <p:spPr>
            <a:xfrm>
              <a:off x="4916683" y="1993910"/>
              <a:ext cx="96249" cy="56564"/>
            </a:xfrm>
            <a:custGeom>
              <a:avLst/>
              <a:gdLst/>
              <a:ahLst/>
              <a:cxnLst/>
              <a:rect l="l" t="t" r="r" b="b"/>
              <a:pathLst>
                <a:path w="2355" h="1384" extrusionOk="0">
                  <a:moveTo>
                    <a:pt x="2282" y="1"/>
                  </a:moveTo>
                  <a:lnTo>
                    <a:pt x="0" y="1335"/>
                  </a:lnTo>
                  <a:lnTo>
                    <a:pt x="85" y="1384"/>
                  </a:lnTo>
                  <a:lnTo>
                    <a:pt x="2354" y="49"/>
                  </a:lnTo>
                  <a:lnTo>
                    <a:pt x="2282" y="1"/>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16;p71">
              <a:extLst>
                <a:ext uri="{FF2B5EF4-FFF2-40B4-BE49-F238E27FC236}">
                  <a16:creationId xmlns:a16="http://schemas.microsoft.com/office/drawing/2014/main" id="{01782FB3-AE8A-5391-A845-9A56509C58A2}"/>
                </a:ext>
              </a:extLst>
            </p:cNvPr>
            <p:cNvSpPr/>
            <p:nvPr/>
          </p:nvSpPr>
          <p:spPr>
            <a:xfrm>
              <a:off x="4912718" y="2048471"/>
              <a:ext cx="7438" cy="8951"/>
            </a:xfrm>
            <a:custGeom>
              <a:avLst/>
              <a:gdLst/>
              <a:ahLst/>
              <a:cxnLst/>
              <a:rect l="l" t="t" r="r" b="b"/>
              <a:pathLst>
                <a:path w="182" h="219" extrusionOk="0">
                  <a:moveTo>
                    <a:pt x="97" y="0"/>
                  </a:moveTo>
                  <a:cubicBezTo>
                    <a:pt x="36" y="25"/>
                    <a:pt x="0" y="110"/>
                    <a:pt x="0" y="170"/>
                  </a:cubicBezTo>
                  <a:lnTo>
                    <a:pt x="85" y="219"/>
                  </a:lnTo>
                  <a:cubicBezTo>
                    <a:pt x="85" y="159"/>
                    <a:pt x="121" y="73"/>
                    <a:pt x="182" y="49"/>
                  </a:cubicBezTo>
                  <a:lnTo>
                    <a:pt x="97" y="0"/>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417;p71">
              <a:extLst>
                <a:ext uri="{FF2B5EF4-FFF2-40B4-BE49-F238E27FC236}">
                  <a16:creationId xmlns:a16="http://schemas.microsoft.com/office/drawing/2014/main" id="{4BE75180-5597-7BA4-7CE9-6B1E0E22858D}"/>
                </a:ext>
              </a:extLst>
            </p:cNvPr>
            <p:cNvSpPr/>
            <p:nvPr/>
          </p:nvSpPr>
          <p:spPr>
            <a:xfrm>
              <a:off x="4912718" y="2048471"/>
              <a:ext cx="7438" cy="8951"/>
            </a:xfrm>
            <a:custGeom>
              <a:avLst/>
              <a:gdLst/>
              <a:ahLst/>
              <a:cxnLst/>
              <a:rect l="l" t="t" r="r" b="b"/>
              <a:pathLst>
                <a:path w="182" h="219" extrusionOk="0">
                  <a:moveTo>
                    <a:pt x="97" y="0"/>
                  </a:moveTo>
                  <a:cubicBezTo>
                    <a:pt x="36" y="25"/>
                    <a:pt x="0" y="110"/>
                    <a:pt x="0" y="170"/>
                  </a:cubicBezTo>
                  <a:lnTo>
                    <a:pt x="85" y="219"/>
                  </a:lnTo>
                  <a:cubicBezTo>
                    <a:pt x="85" y="159"/>
                    <a:pt x="121" y="73"/>
                    <a:pt x="182" y="49"/>
                  </a:cubicBezTo>
                  <a:lnTo>
                    <a:pt x="97" y="0"/>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418;p71">
              <a:extLst>
                <a:ext uri="{FF2B5EF4-FFF2-40B4-BE49-F238E27FC236}">
                  <a16:creationId xmlns:a16="http://schemas.microsoft.com/office/drawing/2014/main" id="{D3101126-C700-5101-60CA-90176D0427F9}"/>
                </a:ext>
              </a:extLst>
            </p:cNvPr>
            <p:cNvSpPr/>
            <p:nvPr/>
          </p:nvSpPr>
          <p:spPr>
            <a:xfrm>
              <a:off x="4916152" y="1995218"/>
              <a:ext cx="101235" cy="138304"/>
            </a:xfrm>
            <a:custGeom>
              <a:avLst/>
              <a:gdLst/>
              <a:ahLst/>
              <a:cxnLst/>
              <a:rect l="l" t="t" r="r" b="b"/>
              <a:pathLst>
                <a:path w="2477" h="3384" extrusionOk="0">
                  <a:moveTo>
                    <a:pt x="2416" y="1"/>
                  </a:moveTo>
                  <a:cubicBezTo>
                    <a:pt x="2402" y="1"/>
                    <a:pt x="2386" y="6"/>
                    <a:pt x="2367" y="17"/>
                  </a:cubicBezTo>
                  <a:lnTo>
                    <a:pt x="98" y="1352"/>
                  </a:lnTo>
                  <a:cubicBezTo>
                    <a:pt x="37" y="1376"/>
                    <a:pt x="1" y="1462"/>
                    <a:pt x="1" y="1522"/>
                  </a:cubicBezTo>
                  <a:lnTo>
                    <a:pt x="1" y="3318"/>
                  </a:lnTo>
                  <a:cubicBezTo>
                    <a:pt x="1" y="3359"/>
                    <a:pt x="23" y="3384"/>
                    <a:pt x="52" y="3384"/>
                  </a:cubicBezTo>
                  <a:cubicBezTo>
                    <a:pt x="66" y="3384"/>
                    <a:pt x="82" y="3378"/>
                    <a:pt x="98" y="3366"/>
                  </a:cubicBezTo>
                  <a:lnTo>
                    <a:pt x="2379" y="2044"/>
                  </a:lnTo>
                  <a:cubicBezTo>
                    <a:pt x="2428" y="2007"/>
                    <a:pt x="2476" y="1934"/>
                    <a:pt x="2476" y="1874"/>
                  </a:cubicBezTo>
                  <a:lnTo>
                    <a:pt x="2464" y="78"/>
                  </a:lnTo>
                  <a:cubicBezTo>
                    <a:pt x="2464" y="28"/>
                    <a:pt x="2447" y="1"/>
                    <a:pt x="2416" y="1"/>
                  </a:cubicBez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419;p71">
              <a:extLst>
                <a:ext uri="{FF2B5EF4-FFF2-40B4-BE49-F238E27FC236}">
                  <a16:creationId xmlns:a16="http://schemas.microsoft.com/office/drawing/2014/main" id="{6D4FFE7B-A501-0C41-90A6-DA377DFCC92D}"/>
                </a:ext>
              </a:extLst>
            </p:cNvPr>
            <p:cNvSpPr/>
            <p:nvPr/>
          </p:nvSpPr>
          <p:spPr>
            <a:xfrm>
              <a:off x="4918154" y="1997384"/>
              <a:ext cx="97230" cy="133441"/>
            </a:xfrm>
            <a:custGeom>
              <a:avLst/>
              <a:gdLst/>
              <a:ahLst/>
              <a:cxnLst/>
              <a:rect l="l" t="t" r="r" b="b"/>
              <a:pathLst>
                <a:path w="2379" h="3265" extrusionOk="0">
                  <a:moveTo>
                    <a:pt x="2367" y="1"/>
                  </a:moveTo>
                  <a:cubicBezTo>
                    <a:pt x="2367" y="1"/>
                    <a:pt x="2354" y="1"/>
                    <a:pt x="2354" y="13"/>
                  </a:cubicBezTo>
                  <a:lnTo>
                    <a:pt x="2330" y="13"/>
                  </a:lnTo>
                  <a:lnTo>
                    <a:pt x="73" y="1347"/>
                  </a:lnTo>
                  <a:cubicBezTo>
                    <a:pt x="37" y="1360"/>
                    <a:pt x="0" y="1420"/>
                    <a:pt x="0" y="1469"/>
                  </a:cubicBezTo>
                  <a:lnTo>
                    <a:pt x="0" y="3229"/>
                  </a:lnTo>
                  <a:lnTo>
                    <a:pt x="0" y="3265"/>
                  </a:lnTo>
                  <a:lnTo>
                    <a:pt x="2379" y="1870"/>
                  </a:lnTo>
                  <a:lnTo>
                    <a:pt x="2367" y="25"/>
                  </a:lnTo>
                  <a:lnTo>
                    <a:pt x="2367" y="1"/>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20;p71">
              <a:extLst>
                <a:ext uri="{FF2B5EF4-FFF2-40B4-BE49-F238E27FC236}">
                  <a16:creationId xmlns:a16="http://schemas.microsoft.com/office/drawing/2014/main" id="{8D442890-5BC6-0FC3-3BF9-20C7ADDB1110}"/>
                </a:ext>
              </a:extLst>
            </p:cNvPr>
            <p:cNvSpPr/>
            <p:nvPr/>
          </p:nvSpPr>
          <p:spPr>
            <a:xfrm>
              <a:off x="4918154" y="1997874"/>
              <a:ext cx="95758" cy="131479"/>
            </a:xfrm>
            <a:custGeom>
              <a:avLst/>
              <a:gdLst/>
              <a:ahLst/>
              <a:cxnLst/>
              <a:rect l="l" t="t" r="r" b="b"/>
              <a:pathLst>
                <a:path w="2343" h="3217" extrusionOk="0">
                  <a:moveTo>
                    <a:pt x="2330" y="1"/>
                  </a:moveTo>
                  <a:lnTo>
                    <a:pt x="73" y="1335"/>
                  </a:lnTo>
                  <a:cubicBezTo>
                    <a:pt x="37" y="1348"/>
                    <a:pt x="0" y="1408"/>
                    <a:pt x="0" y="1457"/>
                  </a:cubicBezTo>
                  <a:lnTo>
                    <a:pt x="0" y="3217"/>
                  </a:lnTo>
                  <a:lnTo>
                    <a:pt x="2343" y="1845"/>
                  </a:lnTo>
                  <a:lnTo>
                    <a:pt x="23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421;p71">
              <a:extLst>
                <a:ext uri="{FF2B5EF4-FFF2-40B4-BE49-F238E27FC236}">
                  <a16:creationId xmlns:a16="http://schemas.microsoft.com/office/drawing/2014/main" id="{1EA5B79E-E0AC-FC3F-8778-37EB46DC96FF}"/>
                </a:ext>
              </a:extLst>
            </p:cNvPr>
            <p:cNvSpPr/>
            <p:nvPr/>
          </p:nvSpPr>
          <p:spPr>
            <a:xfrm>
              <a:off x="4918154" y="2030121"/>
              <a:ext cx="41197" cy="55093"/>
            </a:xfrm>
            <a:custGeom>
              <a:avLst/>
              <a:gdLst/>
              <a:ahLst/>
              <a:cxnLst/>
              <a:rect l="l" t="t" r="r" b="b"/>
              <a:pathLst>
                <a:path w="1008" h="1348" extrusionOk="0">
                  <a:moveTo>
                    <a:pt x="1008" y="1"/>
                  </a:moveTo>
                  <a:lnTo>
                    <a:pt x="450" y="328"/>
                  </a:lnTo>
                  <a:lnTo>
                    <a:pt x="0" y="983"/>
                  </a:lnTo>
                  <a:lnTo>
                    <a:pt x="0" y="1347"/>
                  </a:lnTo>
                  <a:lnTo>
                    <a:pt x="1008"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22;p71">
              <a:extLst>
                <a:ext uri="{FF2B5EF4-FFF2-40B4-BE49-F238E27FC236}">
                  <a16:creationId xmlns:a16="http://schemas.microsoft.com/office/drawing/2014/main" id="{122ED724-1C8D-F4CB-71E5-857023F3FA36}"/>
                </a:ext>
              </a:extLst>
            </p:cNvPr>
            <p:cNvSpPr/>
            <p:nvPr/>
          </p:nvSpPr>
          <p:spPr>
            <a:xfrm>
              <a:off x="4975658" y="1997874"/>
              <a:ext cx="37723" cy="22397"/>
            </a:xfrm>
            <a:custGeom>
              <a:avLst/>
              <a:gdLst/>
              <a:ahLst/>
              <a:cxnLst/>
              <a:rect l="l" t="t" r="r" b="b"/>
              <a:pathLst>
                <a:path w="923" h="548" extrusionOk="0">
                  <a:moveTo>
                    <a:pt x="923" y="1"/>
                  </a:moveTo>
                  <a:lnTo>
                    <a:pt x="1" y="547"/>
                  </a:lnTo>
                  <a:lnTo>
                    <a:pt x="510" y="256"/>
                  </a:lnTo>
                  <a:lnTo>
                    <a:pt x="923" y="1"/>
                  </a:lnTo>
                  <a:close/>
                </a:path>
              </a:pathLst>
            </a:custGeom>
            <a:solidFill>
              <a:srgbClr val="4846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23;p71">
              <a:extLst>
                <a:ext uri="{FF2B5EF4-FFF2-40B4-BE49-F238E27FC236}">
                  <a16:creationId xmlns:a16="http://schemas.microsoft.com/office/drawing/2014/main" id="{E671E65B-3CAD-76CE-693B-1FA019AD1CCD}"/>
                </a:ext>
              </a:extLst>
            </p:cNvPr>
            <p:cNvSpPr/>
            <p:nvPr/>
          </p:nvSpPr>
          <p:spPr>
            <a:xfrm>
              <a:off x="4975658" y="2008296"/>
              <a:ext cx="20885" cy="11975"/>
            </a:xfrm>
            <a:custGeom>
              <a:avLst/>
              <a:gdLst/>
              <a:ahLst/>
              <a:cxnLst/>
              <a:rect l="l" t="t" r="r" b="b"/>
              <a:pathLst>
                <a:path w="511" h="293" extrusionOk="0">
                  <a:moveTo>
                    <a:pt x="510" y="1"/>
                  </a:moveTo>
                  <a:lnTo>
                    <a:pt x="1" y="292"/>
                  </a:lnTo>
                  <a:lnTo>
                    <a:pt x="1" y="292"/>
                  </a:lnTo>
                  <a:close/>
                </a:path>
              </a:pathLst>
            </a:custGeom>
            <a:solidFill>
              <a:srgbClr val="4A4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424;p71">
              <a:extLst>
                <a:ext uri="{FF2B5EF4-FFF2-40B4-BE49-F238E27FC236}">
                  <a16:creationId xmlns:a16="http://schemas.microsoft.com/office/drawing/2014/main" id="{84C0F1A2-ADE1-38B3-5E7E-13C9E06604CD}"/>
                </a:ext>
              </a:extLst>
            </p:cNvPr>
            <p:cNvSpPr/>
            <p:nvPr/>
          </p:nvSpPr>
          <p:spPr>
            <a:xfrm>
              <a:off x="4918154" y="1997874"/>
              <a:ext cx="95227" cy="125021"/>
            </a:xfrm>
            <a:custGeom>
              <a:avLst/>
              <a:gdLst/>
              <a:ahLst/>
              <a:cxnLst/>
              <a:rect l="l" t="t" r="r" b="b"/>
              <a:pathLst>
                <a:path w="2330" h="3059" extrusionOk="0">
                  <a:moveTo>
                    <a:pt x="2330" y="1"/>
                  </a:moveTo>
                  <a:lnTo>
                    <a:pt x="1917" y="256"/>
                  </a:lnTo>
                  <a:lnTo>
                    <a:pt x="1408" y="547"/>
                  </a:lnTo>
                  <a:lnTo>
                    <a:pt x="0" y="2525"/>
                  </a:lnTo>
                  <a:lnTo>
                    <a:pt x="0" y="3059"/>
                  </a:lnTo>
                  <a:lnTo>
                    <a:pt x="2330" y="1"/>
                  </a:lnTo>
                  <a:close/>
                </a:path>
              </a:pathLst>
            </a:custGeom>
            <a:solidFill>
              <a:srgbClr val="363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425;p71">
              <a:extLst>
                <a:ext uri="{FF2B5EF4-FFF2-40B4-BE49-F238E27FC236}">
                  <a16:creationId xmlns:a16="http://schemas.microsoft.com/office/drawing/2014/main" id="{D388039E-6549-79DF-F31E-F0E4E7880767}"/>
                </a:ext>
              </a:extLst>
            </p:cNvPr>
            <p:cNvSpPr/>
            <p:nvPr/>
          </p:nvSpPr>
          <p:spPr>
            <a:xfrm>
              <a:off x="4165820" y="2400604"/>
              <a:ext cx="777674" cy="500453"/>
            </a:xfrm>
            <a:custGeom>
              <a:avLst/>
              <a:gdLst/>
              <a:ahLst/>
              <a:cxnLst/>
              <a:rect l="l" t="t" r="r" b="b"/>
              <a:pathLst>
                <a:path w="19028" h="12245" extrusionOk="0">
                  <a:moveTo>
                    <a:pt x="19027" y="0"/>
                  </a:moveTo>
                  <a:lnTo>
                    <a:pt x="0" y="10970"/>
                  </a:lnTo>
                  <a:lnTo>
                    <a:pt x="0" y="12245"/>
                  </a:lnTo>
                  <a:lnTo>
                    <a:pt x="19027" y="1275"/>
                  </a:lnTo>
                  <a:lnTo>
                    <a:pt x="19027"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426;p71">
              <a:extLst>
                <a:ext uri="{FF2B5EF4-FFF2-40B4-BE49-F238E27FC236}">
                  <a16:creationId xmlns:a16="http://schemas.microsoft.com/office/drawing/2014/main" id="{81A59928-E1D4-EA1E-4DDD-F85B538922C4}"/>
                </a:ext>
              </a:extLst>
            </p:cNvPr>
            <p:cNvSpPr/>
            <p:nvPr/>
          </p:nvSpPr>
          <p:spPr>
            <a:xfrm>
              <a:off x="3830523" y="2693190"/>
              <a:ext cx="269333" cy="207865"/>
            </a:xfrm>
            <a:custGeom>
              <a:avLst/>
              <a:gdLst/>
              <a:ahLst/>
              <a:cxnLst/>
              <a:rect l="l" t="t" r="r" b="b"/>
              <a:pathLst>
                <a:path w="6590" h="5086" extrusionOk="0">
                  <a:moveTo>
                    <a:pt x="1" y="1"/>
                  </a:moveTo>
                  <a:lnTo>
                    <a:pt x="1" y="1275"/>
                  </a:lnTo>
                  <a:lnTo>
                    <a:pt x="6590" y="5086"/>
                  </a:lnTo>
                  <a:lnTo>
                    <a:pt x="6590" y="381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427;p71">
              <a:extLst>
                <a:ext uri="{FF2B5EF4-FFF2-40B4-BE49-F238E27FC236}">
                  <a16:creationId xmlns:a16="http://schemas.microsoft.com/office/drawing/2014/main" id="{1862A74E-419A-3824-0306-507D05E5BA28}"/>
                </a:ext>
              </a:extLst>
            </p:cNvPr>
            <p:cNvSpPr/>
            <p:nvPr/>
          </p:nvSpPr>
          <p:spPr>
            <a:xfrm>
              <a:off x="4099815" y="2848904"/>
              <a:ext cx="66046" cy="52150"/>
            </a:xfrm>
            <a:custGeom>
              <a:avLst/>
              <a:gdLst/>
              <a:ahLst/>
              <a:cxnLst/>
              <a:rect l="l" t="t" r="r" b="b"/>
              <a:pathLst>
                <a:path w="1616" h="1276" extrusionOk="0">
                  <a:moveTo>
                    <a:pt x="1" y="1"/>
                  </a:moveTo>
                  <a:lnTo>
                    <a:pt x="1" y="1276"/>
                  </a:lnTo>
                  <a:lnTo>
                    <a:pt x="1615" y="1276"/>
                  </a:lnTo>
                  <a:lnTo>
                    <a:pt x="1615"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28;p71">
              <a:extLst>
                <a:ext uri="{FF2B5EF4-FFF2-40B4-BE49-F238E27FC236}">
                  <a16:creationId xmlns:a16="http://schemas.microsoft.com/office/drawing/2014/main" id="{1C8C4EBA-6F2F-F2F2-04F1-321854716542}"/>
                </a:ext>
              </a:extLst>
            </p:cNvPr>
            <p:cNvSpPr/>
            <p:nvPr/>
          </p:nvSpPr>
          <p:spPr>
            <a:xfrm>
              <a:off x="4099815" y="2848904"/>
              <a:ext cx="66046" cy="52150"/>
            </a:xfrm>
            <a:custGeom>
              <a:avLst/>
              <a:gdLst/>
              <a:ahLst/>
              <a:cxnLst/>
              <a:rect l="l" t="t" r="r" b="b"/>
              <a:pathLst>
                <a:path w="1616" h="1276" extrusionOk="0">
                  <a:moveTo>
                    <a:pt x="1" y="1"/>
                  </a:moveTo>
                  <a:lnTo>
                    <a:pt x="1" y="1276"/>
                  </a:lnTo>
                  <a:lnTo>
                    <a:pt x="1615" y="1276"/>
                  </a:lnTo>
                  <a:lnTo>
                    <a:pt x="16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429;p71">
              <a:extLst>
                <a:ext uri="{FF2B5EF4-FFF2-40B4-BE49-F238E27FC236}">
                  <a16:creationId xmlns:a16="http://schemas.microsoft.com/office/drawing/2014/main" id="{F7382633-C0A5-92BB-D43B-33AE3F74E219}"/>
                </a:ext>
              </a:extLst>
            </p:cNvPr>
            <p:cNvSpPr/>
            <p:nvPr/>
          </p:nvSpPr>
          <p:spPr>
            <a:xfrm>
              <a:off x="3830033" y="2206678"/>
              <a:ext cx="1113462" cy="642272"/>
            </a:xfrm>
            <a:custGeom>
              <a:avLst/>
              <a:gdLst/>
              <a:ahLst/>
              <a:cxnLst/>
              <a:rect l="l" t="t" r="r" b="b"/>
              <a:pathLst>
                <a:path w="27244" h="15715" extrusionOk="0">
                  <a:moveTo>
                    <a:pt x="19028" y="1"/>
                  </a:moveTo>
                  <a:lnTo>
                    <a:pt x="0" y="10971"/>
                  </a:lnTo>
                  <a:cubicBezTo>
                    <a:pt x="13" y="11335"/>
                    <a:pt x="13" y="11541"/>
                    <a:pt x="13" y="11905"/>
                  </a:cubicBezTo>
                  <a:lnTo>
                    <a:pt x="6602" y="15715"/>
                  </a:lnTo>
                  <a:lnTo>
                    <a:pt x="8216" y="15715"/>
                  </a:lnTo>
                  <a:lnTo>
                    <a:pt x="27243" y="4745"/>
                  </a:lnTo>
                  <a:lnTo>
                    <a:pt x="27243" y="3811"/>
                  </a:lnTo>
                  <a:lnTo>
                    <a:pt x="206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430;p71">
              <a:extLst>
                <a:ext uri="{FF2B5EF4-FFF2-40B4-BE49-F238E27FC236}">
                  <a16:creationId xmlns:a16="http://schemas.microsoft.com/office/drawing/2014/main" id="{31B9D2DE-6AF7-9FE6-F7AD-A241BB170C47}"/>
                </a:ext>
              </a:extLst>
            </p:cNvPr>
            <p:cNvSpPr/>
            <p:nvPr/>
          </p:nvSpPr>
          <p:spPr>
            <a:xfrm>
              <a:off x="3869718" y="2438777"/>
              <a:ext cx="6948" cy="162213"/>
            </a:xfrm>
            <a:custGeom>
              <a:avLst/>
              <a:gdLst/>
              <a:ahLst/>
              <a:cxnLst/>
              <a:rect l="l" t="t" r="r" b="b"/>
              <a:pathLst>
                <a:path w="170" h="3969" extrusionOk="0">
                  <a:moveTo>
                    <a:pt x="0" y="1"/>
                  </a:moveTo>
                  <a:lnTo>
                    <a:pt x="0" y="3871"/>
                  </a:lnTo>
                  <a:lnTo>
                    <a:pt x="170" y="3969"/>
                  </a:lnTo>
                  <a:lnTo>
                    <a:pt x="170" y="1"/>
                  </a:lnTo>
                  <a:close/>
                </a:path>
              </a:pathLst>
            </a:custGeom>
            <a:solidFill>
              <a:srgbClr val="E9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431;p71">
              <a:extLst>
                <a:ext uri="{FF2B5EF4-FFF2-40B4-BE49-F238E27FC236}">
                  <a16:creationId xmlns:a16="http://schemas.microsoft.com/office/drawing/2014/main" id="{1A0E172B-5460-61E1-45B1-880C6D821DC3}"/>
                </a:ext>
              </a:extLst>
            </p:cNvPr>
            <p:cNvSpPr/>
            <p:nvPr/>
          </p:nvSpPr>
          <p:spPr>
            <a:xfrm>
              <a:off x="4164799" y="2377758"/>
              <a:ext cx="756340" cy="460809"/>
            </a:xfrm>
            <a:custGeom>
              <a:avLst/>
              <a:gdLst/>
              <a:ahLst/>
              <a:cxnLst/>
              <a:rect l="l" t="t" r="r" b="b"/>
              <a:pathLst>
                <a:path w="18506" h="11275" extrusionOk="0">
                  <a:moveTo>
                    <a:pt x="18506" y="1"/>
                  </a:moveTo>
                  <a:lnTo>
                    <a:pt x="1" y="10668"/>
                  </a:lnTo>
                  <a:lnTo>
                    <a:pt x="1" y="11275"/>
                  </a:lnTo>
                  <a:lnTo>
                    <a:pt x="18506" y="608"/>
                  </a:lnTo>
                  <a:lnTo>
                    <a:pt x="18506"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32;p71">
              <a:extLst>
                <a:ext uri="{FF2B5EF4-FFF2-40B4-BE49-F238E27FC236}">
                  <a16:creationId xmlns:a16="http://schemas.microsoft.com/office/drawing/2014/main" id="{9BA93EF9-409D-07DE-191B-AC9AA39D7B63}"/>
                </a:ext>
              </a:extLst>
            </p:cNvPr>
            <p:cNvSpPr/>
            <p:nvPr/>
          </p:nvSpPr>
          <p:spPr>
            <a:xfrm>
              <a:off x="3838493" y="2662456"/>
              <a:ext cx="262345" cy="176109"/>
            </a:xfrm>
            <a:custGeom>
              <a:avLst/>
              <a:gdLst/>
              <a:ahLst/>
              <a:cxnLst/>
              <a:rect l="l" t="t" r="r" b="b"/>
              <a:pathLst>
                <a:path w="6419" h="4309" extrusionOk="0">
                  <a:moveTo>
                    <a:pt x="0" y="0"/>
                  </a:moveTo>
                  <a:lnTo>
                    <a:pt x="0" y="607"/>
                  </a:lnTo>
                  <a:lnTo>
                    <a:pt x="6419" y="4309"/>
                  </a:lnTo>
                  <a:lnTo>
                    <a:pt x="6419" y="370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33;p71">
              <a:extLst>
                <a:ext uri="{FF2B5EF4-FFF2-40B4-BE49-F238E27FC236}">
                  <a16:creationId xmlns:a16="http://schemas.microsoft.com/office/drawing/2014/main" id="{1DA1AC6C-8DD7-F743-D975-A003DD6AC978}"/>
                </a:ext>
              </a:extLst>
            </p:cNvPr>
            <p:cNvSpPr/>
            <p:nvPr/>
          </p:nvSpPr>
          <p:spPr>
            <a:xfrm>
              <a:off x="4100796" y="2813715"/>
              <a:ext cx="64043" cy="24849"/>
            </a:xfrm>
            <a:custGeom>
              <a:avLst/>
              <a:gdLst/>
              <a:ahLst/>
              <a:cxnLst/>
              <a:rect l="l" t="t" r="r" b="b"/>
              <a:pathLst>
                <a:path w="1567" h="608" extrusionOk="0">
                  <a:moveTo>
                    <a:pt x="1" y="1"/>
                  </a:moveTo>
                  <a:lnTo>
                    <a:pt x="1" y="608"/>
                  </a:lnTo>
                  <a:lnTo>
                    <a:pt x="1567" y="608"/>
                  </a:lnTo>
                  <a:lnTo>
                    <a:pt x="1567"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34;p71">
              <a:extLst>
                <a:ext uri="{FF2B5EF4-FFF2-40B4-BE49-F238E27FC236}">
                  <a16:creationId xmlns:a16="http://schemas.microsoft.com/office/drawing/2014/main" id="{85B4CF9A-6705-13A2-0B8E-C3E2C860463E}"/>
                </a:ext>
              </a:extLst>
            </p:cNvPr>
            <p:cNvSpPr/>
            <p:nvPr/>
          </p:nvSpPr>
          <p:spPr>
            <a:xfrm>
              <a:off x="4100796" y="2813715"/>
              <a:ext cx="64043" cy="24849"/>
            </a:xfrm>
            <a:custGeom>
              <a:avLst/>
              <a:gdLst/>
              <a:ahLst/>
              <a:cxnLst/>
              <a:rect l="l" t="t" r="r" b="b"/>
              <a:pathLst>
                <a:path w="1567" h="608" extrusionOk="0">
                  <a:moveTo>
                    <a:pt x="1" y="1"/>
                  </a:moveTo>
                  <a:lnTo>
                    <a:pt x="1" y="608"/>
                  </a:lnTo>
                  <a:lnTo>
                    <a:pt x="1567" y="608"/>
                  </a:lnTo>
                  <a:lnTo>
                    <a:pt x="15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5;p71">
              <a:extLst>
                <a:ext uri="{FF2B5EF4-FFF2-40B4-BE49-F238E27FC236}">
                  <a16:creationId xmlns:a16="http://schemas.microsoft.com/office/drawing/2014/main" id="{B41BBDD4-01D0-EF50-61E8-ACFBDEBF5C1D}"/>
                </a:ext>
              </a:extLst>
            </p:cNvPr>
            <p:cNvSpPr/>
            <p:nvPr/>
          </p:nvSpPr>
          <p:spPr>
            <a:xfrm>
              <a:off x="3838493" y="2212645"/>
              <a:ext cx="1082646" cy="601116"/>
            </a:xfrm>
            <a:custGeom>
              <a:avLst/>
              <a:gdLst/>
              <a:ahLst/>
              <a:cxnLst/>
              <a:rect l="l" t="t" r="r" b="b"/>
              <a:pathLst>
                <a:path w="26490" h="14708" extrusionOk="0">
                  <a:moveTo>
                    <a:pt x="17523" y="0"/>
                  </a:moveTo>
                  <a:lnTo>
                    <a:pt x="0" y="10097"/>
                  </a:lnTo>
                  <a:lnTo>
                    <a:pt x="0" y="11006"/>
                  </a:lnTo>
                  <a:lnTo>
                    <a:pt x="6419" y="14708"/>
                  </a:lnTo>
                  <a:lnTo>
                    <a:pt x="7985" y="14708"/>
                  </a:lnTo>
                  <a:lnTo>
                    <a:pt x="26490" y="4041"/>
                  </a:lnTo>
                  <a:lnTo>
                    <a:pt x="26490" y="3131"/>
                  </a:lnTo>
                  <a:lnTo>
                    <a:pt x="210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36;p71">
              <a:extLst>
                <a:ext uri="{FF2B5EF4-FFF2-40B4-BE49-F238E27FC236}">
                  <a16:creationId xmlns:a16="http://schemas.microsoft.com/office/drawing/2014/main" id="{62163EA4-4157-7E83-AE61-7B69F511DD5B}"/>
                </a:ext>
              </a:extLst>
            </p:cNvPr>
            <p:cNvSpPr/>
            <p:nvPr/>
          </p:nvSpPr>
          <p:spPr>
            <a:xfrm>
              <a:off x="4057188" y="2679295"/>
              <a:ext cx="47614" cy="55134"/>
            </a:xfrm>
            <a:custGeom>
              <a:avLst/>
              <a:gdLst/>
              <a:ahLst/>
              <a:cxnLst/>
              <a:rect l="l" t="t" r="r" b="b"/>
              <a:pathLst>
                <a:path w="1165" h="1349" extrusionOk="0">
                  <a:moveTo>
                    <a:pt x="1165" y="1"/>
                  </a:moveTo>
                  <a:lnTo>
                    <a:pt x="0" y="680"/>
                  </a:lnTo>
                  <a:lnTo>
                    <a:pt x="0" y="1348"/>
                  </a:lnTo>
                  <a:lnTo>
                    <a:pt x="1165" y="669"/>
                  </a:lnTo>
                  <a:lnTo>
                    <a:pt x="1165"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37;p71">
              <a:extLst>
                <a:ext uri="{FF2B5EF4-FFF2-40B4-BE49-F238E27FC236}">
                  <a16:creationId xmlns:a16="http://schemas.microsoft.com/office/drawing/2014/main" id="{D55DAAF6-5A04-6B3B-B2FC-F3FB491CF4BD}"/>
                </a:ext>
              </a:extLst>
            </p:cNvPr>
            <p:cNvSpPr/>
            <p:nvPr/>
          </p:nvSpPr>
          <p:spPr>
            <a:xfrm>
              <a:off x="3960939" y="2651544"/>
              <a:ext cx="96290" cy="82884"/>
            </a:xfrm>
            <a:custGeom>
              <a:avLst/>
              <a:gdLst/>
              <a:ahLst/>
              <a:cxnLst/>
              <a:rect l="l" t="t" r="r" b="b"/>
              <a:pathLst>
                <a:path w="2356" h="2028" extrusionOk="0">
                  <a:moveTo>
                    <a:pt x="1" y="0"/>
                  </a:moveTo>
                  <a:lnTo>
                    <a:pt x="1" y="668"/>
                  </a:lnTo>
                  <a:lnTo>
                    <a:pt x="2355" y="2027"/>
                  </a:lnTo>
                  <a:lnTo>
                    <a:pt x="2355" y="1359"/>
                  </a:lnTo>
                  <a:lnTo>
                    <a:pt x="1"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38;p71">
              <a:extLst>
                <a:ext uri="{FF2B5EF4-FFF2-40B4-BE49-F238E27FC236}">
                  <a16:creationId xmlns:a16="http://schemas.microsoft.com/office/drawing/2014/main" id="{6A4AB222-30A4-89D1-ED24-8E9AEAA485E3}"/>
                </a:ext>
              </a:extLst>
            </p:cNvPr>
            <p:cNvSpPr/>
            <p:nvPr/>
          </p:nvSpPr>
          <p:spPr>
            <a:xfrm>
              <a:off x="3960939" y="2623753"/>
              <a:ext cx="143862" cy="83375"/>
            </a:xfrm>
            <a:custGeom>
              <a:avLst/>
              <a:gdLst/>
              <a:ahLst/>
              <a:cxnLst/>
              <a:rect l="l" t="t" r="r" b="b"/>
              <a:pathLst>
                <a:path w="3520" h="2040" extrusionOk="0">
                  <a:moveTo>
                    <a:pt x="1154" y="1"/>
                  </a:moveTo>
                  <a:lnTo>
                    <a:pt x="1" y="680"/>
                  </a:lnTo>
                  <a:lnTo>
                    <a:pt x="2355" y="2039"/>
                  </a:lnTo>
                  <a:lnTo>
                    <a:pt x="3520" y="1360"/>
                  </a:lnTo>
                  <a:lnTo>
                    <a:pt x="1154"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39;p71">
              <a:extLst>
                <a:ext uri="{FF2B5EF4-FFF2-40B4-BE49-F238E27FC236}">
                  <a16:creationId xmlns:a16="http://schemas.microsoft.com/office/drawing/2014/main" id="{86D9EBC0-A96C-7605-DC9A-511216C8993E}"/>
                </a:ext>
              </a:extLst>
            </p:cNvPr>
            <p:cNvSpPr/>
            <p:nvPr/>
          </p:nvSpPr>
          <p:spPr>
            <a:xfrm>
              <a:off x="4538758" y="1805460"/>
              <a:ext cx="93265" cy="159270"/>
            </a:xfrm>
            <a:custGeom>
              <a:avLst/>
              <a:gdLst/>
              <a:ahLst/>
              <a:cxnLst/>
              <a:rect l="l" t="t" r="r" b="b"/>
              <a:pathLst>
                <a:path w="2282" h="3897" extrusionOk="0">
                  <a:moveTo>
                    <a:pt x="2282" y="0"/>
                  </a:moveTo>
                  <a:lnTo>
                    <a:pt x="826" y="850"/>
                  </a:lnTo>
                  <a:lnTo>
                    <a:pt x="0" y="3896"/>
                  </a:lnTo>
                  <a:lnTo>
                    <a:pt x="2269" y="2573"/>
                  </a:lnTo>
                  <a:lnTo>
                    <a:pt x="2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40;p71">
              <a:extLst>
                <a:ext uri="{FF2B5EF4-FFF2-40B4-BE49-F238E27FC236}">
                  <a16:creationId xmlns:a16="http://schemas.microsoft.com/office/drawing/2014/main" id="{28EC629D-4A46-5131-0F76-57F79F573D92}"/>
                </a:ext>
              </a:extLst>
            </p:cNvPr>
            <p:cNvSpPr/>
            <p:nvPr/>
          </p:nvSpPr>
          <p:spPr>
            <a:xfrm>
              <a:off x="4537778" y="1910577"/>
              <a:ext cx="93756" cy="361618"/>
            </a:xfrm>
            <a:custGeom>
              <a:avLst/>
              <a:gdLst/>
              <a:ahLst/>
              <a:cxnLst/>
              <a:rect l="l" t="t" r="r" b="b"/>
              <a:pathLst>
                <a:path w="2294" h="8848" extrusionOk="0">
                  <a:moveTo>
                    <a:pt x="2293" y="1"/>
                  </a:moveTo>
                  <a:lnTo>
                    <a:pt x="24" y="1324"/>
                  </a:lnTo>
                  <a:lnTo>
                    <a:pt x="0" y="8848"/>
                  </a:lnTo>
                  <a:lnTo>
                    <a:pt x="2269" y="7537"/>
                  </a:lnTo>
                  <a:lnTo>
                    <a:pt x="2293"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41;p71">
              <a:extLst>
                <a:ext uri="{FF2B5EF4-FFF2-40B4-BE49-F238E27FC236}">
                  <a16:creationId xmlns:a16="http://schemas.microsoft.com/office/drawing/2014/main" id="{2977358D-FC2F-D01B-6EB1-2672E7059477}"/>
                </a:ext>
              </a:extLst>
            </p:cNvPr>
            <p:cNvSpPr/>
            <p:nvPr/>
          </p:nvSpPr>
          <p:spPr>
            <a:xfrm>
              <a:off x="4510967" y="1824301"/>
              <a:ext cx="61550" cy="140429"/>
            </a:xfrm>
            <a:custGeom>
              <a:avLst/>
              <a:gdLst/>
              <a:ahLst/>
              <a:cxnLst/>
              <a:rect l="l" t="t" r="r" b="b"/>
              <a:pathLst>
                <a:path w="1506" h="3436" extrusionOk="0">
                  <a:moveTo>
                    <a:pt x="838" y="0"/>
                  </a:moveTo>
                  <a:lnTo>
                    <a:pt x="1" y="3047"/>
                  </a:lnTo>
                  <a:lnTo>
                    <a:pt x="680" y="3435"/>
                  </a:lnTo>
                  <a:lnTo>
                    <a:pt x="1506" y="389"/>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442;p71">
              <a:extLst>
                <a:ext uri="{FF2B5EF4-FFF2-40B4-BE49-F238E27FC236}">
                  <a16:creationId xmlns:a16="http://schemas.microsoft.com/office/drawing/2014/main" id="{CFD54806-5DB9-9EF2-A0A2-395BA510207E}"/>
                </a:ext>
              </a:extLst>
            </p:cNvPr>
            <p:cNvSpPr/>
            <p:nvPr/>
          </p:nvSpPr>
          <p:spPr>
            <a:xfrm>
              <a:off x="4510476" y="1948790"/>
              <a:ext cx="28323" cy="323404"/>
            </a:xfrm>
            <a:custGeom>
              <a:avLst/>
              <a:gdLst/>
              <a:ahLst/>
              <a:cxnLst/>
              <a:rect l="l" t="t" r="r" b="b"/>
              <a:pathLst>
                <a:path w="693" h="7913" extrusionOk="0">
                  <a:moveTo>
                    <a:pt x="13" y="1"/>
                  </a:moveTo>
                  <a:lnTo>
                    <a:pt x="0" y="7524"/>
                  </a:lnTo>
                  <a:lnTo>
                    <a:pt x="668" y="7913"/>
                  </a:lnTo>
                  <a:lnTo>
                    <a:pt x="692" y="389"/>
                  </a:lnTo>
                  <a:lnTo>
                    <a:pt x="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443;p71">
              <a:extLst>
                <a:ext uri="{FF2B5EF4-FFF2-40B4-BE49-F238E27FC236}">
                  <a16:creationId xmlns:a16="http://schemas.microsoft.com/office/drawing/2014/main" id="{084B36F0-0A1A-9A69-29D5-85B19ECF4ED0}"/>
                </a:ext>
              </a:extLst>
            </p:cNvPr>
            <p:cNvSpPr/>
            <p:nvPr/>
          </p:nvSpPr>
          <p:spPr>
            <a:xfrm>
              <a:off x="4545175" y="1789603"/>
              <a:ext cx="86849" cy="50597"/>
            </a:xfrm>
            <a:custGeom>
              <a:avLst/>
              <a:gdLst/>
              <a:ahLst/>
              <a:cxnLst/>
              <a:rect l="l" t="t" r="r" b="b"/>
              <a:pathLst>
                <a:path w="2125" h="1238" extrusionOk="0">
                  <a:moveTo>
                    <a:pt x="1457" y="0"/>
                  </a:moveTo>
                  <a:lnTo>
                    <a:pt x="1" y="849"/>
                  </a:lnTo>
                  <a:lnTo>
                    <a:pt x="669" y="1238"/>
                  </a:lnTo>
                  <a:lnTo>
                    <a:pt x="2125" y="388"/>
                  </a:lnTo>
                  <a:lnTo>
                    <a:pt x="1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444;p71">
              <a:extLst>
                <a:ext uri="{FF2B5EF4-FFF2-40B4-BE49-F238E27FC236}">
                  <a16:creationId xmlns:a16="http://schemas.microsoft.com/office/drawing/2014/main" id="{A693F9A3-3876-5A3B-D797-681EDECFC279}"/>
                </a:ext>
              </a:extLst>
            </p:cNvPr>
            <p:cNvSpPr/>
            <p:nvPr/>
          </p:nvSpPr>
          <p:spPr>
            <a:xfrm>
              <a:off x="4707837" y="1963176"/>
              <a:ext cx="152322" cy="443930"/>
            </a:xfrm>
            <a:custGeom>
              <a:avLst/>
              <a:gdLst/>
              <a:ahLst/>
              <a:cxnLst/>
              <a:rect l="l" t="t" r="r" b="b"/>
              <a:pathLst>
                <a:path w="3727" h="10862" extrusionOk="0">
                  <a:moveTo>
                    <a:pt x="3727" y="0"/>
                  </a:moveTo>
                  <a:lnTo>
                    <a:pt x="2805" y="146"/>
                  </a:lnTo>
                  <a:lnTo>
                    <a:pt x="1" y="2815"/>
                  </a:lnTo>
                  <a:lnTo>
                    <a:pt x="1955" y="10861"/>
                  </a:lnTo>
                  <a:lnTo>
                    <a:pt x="3703" y="9842"/>
                  </a:lnTo>
                  <a:lnTo>
                    <a:pt x="3727"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445;p71">
              <a:extLst>
                <a:ext uri="{FF2B5EF4-FFF2-40B4-BE49-F238E27FC236}">
                  <a16:creationId xmlns:a16="http://schemas.microsoft.com/office/drawing/2014/main" id="{E3F80999-D1EC-69FD-C27B-BB935B10F5E6}"/>
                </a:ext>
              </a:extLst>
            </p:cNvPr>
            <p:cNvSpPr/>
            <p:nvPr/>
          </p:nvSpPr>
          <p:spPr>
            <a:xfrm>
              <a:off x="4580895" y="1823320"/>
              <a:ext cx="279265" cy="162213"/>
            </a:xfrm>
            <a:custGeom>
              <a:avLst/>
              <a:gdLst/>
              <a:ahLst/>
              <a:cxnLst/>
              <a:rect l="l" t="t" r="r" b="b"/>
              <a:pathLst>
                <a:path w="6833" h="3969" extrusionOk="0">
                  <a:moveTo>
                    <a:pt x="935" y="0"/>
                  </a:moveTo>
                  <a:lnTo>
                    <a:pt x="0" y="547"/>
                  </a:lnTo>
                  <a:lnTo>
                    <a:pt x="5911" y="3969"/>
                  </a:lnTo>
                  <a:lnTo>
                    <a:pt x="6833" y="3422"/>
                  </a:lnTo>
                  <a:lnTo>
                    <a:pt x="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446;p71">
              <a:extLst>
                <a:ext uri="{FF2B5EF4-FFF2-40B4-BE49-F238E27FC236}">
                  <a16:creationId xmlns:a16="http://schemas.microsoft.com/office/drawing/2014/main" id="{9C3B560F-0681-FD6E-CFD6-58C03E139F27}"/>
                </a:ext>
              </a:extLst>
            </p:cNvPr>
            <p:cNvSpPr/>
            <p:nvPr/>
          </p:nvSpPr>
          <p:spPr>
            <a:xfrm>
              <a:off x="4547178" y="1845635"/>
              <a:ext cx="275300" cy="266350"/>
            </a:xfrm>
            <a:custGeom>
              <a:avLst/>
              <a:gdLst/>
              <a:ahLst/>
              <a:cxnLst/>
              <a:rect l="l" t="t" r="r" b="b"/>
              <a:pathLst>
                <a:path w="6736" h="6517" extrusionOk="0">
                  <a:moveTo>
                    <a:pt x="825" y="1"/>
                  </a:moveTo>
                  <a:lnTo>
                    <a:pt x="0" y="3095"/>
                  </a:lnTo>
                  <a:lnTo>
                    <a:pt x="5898" y="6517"/>
                  </a:lnTo>
                  <a:lnTo>
                    <a:pt x="6736" y="3423"/>
                  </a:lnTo>
                  <a:lnTo>
                    <a:pt x="8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447;p71">
              <a:extLst>
                <a:ext uri="{FF2B5EF4-FFF2-40B4-BE49-F238E27FC236}">
                  <a16:creationId xmlns:a16="http://schemas.microsoft.com/office/drawing/2014/main" id="{7E31E9CB-A9B6-7C0B-FE91-AF0067038B02}"/>
                </a:ext>
              </a:extLst>
            </p:cNvPr>
            <p:cNvSpPr/>
            <p:nvPr/>
          </p:nvSpPr>
          <p:spPr>
            <a:xfrm>
              <a:off x="4582408" y="1943845"/>
              <a:ext cx="180564" cy="111616"/>
            </a:xfrm>
            <a:custGeom>
              <a:avLst/>
              <a:gdLst/>
              <a:ahLst/>
              <a:cxnLst/>
              <a:rect l="l" t="t" r="r" b="b"/>
              <a:pathLst>
                <a:path w="4418" h="2731" extrusionOk="0">
                  <a:moveTo>
                    <a:pt x="61" y="0"/>
                  </a:moveTo>
                  <a:lnTo>
                    <a:pt x="0" y="206"/>
                  </a:lnTo>
                  <a:lnTo>
                    <a:pt x="4356" y="2730"/>
                  </a:lnTo>
                  <a:lnTo>
                    <a:pt x="4417" y="2524"/>
                  </a:lnTo>
                  <a:lnTo>
                    <a:pt x="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448;p71">
              <a:extLst>
                <a:ext uri="{FF2B5EF4-FFF2-40B4-BE49-F238E27FC236}">
                  <a16:creationId xmlns:a16="http://schemas.microsoft.com/office/drawing/2014/main" id="{E9F121AC-77A9-6E24-448F-6087591B0B57}"/>
                </a:ext>
              </a:extLst>
            </p:cNvPr>
            <p:cNvSpPr/>
            <p:nvPr/>
          </p:nvSpPr>
          <p:spPr>
            <a:xfrm>
              <a:off x="4577912" y="1960724"/>
              <a:ext cx="180564" cy="111575"/>
            </a:xfrm>
            <a:custGeom>
              <a:avLst/>
              <a:gdLst/>
              <a:ahLst/>
              <a:cxnLst/>
              <a:rect l="l" t="t" r="r" b="b"/>
              <a:pathLst>
                <a:path w="4418" h="2730" extrusionOk="0">
                  <a:moveTo>
                    <a:pt x="62" y="0"/>
                  </a:moveTo>
                  <a:lnTo>
                    <a:pt x="1" y="206"/>
                  </a:lnTo>
                  <a:lnTo>
                    <a:pt x="4358" y="2730"/>
                  </a:lnTo>
                  <a:lnTo>
                    <a:pt x="4418" y="2524"/>
                  </a:lnTo>
                  <a:lnTo>
                    <a:pt x="62"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449;p71">
              <a:extLst>
                <a:ext uri="{FF2B5EF4-FFF2-40B4-BE49-F238E27FC236}">
                  <a16:creationId xmlns:a16="http://schemas.microsoft.com/office/drawing/2014/main" id="{FA61A4C9-4C0A-AA06-C98E-DAC9E084E01F}"/>
                </a:ext>
              </a:extLst>
            </p:cNvPr>
            <p:cNvSpPr/>
            <p:nvPr/>
          </p:nvSpPr>
          <p:spPr>
            <a:xfrm>
              <a:off x="4577912" y="1969102"/>
              <a:ext cx="178111" cy="103728"/>
            </a:xfrm>
            <a:custGeom>
              <a:avLst/>
              <a:gdLst/>
              <a:ahLst/>
              <a:cxnLst/>
              <a:rect l="l" t="t" r="r" b="b"/>
              <a:pathLst>
                <a:path w="4358" h="2538" extrusionOk="0">
                  <a:moveTo>
                    <a:pt x="1" y="1"/>
                  </a:moveTo>
                  <a:lnTo>
                    <a:pt x="1" y="13"/>
                  </a:lnTo>
                  <a:lnTo>
                    <a:pt x="4358" y="2537"/>
                  </a:lnTo>
                  <a:lnTo>
                    <a:pt x="4358" y="25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450;p71">
              <a:extLst>
                <a:ext uri="{FF2B5EF4-FFF2-40B4-BE49-F238E27FC236}">
                  <a16:creationId xmlns:a16="http://schemas.microsoft.com/office/drawing/2014/main" id="{2685AB00-0439-BCF6-E700-03BA39336894}"/>
                </a:ext>
              </a:extLst>
            </p:cNvPr>
            <p:cNvSpPr/>
            <p:nvPr/>
          </p:nvSpPr>
          <p:spPr>
            <a:xfrm>
              <a:off x="4586862" y="1926966"/>
              <a:ext cx="180564" cy="111616"/>
            </a:xfrm>
            <a:custGeom>
              <a:avLst/>
              <a:gdLst/>
              <a:ahLst/>
              <a:cxnLst/>
              <a:rect l="l" t="t" r="r" b="b"/>
              <a:pathLst>
                <a:path w="4418" h="2731" extrusionOk="0">
                  <a:moveTo>
                    <a:pt x="61" y="1"/>
                  </a:moveTo>
                  <a:lnTo>
                    <a:pt x="0" y="207"/>
                  </a:lnTo>
                  <a:lnTo>
                    <a:pt x="4357" y="2731"/>
                  </a:lnTo>
                  <a:lnTo>
                    <a:pt x="4417" y="2525"/>
                  </a:ln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451;p71">
              <a:extLst>
                <a:ext uri="{FF2B5EF4-FFF2-40B4-BE49-F238E27FC236}">
                  <a16:creationId xmlns:a16="http://schemas.microsoft.com/office/drawing/2014/main" id="{88889B14-D761-A443-5CC1-4A3ECC0AEFCA}"/>
                </a:ext>
              </a:extLst>
            </p:cNvPr>
            <p:cNvSpPr/>
            <p:nvPr/>
          </p:nvSpPr>
          <p:spPr>
            <a:xfrm>
              <a:off x="4600717" y="1876410"/>
              <a:ext cx="180114" cy="111575"/>
            </a:xfrm>
            <a:custGeom>
              <a:avLst/>
              <a:gdLst/>
              <a:ahLst/>
              <a:cxnLst/>
              <a:rect l="l" t="t" r="r" b="b"/>
              <a:pathLst>
                <a:path w="4407" h="2730" extrusionOk="0">
                  <a:moveTo>
                    <a:pt x="49" y="0"/>
                  </a:moveTo>
                  <a:lnTo>
                    <a:pt x="1" y="206"/>
                  </a:lnTo>
                  <a:lnTo>
                    <a:pt x="4358" y="2730"/>
                  </a:lnTo>
                  <a:lnTo>
                    <a:pt x="4406" y="2524"/>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452;p71">
              <a:extLst>
                <a:ext uri="{FF2B5EF4-FFF2-40B4-BE49-F238E27FC236}">
                  <a16:creationId xmlns:a16="http://schemas.microsoft.com/office/drawing/2014/main" id="{4769C42B-72BF-E25B-C9AF-1EBF00B6D589}"/>
                </a:ext>
              </a:extLst>
            </p:cNvPr>
            <p:cNvSpPr/>
            <p:nvPr/>
          </p:nvSpPr>
          <p:spPr>
            <a:xfrm>
              <a:off x="4596303" y="1893248"/>
              <a:ext cx="180032" cy="111616"/>
            </a:xfrm>
            <a:custGeom>
              <a:avLst/>
              <a:gdLst/>
              <a:ahLst/>
              <a:cxnLst/>
              <a:rect l="l" t="t" r="r" b="b"/>
              <a:pathLst>
                <a:path w="4405" h="2731" extrusionOk="0">
                  <a:moveTo>
                    <a:pt x="49" y="1"/>
                  </a:moveTo>
                  <a:lnTo>
                    <a:pt x="0" y="206"/>
                  </a:lnTo>
                  <a:lnTo>
                    <a:pt x="4356" y="2731"/>
                  </a:lnTo>
                  <a:lnTo>
                    <a:pt x="4405" y="2525"/>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453;p71">
              <a:extLst>
                <a:ext uri="{FF2B5EF4-FFF2-40B4-BE49-F238E27FC236}">
                  <a16:creationId xmlns:a16="http://schemas.microsoft.com/office/drawing/2014/main" id="{56E70B83-EA97-C23E-4ED0-021C0764BBCE}"/>
                </a:ext>
              </a:extLst>
            </p:cNvPr>
            <p:cNvSpPr/>
            <p:nvPr/>
          </p:nvSpPr>
          <p:spPr>
            <a:xfrm>
              <a:off x="4591317" y="1910127"/>
              <a:ext cx="180564" cy="111616"/>
            </a:xfrm>
            <a:custGeom>
              <a:avLst/>
              <a:gdLst/>
              <a:ahLst/>
              <a:cxnLst/>
              <a:rect l="l" t="t" r="r" b="b"/>
              <a:pathLst>
                <a:path w="4418" h="2731" extrusionOk="0">
                  <a:moveTo>
                    <a:pt x="61" y="0"/>
                  </a:moveTo>
                  <a:lnTo>
                    <a:pt x="1" y="206"/>
                  </a:lnTo>
                  <a:lnTo>
                    <a:pt x="4369" y="2730"/>
                  </a:lnTo>
                  <a:lnTo>
                    <a:pt x="4418" y="2524"/>
                  </a:lnTo>
                  <a:lnTo>
                    <a:pt x="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454;p71">
              <a:extLst>
                <a:ext uri="{FF2B5EF4-FFF2-40B4-BE49-F238E27FC236}">
                  <a16:creationId xmlns:a16="http://schemas.microsoft.com/office/drawing/2014/main" id="{C99FEF94-8887-3CB6-FC6E-334FFEDDE195}"/>
                </a:ext>
              </a:extLst>
            </p:cNvPr>
            <p:cNvSpPr/>
            <p:nvPr/>
          </p:nvSpPr>
          <p:spPr>
            <a:xfrm>
              <a:off x="4546156" y="1972086"/>
              <a:ext cx="242073" cy="435020"/>
            </a:xfrm>
            <a:custGeom>
              <a:avLst/>
              <a:gdLst/>
              <a:ahLst/>
              <a:cxnLst/>
              <a:rect l="l" t="t" r="r" b="b"/>
              <a:pathLst>
                <a:path w="5923" h="10644" extrusionOk="0">
                  <a:moveTo>
                    <a:pt x="25" y="1"/>
                  </a:moveTo>
                  <a:lnTo>
                    <a:pt x="1" y="7221"/>
                  </a:lnTo>
                  <a:lnTo>
                    <a:pt x="5911" y="10643"/>
                  </a:lnTo>
                  <a:lnTo>
                    <a:pt x="5923" y="3423"/>
                  </a:lnTo>
                  <a:lnTo>
                    <a:pt x="25"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455;p71">
              <a:extLst>
                <a:ext uri="{FF2B5EF4-FFF2-40B4-BE49-F238E27FC236}">
                  <a16:creationId xmlns:a16="http://schemas.microsoft.com/office/drawing/2014/main" id="{9ECCA445-FFAD-6DCB-68FE-288AF605E4D2}"/>
                </a:ext>
              </a:extLst>
            </p:cNvPr>
            <p:cNvSpPr/>
            <p:nvPr/>
          </p:nvSpPr>
          <p:spPr>
            <a:xfrm>
              <a:off x="4796648" y="1954757"/>
              <a:ext cx="93756" cy="158739"/>
            </a:xfrm>
            <a:custGeom>
              <a:avLst/>
              <a:gdLst/>
              <a:ahLst/>
              <a:cxnLst/>
              <a:rect l="l" t="t" r="r" b="b"/>
              <a:pathLst>
                <a:path w="2294" h="3884" extrusionOk="0">
                  <a:moveTo>
                    <a:pt x="2294" y="0"/>
                  </a:moveTo>
                  <a:lnTo>
                    <a:pt x="837" y="850"/>
                  </a:lnTo>
                  <a:lnTo>
                    <a:pt x="1" y="3884"/>
                  </a:lnTo>
                  <a:lnTo>
                    <a:pt x="2282" y="2573"/>
                  </a:lnTo>
                  <a:lnTo>
                    <a:pt x="22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456;p71">
              <a:extLst>
                <a:ext uri="{FF2B5EF4-FFF2-40B4-BE49-F238E27FC236}">
                  <a16:creationId xmlns:a16="http://schemas.microsoft.com/office/drawing/2014/main" id="{E4B2D5FF-0FEB-DD5A-E765-07C27ABD3DB3}"/>
                </a:ext>
              </a:extLst>
            </p:cNvPr>
            <p:cNvSpPr/>
            <p:nvPr/>
          </p:nvSpPr>
          <p:spPr>
            <a:xfrm>
              <a:off x="4796117" y="2059874"/>
              <a:ext cx="93797" cy="361577"/>
            </a:xfrm>
            <a:custGeom>
              <a:avLst/>
              <a:gdLst/>
              <a:ahLst/>
              <a:cxnLst/>
              <a:rect l="l" t="t" r="r" b="b"/>
              <a:pathLst>
                <a:path w="2295" h="8847" extrusionOk="0">
                  <a:moveTo>
                    <a:pt x="2295" y="1"/>
                  </a:moveTo>
                  <a:lnTo>
                    <a:pt x="14" y="1312"/>
                  </a:lnTo>
                  <a:lnTo>
                    <a:pt x="1" y="8847"/>
                  </a:lnTo>
                  <a:lnTo>
                    <a:pt x="2271" y="7536"/>
                  </a:lnTo>
                  <a:lnTo>
                    <a:pt x="22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457;p71">
              <a:extLst>
                <a:ext uri="{FF2B5EF4-FFF2-40B4-BE49-F238E27FC236}">
                  <a16:creationId xmlns:a16="http://schemas.microsoft.com/office/drawing/2014/main" id="{41B4B589-E508-B02D-9771-D4F79030E0B8}"/>
                </a:ext>
              </a:extLst>
            </p:cNvPr>
            <p:cNvSpPr/>
            <p:nvPr/>
          </p:nvSpPr>
          <p:spPr>
            <a:xfrm>
              <a:off x="4769347" y="1973598"/>
              <a:ext cx="61550" cy="140388"/>
            </a:xfrm>
            <a:custGeom>
              <a:avLst/>
              <a:gdLst/>
              <a:ahLst/>
              <a:cxnLst/>
              <a:rect l="l" t="t" r="r" b="b"/>
              <a:pathLst>
                <a:path w="1506" h="3435" extrusionOk="0">
                  <a:moveTo>
                    <a:pt x="838" y="1"/>
                  </a:moveTo>
                  <a:lnTo>
                    <a:pt x="1" y="3046"/>
                  </a:lnTo>
                  <a:lnTo>
                    <a:pt x="669" y="3434"/>
                  </a:lnTo>
                  <a:lnTo>
                    <a:pt x="1505" y="389"/>
                  </a:lnTo>
                  <a:lnTo>
                    <a:pt x="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458;p71">
              <a:extLst>
                <a:ext uri="{FF2B5EF4-FFF2-40B4-BE49-F238E27FC236}">
                  <a16:creationId xmlns:a16="http://schemas.microsoft.com/office/drawing/2014/main" id="{7BC14280-07CE-2C07-FECF-8B7283E37C54}"/>
                </a:ext>
              </a:extLst>
            </p:cNvPr>
            <p:cNvSpPr/>
            <p:nvPr/>
          </p:nvSpPr>
          <p:spPr>
            <a:xfrm>
              <a:off x="4768366" y="2098046"/>
              <a:ext cx="28323" cy="323404"/>
            </a:xfrm>
            <a:custGeom>
              <a:avLst/>
              <a:gdLst/>
              <a:ahLst/>
              <a:cxnLst/>
              <a:rect l="l" t="t" r="r" b="b"/>
              <a:pathLst>
                <a:path w="693" h="7913" extrusionOk="0">
                  <a:moveTo>
                    <a:pt x="25" y="1"/>
                  </a:moveTo>
                  <a:lnTo>
                    <a:pt x="0" y="7524"/>
                  </a:lnTo>
                  <a:lnTo>
                    <a:pt x="680" y="7913"/>
                  </a:lnTo>
                  <a:lnTo>
                    <a:pt x="693" y="389"/>
                  </a:lnTo>
                  <a:lnTo>
                    <a:pt x="25" y="1"/>
                  </a:lnTo>
                  <a:close/>
                </a:path>
              </a:pathLst>
            </a:custGeom>
            <a:solidFill>
              <a:srgbClr val="E9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459;p71">
              <a:extLst>
                <a:ext uri="{FF2B5EF4-FFF2-40B4-BE49-F238E27FC236}">
                  <a16:creationId xmlns:a16="http://schemas.microsoft.com/office/drawing/2014/main" id="{E99958F9-AB21-394F-B600-20ED8DF47AD7}"/>
                </a:ext>
              </a:extLst>
            </p:cNvPr>
            <p:cNvSpPr/>
            <p:nvPr/>
          </p:nvSpPr>
          <p:spPr>
            <a:xfrm>
              <a:off x="4803596" y="1938900"/>
              <a:ext cx="86808" cy="50597"/>
            </a:xfrm>
            <a:custGeom>
              <a:avLst/>
              <a:gdLst/>
              <a:ahLst/>
              <a:cxnLst/>
              <a:rect l="l" t="t" r="r" b="b"/>
              <a:pathLst>
                <a:path w="2124" h="1238" extrusionOk="0">
                  <a:moveTo>
                    <a:pt x="1444" y="0"/>
                  </a:moveTo>
                  <a:lnTo>
                    <a:pt x="0" y="850"/>
                  </a:lnTo>
                  <a:lnTo>
                    <a:pt x="667" y="1238"/>
                  </a:lnTo>
                  <a:lnTo>
                    <a:pt x="2124" y="388"/>
                  </a:lnTo>
                  <a:lnTo>
                    <a:pt x="14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460;p71">
              <a:extLst>
                <a:ext uri="{FF2B5EF4-FFF2-40B4-BE49-F238E27FC236}">
                  <a16:creationId xmlns:a16="http://schemas.microsoft.com/office/drawing/2014/main" id="{0F7F8703-7253-0987-5538-87C0C6922403}"/>
                </a:ext>
              </a:extLst>
            </p:cNvPr>
            <p:cNvSpPr/>
            <p:nvPr/>
          </p:nvSpPr>
          <p:spPr>
            <a:xfrm>
              <a:off x="4565528" y="2016715"/>
              <a:ext cx="40216" cy="29345"/>
            </a:xfrm>
            <a:custGeom>
              <a:avLst/>
              <a:gdLst/>
              <a:ahLst/>
              <a:cxnLst/>
              <a:rect l="l" t="t" r="r" b="b"/>
              <a:pathLst>
                <a:path w="984" h="718" extrusionOk="0">
                  <a:moveTo>
                    <a:pt x="1" y="1"/>
                  </a:moveTo>
                  <a:lnTo>
                    <a:pt x="1" y="146"/>
                  </a:lnTo>
                  <a:lnTo>
                    <a:pt x="983" y="717"/>
                  </a:lnTo>
                  <a:lnTo>
                    <a:pt x="983" y="583"/>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461;p71">
              <a:extLst>
                <a:ext uri="{FF2B5EF4-FFF2-40B4-BE49-F238E27FC236}">
                  <a16:creationId xmlns:a16="http://schemas.microsoft.com/office/drawing/2014/main" id="{92997AB8-D3F2-FA5D-BE5D-7809D2C5BE32}"/>
                </a:ext>
              </a:extLst>
            </p:cNvPr>
            <p:cNvSpPr/>
            <p:nvPr/>
          </p:nvSpPr>
          <p:spPr>
            <a:xfrm>
              <a:off x="4565528" y="2026647"/>
              <a:ext cx="40216" cy="29304"/>
            </a:xfrm>
            <a:custGeom>
              <a:avLst/>
              <a:gdLst/>
              <a:ahLst/>
              <a:cxnLst/>
              <a:rect l="l" t="t" r="r" b="b"/>
              <a:pathLst>
                <a:path w="984" h="717" extrusionOk="0">
                  <a:moveTo>
                    <a:pt x="1" y="0"/>
                  </a:moveTo>
                  <a:lnTo>
                    <a:pt x="1" y="146"/>
                  </a:lnTo>
                  <a:lnTo>
                    <a:pt x="983" y="717"/>
                  </a:lnTo>
                  <a:lnTo>
                    <a:pt x="983" y="583"/>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462;p71">
              <a:extLst>
                <a:ext uri="{FF2B5EF4-FFF2-40B4-BE49-F238E27FC236}">
                  <a16:creationId xmlns:a16="http://schemas.microsoft.com/office/drawing/2014/main" id="{FA401164-0F68-02E8-3821-326E9542E189}"/>
                </a:ext>
              </a:extLst>
            </p:cNvPr>
            <p:cNvSpPr/>
            <p:nvPr/>
          </p:nvSpPr>
          <p:spPr>
            <a:xfrm>
              <a:off x="4565528" y="2036578"/>
              <a:ext cx="40216" cy="29304"/>
            </a:xfrm>
            <a:custGeom>
              <a:avLst/>
              <a:gdLst/>
              <a:ahLst/>
              <a:cxnLst/>
              <a:rect l="l" t="t" r="r" b="b"/>
              <a:pathLst>
                <a:path w="984" h="717" extrusionOk="0">
                  <a:moveTo>
                    <a:pt x="1" y="0"/>
                  </a:moveTo>
                  <a:lnTo>
                    <a:pt x="1" y="146"/>
                  </a:lnTo>
                  <a:lnTo>
                    <a:pt x="983" y="717"/>
                  </a:lnTo>
                  <a:lnTo>
                    <a:pt x="983" y="583"/>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463;p71">
              <a:extLst>
                <a:ext uri="{FF2B5EF4-FFF2-40B4-BE49-F238E27FC236}">
                  <a16:creationId xmlns:a16="http://schemas.microsoft.com/office/drawing/2014/main" id="{7401E18C-3D9F-DBF5-CD9B-3D3A95213162}"/>
                </a:ext>
              </a:extLst>
            </p:cNvPr>
            <p:cNvSpPr/>
            <p:nvPr/>
          </p:nvSpPr>
          <p:spPr>
            <a:xfrm>
              <a:off x="4565528" y="2056931"/>
              <a:ext cx="40216" cy="28772"/>
            </a:xfrm>
            <a:custGeom>
              <a:avLst/>
              <a:gdLst/>
              <a:ahLst/>
              <a:cxnLst/>
              <a:rect l="l" t="t" r="r" b="b"/>
              <a:pathLst>
                <a:path w="984" h="704" extrusionOk="0">
                  <a:moveTo>
                    <a:pt x="1" y="0"/>
                  </a:moveTo>
                  <a:lnTo>
                    <a:pt x="1" y="133"/>
                  </a:lnTo>
                  <a:lnTo>
                    <a:pt x="983" y="704"/>
                  </a:lnTo>
                  <a:lnTo>
                    <a:pt x="983" y="570"/>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464;p71">
              <a:extLst>
                <a:ext uri="{FF2B5EF4-FFF2-40B4-BE49-F238E27FC236}">
                  <a16:creationId xmlns:a16="http://schemas.microsoft.com/office/drawing/2014/main" id="{28954FF1-1C0C-6360-FDC1-F344EFF80C70}"/>
                </a:ext>
              </a:extLst>
            </p:cNvPr>
            <p:cNvSpPr/>
            <p:nvPr/>
          </p:nvSpPr>
          <p:spPr>
            <a:xfrm>
              <a:off x="4565528" y="2066822"/>
              <a:ext cx="40216" cy="28813"/>
            </a:xfrm>
            <a:custGeom>
              <a:avLst/>
              <a:gdLst/>
              <a:ahLst/>
              <a:cxnLst/>
              <a:rect l="l" t="t" r="r" b="b"/>
              <a:pathLst>
                <a:path w="984" h="705" extrusionOk="0">
                  <a:moveTo>
                    <a:pt x="1" y="1"/>
                  </a:moveTo>
                  <a:lnTo>
                    <a:pt x="1" y="134"/>
                  </a:lnTo>
                  <a:lnTo>
                    <a:pt x="983" y="705"/>
                  </a:lnTo>
                  <a:lnTo>
                    <a:pt x="983" y="571"/>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465;p71">
              <a:extLst>
                <a:ext uri="{FF2B5EF4-FFF2-40B4-BE49-F238E27FC236}">
                  <a16:creationId xmlns:a16="http://schemas.microsoft.com/office/drawing/2014/main" id="{BFE351C9-1311-CDDC-B1EE-72F6C2FFD3AA}"/>
                </a:ext>
              </a:extLst>
            </p:cNvPr>
            <p:cNvSpPr/>
            <p:nvPr/>
          </p:nvSpPr>
          <p:spPr>
            <a:xfrm>
              <a:off x="4565528" y="2076753"/>
              <a:ext cx="40216" cy="28813"/>
            </a:xfrm>
            <a:custGeom>
              <a:avLst/>
              <a:gdLst/>
              <a:ahLst/>
              <a:cxnLst/>
              <a:rect l="l" t="t" r="r" b="b"/>
              <a:pathLst>
                <a:path w="984" h="705" extrusionOk="0">
                  <a:moveTo>
                    <a:pt x="1" y="1"/>
                  </a:moveTo>
                  <a:lnTo>
                    <a:pt x="1" y="134"/>
                  </a:lnTo>
                  <a:lnTo>
                    <a:pt x="983" y="704"/>
                  </a:lnTo>
                  <a:lnTo>
                    <a:pt x="983" y="570"/>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466;p71">
              <a:extLst>
                <a:ext uri="{FF2B5EF4-FFF2-40B4-BE49-F238E27FC236}">
                  <a16:creationId xmlns:a16="http://schemas.microsoft.com/office/drawing/2014/main" id="{0C8C75BE-8FA4-250B-7DB7-E4AB7F5E86DF}"/>
                </a:ext>
              </a:extLst>
            </p:cNvPr>
            <p:cNvSpPr/>
            <p:nvPr/>
          </p:nvSpPr>
          <p:spPr>
            <a:xfrm>
              <a:off x="4565528" y="2047000"/>
              <a:ext cx="40216" cy="28813"/>
            </a:xfrm>
            <a:custGeom>
              <a:avLst/>
              <a:gdLst/>
              <a:ahLst/>
              <a:cxnLst/>
              <a:rect l="l" t="t" r="r" b="b"/>
              <a:pathLst>
                <a:path w="984" h="705" extrusionOk="0">
                  <a:moveTo>
                    <a:pt x="1" y="0"/>
                  </a:moveTo>
                  <a:lnTo>
                    <a:pt x="1" y="133"/>
                  </a:lnTo>
                  <a:lnTo>
                    <a:pt x="983" y="704"/>
                  </a:lnTo>
                  <a:lnTo>
                    <a:pt x="983" y="570"/>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467;p71">
              <a:extLst>
                <a:ext uri="{FF2B5EF4-FFF2-40B4-BE49-F238E27FC236}">
                  <a16:creationId xmlns:a16="http://schemas.microsoft.com/office/drawing/2014/main" id="{5DFB1983-6C6B-9DE1-C448-E274931B343D}"/>
                </a:ext>
              </a:extLst>
            </p:cNvPr>
            <p:cNvSpPr/>
            <p:nvPr/>
          </p:nvSpPr>
          <p:spPr>
            <a:xfrm>
              <a:off x="4616616" y="2046469"/>
              <a:ext cx="40707" cy="29345"/>
            </a:xfrm>
            <a:custGeom>
              <a:avLst/>
              <a:gdLst/>
              <a:ahLst/>
              <a:cxnLst/>
              <a:rect l="l" t="t" r="r" b="b"/>
              <a:pathLst>
                <a:path w="996" h="718" extrusionOk="0">
                  <a:moveTo>
                    <a:pt x="0" y="1"/>
                  </a:moveTo>
                  <a:lnTo>
                    <a:pt x="0" y="146"/>
                  </a:lnTo>
                  <a:lnTo>
                    <a:pt x="995" y="717"/>
                  </a:lnTo>
                  <a:lnTo>
                    <a:pt x="995" y="572"/>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468;p71">
              <a:extLst>
                <a:ext uri="{FF2B5EF4-FFF2-40B4-BE49-F238E27FC236}">
                  <a16:creationId xmlns:a16="http://schemas.microsoft.com/office/drawing/2014/main" id="{A583C9A7-4300-B60C-EF79-E75A88717690}"/>
                </a:ext>
              </a:extLst>
            </p:cNvPr>
            <p:cNvSpPr/>
            <p:nvPr/>
          </p:nvSpPr>
          <p:spPr>
            <a:xfrm>
              <a:off x="4616616" y="2056400"/>
              <a:ext cx="40707" cy="29304"/>
            </a:xfrm>
            <a:custGeom>
              <a:avLst/>
              <a:gdLst/>
              <a:ahLst/>
              <a:cxnLst/>
              <a:rect l="l" t="t" r="r" b="b"/>
              <a:pathLst>
                <a:path w="996" h="717" extrusionOk="0">
                  <a:moveTo>
                    <a:pt x="0" y="1"/>
                  </a:moveTo>
                  <a:lnTo>
                    <a:pt x="0" y="146"/>
                  </a:lnTo>
                  <a:lnTo>
                    <a:pt x="995" y="717"/>
                  </a:lnTo>
                  <a:lnTo>
                    <a:pt x="995" y="571"/>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469;p71">
              <a:extLst>
                <a:ext uri="{FF2B5EF4-FFF2-40B4-BE49-F238E27FC236}">
                  <a16:creationId xmlns:a16="http://schemas.microsoft.com/office/drawing/2014/main" id="{E6881030-64A4-4C13-F3B0-4B1EBE09CD60}"/>
                </a:ext>
              </a:extLst>
            </p:cNvPr>
            <p:cNvSpPr/>
            <p:nvPr/>
          </p:nvSpPr>
          <p:spPr>
            <a:xfrm>
              <a:off x="4616616" y="2066331"/>
              <a:ext cx="40707" cy="29304"/>
            </a:xfrm>
            <a:custGeom>
              <a:avLst/>
              <a:gdLst/>
              <a:ahLst/>
              <a:cxnLst/>
              <a:rect l="l" t="t" r="r" b="b"/>
              <a:pathLst>
                <a:path w="996" h="717" extrusionOk="0">
                  <a:moveTo>
                    <a:pt x="0" y="0"/>
                  </a:moveTo>
                  <a:lnTo>
                    <a:pt x="0" y="146"/>
                  </a:lnTo>
                  <a:lnTo>
                    <a:pt x="995" y="717"/>
                  </a:lnTo>
                  <a:lnTo>
                    <a:pt x="995"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470;p71">
              <a:extLst>
                <a:ext uri="{FF2B5EF4-FFF2-40B4-BE49-F238E27FC236}">
                  <a16:creationId xmlns:a16="http://schemas.microsoft.com/office/drawing/2014/main" id="{ECC528BA-25F0-107F-7FC2-71CC025AA516}"/>
                </a:ext>
              </a:extLst>
            </p:cNvPr>
            <p:cNvSpPr/>
            <p:nvPr/>
          </p:nvSpPr>
          <p:spPr>
            <a:xfrm>
              <a:off x="4616616" y="2086153"/>
              <a:ext cx="40707" cy="29345"/>
            </a:xfrm>
            <a:custGeom>
              <a:avLst/>
              <a:gdLst/>
              <a:ahLst/>
              <a:cxnLst/>
              <a:rect l="l" t="t" r="r" b="b"/>
              <a:pathLst>
                <a:path w="996" h="718" extrusionOk="0">
                  <a:moveTo>
                    <a:pt x="0" y="1"/>
                  </a:moveTo>
                  <a:lnTo>
                    <a:pt x="0" y="146"/>
                  </a:lnTo>
                  <a:lnTo>
                    <a:pt x="995" y="717"/>
                  </a:lnTo>
                  <a:lnTo>
                    <a:pt x="995" y="571"/>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471;p71">
              <a:extLst>
                <a:ext uri="{FF2B5EF4-FFF2-40B4-BE49-F238E27FC236}">
                  <a16:creationId xmlns:a16="http://schemas.microsoft.com/office/drawing/2014/main" id="{0B213176-9B03-2FFD-59F8-D2BFD03E2487}"/>
                </a:ext>
              </a:extLst>
            </p:cNvPr>
            <p:cNvSpPr/>
            <p:nvPr/>
          </p:nvSpPr>
          <p:spPr>
            <a:xfrm>
              <a:off x="4616616" y="2096084"/>
              <a:ext cx="40707" cy="29304"/>
            </a:xfrm>
            <a:custGeom>
              <a:avLst/>
              <a:gdLst/>
              <a:ahLst/>
              <a:cxnLst/>
              <a:rect l="l" t="t" r="r" b="b"/>
              <a:pathLst>
                <a:path w="996" h="717" extrusionOk="0">
                  <a:moveTo>
                    <a:pt x="0" y="0"/>
                  </a:moveTo>
                  <a:lnTo>
                    <a:pt x="0" y="146"/>
                  </a:lnTo>
                  <a:lnTo>
                    <a:pt x="995" y="717"/>
                  </a:lnTo>
                  <a:lnTo>
                    <a:pt x="995"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472;p71">
              <a:extLst>
                <a:ext uri="{FF2B5EF4-FFF2-40B4-BE49-F238E27FC236}">
                  <a16:creationId xmlns:a16="http://schemas.microsoft.com/office/drawing/2014/main" id="{F6CBF9EC-AB6E-92E3-3253-0F69A0DC2838}"/>
                </a:ext>
              </a:extLst>
            </p:cNvPr>
            <p:cNvSpPr/>
            <p:nvPr/>
          </p:nvSpPr>
          <p:spPr>
            <a:xfrm>
              <a:off x="4616616" y="2106016"/>
              <a:ext cx="40707" cy="29304"/>
            </a:xfrm>
            <a:custGeom>
              <a:avLst/>
              <a:gdLst/>
              <a:ahLst/>
              <a:cxnLst/>
              <a:rect l="l" t="t" r="r" b="b"/>
              <a:pathLst>
                <a:path w="996" h="717" extrusionOk="0">
                  <a:moveTo>
                    <a:pt x="0" y="0"/>
                  </a:moveTo>
                  <a:lnTo>
                    <a:pt x="0" y="146"/>
                  </a:lnTo>
                  <a:lnTo>
                    <a:pt x="995" y="716"/>
                  </a:lnTo>
                  <a:lnTo>
                    <a:pt x="995"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473;p71">
              <a:extLst>
                <a:ext uri="{FF2B5EF4-FFF2-40B4-BE49-F238E27FC236}">
                  <a16:creationId xmlns:a16="http://schemas.microsoft.com/office/drawing/2014/main" id="{47C57F3D-23D0-308C-9DCA-83F9DBBCB670}"/>
                </a:ext>
              </a:extLst>
            </p:cNvPr>
            <p:cNvSpPr/>
            <p:nvPr/>
          </p:nvSpPr>
          <p:spPr>
            <a:xfrm>
              <a:off x="4616616" y="2076222"/>
              <a:ext cx="40707" cy="29345"/>
            </a:xfrm>
            <a:custGeom>
              <a:avLst/>
              <a:gdLst/>
              <a:ahLst/>
              <a:cxnLst/>
              <a:rect l="l" t="t" r="r" b="b"/>
              <a:pathLst>
                <a:path w="996" h="718" extrusionOk="0">
                  <a:moveTo>
                    <a:pt x="0" y="1"/>
                  </a:moveTo>
                  <a:lnTo>
                    <a:pt x="0" y="147"/>
                  </a:lnTo>
                  <a:lnTo>
                    <a:pt x="995" y="717"/>
                  </a:lnTo>
                  <a:lnTo>
                    <a:pt x="995" y="572"/>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474;p71">
              <a:extLst>
                <a:ext uri="{FF2B5EF4-FFF2-40B4-BE49-F238E27FC236}">
                  <a16:creationId xmlns:a16="http://schemas.microsoft.com/office/drawing/2014/main" id="{B9287FC8-1954-F06C-D4CD-BECA76274076}"/>
                </a:ext>
              </a:extLst>
            </p:cNvPr>
            <p:cNvSpPr/>
            <p:nvPr/>
          </p:nvSpPr>
          <p:spPr>
            <a:xfrm>
              <a:off x="4668194" y="2076222"/>
              <a:ext cx="40216" cy="28813"/>
            </a:xfrm>
            <a:custGeom>
              <a:avLst/>
              <a:gdLst/>
              <a:ahLst/>
              <a:cxnLst/>
              <a:rect l="l" t="t" r="r" b="b"/>
              <a:pathLst>
                <a:path w="984" h="705" extrusionOk="0">
                  <a:moveTo>
                    <a:pt x="0" y="1"/>
                  </a:moveTo>
                  <a:lnTo>
                    <a:pt x="0" y="135"/>
                  </a:lnTo>
                  <a:lnTo>
                    <a:pt x="984" y="705"/>
                  </a:lnTo>
                  <a:lnTo>
                    <a:pt x="984" y="57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475;p71">
              <a:extLst>
                <a:ext uri="{FF2B5EF4-FFF2-40B4-BE49-F238E27FC236}">
                  <a16:creationId xmlns:a16="http://schemas.microsoft.com/office/drawing/2014/main" id="{9FD8A656-C59F-98F0-6AC3-5626EBC61227}"/>
                </a:ext>
              </a:extLst>
            </p:cNvPr>
            <p:cNvSpPr/>
            <p:nvPr/>
          </p:nvSpPr>
          <p:spPr>
            <a:xfrm>
              <a:off x="4668194" y="2086153"/>
              <a:ext cx="40216" cy="28813"/>
            </a:xfrm>
            <a:custGeom>
              <a:avLst/>
              <a:gdLst/>
              <a:ahLst/>
              <a:cxnLst/>
              <a:rect l="l" t="t" r="r" b="b"/>
              <a:pathLst>
                <a:path w="984" h="705" extrusionOk="0">
                  <a:moveTo>
                    <a:pt x="0" y="1"/>
                  </a:moveTo>
                  <a:lnTo>
                    <a:pt x="0" y="135"/>
                  </a:lnTo>
                  <a:lnTo>
                    <a:pt x="984" y="704"/>
                  </a:lnTo>
                  <a:lnTo>
                    <a:pt x="984" y="57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476;p71">
              <a:extLst>
                <a:ext uri="{FF2B5EF4-FFF2-40B4-BE49-F238E27FC236}">
                  <a16:creationId xmlns:a16="http://schemas.microsoft.com/office/drawing/2014/main" id="{9053A970-C114-4F9A-4E60-618E83E6DC29}"/>
                </a:ext>
              </a:extLst>
            </p:cNvPr>
            <p:cNvSpPr/>
            <p:nvPr/>
          </p:nvSpPr>
          <p:spPr>
            <a:xfrm>
              <a:off x="4668194" y="2096084"/>
              <a:ext cx="40216" cy="28813"/>
            </a:xfrm>
            <a:custGeom>
              <a:avLst/>
              <a:gdLst/>
              <a:ahLst/>
              <a:cxnLst/>
              <a:rect l="l" t="t" r="r" b="b"/>
              <a:pathLst>
                <a:path w="984" h="705" extrusionOk="0">
                  <a:moveTo>
                    <a:pt x="0" y="0"/>
                  </a:moveTo>
                  <a:lnTo>
                    <a:pt x="0" y="134"/>
                  </a:lnTo>
                  <a:lnTo>
                    <a:pt x="984" y="704"/>
                  </a:lnTo>
                  <a:lnTo>
                    <a:pt x="984" y="5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477;p71">
              <a:extLst>
                <a:ext uri="{FF2B5EF4-FFF2-40B4-BE49-F238E27FC236}">
                  <a16:creationId xmlns:a16="http://schemas.microsoft.com/office/drawing/2014/main" id="{9F03632F-8F93-FCC4-BE51-B8A59424159B}"/>
                </a:ext>
              </a:extLst>
            </p:cNvPr>
            <p:cNvSpPr/>
            <p:nvPr/>
          </p:nvSpPr>
          <p:spPr>
            <a:xfrm>
              <a:off x="4668194" y="2115906"/>
              <a:ext cx="40216" cy="29345"/>
            </a:xfrm>
            <a:custGeom>
              <a:avLst/>
              <a:gdLst/>
              <a:ahLst/>
              <a:cxnLst/>
              <a:rect l="l" t="t" r="r" b="b"/>
              <a:pathLst>
                <a:path w="984" h="718" extrusionOk="0">
                  <a:moveTo>
                    <a:pt x="0" y="1"/>
                  </a:moveTo>
                  <a:lnTo>
                    <a:pt x="0" y="135"/>
                  </a:lnTo>
                  <a:lnTo>
                    <a:pt x="984" y="717"/>
                  </a:lnTo>
                  <a:lnTo>
                    <a:pt x="984" y="57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478;p71">
              <a:extLst>
                <a:ext uri="{FF2B5EF4-FFF2-40B4-BE49-F238E27FC236}">
                  <a16:creationId xmlns:a16="http://schemas.microsoft.com/office/drawing/2014/main" id="{0FAE90BC-1105-97F1-6433-799F0D4DBD40}"/>
                </a:ext>
              </a:extLst>
            </p:cNvPr>
            <p:cNvSpPr/>
            <p:nvPr/>
          </p:nvSpPr>
          <p:spPr>
            <a:xfrm>
              <a:off x="4668194" y="2125837"/>
              <a:ext cx="40216" cy="29304"/>
            </a:xfrm>
            <a:custGeom>
              <a:avLst/>
              <a:gdLst/>
              <a:ahLst/>
              <a:cxnLst/>
              <a:rect l="l" t="t" r="r" b="b"/>
              <a:pathLst>
                <a:path w="984" h="717" extrusionOk="0">
                  <a:moveTo>
                    <a:pt x="0" y="0"/>
                  </a:moveTo>
                  <a:lnTo>
                    <a:pt x="0" y="146"/>
                  </a:lnTo>
                  <a:lnTo>
                    <a:pt x="984" y="717"/>
                  </a:lnTo>
                  <a:lnTo>
                    <a:pt x="984" y="5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479;p71">
              <a:extLst>
                <a:ext uri="{FF2B5EF4-FFF2-40B4-BE49-F238E27FC236}">
                  <a16:creationId xmlns:a16="http://schemas.microsoft.com/office/drawing/2014/main" id="{BD9FAA21-C616-9DDC-BE15-F7DB1F96AA8F}"/>
                </a:ext>
              </a:extLst>
            </p:cNvPr>
            <p:cNvSpPr/>
            <p:nvPr/>
          </p:nvSpPr>
          <p:spPr>
            <a:xfrm>
              <a:off x="4668194" y="2135769"/>
              <a:ext cx="40216" cy="29304"/>
            </a:xfrm>
            <a:custGeom>
              <a:avLst/>
              <a:gdLst/>
              <a:ahLst/>
              <a:cxnLst/>
              <a:rect l="l" t="t" r="r" b="b"/>
              <a:pathLst>
                <a:path w="984" h="717" extrusionOk="0">
                  <a:moveTo>
                    <a:pt x="0" y="0"/>
                  </a:moveTo>
                  <a:lnTo>
                    <a:pt x="0" y="146"/>
                  </a:lnTo>
                  <a:lnTo>
                    <a:pt x="984" y="717"/>
                  </a:lnTo>
                  <a:lnTo>
                    <a:pt x="984" y="5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480;p71">
              <a:extLst>
                <a:ext uri="{FF2B5EF4-FFF2-40B4-BE49-F238E27FC236}">
                  <a16:creationId xmlns:a16="http://schemas.microsoft.com/office/drawing/2014/main" id="{0418C2EA-3BFF-2BFE-8A94-A4737192018A}"/>
                </a:ext>
              </a:extLst>
            </p:cNvPr>
            <p:cNvSpPr/>
            <p:nvPr/>
          </p:nvSpPr>
          <p:spPr>
            <a:xfrm>
              <a:off x="4668194" y="2106016"/>
              <a:ext cx="40216" cy="29304"/>
            </a:xfrm>
            <a:custGeom>
              <a:avLst/>
              <a:gdLst/>
              <a:ahLst/>
              <a:cxnLst/>
              <a:rect l="l" t="t" r="r" b="b"/>
              <a:pathLst>
                <a:path w="984" h="717" extrusionOk="0">
                  <a:moveTo>
                    <a:pt x="0" y="0"/>
                  </a:moveTo>
                  <a:lnTo>
                    <a:pt x="0" y="134"/>
                  </a:lnTo>
                  <a:lnTo>
                    <a:pt x="984" y="716"/>
                  </a:lnTo>
                  <a:lnTo>
                    <a:pt x="984" y="5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481;p71">
              <a:extLst>
                <a:ext uri="{FF2B5EF4-FFF2-40B4-BE49-F238E27FC236}">
                  <a16:creationId xmlns:a16="http://schemas.microsoft.com/office/drawing/2014/main" id="{24E45C1C-2CEC-422F-A22F-FB5CE658EAC4}"/>
                </a:ext>
              </a:extLst>
            </p:cNvPr>
            <p:cNvSpPr/>
            <p:nvPr/>
          </p:nvSpPr>
          <p:spPr>
            <a:xfrm>
              <a:off x="4719281" y="2106016"/>
              <a:ext cx="40175" cy="28772"/>
            </a:xfrm>
            <a:custGeom>
              <a:avLst/>
              <a:gdLst/>
              <a:ahLst/>
              <a:cxnLst/>
              <a:rect l="l" t="t" r="r" b="b"/>
              <a:pathLst>
                <a:path w="983" h="704" extrusionOk="0">
                  <a:moveTo>
                    <a:pt x="1" y="0"/>
                  </a:moveTo>
                  <a:lnTo>
                    <a:pt x="1" y="134"/>
                  </a:lnTo>
                  <a:lnTo>
                    <a:pt x="983" y="704"/>
                  </a:lnTo>
                  <a:lnTo>
                    <a:pt x="983" y="5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482;p71">
              <a:extLst>
                <a:ext uri="{FF2B5EF4-FFF2-40B4-BE49-F238E27FC236}">
                  <a16:creationId xmlns:a16="http://schemas.microsoft.com/office/drawing/2014/main" id="{E20870C8-2B08-3E85-982C-202FB66ED4CD}"/>
                </a:ext>
              </a:extLst>
            </p:cNvPr>
            <p:cNvSpPr/>
            <p:nvPr/>
          </p:nvSpPr>
          <p:spPr>
            <a:xfrm>
              <a:off x="4719281" y="2115906"/>
              <a:ext cx="40175" cy="28813"/>
            </a:xfrm>
            <a:custGeom>
              <a:avLst/>
              <a:gdLst/>
              <a:ahLst/>
              <a:cxnLst/>
              <a:rect l="l" t="t" r="r" b="b"/>
              <a:pathLst>
                <a:path w="983" h="705" extrusionOk="0">
                  <a:moveTo>
                    <a:pt x="1" y="1"/>
                  </a:moveTo>
                  <a:lnTo>
                    <a:pt x="1" y="135"/>
                  </a:lnTo>
                  <a:lnTo>
                    <a:pt x="983" y="705"/>
                  </a:lnTo>
                  <a:lnTo>
                    <a:pt x="983" y="57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483;p71">
              <a:extLst>
                <a:ext uri="{FF2B5EF4-FFF2-40B4-BE49-F238E27FC236}">
                  <a16:creationId xmlns:a16="http://schemas.microsoft.com/office/drawing/2014/main" id="{732F627A-4798-04A3-C3B1-CAEA2F9013D8}"/>
                </a:ext>
              </a:extLst>
            </p:cNvPr>
            <p:cNvSpPr/>
            <p:nvPr/>
          </p:nvSpPr>
          <p:spPr>
            <a:xfrm>
              <a:off x="4719281" y="2125837"/>
              <a:ext cx="40175" cy="28813"/>
            </a:xfrm>
            <a:custGeom>
              <a:avLst/>
              <a:gdLst/>
              <a:ahLst/>
              <a:cxnLst/>
              <a:rect l="l" t="t" r="r" b="b"/>
              <a:pathLst>
                <a:path w="983" h="705" extrusionOk="0">
                  <a:moveTo>
                    <a:pt x="1" y="0"/>
                  </a:moveTo>
                  <a:lnTo>
                    <a:pt x="1" y="134"/>
                  </a:lnTo>
                  <a:lnTo>
                    <a:pt x="983" y="704"/>
                  </a:lnTo>
                  <a:lnTo>
                    <a:pt x="983" y="5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484;p71">
              <a:extLst>
                <a:ext uri="{FF2B5EF4-FFF2-40B4-BE49-F238E27FC236}">
                  <a16:creationId xmlns:a16="http://schemas.microsoft.com/office/drawing/2014/main" id="{DA4C73F2-E045-FC4B-5280-717904933F80}"/>
                </a:ext>
              </a:extLst>
            </p:cNvPr>
            <p:cNvSpPr/>
            <p:nvPr/>
          </p:nvSpPr>
          <p:spPr>
            <a:xfrm>
              <a:off x="4719281" y="2145659"/>
              <a:ext cx="40175" cy="28813"/>
            </a:xfrm>
            <a:custGeom>
              <a:avLst/>
              <a:gdLst/>
              <a:ahLst/>
              <a:cxnLst/>
              <a:rect l="l" t="t" r="r" b="b"/>
              <a:pathLst>
                <a:path w="983" h="705" extrusionOk="0">
                  <a:moveTo>
                    <a:pt x="1" y="1"/>
                  </a:moveTo>
                  <a:lnTo>
                    <a:pt x="1" y="135"/>
                  </a:lnTo>
                  <a:lnTo>
                    <a:pt x="983" y="705"/>
                  </a:lnTo>
                  <a:lnTo>
                    <a:pt x="983" y="57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485;p71">
              <a:extLst>
                <a:ext uri="{FF2B5EF4-FFF2-40B4-BE49-F238E27FC236}">
                  <a16:creationId xmlns:a16="http://schemas.microsoft.com/office/drawing/2014/main" id="{E5051226-2254-A0C4-F0BB-E4610B09A0ED}"/>
                </a:ext>
              </a:extLst>
            </p:cNvPr>
            <p:cNvSpPr/>
            <p:nvPr/>
          </p:nvSpPr>
          <p:spPr>
            <a:xfrm>
              <a:off x="4719281" y="2155591"/>
              <a:ext cx="40175" cy="28813"/>
            </a:xfrm>
            <a:custGeom>
              <a:avLst/>
              <a:gdLst/>
              <a:ahLst/>
              <a:cxnLst/>
              <a:rect l="l" t="t" r="r" b="b"/>
              <a:pathLst>
                <a:path w="983" h="705" extrusionOk="0">
                  <a:moveTo>
                    <a:pt x="1" y="1"/>
                  </a:moveTo>
                  <a:lnTo>
                    <a:pt x="1" y="134"/>
                  </a:lnTo>
                  <a:lnTo>
                    <a:pt x="983" y="704"/>
                  </a:lnTo>
                  <a:lnTo>
                    <a:pt x="983"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486;p71">
              <a:extLst>
                <a:ext uri="{FF2B5EF4-FFF2-40B4-BE49-F238E27FC236}">
                  <a16:creationId xmlns:a16="http://schemas.microsoft.com/office/drawing/2014/main" id="{E07F6A27-318F-C197-A841-411BC2E2B017}"/>
                </a:ext>
              </a:extLst>
            </p:cNvPr>
            <p:cNvSpPr/>
            <p:nvPr/>
          </p:nvSpPr>
          <p:spPr>
            <a:xfrm>
              <a:off x="4719281" y="2165522"/>
              <a:ext cx="40175" cy="28813"/>
            </a:xfrm>
            <a:custGeom>
              <a:avLst/>
              <a:gdLst/>
              <a:ahLst/>
              <a:cxnLst/>
              <a:rect l="l" t="t" r="r" b="b"/>
              <a:pathLst>
                <a:path w="983" h="705" extrusionOk="0">
                  <a:moveTo>
                    <a:pt x="1" y="0"/>
                  </a:moveTo>
                  <a:lnTo>
                    <a:pt x="1" y="134"/>
                  </a:lnTo>
                  <a:lnTo>
                    <a:pt x="983" y="704"/>
                  </a:lnTo>
                  <a:lnTo>
                    <a:pt x="983" y="5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487;p71">
              <a:extLst>
                <a:ext uri="{FF2B5EF4-FFF2-40B4-BE49-F238E27FC236}">
                  <a16:creationId xmlns:a16="http://schemas.microsoft.com/office/drawing/2014/main" id="{E4B7FB96-E5BF-25D0-F185-2FB581B1C83E}"/>
                </a:ext>
              </a:extLst>
            </p:cNvPr>
            <p:cNvSpPr/>
            <p:nvPr/>
          </p:nvSpPr>
          <p:spPr>
            <a:xfrm>
              <a:off x="4719281" y="2135769"/>
              <a:ext cx="40175" cy="28772"/>
            </a:xfrm>
            <a:custGeom>
              <a:avLst/>
              <a:gdLst/>
              <a:ahLst/>
              <a:cxnLst/>
              <a:rect l="l" t="t" r="r" b="b"/>
              <a:pathLst>
                <a:path w="983" h="704" extrusionOk="0">
                  <a:moveTo>
                    <a:pt x="1" y="0"/>
                  </a:moveTo>
                  <a:lnTo>
                    <a:pt x="1" y="134"/>
                  </a:lnTo>
                  <a:lnTo>
                    <a:pt x="983" y="704"/>
                  </a:lnTo>
                  <a:lnTo>
                    <a:pt x="983" y="5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488;p71">
              <a:extLst>
                <a:ext uri="{FF2B5EF4-FFF2-40B4-BE49-F238E27FC236}">
                  <a16:creationId xmlns:a16="http://schemas.microsoft.com/office/drawing/2014/main" id="{CC0B2AC6-3025-A3FE-AE13-E7AEC5A5C6F6}"/>
                </a:ext>
              </a:extLst>
            </p:cNvPr>
            <p:cNvSpPr/>
            <p:nvPr/>
          </p:nvSpPr>
          <p:spPr>
            <a:xfrm>
              <a:off x="4560052" y="1998406"/>
              <a:ext cx="204881" cy="124000"/>
            </a:xfrm>
            <a:custGeom>
              <a:avLst/>
              <a:gdLst/>
              <a:ahLst/>
              <a:cxnLst/>
              <a:rect l="l" t="t" r="r" b="b"/>
              <a:pathLst>
                <a:path w="5013" h="3034" extrusionOk="0">
                  <a:moveTo>
                    <a:pt x="1" y="0"/>
                  </a:moveTo>
                  <a:lnTo>
                    <a:pt x="1" y="133"/>
                  </a:lnTo>
                  <a:lnTo>
                    <a:pt x="5013" y="3034"/>
                  </a:lnTo>
                  <a:lnTo>
                    <a:pt x="5013" y="290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489;p71">
              <a:extLst>
                <a:ext uri="{FF2B5EF4-FFF2-40B4-BE49-F238E27FC236}">
                  <a16:creationId xmlns:a16="http://schemas.microsoft.com/office/drawing/2014/main" id="{FF402AB6-13CE-3D68-EBE6-929C647D1BA4}"/>
                </a:ext>
              </a:extLst>
            </p:cNvPr>
            <p:cNvSpPr/>
            <p:nvPr/>
          </p:nvSpPr>
          <p:spPr>
            <a:xfrm>
              <a:off x="4560052" y="2090117"/>
              <a:ext cx="204881" cy="124040"/>
            </a:xfrm>
            <a:custGeom>
              <a:avLst/>
              <a:gdLst/>
              <a:ahLst/>
              <a:cxnLst/>
              <a:rect l="l" t="t" r="r" b="b"/>
              <a:pathLst>
                <a:path w="5013" h="3035" extrusionOk="0">
                  <a:moveTo>
                    <a:pt x="1" y="1"/>
                  </a:moveTo>
                  <a:lnTo>
                    <a:pt x="1" y="146"/>
                  </a:lnTo>
                  <a:lnTo>
                    <a:pt x="5013" y="3034"/>
                  </a:lnTo>
                  <a:lnTo>
                    <a:pt x="5013" y="290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490;p71">
              <a:extLst>
                <a:ext uri="{FF2B5EF4-FFF2-40B4-BE49-F238E27FC236}">
                  <a16:creationId xmlns:a16="http://schemas.microsoft.com/office/drawing/2014/main" id="{3587D7F2-0C56-D7A8-1115-E9F526117ED1}"/>
                </a:ext>
              </a:extLst>
            </p:cNvPr>
            <p:cNvSpPr/>
            <p:nvPr/>
          </p:nvSpPr>
          <p:spPr>
            <a:xfrm>
              <a:off x="4689528" y="2259277"/>
              <a:ext cx="93265" cy="208314"/>
            </a:xfrm>
            <a:custGeom>
              <a:avLst/>
              <a:gdLst/>
              <a:ahLst/>
              <a:cxnLst/>
              <a:rect l="l" t="t" r="r" b="b"/>
              <a:pathLst>
                <a:path w="2282" h="5097" extrusionOk="0">
                  <a:moveTo>
                    <a:pt x="2282" y="0"/>
                  </a:moveTo>
                  <a:lnTo>
                    <a:pt x="12" y="1311"/>
                  </a:lnTo>
                  <a:lnTo>
                    <a:pt x="0" y="4102"/>
                  </a:lnTo>
                  <a:lnTo>
                    <a:pt x="0" y="4247"/>
                  </a:lnTo>
                  <a:lnTo>
                    <a:pt x="0" y="5097"/>
                  </a:lnTo>
                  <a:lnTo>
                    <a:pt x="2282" y="3786"/>
                  </a:lnTo>
                  <a:lnTo>
                    <a:pt x="2282" y="2924"/>
                  </a:lnTo>
                  <a:lnTo>
                    <a:pt x="2282" y="2791"/>
                  </a:lnTo>
                  <a:lnTo>
                    <a:pt x="2282"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491;p71">
              <a:extLst>
                <a:ext uri="{FF2B5EF4-FFF2-40B4-BE49-F238E27FC236}">
                  <a16:creationId xmlns:a16="http://schemas.microsoft.com/office/drawing/2014/main" id="{57673570-B0CD-3991-594A-2BC172682A54}"/>
                </a:ext>
              </a:extLst>
            </p:cNvPr>
            <p:cNvSpPr/>
            <p:nvPr/>
          </p:nvSpPr>
          <p:spPr>
            <a:xfrm>
              <a:off x="4689528" y="2373344"/>
              <a:ext cx="93265" cy="59548"/>
            </a:xfrm>
            <a:custGeom>
              <a:avLst/>
              <a:gdLst/>
              <a:ahLst/>
              <a:cxnLst/>
              <a:rect l="l" t="t" r="r" b="b"/>
              <a:pathLst>
                <a:path w="2282" h="1457" extrusionOk="0">
                  <a:moveTo>
                    <a:pt x="2282" y="0"/>
                  </a:moveTo>
                  <a:lnTo>
                    <a:pt x="0" y="1311"/>
                  </a:lnTo>
                  <a:lnTo>
                    <a:pt x="0" y="1456"/>
                  </a:lnTo>
                  <a:lnTo>
                    <a:pt x="2282" y="133"/>
                  </a:lnTo>
                  <a:lnTo>
                    <a:pt x="2282"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492;p71">
              <a:extLst>
                <a:ext uri="{FF2B5EF4-FFF2-40B4-BE49-F238E27FC236}">
                  <a16:creationId xmlns:a16="http://schemas.microsoft.com/office/drawing/2014/main" id="{E1FF9CE2-EE5A-055A-C600-9C4782D54116}"/>
                </a:ext>
              </a:extLst>
            </p:cNvPr>
            <p:cNvSpPr/>
            <p:nvPr/>
          </p:nvSpPr>
          <p:spPr>
            <a:xfrm>
              <a:off x="4422688" y="2159065"/>
              <a:ext cx="267372" cy="308528"/>
            </a:xfrm>
            <a:custGeom>
              <a:avLst/>
              <a:gdLst/>
              <a:ahLst/>
              <a:cxnLst/>
              <a:rect l="l" t="t" r="r" b="b"/>
              <a:pathLst>
                <a:path w="6542" h="7549" extrusionOk="0">
                  <a:moveTo>
                    <a:pt x="13" y="1"/>
                  </a:moveTo>
                  <a:lnTo>
                    <a:pt x="1" y="3787"/>
                  </a:lnTo>
                  <a:lnTo>
                    <a:pt x="6529" y="7549"/>
                  </a:lnTo>
                  <a:lnTo>
                    <a:pt x="6541" y="3763"/>
                  </a:lnTo>
                  <a:lnTo>
                    <a:pt x="13"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493;p71">
              <a:extLst>
                <a:ext uri="{FF2B5EF4-FFF2-40B4-BE49-F238E27FC236}">
                  <a16:creationId xmlns:a16="http://schemas.microsoft.com/office/drawing/2014/main" id="{ACAA6A53-B43E-CEB0-82A8-FE743EAE4BC8}"/>
                </a:ext>
              </a:extLst>
            </p:cNvPr>
            <p:cNvSpPr/>
            <p:nvPr/>
          </p:nvSpPr>
          <p:spPr>
            <a:xfrm>
              <a:off x="4423178" y="2104994"/>
              <a:ext cx="359615" cy="207865"/>
            </a:xfrm>
            <a:custGeom>
              <a:avLst/>
              <a:gdLst/>
              <a:ahLst/>
              <a:cxnLst/>
              <a:rect l="l" t="t" r="r" b="b"/>
              <a:pathLst>
                <a:path w="8799" h="5086" extrusionOk="0">
                  <a:moveTo>
                    <a:pt x="2270" y="1"/>
                  </a:moveTo>
                  <a:lnTo>
                    <a:pt x="1" y="1324"/>
                  </a:lnTo>
                  <a:lnTo>
                    <a:pt x="6529" y="5086"/>
                  </a:lnTo>
                  <a:lnTo>
                    <a:pt x="8799" y="3775"/>
                  </a:lnTo>
                  <a:lnTo>
                    <a:pt x="2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494;p71">
              <a:extLst>
                <a:ext uri="{FF2B5EF4-FFF2-40B4-BE49-F238E27FC236}">
                  <a16:creationId xmlns:a16="http://schemas.microsoft.com/office/drawing/2014/main" id="{1A193F9D-EE97-1857-209F-C8FD102F4A37}"/>
                </a:ext>
              </a:extLst>
            </p:cNvPr>
            <p:cNvSpPr/>
            <p:nvPr/>
          </p:nvSpPr>
          <p:spPr>
            <a:xfrm>
              <a:off x="4351288" y="1913560"/>
              <a:ext cx="93265" cy="159270"/>
            </a:xfrm>
            <a:custGeom>
              <a:avLst/>
              <a:gdLst/>
              <a:ahLst/>
              <a:cxnLst/>
              <a:rect l="l" t="t" r="r" b="b"/>
              <a:pathLst>
                <a:path w="2282" h="3897" extrusionOk="0">
                  <a:moveTo>
                    <a:pt x="2282" y="1"/>
                  </a:moveTo>
                  <a:lnTo>
                    <a:pt x="826" y="863"/>
                  </a:lnTo>
                  <a:lnTo>
                    <a:pt x="0" y="3896"/>
                  </a:lnTo>
                  <a:lnTo>
                    <a:pt x="2282" y="2573"/>
                  </a:lnTo>
                  <a:lnTo>
                    <a:pt x="22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495;p71">
              <a:extLst>
                <a:ext uri="{FF2B5EF4-FFF2-40B4-BE49-F238E27FC236}">
                  <a16:creationId xmlns:a16="http://schemas.microsoft.com/office/drawing/2014/main" id="{AF9791D0-C574-1A7F-35D0-6ECA9C622C31}"/>
                </a:ext>
              </a:extLst>
            </p:cNvPr>
            <p:cNvSpPr/>
            <p:nvPr/>
          </p:nvSpPr>
          <p:spPr>
            <a:xfrm>
              <a:off x="4350307" y="2018718"/>
              <a:ext cx="94246" cy="361618"/>
            </a:xfrm>
            <a:custGeom>
              <a:avLst/>
              <a:gdLst/>
              <a:ahLst/>
              <a:cxnLst/>
              <a:rect l="l" t="t" r="r" b="b"/>
              <a:pathLst>
                <a:path w="2306" h="8848" extrusionOk="0">
                  <a:moveTo>
                    <a:pt x="2306" y="0"/>
                  </a:moveTo>
                  <a:lnTo>
                    <a:pt x="24" y="1323"/>
                  </a:lnTo>
                  <a:lnTo>
                    <a:pt x="0" y="8847"/>
                  </a:lnTo>
                  <a:lnTo>
                    <a:pt x="2282" y="7537"/>
                  </a:lnTo>
                  <a:lnTo>
                    <a:pt x="2306"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496;p71">
              <a:extLst>
                <a:ext uri="{FF2B5EF4-FFF2-40B4-BE49-F238E27FC236}">
                  <a16:creationId xmlns:a16="http://schemas.microsoft.com/office/drawing/2014/main" id="{B91CD23B-FB4B-4ACC-D03E-6D157D6B4026}"/>
                </a:ext>
              </a:extLst>
            </p:cNvPr>
            <p:cNvSpPr/>
            <p:nvPr/>
          </p:nvSpPr>
          <p:spPr>
            <a:xfrm>
              <a:off x="4323987" y="1932401"/>
              <a:ext cx="61060" cy="140429"/>
            </a:xfrm>
            <a:custGeom>
              <a:avLst/>
              <a:gdLst/>
              <a:ahLst/>
              <a:cxnLst/>
              <a:rect l="l" t="t" r="r" b="b"/>
              <a:pathLst>
                <a:path w="1494" h="3436" extrusionOk="0">
                  <a:moveTo>
                    <a:pt x="826" y="1"/>
                  </a:moveTo>
                  <a:lnTo>
                    <a:pt x="1" y="3047"/>
                  </a:lnTo>
                  <a:lnTo>
                    <a:pt x="668" y="3435"/>
                  </a:lnTo>
                  <a:lnTo>
                    <a:pt x="1494" y="402"/>
                  </a:lnTo>
                  <a:lnTo>
                    <a:pt x="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497;p71">
              <a:extLst>
                <a:ext uri="{FF2B5EF4-FFF2-40B4-BE49-F238E27FC236}">
                  <a16:creationId xmlns:a16="http://schemas.microsoft.com/office/drawing/2014/main" id="{13A62F09-33BD-F776-45DF-732901908A07}"/>
                </a:ext>
              </a:extLst>
            </p:cNvPr>
            <p:cNvSpPr/>
            <p:nvPr/>
          </p:nvSpPr>
          <p:spPr>
            <a:xfrm>
              <a:off x="4323006" y="2056931"/>
              <a:ext cx="28323" cy="323404"/>
            </a:xfrm>
            <a:custGeom>
              <a:avLst/>
              <a:gdLst/>
              <a:ahLst/>
              <a:cxnLst/>
              <a:rect l="l" t="t" r="r" b="b"/>
              <a:pathLst>
                <a:path w="693" h="7913" extrusionOk="0">
                  <a:moveTo>
                    <a:pt x="25" y="0"/>
                  </a:moveTo>
                  <a:lnTo>
                    <a:pt x="0" y="7524"/>
                  </a:lnTo>
                  <a:lnTo>
                    <a:pt x="668" y="7912"/>
                  </a:lnTo>
                  <a:lnTo>
                    <a:pt x="692" y="388"/>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498;p71">
              <a:extLst>
                <a:ext uri="{FF2B5EF4-FFF2-40B4-BE49-F238E27FC236}">
                  <a16:creationId xmlns:a16="http://schemas.microsoft.com/office/drawing/2014/main" id="{25F40CF8-85AD-BF02-095C-9FBF17592E97}"/>
                </a:ext>
              </a:extLst>
            </p:cNvPr>
            <p:cNvSpPr/>
            <p:nvPr/>
          </p:nvSpPr>
          <p:spPr>
            <a:xfrm>
              <a:off x="4357705" y="1897703"/>
              <a:ext cx="86849" cy="51128"/>
            </a:xfrm>
            <a:custGeom>
              <a:avLst/>
              <a:gdLst/>
              <a:ahLst/>
              <a:cxnLst/>
              <a:rect l="l" t="t" r="r" b="b"/>
              <a:pathLst>
                <a:path w="2125" h="1251" extrusionOk="0">
                  <a:moveTo>
                    <a:pt x="1457" y="0"/>
                  </a:moveTo>
                  <a:lnTo>
                    <a:pt x="1" y="850"/>
                  </a:lnTo>
                  <a:lnTo>
                    <a:pt x="669" y="1251"/>
                  </a:lnTo>
                  <a:lnTo>
                    <a:pt x="2125" y="389"/>
                  </a:lnTo>
                  <a:lnTo>
                    <a:pt x="1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499;p71">
              <a:extLst>
                <a:ext uri="{FF2B5EF4-FFF2-40B4-BE49-F238E27FC236}">
                  <a16:creationId xmlns:a16="http://schemas.microsoft.com/office/drawing/2014/main" id="{775196C1-2E5C-A87A-0173-9A57066D4F7C}"/>
                </a:ext>
              </a:extLst>
            </p:cNvPr>
            <p:cNvSpPr/>
            <p:nvPr/>
          </p:nvSpPr>
          <p:spPr>
            <a:xfrm>
              <a:off x="4520898" y="2071276"/>
              <a:ext cx="152282" cy="443930"/>
            </a:xfrm>
            <a:custGeom>
              <a:avLst/>
              <a:gdLst/>
              <a:ahLst/>
              <a:cxnLst/>
              <a:rect l="l" t="t" r="r" b="b"/>
              <a:pathLst>
                <a:path w="3726" h="10862" extrusionOk="0">
                  <a:moveTo>
                    <a:pt x="3726" y="1"/>
                  </a:moveTo>
                  <a:lnTo>
                    <a:pt x="2792" y="146"/>
                  </a:lnTo>
                  <a:lnTo>
                    <a:pt x="1" y="2816"/>
                  </a:lnTo>
                  <a:lnTo>
                    <a:pt x="1942" y="10862"/>
                  </a:lnTo>
                  <a:lnTo>
                    <a:pt x="3690" y="9842"/>
                  </a:lnTo>
                  <a:lnTo>
                    <a:pt x="3726"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500;p71">
              <a:extLst>
                <a:ext uri="{FF2B5EF4-FFF2-40B4-BE49-F238E27FC236}">
                  <a16:creationId xmlns:a16="http://schemas.microsoft.com/office/drawing/2014/main" id="{E690B0E2-8DA3-7286-14BF-0A17858F4A7E}"/>
                </a:ext>
              </a:extLst>
            </p:cNvPr>
            <p:cNvSpPr/>
            <p:nvPr/>
          </p:nvSpPr>
          <p:spPr>
            <a:xfrm>
              <a:off x="4393956" y="1931952"/>
              <a:ext cx="279224" cy="161723"/>
            </a:xfrm>
            <a:custGeom>
              <a:avLst/>
              <a:gdLst/>
              <a:ahLst/>
              <a:cxnLst/>
              <a:rect l="l" t="t" r="r" b="b"/>
              <a:pathLst>
                <a:path w="6832" h="3957" extrusionOk="0">
                  <a:moveTo>
                    <a:pt x="922" y="0"/>
                  </a:moveTo>
                  <a:lnTo>
                    <a:pt x="0" y="534"/>
                  </a:lnTo>
                  <a:lnTo>
                    <a:pt x="5898" y="3956"/>
                  </a:lnTo>
                  <a:lnTo>
                    <a:pt x="6832" y="3410"/>
                  </a:lnTo>
                  <a:lnTo>
                    <a:pt x="9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501;p71">
              <a:extLst>
                <a:ext uri="{FF2B5EF4-FFF2-40B4-BE49-F238E27FC236}">
                  <a16:creationId xmlns:a16="http://schemas.microsoft.com/office/drawing/2014/main" id="{A750727A-495E-06EB-0D21-C558186D47CC}"/>
                </a:ext>
              </a:extLst>
            </p:cNvPr>
            <p:cNvSpPr/>
            <p:nvPr/>
          </p:nvSpPr>
          <p:spPr>
            <a:xfrm>
              <a:off x="4360198" y="1953776"/>
              <a:ext cx="274810" cy="266350"/>
            </a:xfrm>
            <a:custGeom>
              <a:avLst/>
              <a:gdLst/>
              <a:ahLst/>
              <a:cxnLst/>
              <a:rect l="l" t="t" r="r" b="b"/>
              <a:pathLst>
                <a:path w="6724" h="6517" extrusionOk="0">
                  <a:moveTo>
                    <a:pt x="826" y="0"/>
                  </a:moveTo>
                  <a:lnTo>
                    <a:pt x="1" y="3107"/>
                  </a:lnTo>
                  <a:lnTo>
                    <a:pt x="5898" y="6516"/>
                  </a:lnTo>
                  <a:lnTo>
                    <a:pt x="6724" y="3422"/>
                  </a:lnTo>
                  <a:lnTo>
                    <a:pt x="8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502;p71">
              <a:extLst>
                <a:ext uri="{FF2B5EF4-FFF2-40B4-BE49-F238E27FC236}">
                  <a16:creationId xmlns:a16="http://schemas.microsoft.com/office/drawing/2014/main" id="{C7691C37-F9C6-B95D-AB88-7037FAE53221}"/>
                </a:ext>
              </a:extLst>
            </p:cNvPr>
            <p:cNvSpPr/>
            <p:nvPr/>
          </p:nvSpPr>
          <p:spPr>
            <a:xfrm>
              <a:off x="4396408" y="2051455"/>
              <a:ext cx="180564" cy="112106"/>
            </a:xfrm>
            <a:custGeom>
              <a:avLst/>
              <a:gdLst/>
              <a:ahLst/>
              <a:cxnLst/>
              <a:rect l="l" t="t" r="r" b="b"/>
              <a:pathLst>
                <a:path w="4418" h="2743" extrusionOk="0">
                  <a:moveTo>
                    <a:pt x="49" y="0"/>
                  </a:moveTo>
                  <a:lnTo>
                    <a:pt x="0" y="219"/>
                  </a:lnTo>
                  <a:lnTo>
                    <a:pt x="4357" y="2743"/>
                  </a:lnTo>
                  <a:lnTo>
                    <a:pt x="4417" y="2524"/>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503;p71">
              <a:extLst>
                <a:ext uri="{FF2B5EF4-FFF2-40B4-BE49-F238E27FC236}">
                  <a16:creationId xmlns:a16="http://schemas.microsoft.com/office/drawing/2014/main" id="{D7DAEB30-C6C8-AE68-FA57-D8C4261708FD}"/>
                </a:ext>
              </a:extLst>
            </p:cNvPr>
            <p:cNvSpPr/>
            <p:nvPr/>
          </p:nvSpPr>
          <p:spPr>
            <a:xfrm>
              <a:off x="4391954" y="2068824"/>
              <a:ext cx="180032" cy="111616"/>
            </a:xfrm>
            <a:custGeom>
              <a:avLst/>
              <a:gdLst/>
              <a:ahLst/>
              <a:cxnLst/>
              <a:rect l="l" t="t" r="r" b="b"/>
              <a:pathLst>
                <a:path w="4405" h="2731" extrusionOk="0">
                  <a:moveTo>
                    <a:pt x="49" y="0"/>
                  </a:moveTo>
                  <a:lnTo>
                    <a:pt x="1" y="206"/>
                  </a:lnTo>
                  <a:lnTo>
                    <a:pt x="4356" y="2730"/>
                  </a:lnTo>
                  <a:lnTo>
                    <a:pt x="4405" y="2524"/>
                  </a:lnTo>
                  <a:lnTo>
                    <a:pt x="49"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504;p71">
              <a:extLst>
                <a:ext uri="{FF2B5EF4-FFF2-40B4-BE49-F238E27FC236}">
                  <a16:creationId xmlns:a16="http://schemas.microsoft.com/office/drawing/2014/main" id="{327B46EF-CCFF-A7AC-2E41-98E854C80778}"/>
                </a:ext>
              </a:extLst>
            </p:cNvPr>
            <p:cNvSpPr/>
            <p:nvPr/>
          </p:nvSpPr>
          <p:spPr>
            <a:xfrm>
              <a:off x="4391422" y="2077243"/>
              <a:ext cx="178602" cy="103687"/>
            </a:xfrm>
            <a:custGeom>
              <a:avLst/>
              <a:gdLst/>
              <a:ahLst/>
              <a:cxnLst/>
              <a:rect l="l" t="t" r="r" b="b"/>
              <a:pathLst>
                <a:path w="4370" h="2537" extrusionOk="0">
                  <a:moveTo>
                    <a:pt x="14" y="0"/>
                  </a:moveTo>
                  <a:lnTo>
                    <a:pt x="1" y="13"/>
                  </a:lnTo>
                  <a:lnTo>
                    <a:pt x="4369" y="2537"/>
                  </a:lnTo>
                  <a:lnTo>
                    <a:pt x="4369" y="2524"/>
                  </a:lnTo>
                  <a:lnTo>
                    <a:pt x="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505;p71">
              <a:extLst>
                <a:ext uri="{FF2B5EF4-FFF2-40B4-BE49-F238E27FC236}">
                  <a16:creationId xmlns:a16="http://schemas.microsoft.com/office/drawing/2014/main" id="{A58E4A6C-5334-C2DC-620C-3CB8DC514FDC}"/>
                </a:ext>
              </a:extLst>
            </p:cNvPr>
            <p:cNvSpPr/>
            <p:nvPr/>
          </p:nvSpPr>
          <p:spPr>
            <a:xfrm>
              <a:off x="4400863" y="2034575"/>
              <a:ext cx="180605" cy="111657"/>
            </a:xfrm>
            <a:custGeom>
              <a:avLst/>
              <a:gdLst/>
              <a:ahLst/>
              <a:cxnLst/>
              <a:rect l="l" t="t" r="r" b="b"/>
              <a:pathLst>
                <a:path w="4419" h="2732" extrusionOk="0">
                  <a:moveTo>
                    <a:pt x="61" y="1"/>
                  </a:moveTo>
                  <a:lnTo>
                    <a:pt x="1" y="207"/>
                  </a:lnTo>
                  <a:lnTo>
                    <a:pt x="4357" y="2731"/>
                  </a:lnTo>
                  <a:lnTo>
                    <a:pt x="4418" y="2525"/>
                  </a:ln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506;p71">
              <a:extLst>
                <a:ext uri="{FF2B5EF4-FFF2-40B4-BE49-F238E27FC236}">
                  <a16:creationId xmlns:a16="http://schemas.microsoft.com/office/drawing/2014/main" id="{A9BC05FE-1059-C4D3-0068-03A8CCFB6663}"/>
                </a:ext>
              </a:extLst>
            </p:cNvPr>
            <p:cNvSpPr/>
            <p:nvPr/>
          </p:nvSpPr>
          <p:spPr>
            <a:xfrm>
              <a:off x="4414269" y="1983979"/>
              <a:ext cx="180564" cy="111657"/>
            </a:xfrm>
            <a:custGeom>
              <a:avLst/>
              <a:gdLst/>
              <a:ahLst/>
              <a:cxnLst/>
              <a:rect l="l" t="t" r="r" b="b"/>
              <a:pathLst>
                <a:path w="4418" h="2732" extrusionOk="0">
                  <a:moveTo>
                    <a:pt x="61" y="1"/>
                  </a:moveTo>
                  <a:lnTo>
                    <a:pt x="0" y="208"/>
                  </a:lnTo>
                  <a:lnTo>
                    <a:pt x="4369" y="2732"/>
                  </a:lnTo>
                  <a:lnTo>
                    <a:pt x="4417" y="2525"/>
                  </a:ln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507;p71">
              <a:extLst>
                <a:ext uri="{FF2B5EF4-FFF2-40B4-BE49-F238E27FC236}">
                  <a16:creationId xmlns:a16="http://schemas.microsoft.com/office/drawing/2014/main" id="{CB8816A1-A6A2-1662-397A-91356069520B}"/>
                </a:ext>
              </a:extLst>
            </p:cNvPr>
            <p:cNvSpPr/>
            <p:nvPr/>
          </p:nvSpPr>
          <p:spPr>
            <a:xfrm>
              <a:off x="4409814" y="2000858"/>
              <a:ext cx="180564" cy="111657"/>
            </a:xfrm>
            <a:custGeom>
              <a:avLst/>
              <a:gdLst/>
              <a:ahLst/>
              <a:cxnLst/>
              <a:rect l="l" t="t" r="r" b="b"/>
              <a:pathLst>
                <a:path w="4418" h="2732" extrusionOk="0">
                  <a:moveTo>
                    <a:pt x="61" y="0"/>
                  </a:moveTo>
                  <a:lnTo>
                    <a:pt x="0" y="207"/>
                  </a:lnTo>
                  <a:lnTo>
                    <a:pt x="4356" y="2731"/>
                  </a:lnTo>
                  <a:lnTo>
                    <a:pt x="4417" y="2524"/>
                  </a:lnTo>
                  <a:lnTo>
                    <a:pt x="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508;p71">
              <a:extLst>
                <a:ext uri="{FF2B5EF4-FFF2-40B4-BE49-F238E27FC236}">
                  <a16:creationId xmlns:a16="http://schemas.microsoft.com/office/drawing/2014/main" id="{9107C51D-51D3-3C86-140F-F9B48C942FF0}"/>
                </a:ext>
              </a:extLst>
            </p:cNvPr>
            <p:cNvSpPr/>
            <p:nvPr/>
          </p:nvSpPr>
          <p:spPr>
            <a:xfrm>
              <a:off x="4405318" y="2017737"/>
              <a:ext cx="180564" cy="111616"/>
            </a:xfrm>
            <a:custGeom>
              <a:avLst/>
              <a:gdLst/>
              <a:ahLst/>
              <a:cxnLst/>
              <a:rect l="l" t="t" r="r" b="b"/>
              <a:pathLst>
                <a:path w="4418" h="2731" extrusionOk="0">
                  <a:moveTo>
                    <a:pt x="62" y="0"/>
                  </a:moveTo>
                  <a:lnTo>
                    <a:pt x="1" y="207"/>
                  </a:lnTo>
                  <a:lnTo>
                    <a:pt x="4358" y="2731"/>
                  </a:lnTo>
                  <a:lnTo>
                    <a:pt x="4418" y="2524"/>
                  </a:lnTo>
                  <a:lnTo>
                    <a:pt x="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509;p71">
              <a:extLst>
                <a:ext uri="{FF2B5EF4-FFF2-40B4-BE49-F238E27FC236}">
                  <a16:creationId xmlns:a16="http://schemas.microsoft.com/office/drawing/2014/main" id="{1A327001-DBA9-F8B5-7858-B3EEA297381F}"/>
                </a:ext>
              </a:extLst>
            </p:cNvPr>
            <p:cNvSpPr/>
            <p:nvPr/>
          </p:nvSpPr>
          <p:spPr>
            <a:xfrm>
              <a:off x="4359217" y="2080717"/>
              <a:ext cx="242073" cy="434489"/>
            </a:xfrm>
            <a:custGeom>
              <a:avLst/>
              <a:gdLst/>
              <a:ahLst/>
              <a:cxnLst/>
              <a:rect l="l" t="t" r="r" b="b"/>
              <a:pathLst>
                <a:path w="5923" h="10631" extrusionOk="0">
                  <a:moveTo>
                    <a:pt x="25" y="1"/>
                  </a:moveTo>
                  <a:lnTo>
                    <a:pt x="1" y="7209"/>
                  </a:lnTo>
                  <a:lnTo>
                    <a:pt x="5898" y="10631"/>
                  </a:lnTo>
                  <a:lnTo>
                    <a:pt x="5922" y="3410"/>
                  </a:lnTo>
                  <a:lnTo>
                    <a:pt x="25"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510;p71">
              <a:extLst>
                <a:ext uri="{FF2B5EF4-FFF2-40B4-BE49-F238E27FC236}">
                  <a16:creationId xmlns:a16="http://schemas.microsoft.com/office/drawing/2014/main" id="{AF4412FB-A5B2-B990-12A8-DE7634F17C98}"/>
                </a:ext>
              </a:extLst>
            </p:cNvPr>
            <p:cNvSpPr/>
            <p:nvPr/>
          </p:nvSpPr>
          <p:spPr>
            <a:xfrm>
              <a:off x="4609668" y="2062857"/>
              <a:ext cx="93265" cy="159230"/>
            </a:xfrm>
            <a:custGeom>
              <a:avLst/>
              <a:gdLst/>
              <a:ahLst/>
              <a:cxnLst/>
              <a:rect l="l" t="t" r="r" b="b"/>
              <a:pathLst>
                <a:path w="2282" h="3896" extrusionOk="0">
                  <a:moveTo>
                    <a:pt x="2282" y="1"/>
                  </a:moveTo>
                  <a:lnTo>
                    <a:pt x="825" y="850"/>
                  </a:lnTo>
                  <a:lnTo>
                    <a:pt x="0" y="3896"/>
                  </a:lnTo>
                  <a:lnTo>
                    <a:pt x="2270" y="2573"/>
                  </a:lnTo>
                  <a:lnTo>
                    <a:pt x="22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511;p71">
              <a:extLst>
                <a:ext uri="{FF2B5EF4-FFF2-40B4-BE49-F238E27FC236}">
                  <a16:creationId xmlns:a16="http://schemas.microsoft.com/office/drawing/2014/main" id="{A48F1258-6CDA-392B-5312-3F873D2CE540}"/>
                </a:ext>
              </a:extLst>
            </p:cNvPr>
            <p:cNvSpPr/>
            <p:nvPr/>
          </p:nvSpPr>
          <p:spPr>
            <a:xfrm>
              <a:off x="4608646" y="2168015"/>
              <a:ext cx="93797" cy="361577"/>
            </a:xfrm>
            <a:custGeom>
              <a:avLst/>
              <a:gdLst/>
              <a:ahLst/>
              <a:cxnLst/>
              <a:rect l="l" t="t" r="r" b="b"/>
              <a:pathLst>
                <a:path w="2295" h="8847" extrusionOk="0">
                  <a:moveTo>
                    <a:pt x="2295" y="0"/>
                  </a:moveTo>
                  <a:lnTo>
                    <a:pt x="25" y="1323"/>
                  </a:lnTo>
                  <a:lnTo>
                    <a:pt x="1" y="8846"/>
                  </a:lnTo>
                  <a:lnTo>
                    <a:pt x="2282" y="7536"/>
                  </a:lnTo>
                  <a:lnTo>
                    <a:pt x="22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512;p71">
              <a:extLst>
                <a:ext uri="{FF2B5EF4-FFF2-40B4-BE49-F238E27FC236}">
                  <a16:creationId xmlns:a16="http://schemas.microsoft.com/office/drawing/2014/main" id="{BC498F06-A889-76A7-6757-80816F91A5D0}"/>
                </a:ext>
              </a:extLst>
            </p:cNvPr>
            <p:cNvSpPr/>
            <p:nvPr/>
          </p:nvSpPr>
          <p:spPr>
            <a:xfrm>
              <a:off x="4582408" y="2081698"/>
              <a:ext cx="61019" cy="140388"/>
            </a:xfrm>
            <a:custGeom>
              <a:avLst/>
              <a:gdLst/>
              <a:ahLst/>
              <a:cxnLst/>
              <a:rect l="l" t="t" r="r" b="b"/>
              <a:pathLst>
                <a:path w="1493" h="3435" extrusionOk="0">
                  <a:moveTo>
                    <a:pt x="825" y="1"/>
                  </a:moveTo>
                  <a:lnTo>
                    <a:pt x="0" y="3046"/>
                  </a:lnTo>
                  <a:lnTo>
                    <a:pt x="667" y="3435"/>
                  </a:lnTo>
                  <a:lnTo>
                    <a:pt x="1492" y="389"/>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513;p71">
              <a:extLst>
                <a:ext uri="{FF2B5EF4-FFF2-40B4-BE49-F238E27FC236}">
                  <a16:creationId xmlns:a16="http://schemas.microsoft.com/office/drawing/2014/main" id="{2C9BCC0E-7987-7C36-2A63-A16E58472DB5}"/>
                </a:ext>
              </a:extLst>
            </p:cNvPr>
            <p:cNvSpPr/>
            <p:nvPr/>
          </p:nvSpPr>
          <p:spPr>
            <a:xfrm>
              <a:off x="4581427" y="2206187"/>
              <a:ext cx="28282" cy="323404"/>
            </a:xfrm>
            <a:custGeom>
              <a:avLst/>
              <a:gdLst/>
              <a:ahLst/>
              <a:cxnLst/>
              <a:rect l="l" t="t" r="r" b="b"/>
              <a:pathLst>
                <a:path w="692" h="7913" extrusionOk="0">
                  <a:moveTo>
                    <a:pt x="24" y="0"/>
                  </a:moveTo>
                  <a:lnTo>
                    <a:pt x="0" y="7524"/>
                  </a:lnTo>
                  <a:lnTo>
                    <a:pt x="667" y="7912"/>
                  </a:lnTo>
                  <a:lnTo>
                    <a:pt x="691" y="389"/>
                  </a:lnTo>
                  <a:lnTo>
                    <a:pt x="24" y="0"/>
                  </a:lnTo>
                  <a:close/>
                </a:path>
              </a:pathLst>
            </a:custGeom>
            <a:solidFill>
              <a:srgbClr val="E9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514;p71">
              <a:extLst>
                <a:ext uri="{FF2B5EF4-FFF2-40B4-BE49-F238E27FC236}">
                  <a16:creationId xmlns:a16="http://schemas.microsoft.com/office/drawing/2014/main" id="{6E97A535-B825-BD33-041C-0765C8473C30}"/>
                </a:ext>
              </a:extLst>
            </p:cNvPr>
            <p:cNvSpPr/>
            <p:nvPr/>
          </p:nvSpPr>
          <p:spPr>
            <a:xfrm>
              <a:off x="4616125" y="2047000"/>
              <a:ext cx="86808" cy="50638"/>
            </a:xfrm>
            <a:custGeom>
              <a:avLst/>
              <a:gdLst/>
              <a:ahLst/>
              <a:cxnLst/>
              <a:rect l="l" t="t" r="r" b="b"/>
              <a:pathLst>
                <a:path w="2124" h="1239" extrusionOk="0">
                  <a:moveTo>
                    <a:pt x="1457" y="0"/>
                  </a:moveTo>
                  <a:lnTo>
                    <a:pt x="0" y="850"/>
                  </a:lnTo>
                  <a:lnTo>
                    <a:pt x="667" y="1238"/>
                  </a:lnTo>
                  <a:lnTo>
                    <a:pt x="2124" y="389"/>
                  </a:lnTo>
                  <a:lnTo>
                    <a:pt x="1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515;p71">
              <a:extLst>
                <a:ext uri="{FF2B5EF4-FFF2-40B4-BE49-F238E27FC236}">
                  <a16:creationId xmlns:a16="http://schemas.microsoft.com/office/drawing/2014/main" id="{74105869-9537-3C55-6AB2-C171464AFF77}"/>
                </a:ext>
              </a:extLst>
            </p:cNvPr>
            <p:cNvSpPr/>
            <p:nvPr/>
          </p:nvSpPr>
          <p:spPr>
            <a:xfrm>
              <a:off x="4371110" y="2127799"/>
              <a:ext cx="40707" cy="29345"/>
            </a:xfrm>
            <a:custGeom>
              <a:avLst/>
              <a:gdLst/>
              <a:ahLst/>
              <a:cxnLst/>
              <a:rect l="l" t="t" r="r" b="b"/>
              <a:pathLst>
                <a:path w="996" h="718" extrusionOk="0">
                  <a:moveTo>
                    <a:pt x="1" y="1"/>
                  </a:moveTo>
                  <a:lnTo>
                    <a:pt x="1" y="147"/>
                  </a:lnTo>
                  <a:lnTo>
                    <a:pt x="996" y="717"/>
                  </a:lnTo>
                  <a:lnTo>
                    <a:pt x="996" y="572"/>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516;p71">
              <a:extLst>
                <a:ext uri="{FF2B5EF4-FFF2-40B4-BE49-F238E27FC236}">
                  <a16:creationId xmlns:a16="http://schemas.microsoft.com/office/drawing/2014/main" id="{61AC2FE4-348E-D389-9454-C247884BC80F}"/>
                </a:ext>
              </a:extLst>
            </p:cNvPr>
            <p:cNvSpPr/>
            <p:nvPr/>
          </p:nvSpPr>
          <p:spPr>
            <a:xfrm>
              <a:off x="4371110" y="2137731"/>
              <a:ext cx="40707" cy="29345"/>
            </a:xfrm>
            <a:custGeom>
              <a:avLst/>
              <a:gdLst/>
              <a:ahLst/>
              <a:cxnLst/>
              <a:rect l="l" t="t" r="r" b="b"/>
              <a:pathLst>
                <a:path w="996" h="718" extrusionOk="0">
                  <a:moveTo>
                    <a:pt x="1" y="1"/>
                  </a:moveTo>
                  <a:lnTo>
                    <a:pt x="1" y="146"/>
                  </a:lnTo>
                  <a:lnTo>
                    <a:pt x="996" y="717"/>
                  </a:lnTo>
                  <a:lnTo>
                    <a:pt x="996" y="571"/>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517;p71">
              <a:extLst>
                <a:ext uri="{FF2B5EF4-FFF2-40B4-BE49-F238E27FC236}">
                  <a16:creationId xmlns:a16="http://schemas.microsoft.com/office/drawing/2014/main" id="{CD1AEAE8-D483-BAE5-0877-E7EE98AD6EDA}"/>
                </a:ext>
              </a:extLst>
            </p:cNvPr>
            <p:cNvSpPr/>
            <p:nvPr/>
          </p:nvSpPr>
          <p:spPr>
            <a:xfrm>
              <a:off x="4371110" y="2147662"/>
              <a:ext cx="40707" cy="29304"/>
            </a:xfrm>
            <a:custGeom>
              <a:avLst/>
              <a:gdLst/>
              <a:ahLst/>
              <a:cxnLst/>
              <a:rect l="l" t="t" r="r" b="b"/>
              <a:pathLst>
                <a:path w="996" h="717" extrusionOk="0">
                  <a:moveTo>
                    <a:pt x="1" y="0"/>
                  </a:moveTo>
                  <a:lnTo>
                    <a:pt x="1" y="146"/>
                  </a:lnTo>
                  <a:lnTo>
                    <a:pt x="996" y="717"/>
                  </a:lnTo>
                  <a:lnTo>
                    <a:pt x="996"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518;p71">
              <a:extLst>
                <a:ext uri="{FF2B5EF4-FFF2-40B4-BE49-F238E27FC236}">
                  <a16:creationId xmlns:a16="http://schemas.microsoft.com/office/drawing/2014/main" id="{6029BA95-33F9-A835-616F-588A854477C1}"/>
                </a:ext>
              </a:extLst>
            </p:cNvPr>
            <p:cNvSpPr/>
            <p:nvPr/>
          </p:nvSpPr>
          <p:spPr>
            <a:xfrm>
              <a:off x="4371110" y="2167484"/>
              <a:ext cx="40707" cy="29345"/>
            </a:xfrm>
            <a:custGeom>
              <a:avLst/>
              <a:gdLst/>
              <a:ahLst/>
              <a:cxnLst/>
              <a:rect l="l" t="t" r="r" b="b"/>
              <a:pathLst>
                <a:path w="996" h="718" extrusionOk="0">
                  <a:moveTo>
                    <a:pt x="1" y="1"/>
                  </a:moveTo>
                  <a:lnTo>
                    <a:pt x="1" y="146"/>
                  </a:lnTo>
                  <a:lnTo>
                    <a:pt x="996" y="717"/>
                  </a:lnTo>
                  <a:lnTo>
                    <a:pt x="996" y="572"/>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519;p71">
              <a:extLst>
                <a:ext uri="{FF2B5EF4-FFF2-40B4-BE49-F238E27FC236}">
                  <a16:creationId xmlns:a16="http://schemas.microsoft.com/office/drawing/2014/main" id="{F14081C8-8AFE-4AD9-AA00-2C4B2217F8D5}"/>
                </a:ext>
              </a:extLst>
            </p:cNvPr>
            <p:cNvSpPr/>
            <p:nvPr/>
          </p:nvSpPr>
          <p:spPr>
            <a:xfrm>
              <a:off x="4371110" y="2177415"/>
              <a:ext cx="40707" cy="29304"/>
            </a:xfrm>
            <a:custGeom>
              <a:avLst/>
              <a:gdLst/>
              <a:ahLst/>
              <a:cxnLst/>
              <a:rect l="l" t="t" r="r" b="b"/>
              <a:pathLst>
                <a:path w="996" h="717" extrusionOk="0">
                  <a:moveTo>
                    <a:pt x="1" y="0"/>
                  </a:moveTo>
                  <a:lnTo>
                    <a:pt x="1" y="146"/>
                  </a:lnTo>
                  <a:lnTo>
                    <a:pt x="996" y="717"/>
                  </a:lnTo>
                  <a:lnTo>
                    <a:pt x="996"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520;p71">
              <a:extLst>
                <a:ext uri="{FF2B5EF4-FFF2-40B4-BE49-F238E27FC236}">
                  <a16:creationId xmlns:a16="http://schemas.microsoft.com/office/drawing/2014/main" id="{1B9B89CF-0F5E-8F44-761F-B1F26909CF52}"/>
                </a:ext>
              </a:extLst>
            </p:cNvPr>
            <p:cNvSpPr/>
            <p:nvPr/>
          </p:nvSpPr>
          <p:spPr>
            <a:xfrm>
              <a:off x="4371110" y="2187346"/>
              <a:ext cx="40707" cy="29304"/>
            </a:xfrm>
            <a:custGeom>
              <a:avLst/>
              <a:gdLst/>
              <a:ahLst/>
              <a:cxnLst/>
              <a:rect l="l" t="t" r="r" b="b"/>
              <a:pathLst>
                <a:path w="996" h="717" extrusionOk="0">
                  <a:moveTo>
                    <a:pt x="1" y="0"/>
                  </a:moveTo>
                  <a:lnTo>
                    <a:pt x="1" y="146"/>
                  </a:lnTo>
                  <a:lnTo>
                    <a:pt x="996" y="717"/>
                  </a:lnTo>
                  <a:lnTo>
                    <a:pt x="996"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521;p71">
              <a:extLst>
                <a:ext uri="{FF2B5EF4-FFF2-40B4-BE49-F238E27FC236}">
                  <a16:creationId xmlns:a16="http://schemas.microsoft.com/office/drawing/2014/main" id="{25EB2332-0CC0-9B05-780F-F9EACBA0A452}"/>
                </a:ext>
              </a:extLst>
            </p:cNvPr>
            <p:cNvSpPr/>
            <p:nvPr/>
          </p:nvSpPr>
          <p:spPr>
            <a:xfrm>
              <a:off x="4371110" y="2157593"/>
              <a:ext cx="40707" cy="29304"/>
            </a:xfrm>
            <a:custGeom>
              <a:avLst/>
              <a:gdLst/>
              <a:ahLst/>
              <a:cxnLst/>
              <a:rect l="l" t="t" r="r" b="b"/>
              <a:pathLst>
                <a:path w="996" h="717" extrusionOk="0">
                  <a:moveTo>
                    <a:pt x="1" y="0"/>
                  </a:moveTo>
                  <a:lnTo>
                    <a:pt x="1" y="146"/>
                  </a:lnTo>
                  <a:lnTo>
                    <a:pt x="996" y="716"/>
                  </a:lnTo>
                  <a:lnTo>
                    <a:pt x="996"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522;p71">
              <a:extLst>
                <a:ext uri="{FF2B5EF4-FFF2-40B4-BE49-F238E27FC236}">
                  <a16:creationId xmlns:a16="http://schemas.microsoft.com/office/drawing/2014/main" id="{2DECA3E3-6983-3697-B4CD-A789D2E22F29}"/>
                </a:ext>
              </a:extLst>
            </p:cNvPr>
            <p:cNvSpPr/>
            <p:nvPr/>
          </p:nvSpPr>
          <p:spPr>
            <a:xfrm>
              <a:off x="4422688" y="2157593"/>
              <a:ext cx="40216" cy="28772"/>
            </a:xfrm>
            <a:custGeom>
              <a:avLst/>
              <a:gdLst/>
              <a:ahLst/>
              <a:cxnLst/>
              <a:rect l="l" t="t" r="r" b="b"/>
              <a:pathLst>
                <a:path w="984" h="704" extrusionOk="0">
                  <a:moveTo>
                    <a:pt x="1" y="0"/>
                  </a:moveTo>
                  <a:lnTo>
                    <a:pt x="1" y="134"/>
                  </a:lnTo>
                  <a:lnTo>
                    <a:pt x="983" y="704"/>
                  </a:lnTo>
                  <a:lnTo>
                    <a:pt x="983"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523;p71">
              <a:extLst>
                <a:ext uri="{FF2B5EF4-FFF2-40B4-BE49-F238E27FC236}">
                  <a16:creationId xmlns:a16="http://schemas.microsoft.com/office/drawing/2014/main" id="{08903866-B4D9-D104-CE5D-9D5210D08EF6}"/>
                </a:ext>
              </a:extLst>
            </p:cNvPr>
            <p:cNvSpPr/>
            <p:nvPr/>
          </p:nvSpPr>
          <p:spPr>
            <a:xfrm>
              <a:off x="4422688" y="2167484"/>
              <a:ext cx="40216" cy="28813"/>
            </a:xfrm>
            <a:custGeom>
              <a:avLst/>
              <a:gdLst/>
              <a:ahLst/>
              <a:cxnLst/>
              <a:rect l="l" t="t" r="r" b="b"/>
              <a:pathLst>
                <a:path w="984" h="705" extrusionOk="0">
                  <a:moveTo>
                    <a:pt x="1" y="1"/>
                  </a:moveTo>
                  <a:lnTo>
                    <a:pt x="1" y="135"/>
                  </a:lnTo>
                  <a:lnTo>
                    <a:pt x="983" y="705"/>
                  </a:lnTo>
                  <a:lnTo>
                    <a:pt x="983" y="572"/>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524;p71">
              <a:extLst>
                <a:ext uri="{FF2B5EF4-FFF2-40B4-BE49-F238E27FC236}">
                  <a16:creationId xmlns:a16="http://schemas.microsoft.com/office/drawing/2014/main" id="{A041A0D5-DC82-0182-94BA-0C36B08AAB4D}"/>
                </a:ext>
              </a:extLst>
            </p:cNvPr>
            <p:cNvSpPr/>
            <p:nvPr/>
          </p:nvSpPr>
          <p:spPr>
            <a:xfrm>
              <a:off x="4422688" y="2177415"/>
              <a:ext cx="40216" cy="29304"/>
            </a:xfrm>
            <a:custGeom>
              <a:avLst/>
              <a:gdLst/>
              <a:ahLst/>
              <a:cxnLst/>
              <a:rect l="l" t="t" r="r" b="b"/>
              <a:pathLst>
                <a:path w="984" h="717" extrusionOk="0">
                  <a:moveTo>
                    <a:pt x="1" y="0"/>
                  </a:moveTo>
                  <a:lnTo>
                    <a:pt x="1" y="134"/>
                  </a:lnTo>
                  <a:lnTo>
                    <a:pt x="983" y="717"/>
                  </a:lnTo>
                  <a:lnTo>
                    <a:pt x="983"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525;p71">
              <a:extLst>
                <a:ext uri="{FF2B5EF4-FFF2-40B4-BE49-F238E27FC236}">
                  <a16:creationId xmlns:a16="http://schemas.microsoft.com/office/drawing/2014/main" id="{E27918D8-7DF8-CB58-E89D-D637780F5E31}"/>
                </a:ext>
              </a:extLst>
            </p:cNvPr>
            <p:cNvSpPr/>
            <p:nvPr/>
          </p:nvSpPr>
          <p:spPr>
            <a:xfrm>
              <a:off x="4422688" y="2197237"/>
              <a:ext cx="40216" cy="29345"/>
            </a:xfrm>
            <a:custGeom>
              <a:avLst/>
              <a:gdLst/>
              <a:ahLst/>
              <a:cxnLst/>
              <a:rect l="l" t="t" r="r" b="b"/>
              <a:pathLst>
                <a:path w="984" h="718" extrusionOk="0">
                  <a:moveTo>
                    <a:pt x="1" y="1"/>
                  </a:moveTo>
                  <a:lnTo>
                    <a:pt x="1" y="146"/>
                  </a:lnTo>
                  <a:lnTo>
                    <a:pt x="983" y="717"/>
                  </a:lnTo>
                  <a:lnTo>
                    <a:pt x="983" y="572"/>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526;p71">
              <a:extLst>
                <a:ext uri="{FF2B5EF4-FFF2-40B4-BE49-F238E27FC236}">
                  <a16:creationId xmlns:a16="http://schemas.microsoft.com/office/drawing/2014/main" id="{B4ED344A-D733-A904-C51D-1091146BA9D8}"/>
                </a:ext>
              </a:extLst>
            </p:cNvPr>
            <p:cNvSpPr/>
            <p:nvPr/>
          </p:nvSpPr>
          <p:spPr>
            <a:xfrm>
              <a:off x="4422688" y="2207168"/>
              <a:ext cx="40216" cy="29304"/>
            </a:xfrm>
            <a:custGeom>
              <a:avLst/>
              <a:gdLst/>
              <a:ahLst/>
              <a:cxnLst/>
              <a:rect l="l" t="t" r="r" b="b"/>
              <a:pathLst>
                <a:path w="984" h="717" extrusionOk="0">
                  <a:moveTo>
                    <a:pt x="1" y="1"/>
                  </a:moveTo>
                  <a:lnTo>
                    <a:pt x="1" y="146"/>
                  </a:lnTo>
                  <a:lnTo>
                    <a:pt x="983" y="717"/>
                  </a:lnTo>
                  <a:lnTo>
                    <a:pt x="983" y="571"/>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527;p71">
              <a:extLst>
                <a:ext uri="{FF2B5EF4-FFF2-40B4-BE49-F238E27FC236}">
                  <a16:creationId xmlns:a16="http://schemas.microsoft.com/office/drawing/2014/main" id="{B5C64E90-6BA5-5738-2380-09D2B1C7F8C6}"/>
                </a:ext>
              </a:extLst>
            </p:cNvPr>
            <p:cNvSpPr/>
            <p:nvPr/>
          </p:nvSpPr>
          <p:spPr>
            <a:xfrm>
              <a:off x="4422688" y="2217099"/>
              <a:ext cx="40216" cy="29304"/>
            </a:xfrm>
            <a:custGeom>
              <a:avLst/>
              <a:gdLst/>
              <a:ahLst/>
              <a:cxnLst/>
              <a:rect l="l" t="t" r="r" b="b"/>
              <a:pathLst>
                <a:path w="984" h="717" extrusionOk="0">
                  <a:moveTo>
                    <a:pt x="1" y="0"/>
                  </a:moveTo>
                  <a:lnTo>
                    <a:pt x="1" y="146"/>
                  </a:lnTo>
                  <a:lnTo>
                    <a:pt x="983" y="717"/>
                  </a:lnTo>
                  <a:lnTo>
                    <a:pt x="983"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528;p71">
              <a:extLst>
                <a:ext uri="{FF2B5EF4-FFF2-40B4-BE49-F238E27FC236}">
                  <a16:creationId xmlns:a16="http://schemas.microsoft.com/office/drawing/2014/main" id="{D1751D7F-8699-C1CE-EEC1-D7305B8A6448}"/>
                </a:ext>
              </a:extLst>
            </p:cNvPr>
            <p:cNvSpPr/>
            <p:nvPr/>
          </p:nvSpPr>
          <p:spPr>
            <a:xfrm>
              <a:off x="4422688" y="2187346"/>
              <a:ext cx="40216" cy="29304"/>
            </a:xfrm>
            <a:custGeom>
              <a:avLst/>
              <a:gdLst/>
              <a:ahLst/>
              <a:cxnLst/>
              <a:rect l="l" t="t" r="r" b="b"/>
              <a:pathLst>
                <a:path w="984" h="717" extrusionOk="0">
                  <a:moveTo>
                    <a:pt x="1" y="0"/>
                  </a:moveTo>
                  <a:lnTo>
                    <a:pt x="1" y="134"/>
                  </a:lnTo>
                  <a:lnTo>
                    <a:pt x="983" y="717"/>
                  </a:lnTo>
                  <a:lnTo>
                    <a:pt x="983"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529;p71">
              <a:extLst>
                <a:ext uri="{FF2B5EF4-FFF2-40B4-BE49-F238E27FC236}">
                  <a16:creationId xmlns:a16="http://schemas.microsoft.com/office/drawing/2014/main" id="{BEDD92B3-F222-E3DD-8BA8-10D331A6DBC1}"/>
                </a:ext>
              </a:extLst>
            </p:cNvPr>
            <p:cNvSpPr/>
            <p:nvPr/>
          </p:nvSpPr>
          <p:spPr>
            <a:xfrm>
              <a:off x="4473775" y="2187346"/>
              <a:ext cx="40216" cy="28772"/>
            </a:xfrm>
            <a:custGeom>
              <a:avLst/>
              <a:gdLst/>
              <a:ahLst/>
              <a:cxnLst/>
              <a:rect l="l" t="t" r="r" b="b"/>
              <a:pathLst>
                <a:path w="984" h="704" extrusionOk="0">
                  <a:moveTo>
                    <a:pt x="0" y="0"/>
                  </a:moveTo>
                  <a:lnTo>
                    <a:pt x="0" y="134"/>
                  </a:lnTo>
                  <a:lnTo>
                    <a:pt x="984" y="704"/>
                  </a:lnTo>
                  <a:lnTo>
                    <a:pt x="984"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530;p71">
              <a:extLst>
                <a:ext uri="{FF2B5EF4-FFF2-40B4-BE49-F238E27FC236}">
                  <a16:creationId xmlns:a16="http://schemas.microsoft.com/office/drawing/2014/main" id="{84D3FAA9-FBD9-B725-5E64-02A6FCE7A5B5}"/>
                </a:ext>
              </a:extLst>
            </p:cNvPr>
            <p:cNvSpPr/>
            <p:nvPr/>
          </p:nvSpPr>
          <p:spPr>
            <a:xfrm>
              <a:off x="4473775" y="2197237"/>
              <a:ext cx="40216" cy="28813"/>
            </a:xfrm>
            <a:custGeom>
              <a:avLst/>
              <a:gdLst/>
              <a:ahLst/>
              <a:cxnLst/>
              <a:rect l="l" t="t" r="r" b="b"/>
              <a:pathLst>
                <a:path w="984" h="705" extrusionOk="0">
                  <a:moveTo>
                    <a:pt x="0" y="1"/>
                  </a:moveTo>
                  <a:lnTo>
                    <a:pt x="0" y="135"/>
                  </a:lnTo>
                  <a:lnTo>
                    <a:pt x="984" y="705"/>
                  </a:lnTo>
                  <a:lnTo>
                    <a:pt x="984" y="572"/>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531;p71">
              <a:extLst>
                <a:ext uri="{FF2B5EF4-FFF2-40B4-BE49-F238E27FC236}">
                  <a16:creationId xmlns:a16="http://schemas.microsoft.com/office/drawing/2014/main" id="{9EE31EC3-4964-BC51-D4C5-B84DA3802B0C}"/>
                </a:ext>
              </a:extLst>
            </p:cNvPr>
            <p:cNvSpPr/>
            <p:nvPr/>
          </p:nvSpPr>
          <p:spPr>
            <a:xfrm>
              <a:off x="4473775" y="2207168"/>
              <a:ext cx="40216" cy="28813"/>
            </a:xfrm>
            <a:custGeom>
              <a:avLst/>
              <a:gdLst/>
              <a:ahLst/>
              <a:cxnLst/>
              <a:rect l="l" t="t" r="r" b="b"/>
              <a:pathLst>
                <a:path w="984" h="705" extrusionOk="0">
                  <a:moveTo>
                    <a:pt x="0" y="1"/>
                  </a:moveTo>
                  <a:lnTo>
                    <a:pt x="0" y="134"/>
                  </a:lnTo>
                  <a:lnTo>
                    <a:pt x="984" y="704"/>
                  </a:lnTo>
                  <a:lnTo>
                    <a:pt x="984" y="571"/>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532;p71">
              <a:extLst>
                <a:ext uri="{FF2B5EF4-FFF2-40B4-BE49-F238E27FC236}">
                  <a16:creationId xmlns:a16="http://schemas.microsoft.com/office/drawing/2014/main" id="{D796A6AE-865F-7ACC-5633-8D7B6F4629F5}"/>
                </a:ext>
              </a:extLst>
            </p:cNvPr>
            <p:cNvSpPr/>
            <p:nvPr/>
          </p:nvSpPr>
          <p:spPr>
            <a:xfrm>
              <a:off x="4473775" y="2226990"/>
              <a:ext cx="40216" cy="28813"/>
            </a:xfrm>
            <a:custGeom>
              <a:avLst/>
              <a:gdLst/>
              <a:ahLst/>
              <a:cxnLst/>
              <a:rect l="l" t="t" r="r" b="b"/>
              <a:pathLst>
                <a:path w="984" h="705" extrusionOk="0">
                  <a:moveTo>
                    <a:pt x="0" y="1"/>
                  </a:moveTo>
                  <a:lnTo>
                    <a:pt x="0" y="135"/>
                  </a:lnTo>
                  <a:lnTo>
                    <a:pt x="984" y="705"/>
                  </a:lnTo>
                  <a:lnTo>
                    <a:pt x="984" y="572"/>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533;p71">
              <a:extLst>
                <a:ext uri="{FF2B5EF4-FFF2-40B4-BE49-F238E27FC236}">
                  <a16:creationId xmlns:a16="http://schemas.microsoft.com/office/drawing/2014/main" id="{8B740A6E-AC99-72FC-3024-32F1706584B9}"/>
                </a:ext>
              </a:extLst>
            </p:cNvPr>
            <p:cNvSpPr/>
            <p:nvPr/>
          </p:nvSpPr>
          <p:spPr>
            <a:xfrm>
              <a:off x="4473775" y="2236921"/>
              <a:ext cx="40216" cy="28813"/>
            </a:xfrm>
            <a:custGeom>
              <a:avLst/>
              <a:gdLst/>
              <a:ahLst/>
              <a:cxnLst/>
              <a:rect l="l" t="t" r="r" b="b"/>
              <a:pathLst>
                <a:path w="984" h="705" extrusionOk="0">
                  <a:moveTo>
                    <a:pt x="0" y="1"/>
                  </a:moveTo>
                  <a:lnTo>
                    <a:pt x="0" y="135"/>
                  </a:lnTo>
                  <a:lnTo>
                    <a:pt x="984" y="704"/>
                  </a:lnTo>
                  <a:lnTo>
                    <a:pt x="984" y="571"/>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534;p71">
              <a:extLst>
                <a:ext uri="{FF2B5EF4-FFF2-40B4-BE49-F238E27FC236}">
                  <a16:creationId xmlns:a16="http://schemas.microsoft.com/office/drawing/2014/main" id="{A8BC278F-8E2F-0B4D-B1F7-426FD76F7E6F}"/>
                </a:ext>
              </a:extLst>
            </p:cNvPr>
            <p:cNvSpPr/>
            <p:nvPr/>
          </p:nvSpPr>
          <p:spPr>
            <a:xfrm>
              <a:off x="4473775" y="2246853"/>
              <a:ext cx="40216" cy="28813"/>
            </a:xfrm>
            <a:custGeom>
              <a:avLst/>
              <a:gdLst/>
              <a:ahLst/>
              <a:cxnLst/>
              <a:rect l="l" t="t" r="r" b="b"/>
              <a:pathLst>
                <a:path w="984" h="705" extrusionOk="0">
                  <a:moveTo>
                    <a:pt x="0" y="0"/>
                  </a:moveTo>
                  <a:lnTo>
                    <a:pt x="0" y="134"/>
                  </a:lnTo>
                  <a:lnTo>
                    <a:pt x="984" y="704"/>
                  </a:lnTo>
                  <a:lnTo>
                    <a:pt x="984"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535;p71">
              <a:extLst>
                <a:ext uri="{FF2B5EF4-FFF2-40B4-BE49-F238E27FC236}">
                  <a16:creationId xmlns:a16="http://schemas.microsoft.com/office/drawing/2014/main" id="{E13BF180-DB0C-0500-EC78-AD5A9361E1AB}"/>
                </a:ext>
              </a:extLst>
            </p:cNvPr>
            <p:cNvSpPr/>
            <p:nvPr/>
          </p:nvSpPr>
          <p:spPr>
            <a:xfrm>
              <a:off x="4473775" y="2217099"/>
              <a:ext cx="40216" cy="28813"/>
            </a:xfrm>
            <a:custGeom>
              <a:avLst/>
              <a:gdLst/>
              <a:ahLst/>
              <a:cxnLst/>
              <a:rect l="l" t="t" r="r" b="b"/>
              <a:pathLst>
                <a:path w="984" h="705" extrusionOk="0">
                  <a:moveTo>
                    <a:pt x="0" y="0"/>
                  </a:moveTo>
                  <a:lnTo>
                    <a:pt x="0" y="134"/>
                  </a:lnTo>
                  <a:lnTo>
                    <a:pt x="984" y="704"/>
                  </a:lnTo>
                  <a:lnTo>
                    <a:pt x="984"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536;p71">
              <a:extLst>
                <a:ext uri="{FF2B5EF4-FFF2-40B4-BE49-F238E27FC236}">
                  <a16:creationId xmlns:a16="http://schemas.microsoft.com/office/drawing/2014/main" id="{59A176DD-B8EA-6374-453F-F868B333F0B1}"/>
                </a:ext>
              </a:extLst>
            </p:cNvPr>
            <p:cNvSpPr/>
            <p:nvPr/>
          </p:nvSpPr>
          <p:spPr>
            <a:xfrm>
              <a:off x="4524863" y="2216609"/>
              <a:ext cx="40707" cy="29304"/>
            </a:xfrm>
            <a:custGeom>
              <a:avLst/>
              <a:gdLst/>
              <a:ahLst/>
              <a:cxnLst/>
              <a:rect l="l" t="t" r="r" b="b"/>
              <a:pathLst>
                <a:path w="996" h="717" extrusionOk="0">
                  <a:moveTo>
                    <a:pt x="1" y="1"/>
                  </a:moveTo>
                  <a:lnTo>
                    <a:pt x="1" y="146"/>
                  </a:lnTo>
                  <a:lnTo>
                    <a:pt x="996" y="716"/>
                  </a:lnTo>
                  <a:lnTo>
                    <a:pt x="996" y="57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537;p71">
              <a:extLst>
                <a:ext uri="{FF2B5EF4-FFF2-40B4-BE49-F238E27FC236}">
                  <a16:creationId xmlns:a16="http://schemas.microsoft.com/office/drawing/2014/main" id="{944CA83A-BDCC-8062-B0FA-3B084A8955CF}"/>
                </a:ext>
              </a:extLst>
            </p:cNvPr>
            <p:cNvSpPr/>
            <p:nvPr/>
          </p:nvSpPr>
          <p:spPr>
            <a:xfrm>
              <a:off x="4524863" y="2226540"/>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538;p71">
              <a:extLst>
                <a:ext uri="{FF2B5EF4-FFF2-40B4-BE49-F238E27FC236}">
                  <a16:creationId xmlns:a16="http://schemas.microsoft.com/office/drawing/2014/main" id="{DF69E94E-78E1-425B-6BC4-F36A49DD0129}"/>
                </a:ext>
              </a:extLst>
            </p:cNvPr>
            <p:cNvSpPr/>
            <p:nvPr/>
          </p:nvSpPr>
          <p:spPr>
            <a:xfrm>
              <a:off x="4524863" y="2236431"/>
              <a:ext cx="40707" cy="29304"/>
            </a:xfrm>
            <a:custGeom>
              <a:avLst/>
              <a:gdLst/>
              <a:ahLst/>
              <a:cxnLst/>
              <a:rect l="l" t="t" r="r" b="b"/>
              <a:pathLst>
                <a:path w="996" h="717" extrusionOk="0">
                  <a:moveTo>
                    <a:pt x="1" y="1"/>
                  </a:moveTo>
                  <a:lnTo>
                    <a:pt x="1" y="147"/>
                  </a:lnTo>
                  <a:lnTo>
                    <a:pt x="996" y="716"/>
                  </a:lnTo>
                  <a:lnTo>
                    <a:pt x="996"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5539;p71">
              <a:extLst>
                <a:ext uri="{FF2B5EF4-FFF2-40B4-BE49-F238E27FC236}">
                  <a16:creationId xmlns:a16="http://schemas.microsoft.com/office/drawing/2014/main" id="{A38C14A6-4938-9372-04C6-E2B9C04A5DC5}"/>
                </a:ext>
              </a:extLst>
            </p:cNvPr>
            <p:cNvSpPr/>
            <p:nvPr/>
          </p:nvSpPr>
          <p:spPr>
            <a:xfrm>
              <a:off x="4524863" y="2256294"/>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540;p71">
              <a:extLst>
                <a:ext uri="{FF2B5EF4-FFF2-40B4-BE49-F238E27FC236}">
                  <a16:creationId xmlns:a16="http://schemas.microsoft.com/office/drawing/2014/main" id="{05529ED8-F581-D1A3-B38B-4A9C4270C017}"/>
                </a:ext>
              </a:extLst>
            </p:cNvPr>
            <p:cNvSpPr/>
            <p:nvPr/>
          </p:nvSpPr>
          <p:spPr>
            <a:xfrm>
              <a:off x="4524863" y="2266225"/>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541;p71">
              <a:extLst>
                <a:ext uri="{FF2B5EF4-FFF2-40B4-BE49-F238E27FC236}">
                  <a16:creationId xmlns:a16="http://schemas.microsoft.com/office/drawing/2014/main" id="{62945441-BF8C-70C1-E1F7-B2437856C917}"/>
                </a:ext>
              </a:extLst>
            </p:cNvPr>
            <p:cNvSpPr/>
            <p:nvPr/>
          </p:nvSpPr>
          <p:spPr>
            <a:xfrm>
              <a:off x="4524863" y="2276115"/>
              <a:ext cx="40707" cy="29304"/>
            </a:xfrm>
            <a:custGeom>
              <a:avLst/>
              <a:gdLst/>
              <a:ahLst/>
              <a:cxnLst/>
              <a:rect l="l" t="t" r="r" b="b"/>
              <a:pathLst>
                <a:path w="996" h="717" extrusionOk="0">
                  <a:moveTo>
                    <a:pt x="1" y="1"/>
                  </a:moveTo>
                  <a:lnTo>
                    <a:pt x="1" y="146"/>
                  </a:lnTo>
                  <a:lnTo>
                    <a:pt x="996" y="716"/>
                  </a:lnTo>
                  <a:lnTo>
                    <a:pt x="996"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542;p71">
              <a:extLst>
                <a:ext uri="{FF2B5EF4-FFF2-40B4-BE49-F238E27FC236}">
                  <a16:creationId xmlns:a16="http://schemas.microsoft.com/office/drawing/2014/main" id="{32BB31DC-F376-0ADF-56E4-6114501A18E4}"/>
                </a:ext>
              </a:extLst>
            </p:cNvPr>
            <p:cNvSpPr/>
            <p:nvPr/>
          </p:nvSpPr>
          <p:spPr>
            <a:xfrm>
              <a:off x="4524863" y="2246362"/>
              <a:ext cx="40707" cy="29304"/>
            </a:xfrm>
            <a:custGeom>
              <a:avLst/>
              <a:gdLst/>
              <a:ahLst/>
              <a:cxnLst/>
              <a:rect l="l" t="t" r="r" b="b"/>
              <a:pathLst>
                <a:path w="996" h="717" extrusionOk="0">
                  <a:moveTo>
                    <a:pt x="1" y="1"/>
                  </a:moveTo>
                  <a:lnTo>
                    <a:pt x="1" y="146"/>
                  </a:lnTo>
                  <a:lnTo>
                    <a:pt x="996" y="716"/>
                  </a:lnTo>
                  <a:lnTo>
                    <a:pt x="996"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5543;p71">
              <a:extLst>
                <a:ext uri="{FF2B5EF4-FFF2-40B4-BE49-F238E27FC236}">
                  <a16:creationId xmlns:a16="http://schemas.microsoft.com/office/drawing/2014/main" id="{2FFFC62F-573C-D0AB-C0CA-E66DEE81C5C3}"/>
                </a:ext>
              </a:extLst>
            </p:cNvPr>
            <p:cNvSpPr/>
            <p:nvPr/>
          </p:nvSpPr>
          <p:spPr>
            <a:xfrm>
              <a:off x="4365633" y="2109490"/>
              <a:ext cx="205372" cy="124040"/>
            </a:xfrm>
            <a:custGeom>
              <a:avLst/>
              <a:gdLst/>
              <a:ahLst/>
              <a:cxnLst/>
              <a:rect l="l" t="t" r="r" b="b"/>
              <a:pathLst>
                <a:path w="5025" h="3035" extrusionOk="0">
                  <a:moveTo>
                    <a:pt x="1" y="0"/>
                  </a:moveTo>
                  <a:lnTo>
                    <a:pt x="1" y="133"/>
                  </a:lnTo>
                  <a:lnTo>
                    <a:pt x="5025" y="3034"/>
                  </a:lnTo>
                  <a:lnTo>
                    <a:pt x="5025" y="288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5544;p71">
              <a:extLst>
                <a:ext uri="{FF2B5EF4-FFF2-40B4-BE49-F238E27FC236}">
                  <a16:creationId xmlns:a16="http://schemas.microsoft.com/office/drawing/2014/main" id="{B2672EEB-D926-9799-E56C-336405BB7470}"/>
                </a:ext>
              </a:extLst>
            </p:cNvPr>
            <p:cNvSpPr/>
            <p:nvPr/>
          </p:nvSpPr>
          <p:spPr>
            <a:xfrm>
              <a:off x="4365633" y="2201201"/>
              <a:ext cx="205372" cy="124040"/>
            </a:xfrm>
            <a:custGeom>
              <a:avLst/>
              <a:gdLst/>
              <a:ahLst/>
              <a:cxnLst/>
              <a:rect l="l" t="t" r="r" b="b"/>
              <a:pathLst>
                <a:path w="5025" h="3035" extrusionOk="0">
                  <a:moveTo>
                    <a:pt x="1" y="1"/>
                  </a:moveTo>
                  <a:lnTo>
                    <a:pt x="1" y="135"/>
                  </a:lnTo>
                  <a:lnTo>
                    <a:pt x="5025" y="3035"/>
                  </a:lnTo>
                  <a:lnTo>
                    <a:pt x="5025" y="288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5545;p71">
              <a:extLst>
                <a:ext uri="{FF2B5EF4-FFF2-40B4-BE49-F238E27FC236}">
                  <a16:creationId xmlns:a16="http://schemas.microsoft.com/office/drawing/2014/main" id="{A57A63D0-7573-DE4A-54AA-154A5AC2FB72}"/>
                </a:ext>
              </a:extLst>
            </p:cNvPr>
            <p:cNvSpPr/>
            <p:nvPr/>
          </p:nvSpPr>
          <p:spPr>
            <a:xfrm>
              <a:off x="4502057" y="2366846"/>
              <a:ext cx="93756" cy="208887"/>
            </a:xfrm>
            <a:custGeom>
              <a:avLst/>
              <a:gdLst/>
              <a:ahLst/>
              <a:cxnLst/>
              <a:rect l="l" t="t" r="r" b="b"/>
              <a:pathLst>
                <a:path w="2294" h="5111" extrusionOk="0">
                  <a:moveTo>
                    <a:pt x="2293" y="1"/>
                  </a:moveTo>
                  <a:lnTo>
                    <a:pt x="12" y="1324"/>
                  </a:lnTo>
                  <a:lnTo>
                    <a:pt x="0" y="4115"/>
                  </a:lnTo>
                  <a:lnTo>
                    <a:pt x="0" y="4248"/>
                  </a:lnTo>
                  <a:lnTo>
                    <a:pt x="0" y="5110"/>
                  </a:lnTo>
                  <a:lnTo>
                    <a:pt x="2282" y="3787"/>
                  </a:lnTo>
                  <a:lnTo>
                    <a:pt x="2282" y="2938"/>
                  </a:lnTo>
                  <a:lnTo>
                    <a:pt x="2282" y="2792"/>
                  </a:lnTo>
                  <a:lnTo>
                    <a:pt x="2293"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5546;p71">
              <a:extLst>
                <a:ext uri="{FF2B5EF4-FFF2-40B4-BE49-F238E27FC236}">
                  <a16:creationId xmlns:a16="http://schemas.microsoft.com/office/drawing/2014/main" id="{D3D08C5A-3214-B43F-E7F5-8FDB878CB1D0}"/>
                </a:ext>
              </a:extLst>
            </p:cNvPr>
            <p:cNvSpPr/>
            <p:nvPr/>
          </p:nvSpPr>
          <p:spPr>
            <a:xfrm>
              <a:off x="4502057" y="2480913"/>
              <a:ext cx="93265" cy="59588"/>
            </a:xfrm>
            <a:custGeom>
              <a:avLst/>
              <a:gdLst/>
              <a:ahLst/>
              <a:cxnLst/>
              <a:rect l="l" t="t" r="r" b="b"/>
              <a:pathLst>
                <a:path w="2282" h="1458" extrusionOk="0">
                  <a:moveTo>
                    <a:pt x="2282" y="1"/>
                  </a:moveTo>
                  <a:lnTo>
                    <a:pt x="0" y="1324"/>
                  </a:lnTo>
                  <a:lnTo>
                    <a:pt x="0" y="1457"/>
                  </a:lnTo>
                  <a:lnTo>
                    <a:pt x="2282" y="147"/>
                  </a:lnTo>
                  <a:lnTo>
                    <a:pt x="22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5547;p71">
              <a:extLst>
                <a:ext uri="{FF2B5EF4-FFF2-40B4-BE49-F238E27FC236}">
                  <a16:creationId xmlns:a16="http://schemas.microsoft.com/office/drawing/2014/main" id="{748E2343-076B-0B6C-0852-63D2F2E17B9D}"/>
                </a:ext>
              </a:extLst>
            </p:cNvPr>
            <p:cNvSpPr/>
            <p:nvPr/>
          </p:nvSpPr>
          <p:spPr>
            <a:xfrm>
              <a:off x="4235217" y="2266674"/>
              <a:ext cx="267372" cy="309059"/>
            </a:xfrm>
            <a:custGeom>
              <a:avLst/>
              <a:gdLst/>
              <a:ahLst/>
              <a:cxnLst/>
              <a:rect l="l" t="t" r="r" b="b"/>
              <a:pathLst>
                <a:path w="6542" h="7562" extrusionOk="0">
                  <a:moveTo>
                    <a:pt x="13" y="1"/>
                  </a:moveTo>
                  <a:lnTo>
                    <a:pt x="1" y="3787"/>
                  </a:lnTo>
                  <a:lnTo>
                    <a:pt x="6529" y="7561"/>
                  </a:lnTo>
                  <a:lnTo>
                    <a:pt x="6541" y="3775"/>
                  </a:lnTo>
                  <a:lnTo>
                    <a:pt x="13"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5548;p71">
              <a:extLst>
                <a:ext uri="{FF2B5EF4-FFF2-40B4-BE49-F238E27FC236}">
                  <a16:creationId xmlns:a16="http://schemas.microsoft.com/office/drawing/2014/main" id="{B0E99D45-14E8-4F58-E5D7-2FB67BEDE037}"/>
                </a:ext>
              </a:extLst>
            </p:cNvPr>
            <p:cNvSpPr/>
            <p:nvPr/>
          </p:nvSpPr>
          <p:spPr>
            <a:xfrm>
              <a:off x="4235708" y="2213135"/>
              <a:ext cx="360106" cy="207865"/>
            </a:xfrm>
            <a:custGeom>
              <a:avLst/>
              <a:gdLst/>
              <a:ahLst/>
              <a:cxnLst/>
              <a:rect l="l" t="t" r="r" b="b"/>
              <a:pathLst>
                <a:path w="8811" h="5086" extrusionOk="0">
                  <a:moveTo>
                    <a:pt x="2282" y="0"/>
                  </a:moveTo>
                  <a:lnTo>
                    <a:pt x="1" y="1311"/>
                  </a:lnTo>
                  <a:lnTo>
                    <a:pt x="6529" y="5085"/>
                  </a:lnTo>
                  <a:lnTo>
                    <a:pt x="8810" y="3762"/>
                  </a:lnTo>
                  <a:lnTo>
                    <a:pt x="22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5549;p71">
              <a:extLst>
                <a:ext uri="{FF2B5EF4-FFF2-40B4-BE49-F238E27FC236}">
                  <a16:creationId xmlns:a16="http://schemas.microsoft.com/office/drawing/2014/main" id="{7C34BC09-9FCD-C9A9-D7FF-4C7AF9B7D15F}"/>
                </a:ext>
              </a:extLst>
            </p:cNvPr>
            <p:cNvSpPr/>
            <p:nvPr/>
          </p:nvSpPr>
          <p:spPr>
            <a:xfrm>
              <a:off x="4163818" y="2021702"/>
              <a:ext cx="93756" cy="158739"/>
            </a:xfrm>
            <a:custGeom>
              <a:avLst/>
              <a:gdLst/>
              <a:ahLst/>
              <a:cxnLst/>
              <a:rect l="l" t="t" r="r" b="b"/>
              <a:pathLst>
                <a:path w="2294" h="3884" extrusionOk="0">
                  <a:moveTo>
                    <a:pt x="2294" y="0"/>
                  </a:moveTo>
                  <a:lnTo>
                    <a:pt x="837" y="850"/>
                  </a:lnTo>
                  <a:lnTo>
                    <a:pt x="1" y="3883"/>
                  </a:lnTo>
                  <a:lnTo>
                    <a:pt x="2282" y="2573"/>
                  </a:lnTo>
                  <a:lnTo>
                    <a:pt x="22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5550;p71">
              <a:extLst>
                <a:ext uri="{FF2B5EF4-FFF2-40B4-BE49-F238E27FC236}">
                  <a16:creationId xmlns:a16="http://schemas.microsoft.com/office/drawing/2014/main" id="{C1DF80F3-73B0-A686-3FBE-2786E2FEBD50}"/>
                </a:ext>
              </a:extLst>
            </p:cNvPr>
            <p:cNvSpPr/>
            <p:nvPr/>
          </p:nvSpPr>
          <p:spPr>
            <a:xfrm>
              <a:off x="4163286" y="2126818"/>
              <a:ext cx="93797" cy="361618"/>
            </a:xfrm>
            <a:custGeom>
              <a:avLst/>
              <a:gdLst/>
              <a:ahLst/>
              <a:cxnLst/>
              <a:rect l="l" t="t" r="r" b="b"/>
              <a:pathLst>
                <a:path w="2295" h="8848" extrusionOk="0">
                  <a:moveTo>
                    <a:pt x="2295" y="1"/>
                  </a:moveTo>
                  <a:lnTo>
                    <a:pt x="14" y="1311"/>
                  </a:lnTo>
                  <a:lnTo>
                    <a:pt x="1" y="8847"/>
                  </a:lnTo>
                  <a:lnTo>
                    <a:pt x="2271" y="7524"/>
                  </a:lnTo>
                  <a:lnTo>
                    <a:pt x="2295"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5551;p71">
              <a:extLst>
                <a:ext uri="{FF2B5EF4-FFF2-40B4-BE49-F238E27FC236}">
                  <a16:creationId xmlns:a16="http://schemas.microsoft.com/office/drawing/2014/main" id="{FAD068A1-F1A4-E22D-E032-D33C5B684F05}"/>
                </a:ext>
              </a:extLst>
            </p:cNvPr>
            <p:cNvSpPr/>
            <p:nvPr/>
          </p:nvSpPr>
          <p:spPr>
            <a:xfrm>
              <a:off x="4136517" y="2040542"/>
              <a:ext cx="61550" cy="140388"/>
            </a:xfrm>
            <a:custGeom>
              <a:avLst/>
              <a:gdLst/>
              <a:ahLst/>
              <a:cxnLst/>
              <a:rect l="l" t="t" r="r" b="b"/>
              <a:pathLst>
                <a:path w="1506" h="3435" extrusionOk="0">
                  <a:moveTo>
                    <a:pt x="838" y="0"/>
                  </a:moveTo>
                  <a:lnTo>
                    <a:pt x="1" y="3047"/>
                  </a:lnTo>
                  <a:lnTo>
                    <a:pt x="669" y="3435"/>
                  </a:lnTo>
                  <a:lnTo>
                    <a:pt x="1505" y="389"/>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5552;p71">
              <a:extLst>
                <a:ext uri="{FF2B5EF4-FFF2-40B4-BE49-F238E27FC236}">
                  <a16:creationId xmlns:a16="http://schemas.microsoft.com/office/drawing/2014/main" id="{4083C0E5-292A-E325-B982-D571E258B949}"/>
                </a:ext>
              </a:extLst>
            </p:cNvPr>
            <p:cNvSpPr/>
            <p:nvPr/>
          </p:nvSpPr>
          <p:spPr>
            <a:xfrm>
              <a:off x="4136026" y="2165032"/>
              <a:ext cx="27832" cy="323404"/>
            </a:xfrm>
            <a:custGeom>
              <a:avLst/>
              <a:gdLst/>
              <a:ahLst/>
              <a:cxnLst/>
              <a:rect l="l" t="t" r="r" b="b"/>
              <a:pathLst>
                <a:path w="681" h="7913" extrusionOk="0">
                  <a:moveTo>
                    <a:pt x="13" y="1"/>
                  </a:moveTo>
                  <a:lnTo>
                    <a:pt x="1" y="7524"/>
                  </a:lnTo>
                  <a:lnTo>
                    <a:pt x="668" y="7912"/>
                  </a:lnTo>
                  <a:lnTo>
                    <a:pt x="681" y="389"/>
                  </a:lnTo>
                  <a:lnTo>
                    <a:pt x="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5553;p71">
              <a:extLst>
                <a:ext uri="{FF2B5EF4-FFF2-40B4-BE49-F238E27FC236}">
                  <a16:creationId xmlns:a16="http://schemas.microsoft.com/office/drawing/2014/main" id="{DE96736F-E6A7-FB03-9659-DFE9BBFC8CAA}"/>
                </a:ext>
              </a:extLst>
            </p:cNvPr>
            <p:cNvSpPr/>
            <p:nvPr/>
          </p:nvSpPr>
          <p:spPr>
            <a:xfrm>
              <a:off x="4170766" y="2005803"/>
              <a:ext cx="86808" cy="50638"/>
            </a:xfrm>
            <a:custGeom>
              <a:avLst/>
              <a:gdLst/>
              <a:ahLst/>
              <a:cxnLst/>
              <a:rect l="l" t="t" r="r" b="b"/>
              <a:pathLst>
                <a:path w="2124" h="1239" extrusionOk="0">
                  <a:moveTo>
                    <a:pt x="1457" y="1"/>
                  </a:moveTo>
                  <a:lnTo>
                    <a:pt x="0" y="850"/>
                  </a:lnTo>
                  <a:lnTo>
                    <a:pt x="667" y="1239"/>
                  </a:lnTo>
                  <a:lnTo>
                    <a:pt x="2124" y="389"/>
                  </a:lnTo>
                  <a:lnTo>
                    <a:pt x="1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5554;p71">
              <a:extLst>
                <a:ext uri="{FF2B5EF4-FFF2-40B4-BE49-F238E27FC236}">
                  <a16:creationId xmlns:a16="http://schemas.microsoft.com/office/drawing/2014/main" id="{93B9CD5C-C5F7-5F19-42B6-332F980F99B2}"/>
                </a:ext>
              </a:extLst>
            </p:cNvPr>
            <p:cNvSpPr/>
            <p:nvPr/>
          </p:nvSpPr>
          <p:spPr>
            <a:xfrm>
              <a:off x="4333428" y="2179377"/>
              <a:ext cx="152282" cy="443440"/>
            </a:xfrm>
            <a:custGeom>
              <a:avLst/>
              <a:gdLst/>
              <a:ahLst/>
              <a:cxnLst/>
              <a:rect l="l" t="t" r="r" b="b"/>
              <a:pathLst>
                <a:path w="3726" h="10850" extrusionOk="0">
                  <a:moveTo>
                    <a:pt x="3726" y="1"/>
                  </a:moveTo>
                  <a:lnTo>
                    <a:pt x="2803" y="147"/>
                  </a:lnTo>
                  <a:lnTo>
                    <a:pt x="1" y="2816"/>
                  </a:lnTo>
                  <a:lnTo>
                    <a:pt x="1954" y="10850"/>
                  </a:lnTo>
                  <a:lnTo>
                    <a:pt x="3701" y="9843"/>
                  </a:lnTo>
                  <a:lnTo>
                    <a:pt x="3726"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5555;p71">
              <a:extLst>
                <a:ext uri="{FF2B5EF4-FFF2-40B4-BE49-F238E27FC236}">
                  <a16:creationId xmlns:a16="http://schemas.microsoft.com/office/drawing/2014/main" id="{F5D2D3D2-CFE9-C404-4D47-C8810A1CD20D}"/>
                </a:ext>
              </a:extLst>
            </p:cNvPr>
            <p:cNvSpPr/>
            <p:nvPr/>
          </p:nvSpPr>
          <p:spPr>
            <a:xfrm>
              <a:off x="4206486" y="2039521"/>
              <a:ext cx="279224" cy="162254"/>
            </a:xfrm>
            <a:custGeom>
              <a:avLst/>
              <a:gdLst/>
              <a:ahLst/>
              <a:cxnLst/>
              <a:rect l="l" t="t" r="r" b="b"/>
              <a:pathLst>
                <a:path w="6832" h="3970" extrusionOk="0">
                  <a:moveTo>
                    <a:pt x="922" y="1"/>
                  </a:moveTo>
                  <a:lnTo>
                    <a:pt x="0" y="548"/>
                  </a:lnTo>
                  <a:lnTo>
                    <a:pt x="5909" y="3970"/>
                  </a:lnTo>
                  <a:lnTo>
                    <a:pt x="6832" y="3423"/>
                  </a:lnTo>
                  <a:lnTo>
                    <a:pt x="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5556;p71">
              <a:extLst>
                <a:ext uri="{FF2B5EF4-FFF2-40B4-BE49-F238E27FC236}">
                  <a16:creationId xmlns:a16="http://schemas.microsoft.com/office/drawing/2014/main" id="{A52F6245-D65A-D9ED-7F8C-E0F5ED09A9A6}"/>
                </a:ext>
              </a:extLst>
            </p:cNvPr>
            <p:cNvSpPr/>
            <p:nvPr/>
          </p:nvSpPr>
          <p:spPr>
            <a:xfrm>
              <a:off x="4172727" y="2061876"/>
              <a:ext cx="275300" cy="266350"/>
            </a:xfrm>
            <a:custGeom>
              <a:avLst/>
              <a:gdLst/>
              <a:ahLst/>
              <a:cxnLst/>
              <a:rect l="l" t="t" r="r" b="b"/>
              <a:pathLst>
                <a:path w="6736" h="6517" extrusionOk="0">
                  <a:moveTo>
                    <a:pt x="826" y="1"/>
                  </a:moveTo>
                  <a:lnTo>
                    <a:pt x="1" y="3094"/>
                  </a:lnTo>
                  <a:lnTo>
                    <a:pt x="5898" y="6516"/>
                  </a:lnTo>
                  <a:lnTo>
                    <a:pt x="6735" y="3423"/>
                  </a:lnTo>
                  <a:lnTo>
                    <a:pt x="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5557;p71">
              <a:extLst>
                <a:ext uri="{FF2B5EF4-FFF2-40B4-BE49-F238E27FC236}">
                  <a16:creationId xmlns:a16="http://schemas.microsoft.com/office/drawing/2014/main" id="{EF0B9B60-252C-274A-5492-6837ED559A59}"/>
                </a:ext>
              </a:extLst>
            </p:cNvPr>
            <p:cNvSpPr/>
            <p:nvPr/>
          </p:nvSpPr>
          <p:spPr>
            <a:xfrm>
              <a:off x="4206486" y="2157593"/>
              <a:ext cx="180564" cy="111616"/>
            </a:xfrm>
            <a:custGeom>
              <a:avLst/>
              <a:gdLst/>
              <a:ahLst/>
              <a:cxnLst/>
              <a:rect l="l" t="t" r="r" b="b"/>
              <a:pathLst>
                <a:path w="4418" h="2731" extrusionOk="0">
                  <a:moveTo>
                    <a:pt x="60" y="0"/>
                  </a:moveTo>
                  <a:lnTo>
                    <a:pt x="0" y="207"/>
                  </a:lnTo>
                  <a:lnTo>
                    <a:pt x="4369" y="2731"/>
                  </a:lnTo>
                  <a:lnTo>
                    <a:pt x="4417" y="2524"/>
                  </a:ln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5558;p71">
              <a:extLst>
                <a:ext uri="{FF2B5EF4-FFF2-40B4-BE49-F238E27FC236}">
                  <a16:creationId xmlns:a16="http://schemas.microsoft.com/office/drawing/2014/main" id="{C7A6A65D-020B-9884-B248-BDE31004CB45}"/>
                </a:ext>
              </a:extLst>
            </p:cNvPr>
            <p:cNvSpPr/>
            <p:nvPr/>
          </p:nvSpPr>
          <p:spPr>
            <a:xfrm>
              <a:off x="4201990" y="2174432"/>
              <a:ext cx="180564" cy="111657"/>
            </a:xfrm>
            <a:custGeom>
              <a:avLst/>
              <a:gdLst/>
              <a:ahLst/>
              <a:cxnLst/>
              <a:rect l="l" t="t" r="r" b="b"/>
              <a:pathLst>
                <a:path w="4418" h="2732" extrusionOk="0">
                  <a:moveTo>
                    <a:pt x="62" y="1"/>
                  </a:moveTo>
                  <a:lnTo>
                    <a:pt x="0" y="207"/>
                  </a:lnTo>
                  <a:lnTo>
                    <a:pt x="4369" y="2731"/>
                  </a:lnTo>
                  <a:lnTo>
                    <a:pt x="4417" y="2525"/>
                  </a:lnTo>
                  <a:lnTo>
                    <a:pt x="62"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5559;p71">
              <a:extLst>
                <a:ext uri="{FF2B5EF4-FFF2-40B4-BE49-F238E27FC236}">
                  <a16:creationId xmlns:a16="http://schemas.microsoft.com/office/drawing/2014/main" id="{985BB268-61AC-1C1B-0669-DFD7D304BB58}"/>
                </a:ext>
              </a:extLst>
            </p:cNvPr>
            <p:cNvSpPr/>
            <p:nvPr/>
          </p:nvSpPr>
          <p:spPr>
            <a:xfrm>
              <a:off x="4201990" y="2182892"/>
              <a:ext cx="178561" cy="103687"/>
            </a:xfrm>
            <a:custGeom>
              <a:avLst/>
              <a:gdLst/>
              <a:ahLst/>
              <a:cxnLst/>
              <a:rect l="l" t="t" r="r" b="b"/>
              <a:pathLst>
                <a:path w="4369" h="2537" extrusionOk="0">
                  <a:moveTo>
                    <a:pt x="0" y="0"/>
                  </a:moveTo>
                  <a:lnTo>
                    <a:pt x="0" y="12"/>
                  </a:lnTo>
                  <a:lnTo>
                    <a:pt x="4357" y="2536"/>
                  </a:lnTo>
                  <a:lnTo>
                    <a:pt x="4369" y="252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5560;p71">
              <a:extLst>
                <a:ext uri="{FF2B5EF4-FFF2-40B4-BE49-F238E27FC236}">
                  <a16:creationId xmlns:a16="http://schemas.microsoft.com/office/drawing/2014/main" id="{2E796C52-A1DE-82E7-097D-AFB444C7EFC0}"/>
                </a:ext>
              </a:extLst>
            </p:cNvPr>
            <p:cNvSpPr/>
            <p:nvPr/>
          </p:nvSpPr>
          <p:spPr>
            <a:xfrm>
              <a:off x="4211431" y="2140714"/>
              <a:ext cx="180032" cy="111657"/>
            </a:xfrm>
            <a:custGeom>
              <a:avLst/>
              <a:gdLst/>
              <a:ahLst/>
              <a:cxnLst/>
              <a:rect l="l" t="t" r="r" b="b"/>
              <a:pathLst>
                <a:path w="4405" h="2732" extrusionOk="0">
                  <a:moveTo>
                    <a:pt x="49" y="0"/>
                  </a:moveTo>
                  <a:lnTo>
                    <a:pt x="0" y="207"/>
                  </a:lnTo>
                  <a:lnTo>
                    <a:pt x="4356" y="2731"/>
                  </a:lnTo>
                  <a:lnTo>
                    <a:pt x="4405" y="2525"/>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5561;p71">
              <a:extLst>
                <a:ext uri="{FF2B5EF4-FFF2-40B4-BE49-F238E27FC236}">
                  <a16:creationId xmlns:a16="http://schemas.microsoft.com/office/drawing/2014/main" id="{BF05CA2A-E162-7E65-F9A4-8BCA21E856A5}"/>
                </a:ext>
              </a:extLst>
            </p:cNvPr>
            <p:cNvSpPr/>
            <p:nvPr/>
          </p:nvSpPr>
          <p:spPr>
            <a:xfrm>
              <a:off x="4224796" y="2090117"/>
              <a:ext cx="180564" cy="111657"/>
            </a:xfrm>
            <a:custGeom>
              <a:avLst/>
              <a:gdLst/>
              <a:ahLst/>
              <a:cxnLst/>
              <a:rect l="l" t="t" r="r" b="b"/>
              <a:pathLst>
                <a:path w="4418" h="2732" extrusionOk="0">
                  <a:moveTo>
                    <a:pt x="62" y="1"/>
                  </a:moveTo>
                  <a:lnTo>
                    <a:pt x="1" y="207"/>
                  </a:lnTo>
                  <a:lnTo>
                    <a:pt x="4358" y="2732"/>
                  </a:lnTo>
                  <a:lnTo>
                    <a:pt x="4418" y="2525"/>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5562;p71">
              <a:extLst>
                <a:ext uri="{FF2B5EF4-FFF2-40B4-BE49-F238E27FC236}">
                  <a16:creationId xmlns:a16="http://schemas.microsoft.com/office/drawing/2014/main" id="{1D49C0BE-574C-AA19-2E74-7ADE0BB6534C}"/>
                </a:ext>
              </a:extLst>
            </p:cNvPr>
            <p:cNvSpPr/>
            <p:nvPr/>
          </p:nvSpPr>
          <p:spPr>
            <a:xfrm>
              <a:off x="4220341" y="2106997"/>
              <a:ext cx="180564" cy="111657"/>
            </a:xfrm>
            <a:custGeom>
              <a:avLst/>
              <a:gdLst/>
              <a:ahLst/>
              <a:cxnLst/>
              <a:rect l="l" t="t" r="r" b="b"/>
              <a:pathLst>
                <a:path w="4418" h="2732" extrusionOk="0">
                  <a:moveTo>
                    <a:pt x="49" y="0"/>
                  </a:moveTo>
                  <a:lnTo>
                    <a:pt x="1" y="207"/>
                  </a:lnTo>
                  <a:lnTo>
                    <a:pt x="4357" y="2731"/>
                  </a:lnTo>
                  <a:lnTo>
                    <a:pt x="4418" y="2524"/>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5563;p71">
              <a:extLst>
                <a:ext uri="{FF2B5EF4-FFF2-40B4-BE49-F238E27FC236}">
                  <a16:creationId xmlns:a16="http://schemas.microsoft.com/office/drawing/2014/main" id="{0D8EAD0B-5E3C-7E5C-8FE7-6DFA2BBDA6C0}"/>
                </a:ext>
              </a:extLst>
            </p:cNvPr>
            <p:cNvSpPr/>
            <p:nvPr/>
          </p:nvSpPr>
          <p:spPr>
            <a:xfrm>
              <a:off x="4215886" y="2123835"/>
              <a:ext cx="180564" cy="111657"/>
            </a:xfrm>
            <a:custGeom>
              <a:avLst/>
              <a:gdLst/>
              <a:ahLst/>
              <a:cxnLst/>
              <a:rect l="l" t="t" r="r" b="b"/>
              <a:pathLst>
                <a:path w="4418" h="2732" extrusionOk="0">
                  <a:moveTo>
                    <a:pt x="49" y="1"/>
                  </a:moveTo>
                  <a:lnTo>
                    <a:pt x="0" y="208"/>
                  </a:lnTo>
                  <a:lnTo>
                    <a:pt x="4357" y="2732"/>
                  </a:lnTo>
                  <a:lnTo>
                    <a:pt x="4417" y="2525"/>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5564;p71">
              <a:extLst>
                <a:ext uri="{FF2B5EF4-FFF2-40B4-BE49-F238E27FC236}">
                  <a16:creationId xmlns:a16="http://schemas.microsoft.com/office/drawing/2014/main" id="{67E64F93-B834-4A7E-0E1C-E0D271C4E824}"/>
                </a:ext>
              </a:extLst>
            </p:cNvPr>
            <p:cNvSpPr/>
            <p:nvPr/>
          </p:nvSpPr>
          <p:spPr>
            <a:xfrm>
              <a:off x="4171746" y="2188327"/>
              <a:ext cx="242073" cy="434489"/>
            </a:xfrm>
            <a:custGeom>
              <a:avLst/>
              <a:gdLst/>
              <a:ahLst/>
              <a:cxnLst/>
              <a:rect l="l" t="t" r="r" b="b"/>
              <a:pathLst>
                <a:path w="5923" h="10631" extrusionOk="0">
                  <a:moveTo>
                    <a:pt x="25" y="0"/>
                  </a:moveTo>
                  <a:lnTo>
                    <a:pt x="1" y="7221"/>
                  </a:lnTo>
                  <a:lnTo>
                    <a:pt x="5910" y="10631"/>
                  </a:lnTo>
                  <a:lnTo>
                    <a:pt x="5922" y="3422"/>
                  </a:lnTo>
                  <a:lnTo>
                    <a:pt x="25"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5565;p71">
              <a:extLst>
                <a:ext uri="{FF2B5EF4-FFF2-40B4-BE49-F238E27FC236}">
                  <a16:creationId xmlns:a16="http://schemas.microsoft.com/office/drawing/2014/main" id="{E89A4F1D-C17A-1C71-7FB6-749A1D4F0A7C}"/>
                </a:ext>
              </a:extLst>
            </p:cNvPr>
            <p:cNvSpPr/>
            <p:nvPr/>
          </p:nvSpPr>
          <p:spPr>
            <a:xfrm>
              <a:off x="4422197" y="2170998"/>
              <a:ext cx="93265" cy="158739"/>
            </a:xfrm>
            <a:custGeom>
              <a:avLst/>
              <a:gdLst/>
              <a:ahLst/>
              <a:cxnLst/>
              <a:rect l="l" t="t" r="r" b="b"/>
              <a:pathLst>
                <a:path w="2282" h="3884" extrusionOk="0">
                  <a:moveTo>
                    <a:pt x="2282" y="0"/>
                  </a:moveTo>
                  <a:lnTo>
                    <a:pt x="825" y="850"/>
                  </a:lnTo>
                  <a:lnTo>
                    <a:pt x="0" y="3883"/>
                  </a:lnTo>
                  <a:lnTo>
                    <a:pt x="2282" y="2573"/>
                  </a:lnTo>
                  <a:lnTo>
                    <a:pt x="2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5566;p71">
              <a:extLst>
                <a:ext uri="{FF2B5EF4-FFF2-40B4-BE49-F238E27FC236}">
                  <a16:creationId xmlns:a16="http://schemas.microsoft.com/office/drawing/2014/main" id="{457E154B-AFAE-C82C-E8AD-5868C3E1F9FD}"/>
                </a:ext>
              </a:extLst>
            </p:cNvPr>
            <p:cNvSpPr/>
            <p:nvPr/>
          </p:nvSpPr>
          <p:spPr>
            <a:xfrm>
              <a:off x="4421217" y="2276115"/>
              <a:ext cx="94246" cy="361577"/>
            </a:xfrm>
            <a:custGeom>
              <a:avLst/>
              <a:gdLst/>
              <a:ahLst/>
              <a:cxnLst/>
              <a:rect l="l" t="t" r="r" b="b"/>
              <a:pathLst>
                <a:path w="2306" h="8847" extrusionOk="0">
                  <a:moveTo>
                    <a:pt x="2306" y="1"/>
                  </a:moveTo>
                  <a:lnTo>
                    <a:pt x="24" y="1311"/>
                  </a:lnTo>
                  <a:lnTo>
                    <a:pt x="0" y="8847"/>
                  </a:lnTo>
                  <a:lnTo>
                    <a:pt x="2281" y="7524"/>
                  </a:lnTo>
                  <a:lnTo>
                    <a:pt x="23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5567;p71">
              <a:extLst>
                <a:ext uri="{FF2B5EF4-FFF2-40B4-BE49-F238E27FC236}">
                  <a16:creationId xmlns:a16="http://schemas.microsoft.com/office/drawing/2014/main" id="{BFD0A2BF-8DD0-8BDB-922B-ABA9F694F4E6}"/>
                </a:ext>
              </a:extLst>
            </p:cNvPr>
            <p:cNvSpPr/>
            <p:nvPr/>
          </p:nvSpPr>
          <p:spPr>
            <a:xfrm>
              <a:off x="4394937" y="2189839"/>
              <a:ext cx="61019" cy="140348"/>
            </a:xfrm>
            <a:custGeom>
              <a:avLst/>
              <a:gdLst/>
              <a:ahLst/>
              <a:cxnLst/>
              <a:rect l="l" t="t" r="r" b="b"/>
              <a:pathLst>
                <a:path w="1493" h="3434" extrusionOk="0">
                  <a:moveTo>
                    <a:pt x="826" y="0"/>
                  </a:moveTo>
                  <a:lnTo>
                    <a:pt x="0" y="3046"/>
                  </a:lnTo>
                  <a:lnTo>
                    <a:pt x="667" y="3434"/>
                  </a:lnTo>
                  <a:lnTo>
                    <a:pt x="1492" y="389"/>
                  </a:lnTo>
                  <a:lnTo>
                    <a:pt x="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5568;p71">
              <a:extLst>
                <a:ext uri="{FF2B5EF4-FFF2-40B4-BE49-F238E27FC236}">
                  <a16:creationId xmlns:a16="http://schemas.microsoft.com/office/drawing/2014/main" id="{76C4F34E-EB8D-BA35-9E80-A2CB78D25EDC}"/>
                </a:ext>
              </a:extLst>
            </p:cNvPr>
            <p:cNvSpPr/>
            <p:nvPr/>
          </p:nvSpPr>
          <p:spPr>
            <a:xfrm>
              <a:off x="4393956" y="2314288"/>
              <a:ext cx="28282" cy="323404"/>
            </a:xfrm>
            <a:custGeom>
              <a:avLst/>
              <a:gdLst/>
              <a:ahLst/>
              <a:cxnLst/>
              <a:rect l="l" t="t" r="r" b="b"/>
              <a:pathLst>
                <a:path w="692" h="7913" extrusionOk="0">
                  <a:moveTo>
                    <a:pt x="24" y="1"/>
                  </a:moveTo>
                  <a:lnTo>
                    <a:pt x="0" y="7524"/>
                  </a:lnTo>
                  <a:lnTo>
                    <a:pt x="667" y="7913"/>
                  </a:lnTo>
                  <a:lnTo>
                    <a:pt x="691" y="389"/>
                  </a:lnTo>
                  <a:lnTo>
                    <a:pt x="24" y="1"/>
                  </a:lnTo>
                  <a:close/>
                </a:path>
              </a:pathLst>
            </a:custGeom>
            <a:solidFill>
              <a:srgbClr val="E9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5569;p71">
              <a:extLst>
                <a:ext uri="{FF2B5EF4-FFF2-40B4-BE49-F238E27FC236}">
                  <a16:creationId xmlns:a16="http://schemas.microsoft.com/office/drawing/2014/main" id="{6D84E851-B6BA-F3F6-60DF-5BB593D948AD}"/>
                </a:ext>
              </a:extLst>
            </p:cNvPr>
            <p:cNvSpPr/>
            <p:nvPr/>
          </p:nvSpPr>
          <p:spPr>
            <a:xfrm>
              <a:off x="4428655" y="2155100"/>
              <a:ext cx="86808" cy="50638"/>
            </a:xfrm>
            <a:custGeom>
              <a:avLst/>
              <a:gdLst/>
              <a:ahLst/>
              <a:cxnLst/>
              <a:rect l="l" t="t" r="r" b="b"/>
              <a:pathLst>
                <a:path w="2124" h="1239" extrusionOk="0">
                  <a:moveTo>
                    <a:pt x="1457" y="1"/>
                  </a:moveTo>
                  <a:lnTo>
                    <a:pt x="1" y="850"/>
                  </a:lnTo>
                  <a:lnTo>
                    <a:pt x="667" y="1239"/>
                  </a:lnTo>
                  <a:lnTo>
                    <a:pt x="2124" y="389"/>
                  </a:lnTo>
                  <a:lnTo>
                    <a:pt x="1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5570;p71">
              <a:extLst>
                <a:ext uri="{FF2B5EF4-FFF2-40B4-BE49-F238E27FC236}">
                  <a16:creationId xmlns:a16="http://schemas.microsoft.com/office/drawing/2014/main" id="{1A4404D2-8851-859D-A363-589DCCC3C29E}"/>
                </a:ext>
              </a:extLst>
            </p:cNvPr>
            <p:cNvSpPr/>
            <p:nvPr/>
          </p:nvSpPr>
          <p:spPr>
            <a:xfrm>
              <a:off x="4185111" y="2230954"/>
              <a:ext cx="40707" cy="29345"/>
            </a:xfrm>
            <a:custGeom>
              <a:avLst/>
              <a:gdLst/>
              <a:ahLst/>
              <a:cxnLst/>
              <a:rect l="l" t="t" r="r" b="b"/>
              <a:pathLst>
                <a:path w="996" h="718" extrusionOk="0">
                  <a:moveTo>
                    <a:pt x="1" y="1"/>
                  </a:moveTo>
                  <a:lnTo>
                    <a:pt x="1" y="147"/>
                  </a:lnTo>
                  <a:lnTo>
                    <a:pt x="996" y="717"/>
                  </a:lnTo>
                  <a:lnTo>
                    <a:pt x="996" y="572"/>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5571;p71">
              <a:extLst>
                <a:ext uri="{FF2B5EF4-FFF2-40B4-BE49-F238E27FC236}">
                  <a16:creationId xmlns:a16="http://schemas.microsoft.com/office/drawing/2014/main" id="{F1E5FCB1-F94F-E465-F216-CBA6624B63C9}"/>
                </a:ext>
              </a:extLst>
            </p:cNvPr>
            <p:cNvSpPr/>
            <p:nvPr/>
          </p:nvSpPr>
          <p:spPr>
            <a:xfrm>
              <a:off x="4185111" y="2240886"/>
              <a:ext cx="40707" cy="29345"/>
            </a:xfrm>
            <a:custGeom>
              <a:avLst/>
              <a:gdLst/>
              <a:ahLst/>
              <a:cxnLst/>
              <a:rect l="l" t="t" r="r" b="b"/>
              <a:pathLst>
                <a:path w="996" h="718" extrusionOk="0">
                  <a:moveTo>
                    <a:pt x="1" y="1"/>
                  </a:moveTo>
                  <a:lnTo>
                    <a:pt x="1" y="146"/>
                  </a:lnTo>
                  <a:lnTo>
                    <a:pt x="996" y="717"/>
                  </a:lnTo>
                  <a:lnTo>
                    <a:pt x="996" y="572"/>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5572;p71">
              <a:extLst>
                <a:ext uri="{FF2B5EF4-FFF2-40B4-BE49-F238E27FC236}">
                  <a16:creationId xmlns:a16="http://schemas.microsoft.com/office/drawing/2014/main" id="{D3F2481E-FA80-032E-E725-3BAC3542866A}"/>
                </a:ext>
              </a:extLst>
            </p:cNvPr>
            <p:cNvSpPr/>
            <p:nvPr/>
          </p:nvSpPr>
          <p:spPr>
            <a:xfrm>
              <a:off x="4185111" y="2250817"/>
              <a:ext cx="40707" cy="29304"/>
            </a:xfrm>
            <a:custGeom>
              <a:avLst/>
              <a:gdLst/>
              <a:ahLst/>
              <a:cxnLst/>
              <a:rect l="l" t="t" r="r" b="b"/>
              <a:pathLst>
                <a:path w="996" h="717" extrusionOk="0">
                  <a:moveTo>
                    <a:pt x="1" y="0"/>
                  </a:moveTo>
                  <a:lnTo>
                    <a:pt x="1" y="146"/>
                  </a:lnTo>
                  <a:lnTo>
                    <a:pt x="996" y="717"/>
                  </a:lnTo>
                  <a:lnTo>
                    <a:pt x="996"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5573;p71">
              <a:extLst>
                <a:ext uri="{FF2B5EF4-FFF2-40B4-BE49-F238E27FC236}">
                  <a16:creationId xmlns:a16="http://schemas.microsoft.com/office/drawing/2014/main" id="{5B60C56F-5DC4-5D5C-9B95-06CEF4E81A63}"/>
                </a:ext>
              </a:extLst>
            </p:cNvPr>
            <p:cNvSpPr/>
            <p:nvPr/>
          </p:nvSpPr>
          <p:spPr>
            <a:xfrm>
              <a:off x="4185111" y="2270639"/>
              <a:ext cx="40707" cy="29345"/>
            </a:xfrm>
            <a:custGeom>
              <a:avLst/>
              <a:gdLst/>
              <a:ahLst/>
              <a:cxnLst/>
              <a:rect l="l" t="t" r="r" b="b"/>
              <a:pathLst>
                <a:path w="996" h="718" extrusionOk="0">
                  <a:moveTo>
                    <a:pt x="1" y="1"/>
                  </a:moveTo>
                  <a:lnTo>
                    <a:pt x="1" y="146"/>
                  </a:lnTo>
                  <a:lnTo>
                    <a:pt x="996" y="717"/>
                  </a:lnTo>
                  <a:lnTo>
                    <a:pt x="996" y="572"/>
                  </a:lnTo>
                  <a:lnTo>
                    <a:pt x="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5574;p71">
              <a:extLst>
                <a:ext uri="{FF2B5EF4-FFF2-40B4-BE49-F238E27FC236}">
                  <a16:creationId xmlns:a16="http://schemas.microsoft.com/office/drawing/2014/main" id="{62432D4B-7418-C475-18B0-9007800136AD}"/>
                </a:ext>
              </a:extLst>
            </p:cNvPr>
            <p:cNvSpPr/>
            <p:nvPr/>
          </p:nvSpPr>
          <p:spPr>
            <a:xfrm>
              <a:off x="4185111" y="2280570"/>
              <a:ext cx="40707" cy="29304"/>
            </a:xfrm>
            <a:custGeom>
              <a:avLst/>
              <a:gdLst/>
              <a:ahLst/>
              <a:cxnLst/>
              <a:rect l="l" t="t" r="r" b="b"/>
              <a:pathLst>
                <a:path w="996" h="717" extrusionOk="0">
                  <a:moveTo>
                    <a:pt x="1" y="0"/>
                  </a:moveTo>
                  <a:lnTo>
                    <a:pt x="1" y="146"/>
                  </a:lnTo>
                  <a:lnTo>
                    <a:pt x="996" y="717"/>
                  </a:lnTo>
                  <a:lnTo>
                    <a:pt x="996"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5575;p71">
              <a:extLst>
                <a:ext uri="{FF2B5EF4-FFF2-40B4-BE49-F238E27FC236}">
                  <a16:creationId xmlns:a16="http://schemas.microsoft.com/office/drawing/2014/main" id="{675FE2E4-732C-1CA1-2E99-43D81DFEEB15}"/>
                </a:ext>
              </a:extLst>
            </p:cNvPr>
            <p:cNvSpPr/>
            <p:nvPr/>
          </p:nvSpPr>
          <p:spPr>
            <a:xfrm>
              <a:off x="4185111" y="2290501"/>
              <a:ext cx="40707" cy="29304"/>
            </a:xfrm>
            <a:custGeom>
              <a:avLst/>
              <a:gdLst/>
              <a:ahLst/>
              <a:cxnLst/>
              <a:rect l="l" t="t" r="r" b="b"/>
              <a:pathLst>
                <a:path w="996" h="717" extrusionOk="0">
                  <a:moveTo>
                    <a:pt x="1" y="0"/>
                  </a:moveTo>
                  <a:lnTo>
                    <a:pt x="1" y="146"/>
                  </a:lnTo>
                  <a:lnTo>
                    <a:pt x="996" y="717"/>
                  </a:lnTo>
                  <a:lnTo>
                    <a:pt x="996"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5576;p71">
              <a:extLst>
                <a:ext uri="{FF2B5EF4-FFF2-40B4-BE49-F238E27FC236}">
                  <a16:creationId xmlns:a16="http://schemas.microsoft.com/office/drawing/2014/main" id="{3C54F336-03E9-2571-720A-CDA85A9A5F88}"/>
                </a:ext>
              </a:extLst>
            </p:cNvPr>
            <p:cNvSpPr/>
            <p:nvPr/>
          </p:nvSpPr>
          <p:spPr>
            <a:xfrm>
              <a:off x="4185111" y="2260748"/>
              <a:ext cx="40707" cy="29304"/>
            </a:xfrm>
            <a:custGeom>
              <a:avLst/>
              <a:gdLst/>
              <a:ahLst/>
              <a:cxnLst/>
              <a:rect l="l" t="t" r="r" b="b"/>
              <a:pathLst>
                <a:path w="996" h="717" extrusionOk="0">
                  <a:moveTo>
                    <a:pt x="1" y="0"/>
                  </a:moveTo>
                  <a:lnTo>
                    <a:pt x="1" y="146"/>
                  </a:lnTo>
                  <a:lnTo>
                    <a:pt x="996" y="717"/>
                  </a:lnTo>
                  <a:lnTo>
                    <a:pt x="996" y="571"/>
                  </a:lnTo>
                  <a:lnTo>
                    <a:pt x="1"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5577;p71">
              <a:extLst>
                <a:ext uri="{FF2B5EF4-FFF2-40B4-BE49-F238E27FC236}">
                  <a16:creationId xmlns:a16="http://schemas.microsoft.com/office/drawing/2014/main" id="{19D71ECD-A206-5F0C-86D3-FE9FC7A4D2AF}"/>
                </a:ext>
              </a:extLst>
            </p:cNvPr>
            <p:cNvSpPr/>
            <p:nvPr/>
          </p:nvSpPr>
          <p:spPr>
            <a:xfrm>
              <a:off x="4236239" y="2260748"/>
              <a:ext cx="40707" cy="28772"/>
            </a:xfrm>
            <a:custGeom>
              <a:avLst/>
              <a:gdLst/>
              <a:ahLst/>
              <a:cxnLst/>
              <a:rect l="l" t="t" r="r" b="b"/>
              <a:pathLst>
                <a:path w="996" h="704" extrusionOk="0">
                  <a:moveTo>
                    <a:pt x="0" y="0"/>
                  </a:moveTo>
                  <a:lnTo>
                    <a:pt x="0" y="134"/>
                  </a:lnTo>
                  <a:lnTo>
                    <a:pt x="995" y="704"/>
                  </a:lnTo>
                  <a:lnTo>
                    <a:pt x="995"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5578;p71">
              <a:extLst>
                <a:ext uri="{FF2B5EF4-FFF2-40B4-BE49-F238E27FC236}">
                  <a16:creationId xmlns:a16="http://schemas.microsoft.com/office/drawing/2014/main" id="{5B03A0D8-0CBD-B8AF-E62F-329EB70F24E0}"/>
                </a:ext>
              </a:extLst>
            </p:cNvPr>
            <p:cNvSpPr/>
            <p:nvPr/>
          </p:nvSpPr>
          <p:spPr>
            <a:xfrm>
              <a:off x="4236239" y="2270639"/>
              <a:ext cx="40707" cy="28813"/>
            </a:xfrm>
            <a:custGeom>
              <a:avLst/>
              <a:gdLst/>
              <a:ahLst/>
              <a:cxnLst/>
              <a:rect l="l" t="t" r="r" b="b"/>
              <a:pathLst>
                <a:path w="996" h="705" extrusionOk="0">
                  <a:moveTo>
                    <a:pt x="0" y="1"/>
                  </a:moveTo>
                  <a:lnTo>
                    <a:pt x="0" y="135"/>
                  </a:lnTo>
                  <a:lnTo>
                    <a:pt x="995" y="705"/>
                  </a:lnTo>
                  <a:lnTo>
                    <a:pt x="995" y="572"/>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5579;p71">
              <a:extLst>
                <a:ext uri="{FF2B5EF4-FFF2-40B4-BE49-F238E27FC236}">
                  <a16:creationId xmlns:a16="http://schemas.microsoft.com/office/drawing/2014/main" id="{121EFAA7-ABCE-8BEE-B33A-1FA45A875917}"/>
                </a:ext>
              </a:extLst>
            </p:cNvPr>
            <p:cNvSpPr/>
            <p:nvPr/>
          </p:nvSpPr>
          <p:spPr>
            <a:xfrm>
              <a:off x="4236239" y="2280570"/>
              <a:ext cx="40707" cy="28813"/>
            </a:xfrm>
            <a:custGeom>
              <a:avLst/>
              <a:gdLst/>
              <a:ahLst/>
              <a:cxnLst/>
              <a:rect l="l" t="t" r="r" b="b"/>
              <a:pathLst>
                <a:path w="996" h="705" extrusionOk="0">
                  <a:moveTo>
                    <a:pt x="0" y="0"/>
                  </a:moveTo>
                  <a:lnTo>
                    <a:pt x="0" y="134"/>
                  </a:lnTo>
                  <a:lnTo>
                    <a:pt x="995" y="704"/>
                  </a:lnTo>
                  <a:lnTo>
                    <a:pt x="995"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5580;p71">
              <a:extLst>
                <a:ext uri="{FF2B5EF4-FFF2-40B4-BE49-F238E27FC236}">
                  <a16:creationId xmlns:a16="http://schemas.microsoft.com/office/drawing/2014/main" id="{E08DD6D1-0CA7-45A8-848F-7685669E9E08}"/>
                </a:ext>
              </a:extLst>
            </p:cNvPr>
            <p:cNvSpPr/>
            <p:nvPr/>
          </p:nvSpPr>
          <p:spPr>
            <a:xfrm>
              <a:off x="4236239" y="2300392"/>
              <a:ext cx="40707" cy="29345"/>
            </a:xfrm>
            <a:custGeom>
              <a:avLst/>
              <a:gdLst/>
              <a:ahLst/>
              <a:cxnLst/>
              <a:rect l="l" t="t" r="r" b="b"/>
              <a:pathLst>
                <a:path w="996" h="718" extrusionOk="0">
                  <a:moveTo>
                    <a:pt x="0" y="1"/>
                  </a:moveTo>
                  <a:lnTo>
                    <a:pt x="0" y="135"/>
                  </a:lnTo>
                  <a:lnTo>
                    <a:pt x="995" y="717"/>
                  </a:lnTo>
                  <a:lnTo>
                    <a:pt x="995" y="572"/>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5581;p71">
              <a:extLst>
                <a:ext uri="{FF2B5EF4-FFF2-40B4-BE49-F238E27FC236}">
                  <a16:creationId xmlns:a16="http://schemas.microsoft.com/office/drawing/2014/main" id="{CFD1C5CB-BDC1-5611-0D55-73C86FF82D61}"/>
                </a:ext>
              </a:extLst>
            </p:cNvPr>
            <p:cNvSpPr/>
            <p:nvPr/>
          </p:nvSpPr>
          <p:spPr>
            <a:xfrm>
              <a:off x="4236239" y="2310323"/>
              <a:ext cx="40707" cy="29345"/>
            </a:xfrm>
            <a:custGeom>
              <a:avLst/>
              <a:gdLst/>
              <a:ahLst/>
              <a:cxnLst/>
              <a:rect l="l" t="t" r="r" b="b"/>
              <a:pathLst>
                <a:path w="996" h="718" extrusionOk="0">
                  <a:moveTo>
                    <a:pt x="0" y="1"/>
                  </a:moveTo>
                  <a:lnTo>
                    <a:pt x="0" y="135"/>
                  </a:lnTo>
                  <a:lnTo>
                    <a:pt x="995" y="717"/>
                  </a:lnTo>
                  <a:lnTo>
                    <a:pt x="995" y="571"/>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5582;p71">
              <a:extLst>
                <a:ext uri="{FF2B5EF4-FFF2-40B4-BE49-F238E27FC236}">
                  <a16:creationId xmlns:a16="http://schemas.microsoft.com/office/drawing/2014/main" id="{36668072-94DB-1C55-C470-4E00A510A8F7}"/>
                </a:ext>
              </a:extLst>
            </p:cNvPr>
            <p:cNvSpPr/>
            <p:nvPr/>
          </p:nvSpPr>
          <p:spPr>
            <a:xfrm>
              <a:off x="4236239" y="2320255"/>
              <a:ext cx="40707" cy="29304"/>
            </a:xfrm>
            <a:custGeom>
              <a:avLst/>
              <a:gdLst/>
              <a:ahLst/>
              <a:cxnLst/>
              <a:rect l="l" t="t" r="r" b="b"/>
              <a:pathLst>
                <a:path w="996" h="717" extrusionOk="0">
                  <a:moveTo>
                    <a:pt x="0" y="0"/>
                  </a:moveTo>
                  <a:lnTo>
                    <a:pt x="0" y="146"/>
                  </a:lnTo>
                  <a:lnTo>
                    <a:pt x="995" y="717"/>
                  </a:lnTo>
                  <a:lnTo>
                    <a:pt x="995"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5583;p71">
              <a:extLst>
                <a:ext uri="{FF2B5EF4-FFF2-40B4-BE49-F238E27FC236}">
                  <a16:creationId xmlns:a16="http://schemas.microsoft.com/office/drawing/2014/main" id="{F9F12C32-BCB9-5392-EE99-84B1B85F460C}"/>
                </a:ext>
              </a:extLst>
            </p:cNvPr>
            <p:cNvSpPr/>
            <p:nvPr/>
          </p:nvSpPr>
          <p:spPr>
            <a:xfrm>
              <a:off x="4236239" y="2290501"/>
              <a:ext cx="40707" cy="28772"/>
            </a:xfrm>
            <a:custGeom>
              <a:avLst/>
              <a:gdLst/>
              <a:ahLst/>
              <a:cxnLst/>
              <a:rect l="l" t="t" r="r" b="b"/>
              <a:pathLst>
                <a:path w="996" h="704" extrusionOk="0">
                  <a:moveTo>
                    <a:pt x="0" y="0"/>
                  </a:moveTo>
                  <a:lnTo>
                    <a:pt x="0" y="134"/>
                  </a:lnTo>
                  <a:lnTo>
                    <a:pt x="995" y="704"/>
                  </a:lnTo>
                  <a:lnTo>
                    <a:pt x="995"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5584;p71">
              <a:extLst>
                <a:ext uri="{FF2B5EF4-FFF2-40B4-BE49-F238E27FC236}">
                  <a16:creationId xmlns:a16="http://schemas.microsoft.com/office/drawing/2014/main" id="{9759D7F6-AD04-3AC1-FB12-BD0ADB065D34}"/>
                </a:ext>
              </a:extLst>
            </p:cNvPr>
            <p:cNvSpPr/>
            <p:nvPr/>
          </p:nvSpPr>
          <p:spPr>
            <a:xfrm>
              <a:off x="4287817" y="2290501"/>
              <a:ext cx="40175" cy="28772"/>
            </a:xfrm>
            <a:custGeom>
              <a:avLst/>
              <a:gdLst/>
              <a:ahLst/>
              <a:cxnLst/>
              <a:rect l="l" t="t" r="r" b="b"/>
              <a:pathLst>
                <a:path w="983" h="704" extrusionOk="0">
                  <a:moveTo>
                    <a:pt x="0" y="0"/>
                  </a:moveTo>
                  <a:lnTo>
                    <a:pt x="0" y="134"/>
                  </a:lnTo>
                  <a:lnTo>
                    <a:pt x="983" y="704"/>
                  </a:lnTo>
                  <a:lnTo>
                    <a:pt x="983"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5585;p71">
              <a:extLst>
                <a:ext uri="{FF2B5EF4-FFF2-40B4-BE49-F238E27FC236}">
                  <a16:creationId xmlns:a16="http://schemas.microsoft.com/office/drawing/2014/main" id="{B6430F1E-3DA6-1183-B006-223C61CEE9D6}"/>
                </a:ext>
              </a:extLst>
            </p:cNvPr>
            <p:cNvSpPr/>
            <p:nvPr/>
          </p:nvSpPr>
          <p:spPr>
            <a:xfrm>
              <a:off x="4287817" y="2300392"/>
              <a:ext cx="40175" cy="28813"/>
            </a:xfrm>
            <a:custGeom>
              <a:avLst/>
              <a:gdLst/>
              <a:ahLst/>
              <a:cxnLst/>
              <a:rect l="l" t="t" r="r" b="b"/>
              <a:pathLst>
                <a:path w="983" h="705" extrusionOk="0">
                  <a:moveTo>
                    <a:pt x="0" y="1"/>
                  </a:moveTo>
                  <a:lnTo>
                    <a:pt x="0" y="135"/>
                  </a:lnTo>
                  <a:lnTo>
                    <a:pt x="983" y="705"/>
                  </a:lnTo>
                  <a:lnTo>
                    <a:pt x="983" y="572"/>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5586;p71">
              <a:extLst>
                <a:ext uri="{FF2B5EF4-FFF2-40B4-BE49-F238E27FC236}">
                  <a16:creationId xmlns:a16="http://schemas.microsoft.com/office/drawing/2014/main" id="{C987553E-5410-1028-B304-262D457FCDBB}"/>
                </a:ext>
              </a:extLst>
            </p:cNvPr>
            <p:cNvSpPr/>
            <p:nvPr/>
          </p:nvSpPr>
          <p:spPr>
            <a:xfrm>
              <a:off x="4287817" y="2310323"/>
              <a:ext cx="40175" cy="28813"/>
            </a:xfrm>
            <a:custGeom>
              <a:avLst/>
              <a:gdLst/>
              <a:ahLst/>
              <a:cxnLst/>
              <a:rect l="l" t="t" r="r" b="b"/>
              <a:pathLst>
                <a:path w="983" h="705" extrusionOk="0">
                  <a:moveTo>
                    <a:pt x="0" y="1"/>
                  </a:moveTo>
                  <a:lnTo>
                    <a:pt x="0" y="135"/>
                  </a:lnTo>
                  <a:lnTo>
                    <a:pt x="983" y="704"/>
                  </a:lnTo>
                  <a:lnTo>
                    <a:pt x="983" y="571"/>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5587;p71">
              <a:extLst>
                <a:ext uri="{FF2B5EF4-FFF2-40B4-BE49-F238E27FC236}">
                  <a16:creationId xmlns:a16="http://schemas.microsoft.com/office/drawing/2014/main" id="{50E11BF9-57BB-687F-5BA8-46D84E874369}"/>
                </a:ext>
              </a:extLst>
            </p:cNvPr>
            <p:cNvSpPr/>
            <p:nvPr/>
          </p:nvSpPr>
          <p:spPr>
            <a:xfrm>
              <a:off x="4287817" y="2330145"/>
              <a:ext cx="40175" cy="28813"/>
            </a:xfrm>
            <a:custGeom>
              <a:avLst/>
              <a:gdLst/>
              <a:ahLst/>
              <a:cxnLst/>
              <a:rect l="l" t="t" r="r" b="b"/>
              <a:pathLst>
                <a:path w="983" h="705" extrusionOk="0">
                  <a:moveTo>
                    <a:pt x="0" y="1"/>
                  </a:moveTo>
                  <a:lnTo>
                    <a:pt x="0" y="135"/>
                  </a:lnTo>
                  <a:lnTo>
                    <a:pt x="983" y="705"/>
                  </a:lnTo>
                  <a:lnTo>
                    <a:pt x="983" y="572"/>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5588;p71">
              <a:extLst>
                <a:ext uri="{FF2B5EF4-FFF2-40B4-BE49-F238E27FC236}">
                  <a16:creationId xmlns:a16="http://schemas.microsoft.com/office/drawing/2014/main" id="{46BA8B31-B979-1B79-B439-6A1201A69862}"/>
                </a:ext>
              </a:extLst>
            </p:cNvPr>
            <p:cNvSpPr/>
            <p:nvPr/>
          </p:nvSpPr>
          <p:spPr>
            <a:xfrm>
              <a:off x="4287817" y="2340076"/>
              <a:ext cx="40175" cy="28813"/>
            </a:xfrm>
            <a:custGeom>
              <a:avLst/>
              <a:gdLst/>
              <a:ahLst/>
              <a:cxnLst/>
              <a:rect l="l" t="t" r="r" b="b"/>
              <a:pathLst>
                <a:path w="983" h="705" extrusionOk="0">
                  <a:moveTo>
                    <a:pt x="0" y="1"/>
                  </a:moveTo>
                  <a:lnTo>
                    <a:pt x="0" y="135"/>
                  </a:lnTo>
                  <a:lnTo>
                    <a:pt x="983" y="704"/>
                  </a:lnTo>
                  <a:lnTo>
                    <a:pt x="983" y="571"/>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5589;p71">
              <a:extLst>
                <a:ext uri="{FF2B5EF4-FFF2-40B4-BE49-F238E27FC236}">
                  <a16:creationId xmlns:a16="http://schemas.microsoft.com/office/drawing/2014/main" id="{67AE651F-EDDE-ACAF-A87D-3BE6DC37D397}"/>
                </a:ext>
              </a:extLst>
            </p:cNvPr>
            <p:cNvSpPr/>
            <p:nvPr/>
          </p:nvSpPr>
          <p:spPr>
            <a:xfrm>
              <a:off x="4287817" y="2350008"/>
              <a:ext cx="40175" cy="28813"/>
            </a:xfrm>
            <a:custGeom>
              <a:avLst/>
              <a:gdLst/>
              <a:ahLst/>
              <a:cxnLst/>
              <a:rect l="l" t="t" r="r" b="b"/>
              <a:pathLst>
                <a:path w="983" h="705" extrusionOk="0">
                  <a:moveTo>
                    <a:pt x="0" y="0"/>
                  </a:moveTo>
                  <a:lnTo>
                    <a:pt x="0" y="134"/>
                  </a:lnTo>
                  <a:lnTo>
                    <a:pt x="983" y="704"/>
                  </a:lnTo>
                  <a:lnTo>
                    <a:pt x="983"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5590;p71">
              <a:extLst>
                <a:ext uri="{FF2B5EF4-FFF2-40B4-BE49-F238E27FC236}">
                  <a16:creationId xmlns:a16="http://schemas.microsoft.com/office/drawing/2014/main" id="{5ECBE3E3-2124-BCC1-A7D0-4822B9C7499D}"/>
                </a:ext>
              </a:extLst>
            </p:cNvPr>
            <p:cNvSpPr/>
            <p:nvPr/>
          </p:nvSpPr>
          <p:spPr>
            <a:xfrm>
              <a:off x="4287817" y="2320255"/>
              <a:ext cx="40175" cy="28813"/>
            </a:xfrm>
            <a:custGeom>
              <a:avLst/>
              <a:gdLst/>
              <a:ahLst/>
              <a:cxnLst/>
              <a:rect l="l" t="t" r="r" b="b"/>
              <a:pathLst>
                <a:path w="983" h="705" extrusionOk="0">
                  <a:moveTo>
                    <a:pt x="0" y="0"/>
                  </a:moveTo>
                  <a:lnTo>
                    <a:pt x="0" y="134"/>
                  </a:lnTo>
                  <a:lnTo>
                    <a:pt x="983" y="704"/>
                  </a:lnTo>
                  <a:lnTo>
                    <a:pt x="983" y="571"/>
                  </a:lnTo>
                  <a:lnTo>
                    <a:pt x="0" y="0"/>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5591;p71">
              <a:extLst>
                <a:ext uri="{FF2B5EF4-FFF2-40B4-BE49-F238E27FC236}">
                  <a16:creationId xmlns:a16="http://schemas.microsoft.com/office/drawing/2014/main" id="{BF71035B-FF6C-7714-D826-55EEDB1817DE}"/>
                </a:ext>
              </a:extLst>
            </p:cNvPr>
            <p:cNvSpPr/>
            <p:nvPr/>
          </p:nvSpPr>
          <p:spPr>
            <a:xfrm>
              <a:off x="4338864" y="2319764"/>
              <a:ext cx="40707" cy="29304"/>
            </a:xfrm>
            <a:custGeom>
              <a:avLst/>
              <a:gdLst/>
              <a:ahLst/>
              <a:cxnLst/>
              <a:rect l="l" t="t" r="r" b="b"/>
              <a:pathLst>
                <a:path w="996" h="717" extrusionOk="0">
                  <a:moveTo>
                    <a:pt x="1" y="1"/>
                  </a:moveTo>
                  <a:lnTo>
                    <a:pt x="1" y="146"/>
                  </a:lnTo>
                  <a:lnTo>
                    <a:pt x="996" y="716"/>
                  </a:lnTo>
                  <a:lnTo>
                    <a:pt x="996" y="57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5592;p71">
              <a:extLst>
                <a:ext uri="{FF2B5EF4-FFF2-40B4-BE49-F238E27FC236}">
                  <a16:creationId xmlns:a16="http://schemas.microsoft.com/office/drawing/2014/main" id="{4BE19A4F-D20E-DCD1-FB3B-BF854307A739}"/>
                </a:ext>
              </a:extLst>
            </p:cNvPr>
            <p:cNvSpPr/>
            <p:nvPr/>
          </p:nvSpPr>
          <p:spPr>
            <a:xfrm>
              <a:off x="4338864" y="2329695"/>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5593;p71">
              <a:extLst>
                <a:ext uri="{FF2B5EF4-FFF2-40B4-BE49-F238E27FC236}">
                  <a16:creationId xmlns:a16="http://schemas.microsoft.com/office/drawing/2014/main" id="{C030C88B-089C-03DA-6494-6D765BB9CFB6}"/>
                </a:ext>
              </a:extLst>
            </p:cNvPr>
            <p:cNvSpPr/>
            <p:nvPr/>
          </p:nvSpPr>
          <p:spPr>
            <a:xfrm>
              <a:off x="4338864" y="2339627"/>
              <a:ext cx="40707" cy="29263"/>
            </a:xfrm>
            <a:custGeom>
              <a:avLst/>
              <a:gdLst/>
              <a:ahLst/>
              <a:cxnLst/>
              <a:rect l="l" t="t" r="r" b="b"/>
              <a:pathLst>
                <a:path w="996" h="716" extrusionOk="0">
                  <a:moveTo>
                    <a:pt x="1" y="0"/>
                  </a:moveTo>
                  <a:lnTo>
                    <a:pt x="1" y="146"/>
                  </a:lnTo>
                  <a:lnTo>
                    <a:pt x="996" y="715"/>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5594;p71">
              <a:extLst>
                <a:ext uri="{FF2B5EF4-FFF2-40B4-BE49-F238E27FC236}">
                  <a16:creationId xmlns:a16="http://schemas.microsoft.com/office/drawing/2014/main" id="{DB04EE1A-CDC1-1ECE-57F4-9D4D269BFF61}"/>
                </a:ext>
              </a:extLst>
            </p:cNvPr>
            <p:cNvSpPr/>
            <p:nvPr/>
          </p:nvSpPr>
          <p:spPr>
            <a:xfrm>
              <a:off x="4338864" y="2359449"/>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5595;p71">
              <a:extLst>
                <a:ext uri="{FF2B5EF4-FFF2-40B4-BE49-F238E27FC236}">
                  <a16:creationId xmlns:a16="http://schemas.microsoft.com/office/drawing/2014/main" id="{C891A921-0A57-BE09-96B1-A3DCE5B2DF6B}"/>
                </a:ext>
              </a:extLst>
            </p:cNvPr>
            <p:cNvSpPr/>
            <p:nvPr/>
          </p:nvSpPr>
          <p:spPr>
            <a:xfrm>
              <a:off x="4338864" y="2369380"/>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5596;p71">
              <a:extLst>
                <a:ext uri="{FF2B5EF4-FFF2-40B4-BE49-F238E27FC236}">
                  <a16:creationId xmlns:a16="http://schemas.microsoft.com/office/drawing/2014/main" id="{E00ABE59-E8E8-131C-BB46-C6978F78D1AA}"/>
                </a:ext>
              </a:extLst>
            </p:cNvPr>
            <p:cNvSpPr/>
            <p:nvPr/>
          </p:nvSpPr>
          <p:spPr>
            <a:xfrm>
              <a:off x="4338864" y="2379270"/>
              <a:ext cx="40707" cy="29304"/>
            </a:xfrm>
            <a:custGeom>
              <a:avLst/>
              <a:gdLst/>
              <a:ahLst/>
              <a:cxnLst/>
              <a:rect l="l" t="t" r="r" b="b"/>
              <a:pathLst>
                <a:path w="996" h="717" extrusionOk="0">
                  <a:moveTo>
                    <a:pt x="1" y="1"/>
                  </a:moveTo>
                  <a:lnTo>
                    <a:pt x="1" y="146"/>
                  </a:lnTo>
                  <a:lnTo>
                    <a:pt x="996" y="716"/>
                  </a:lnTo>
                  <a:lnTo>
                    <a:pt x="996"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5597;p71">
              <a:extLst>
                <a:ext uri="{FF2B5EF4-FFF2-40B4-BE49-F238E27FC236}">
                  <a16:creationId xmlns:a16="http://schemas.microsoft.com/office/drawing/2014/main" id="{0924FF79-2DB8-92C2-8AF1-43B6106E683E}"/>
                </a:ext>
              </a:extLst>
            </p:cNvPr>
            <p:cNvSpPr/>
            <p:nvPr/>
          </p:nvSpPr>
          <p:spPr>
            <a:xfrm>
              <a:off x="4338864" y="2349517"/>
              <a:ext cx="40707" cy="29304"/>
            </a:xfrm>
            <a:custGeom>
              <a:avLst/>
              <a:gdLst/>
              <a:ahLst/>
              <a:cxnLst/>
              <a:rect l="l" t="t" r="r" b="b"/>
              <a:pathLst>
                <a:path w="996" h="717" extrusionOk="0">
                  <a:moveTo>
                    <a:pt x="1" y="1"/>
                  </a:moveTo>
                  <a:lnTo>
                    <a:pt x="1" y="146"/>
                  </a:lnTo>
                  <a:lnTo>
                    <a:pt x="996" y="716"/>
                  </a:lnTo>
                  <a:lnTo>
                    <a:pt x="996"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5598;p71">
              <a:extLst>
                <a:ext uri="{FF2B5EF4-FFF2-40B4-BE49-F238E27FC236}">
                  <a16:creationId xmlns:a16="http://schemas.microsoft.com/office/drawing/2014/main" id="{D9491E5B-09A0-08C3-76C0-6BE4716560A6}"/>
                </a:ext>
              </a:extLst>
            </p:cNvPr>
            <p:cNvSpPr/>
            <p:nvPr/>
          </p:nvSpPr>
          <p:spPr>
            <a:xfrm>
              <a:off x="4179675" y="2212645"/>
              <a:ext cx="205372" cy="124040"/>
            </a:xfrm>
            <a:custGeom>
              <a:avLst/>
              <a:gdLst/>
              <a:ahLst/>
              <a:cxnLst/>
              <a:rect l="l" t="t" r="r" b="b"/>
              <a:pathLst>
                <a:path w="5025" h="3035" extrusionOk="0">
                  <a:moveTo>
                    <a:pt x="1" y="0"/>
                  </a:moveTo>
                  <a:lnTo>
                    <a:pt x="1" y="133"/>
                  </a:lnTo>
                  <a:lnTo>
                    <a:pt x="5025" y="3034"/>
                  </a:lnTo>
                  <a:lnTo>
                    <a:pt x="5025" y="288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5599;p71">
              <a:extLst>
                <a:ext uri="{FF2B5EF4-FFF2-40B4-BE49-F238E27FC236}">
                  <a16:creationId xmlns:a16="http://schemas.microsoft.com/office/drawing/2014/main" id="{EE862F81-8668-52DA-B7AA-578C5AEE95A2}"/>
                </a:ext>
              </a:extLst>
            </p:cNvPr>
            <p:cNvSpPr/>
            <p:nvPr/>
          </p:nvSpPr>
          <p:spPr>
            <a:xfrm>
              <a:off x="4179675" y="2304356"/>
              <a:ext cx="205372" cy="124040"/>
            </a:xfrm>
            <a:custGeom>
              <a:avLst/>
              <a:gdLst/>
              <a:ahLst/>
              <a:cxnLst/>
              <a:rect l="l" t="t" r="r" b="b"/>
              <a:pathLst>
                <a:path w="5025" h="3035" extrusionOk="0">
                  <a:moveTo>
                    <a:pt x="1" y="1"/>
                  </a:moveTo>
                  <a:lnTo>
                    <a:pt x="1" y="135"/>
                  </a:lnTo>
                  <a:lnTo>
                    <a:pt x="5025" y="3035"/>
                  </a:lnTo>
                  <a:lnTo>
                    <a:pt x="5025" y="288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5600;p71">
              <a:extLst>
                <a:ext uri="{FF2B5EF4-FFF2-40B4-BE49-F238E27FC236}">
                  <a16:creationId xmlns:a16="http://schemas.microsoft.com/office/drawing/2014/main" id="{11FD904C-9E22-31AD-A924-C4026B8B5FF1}"/>
                </a:ext>
              </a:extLst>
            </p:cNvPr>
            <p:cNvSpPr/>
            <p:nvPr/>
          </p:nvSpPr>
          <p:spPr>
            <a:xfrm>
              <a:off x="4315077" y="2475478"/>
              <a:ext cx="93265" cy="208355"/>
            </a:xfrm>
            <a:custGeom>
              <a:avLst/>
              <a:gdLst/>
              <a:ahLst/>
              <a:cxnLst/>
              <a:rect l="l" t="t" r="r" b="b"/>
              <a:pathLst>
                <a:path w="2282" h="5098" extrusionOk="0">
                  <a:moveTo>
                    <a:pt x="2282" y="1"/>
                  </a:moveTo>
                  <a:lnTo>
                    <a:pt x="13" y="1312"/>
                  </a:lnTo>
                  <a:lnTo>
                    <a:pt x="0" y="4103"/>
                  </a:lnTo>
                  <a:lnTo>
                    <a:pt x="0" y="4236"/>
                  </a:lnTo>
                  <a:lnTo>
                    <a:pt x="0" y="5098"/>
                  </a:lnTo>
                  <a:lnTo>
                    <a:pt x="2270" y="3787"/>
                  </a:lnTo>
                  <a:lnTo>
                    <a:pt x="2282" y="2925"/>
                  </a:lnTo>
                  <a:lnTo>
                    <a:pt x="2282" y="2779"/>
                  </a:lnTo>
                  <a:lnTo>
                    <a:pt x="2282"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5601;p71">
              <a:extLst>
                <a:ext uri="{FF2B5EF4-FFF2-40B4-BE49-F238E27FC236}">
                  <a16:creationId xmlns:a16="http://schemas.microsoft.com/office/drawing/2014/main" id="{69FF8E3B-7291-9AC3-966C-D44944E49E20}"/>
                </a:ext>
              </a:extLst>
            </p:cNvPr>
            <p:cNvSpPr/>
            <p:nvPr/>
          </p:nvSpPr>
          <p:spPr>
            <a:xfrm>
              <a:off x="4373603" y="2490354"/>
              <a:ext cx="26320" cy="59588"/>
            </a:xfrm>
            <a:custGeom>
              <a:avLst/>
              <a:gdLst/>
              <a:ahLst/>
              <a:cxnLst/>
              <a:rect l="l" t="t" r="r" b="b"/>
              <a:pathLst>
                <a:path w="644" h="1458" extrusionOk="0">
                  <a:moveTo>
                    <a:pt x="644" y="1"/>
                  </a:moveTo>
                  <a:lnTo>
                    <a:pt x="0" y="377"/>
                  </a:lnTo>
                  <a:lnTo>
                    <a:pt x="0" y="1178"/>
                  </a:lnTo>
                  <a:lnTo>
                    <a:pt x="0" y="1214"/>
                  </a:lnTo>
                  <a:lnTo>
                    <a:pt x="0" y="1457"/>
                  </a:lnTo>
                  <a:lnTo>
                    <a:pt x="644" y="1081"/>
                  </a:lnTo>
                  <a:lnTo>
                    <a:pt x="644" y="838"/>
                  </a:lnTo>
                  <a:lnTo>
                    <a:pt x="644" y="802"/>
                  </a:lnTo>
                  <a:lnTo>
                    <a:pt x="6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5602;p71">
              <a:extLst>
                <a:ext uri="{FF2B5EF4-FFF2-40B4-BE49-F238E27FC236}">
                  <a16:creationId xmlns:a16="http://schemas.microsoft.com/office/drawing/2014/main" id="{10EB7539-D6DE-5A6D-D045-2832047B58ED}"/>
                </a:ext>
              </a:extLst>
            </p:cNvPr>
            <p:cNvSpPr/>
            <p:nvPr/>
          </p:nvSpPr>
          <p:spPr>
            <a:xfrm>
              <a:off x="4561564" y="2379761"/>
              <a:ext cx="26320" cy="59057"/>
            </a:xfrm>
            <a:custGeom>
              <a:avLst/>
              <a:gdLst/>
              <a:ahLst/>
              <a:cxnLst/>
              <a:rect l="l" t="t" r="r" b="b"/>
              <a:pathLst>
                <a:path w="644" h="1445" extrusionOk="0">
                  <a:moveTo>
                    <a:pt x="643" y="0"/>
                  </a:moveTo>
                  <a:lnTo>
                    <a:pt x="1" y="364"/>
                  </a:lnTo>
                  <a:lnTo>
                    <a:pt x="1" y="1165"/>
                  </a:lnTo>
                  <a:lnTo>
                    <a:pt x="1" y="1202"/>
                  </a:lnTo>
                  <a:lnTo>
                    <a:pt x="1" y="1445"/>
                  </a:lnTo>
                  <a:lnTo>
                    <a:pt x="643" y="1068"/>
                  </a:lnTo>
                  <a:lnTo>
                    <a:pt x="643" y="826"/>
                  </a:lnTo>
                  <a:lnTo>
                    <a:pt x="643" y="790"/>
                  </a:lnTo>
                  <a:lnTo>
                    <a:pt x="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5603;p71">
              <a:extLst>
                <a:ext uri="{FF2B5EF4-FFF2-40B4-BE49-F238E27FC236}">
                  <a16:creationId xmlns:a16="http://schemas.microsoft.com/office/drawing/2014/main" id="{85463440-1E15-E42E-4CEF-0CAFD99BEF0D}"/>
                </a:ext>
              </a:extLst>
            </p:cNvPr>
            <p:cNvSpPr/>
            <p:nvPr/>
          </p:nvSpPr>
          <p:spPr>
            <a:xfrm>
              <a:off x="4315077" y="2589054"/>
              <a:ext cx="93265" cy="59548"/>
            </a:xfrm>
            <a:custGeom>
              <a:avLst/>
              <a:gdLst/>
              <a:ahLst/>
              <a:cxnLst/>
              <a:rect l="l" t="t" r="r" b="b"/>
              <a:pathLst>
                <a:path w="2282" h="1457" extrusionOk="0">
                  <a:moveTo>
                    <a:pt x="2282" y="0"/>
                  </a:moveTo>
                  <a:lnTo>
                    <a:pt x="0" y="1324"/>
                  </a:lnTo>
                  <a:lnTo>
                    <a:pt x="0" y="1457"/>
                  </a:lnTo>
                  <a:lnTo>
                    <a:pt x="2282" y="146"/>
                  </a:lnTo>
                  <a:lnTo>
                    <a:pt x="22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5604;p71">
              <a:extLst>
                <a:ext uri="{FF2B5EF4-FFF2-40B4-BE49-F238E27FC236}">
                  <a16:creationId xmlns:a16="http://schemas.microsoft.com/office/drawing/2014/main" id="{03C85BDE-F6C6-29D7-5BBB-FA5D6FC24050}"/>
                </a:ext>
              </a:extLst>
            </p:cNvPr>
            <p:cNvSpPr/>
            <p:nvPr/>
          </p:nvSpPr>
          <p:spPr>
            <a:xfrm>
              <a:off x="4048237" y="2374816"/>
              <a:ext cx="267372" cy="309018"/>
            </a:xfrm>
            <a:custGeom>
              <a:avLst/>
              <a:gdLst/>
              <a:ahLst/>
              <a:cxnLst/>
              <a:rect l="l" t="t" r="r" b="b"/>
              <a:pathLst>
                <a:path w="6542" h="7561" extrusionOk="0">
                  <a:moveTo>
                    <a:pt x="13" y="0"/>
                  </a:moveTo>
                  <a:lnTo>
                    <a:pt x="1" y="3786"/>
                  </a:lnTo>
                  <a:lnTo>
                    <a:pt x="6529" y="7561"/>
                  </a:lnTo>
                  <a:lnTo>
                    <a:pt x="6542" y="3775"/>
                  </a:lnTo>
                  <a:lnTo>
                    <a:pt x="13"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5605;p71">
              <a:extLst>
                <a:ext uri="{FF2B5EF4-FFF2-40B4-BE49-F238E27FC236}">
                  <a16:creationId xmlns:a16="http://schemas.microsoft.com/office/drawing/2014/main" id="{B763F73F-42B5-40C0-132A-6E34ECDEAF42}"/>
                </a:ext>
              </a:extLst>
            </p:cNvPr>
            <p:cNvSpPr/>
            <p:nvPr/>
          </p:nvSpPr>
          <p:spPr>
            <a:xfrm>
              <a:off x="4048769" y="2321235"/>
              <a:ext cx="359574" cy="207865"/>
            </a:xfrm>
            <a:custGeom>
              <a:avLst/>
              <a:gdLst/>
              <a:ahLst/>
              <a:cxnLst/>
              <a:rect l="l" t="t" r="r" b="b"/>
              <a:pathLst>
                <a:path w="8798" h="5086" extrusionOk="0">
                  <a:moveTo>
                    <a:pt x="2269" y="1"/>
                  </a:moveTo>
                  <a:lnTo>
                    <a:pt x="0" y="1311"/>
                  </a:lnTo>
                  <a:lnTo>
                    <a:pt x="6529" y="5086"/>
                  </a:lnTo>
                  <a:lnTo>
                    <a:pt x="8798" y="3775"/>
                  </a:lnTo>
                  <a:lnTo>
                    <a:pt x="22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5606;p71">
              <a:extLst>
                <a:ext uri="{FF2B5EF4-FFF2-40B4-BE49-F238E27FC236}">
                  <a16:creationId xmlns:a16="http://schemas.microsoft.com/office/drawing/2014/main" id="{C35B8D3E-6B66-5C8F-3632-9701267F629F}"/>
                </a:ext>
              </a:extLst>
            </p:cNvPr>
            <p:cNvSpPr/>
            <p:nvPr/>
          </p:nvSpPr>
          <p:spPr>
            <a:xfrm>
              <a:off x="3976838" y="2129802"/>
              <a:ext cx="93265" cy="159270"/>
            </a:xfrm>
            <a:custGeom>
              <a:avLst/>
              <a:gdLst/>
              <a:ahLst/>
              <a:cxnLst/>
              <a:rect l="l" t="t" r="r" b="b"/>
              <a:pathLst>
                <a:path w="2282" h="3897" extrusionOk="0">
                  <a:moveTo>
                    <a:pt x="2282" y="0"/>
                  </a:moveTo>
                  <a:lnTo>
                    <a:pt x="825" y="850"/>
                  </a:lnTo>
                  <a:lnTo>
                    <a:pt x="0" y="3896"/>
                  </a:lnTo>
                  <a:lnTo>
                    <a:pt x="2282" y="2573"/>
                  </a:lnTo>
                  <a:lnTo>
                    <a:pt x="2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5607;p71">
              <a:extLst>
                <a:ext uri="{FF2B5EF4-FFF2-40B4-BE49-F238E27FC236}">
                  <a16:creationId xmlns:a16="http://schemas.microsoft.com/office/drawing/2014/main" id="{3BBF0238-9408-0F11-6635-0DC5B5F41234}"/>
                </a:ext>
              </a:extLst>
            </p:cNvPr>
            <p:cNvSpPr/>
            <p:nvPr/>
          </p:nvSpPr>
          <p:spPr>
            <a:xfrm>
              <a:off x="3975816" y="2234960"/>
              <a:ext cx="94287" cy="361577"/>
            </a:xfrm>
            <a:custGeom>
              <a:avLst/>
              <a:gdLst/>
              <a:ahLst/>
              <a:cxnLst/>
              <a:rect l="l" t="t" r="r" b="b"/>
              <a:pathLst>
                <a:path w="2307" h="8847" extrusionOk="0">
                  <a:moveTo>
                    <a:pt x="2307" y="0"/>
                  </a:moveTo>
                  <a:lnTo>
                    <a:pt x="25" y="1323"/>
                  </a:lnTo>
                  <a:lnTo>
                    <a:pt x="1" y="8847"/>
                  </a:lnTo>
                  <a:lnTo>
                    <a:pt x="2282" y="7536"/>
                  </a:lnTo>
                  <a:lnTo>
                    <a:pt x="2307"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5608;p71">
              <a:extLst>
                <a:ext uri="{FF2B5EF4-FFF2-40B4-BE49-F238E27FC236}">
                  <a16:creationId xmlns:a16="http://schemas.microsoft.com/office/drawing/2014/main" id="{D633CC2C-27E6-ADAB-C4CE-414FA8E04201}"/>
                </a:ext>
              </a:extLst>
            </p:cNvPr>
            <p:cNvSpPr/>
            <p:nvPr/>
          </p:nvSpPr>
          <p:spPr>
            <a:xfrm>
              <a:off x="3949577" y="2148643"/>
              <a:ext cx="61019" cy="140429"/>
            </a:xfrm>
            <a:custGeom>
              <a:avLst/>
              <a:gdLst/>
              <a:ahLst/>
              <a:cxnLst/>
              <a:rect l="l" t="t" r="r" b="b"/>
              <a:pathLst>
                <a:path w="1493" h="3436" extrusionOk="0">
                  <a:moveTo>
                    <a:pt x="825" y="1"/>
                  </a:moveTo>
                  <a:lnTo>
                    <a:pt x="0" y="3047"/>
                  </a:lnTo>
                  <a:lnTo>
                    <a:pt x="667" y="3435"/>
                  </a:lnTo>
                  <a:lnTo>
                    <a:pt x="1492" y="389"/>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5609;p71">
              <a:extLst>
                <a:ext uri="{FF2B5EF4-FFF2-40B4-BE49-F238E27FC236}">
                  <a16:creationId xmlns:a16="http://schemas.microsoft.com/office/drawing/2014/main" id="{B31E8A21-3B3B-9483-50C1-683185BA04C5}"/>
                </a:ext>
              </a:extLst>
            </p:cNvPr>
            <p:cNvSpPr/>
            <p:nvPr/>
          </p:nvSpPr>
          <p:spPr>
            <a:xfrm>
              <a:off x="3948597" y="2273132"/>
              <a:ext cx="28282" cy="323404"/>
            </a:xfrm>
            <a:custGeom>
              <a:avLst/>
              <a:gdLst/>
              <a:ahLst/>
              <a:cxnLst/>
              <a:rect l="l" t="t" r="r" b="b"/>
              <a:pathLst>
                <a:path w="692" h="7913" extrusionOk="0">
                  <a:moveTo>
                    <a:pt x="24" y="1"/>
                  </a:moveTo>
                  <a:lnTo>
                    <a:pt x="0" y="7525"/>
                  </a:lnTo>
                  <a:lnTo>
                    <a:pt x="667" y="7913"/>
                  </a:lnTo>
                  <a:lnTo>
                    <a:pt x="691" y="389"/>
                  </a:lnTo>
                  <a:lnTo>
                    <a:pt x="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5610;p71">
              <a:extLst>
                <a:ext uri="{FF2B5EF4-FFF2-40B4-BE49-F238E27FC236}">
                  <a16:creationId xmlns:a16="http://schemas.microsoft.com/office/drawing/2014/main" id="{2A76591E-0C8C-B782-A6EC-465381D12035}"/>
                </a:ext>
              </a:extLst>
            </p:cNvPr>
            <p:cNvSpPr/>
            <p:nvPr/>
          </p:nvSpPr>
          <p:spPr>
            <a:xfrm>
              <a:off x="3983295" y="2113944"/>
              <a:ext cx="86808" cy="50597"/>
            </a:xfrm>
            <a:custGeom>
              <a:avLst/>
              <a:gdLst/>
              <a:ahLst/>
              <a:cxnLst/>
              <a:rect l="l" t="t" r="r" b="b"/>
              <a:pathLst>
                <a:path w="2124" h="1238" extrusionOk="0">
                  <a:moveTo>
                    <a:pt x="1457" y="0"/>
                  </a:moveTo>
                  <a:lnTo>
                    <a:pt x="0" y="850"/>
                  </a:lnTo>
                  <a:lnTo>
                    <a:pt x="667" y="1238"/>
                  </a:lnTo>
                  <a:lnTo>
                    <a:pt x="2124" y="388"/>
                  </a:lnTo>
                  <a:lnTo>
                    <a:pt x="1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5611;p71">
              <a:extLst>
                <a:ext uri="{FF2B5EF4-FFF2-40B4-BE49-F238E27FC236}">
                  <a16:creationId xmlns:a16="http://schemas.microsoft.com/office/drawing/2014/main" id="{8E7E8F23-4134-F60F-4F4C-486FE6C91082}"/>
                </a:ext>
              </a:extLst>
            </p:cNvPr>
            <p:cNvSpPr/>
            <p:nvPr/>
          </p:nvSpPr>
          <p:spPr>
            <a:xfrm>
              <a:off x="4146448" y="2287518"/>
              <a:ext cx="151791" cy="443930"/>
            </a:xfrm>
            <a:custGeom>
              <a:avLst/>
              <a:gdLst/>
              <a:ahLst/>
              <a:cxnLst/>
              <a:rect l="l" t="t" r="r" b="b"/>
              <a:pathLst>
                <a:path w="3714" h="10862" extrusionOk="0">
                  <a:moveTo>
                    <a:pt x="3714" y="0"/>
                  </a:moveTo>
                  <a:lnTo>
                    <a:pt x="2791" y="146"/>
                  </a:lnTo>
                  <a:lnTo>
                    <a:pt x="0" y="2816"/>
                  </a:lnTo>
                  <a:lnTo>
                    <a:pt x="1942" y="10862"/>
                  </a:lnTo>
                  <a:lnTo>
                    <a:pt x="3689" y="9842"/>
                  </a:lnTo>
                  <a:lnTo>
                    <a:pt x="3714"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5612;p71">
              <a:extLst>
                <a:ext uri="{FF2B5EF4-FFF2-40B4-BE49-F238E27FC236}">
                  <a16:creationId xmlns:a16="http://schemas.microsoft.com/office/drawing/2014/main" id="{2EF31A6F-206C-49B1-B39E-84F1E6D29335}"/>
                </a:ext>
              </a:extLst>
            </p:cNvPr>
            <p:cNvSpPr/>
            <p:nvPr/>
          </p:nvSpPr>
          <p:spPr>
            <a:xfrm>
              <a:off x="4019465" y="2147662"/>
              <a:ext cx="278774" cy="162213"/>
            </a:xfrm>
            <a:custGeom>
              <a:avLst/>
              <a:gdLst/>
              <a:ahLst/>
              <a:cxnLst/>
              <a:rect l="l" t="t" r="r" b="b"/>
              <a:pathLst>
                <a:path w="6821" h="3969" extrusionOk="0">
                  <a:moveTo>
                    <a:pt x="923" y="0"/>
                  </a:moveTo>
                  <a:lnTo>
                    <a:pt x="1" y="547"/>
                  </a:lnTo>
                  <a:lnTo>
                    <a:pt x="5898" y="3969"/>
                  </a:lnTo>
                  <a:lnTo>
                    <a:pt x="6821" y="3422"/>
                  </a:lnTo>
                  <a:lnTo>
                    <a:pt x="9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5613;p71">
              <a:extLst>
                <a:ext uri="{FF2B5EF4-FFF2-40B4-BE49-F238E27FC236}">
                  <a16:creationId xmlns:a16="http://schemas.microsoft.com/office/drawing/2014/main" id="{585B5E74-F3F2-42EE-89B0-523D3C062EAD}"/>
                </a:ext>
              </a:extLst>
            </p:cNvPr>
            <p:cNvSpPr/>
            <p:nvPr/>
          </p:nvSpPr>
          <p:spPr>
            <a:xfrm>
              <a:off x="3985257" y="2169977"/>
              <a:ext cx="275300" cy="266350"/>
            </a:xfrm>
            <a:custGeom>
              <a:avLst/>
              <a:gdLst/>
              <a:ahLst/>
              <a:cxnLst/>
              <a:rect l="l" t="t" r="r" b="b"/>
              <a:pathLst>
                <a:path w="6736" h="6517" extrusionOk="0">
                  <a:moveTo>
                    <a:pt x="838" y="1"/>
                  </a:moveTo>
                  <a:lnTo>
                    <a:pt x="1" y="3095"/>
                  </a:lnTo>
                  <a:lnTo>
                    <a:pt x="5910" y="6517"/>
                  </a:lnTo>
                  <a:lnTo>
                    <a:pt x="6735" y="3423"/>
                  </a:lnTo>
                  <a:lnTo>
                    <a:pt x="8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5614;p71">
              <a:extLst>
                <a:ext uri="{FF2B5EF4-FFF2-40B4-BE49-F238E27FC236}">
                  <a16:creationId xmlns:a16="http://schemas.microsoft.com/office/drawing/2014/main" id="{D04D92C6-94AD-06E7-496B-B3AC99DE6C12}"/>
                </a:ext>
              </a:extLst>
            </p:cNvPr>
            <p:cNvSpPr/>
            <p:nvPr/>
          </p:nvSpPr>
          <p:spPr>
            <a:xfrm>
              <a:off x="4025963" y="2272641"/>
              <a:ext cx="180564" cy="111657"/>
            </a:xfrm>
            <a:custGeom>
              <a:avLst/>
              <a:gdLst/>
              <a:ahLst/>
              <a:cxnLst/>
              <a:rect l="l" t="t" r="r" b="b"/>
              <a:pathLst>
                <a:path w="4418" h="2732" extrusionOk="0">
                  <a:moveTo>
                    <a:pt x="60" y="0"/>
                  </a:moveTo>
                  <a:lnTo>
                    <a:pt x="0" y="207"/>
                  </a:lnTo>
                  <a:lnTo>
                    <a:pt x="4369" y="2731"/>
                  </a:lnTo>
                  <a:lnTo>
                    <a:pt x="4417" y="2524"/>
                  </a:ln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5615;p71">
              <a:extLst>
                <a:ext uri="{FF2B5EF4-FFF2-40B4-BE49-F238E27FC236}">
                  <a16:creationId xmlns:a16="http://schemas.microsoft.com/office/drawing/2014/main" id="{3F7F8162-F444-0CF3-6E97-0730A75B201F}"/>
                </a:ext>
              </a:extLst>
            </p:cNvPr>
            <p:cNvSpPr/>
            <p:nvPr/>
          </p:nvSpPr>
          <p:spPr>
            <a:xfrm>
              <a:off x="4021468" y="2289480"/>
              <a:ext cx="180564" cy="111657"/>
            </a:xfrm>
            <a:custGeom>
              <a:avLst/>
              <a:gdLst/>
              <a:ahLst/>
              <a:cxnLst/>
              <a:rect l="l" t="t" r="r" b="b"/>
              <a:pathLst>
                <a:path w="4418" h="2732" extrusionOk="0">
                  <a:moveTo>
                    <a:pt x="62" y="1"/>
                  </a:moveTo>
                  <a:lnTo>
                    <a:pt x="0" y="208"/>
                  </a:lnTo>
                  <a:lnTo>
                    <a:pt x="4357" y="2732"/>
                  </a:lnTo>
                  <a:lnTo>
                    <a:pt x="4417" y="2525"/>
                  </a:lnTo>
                  <a:lnTo>
                    <a:pt x="62"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5616;p71">
              <a:extLst>
                <a:ext uri="{FF2B5EF4-FFF2-40B4-BE49-F238E27FC236}">
                  <a16:creationId xmlns:a16="http://schemas.microsoft.com/office/drawing/2014/main" id="{E7DA29CD-46CC-A73F-D8D1-1706A35D311E}"/>
                </a:ext>
              </a:extLst>
            </p:cNvPr>
            <p:cNvSpPr/>
            <p:nvPr/>
          </p:nvSpPr>
          <p:spPr>
            <a:xfrm>
              <a:off x="4021468" y="2297940"/>
              <a:ext cx="178111" cy="103687"/>
            </a:xfrm>
            <a:custGeom>
              <a:avLst/>
              <a:gdLst/>
              <a:ahLst/>
              <a:cxnLst/>
              <a:rect l="l" t="t" r="r" b="b"/>
              <a:pathLst>
                <a:path w="4358" h="2537" extrusionOk="0">
                  <a:moveTo>
                    <a:pt x="0" y="1"/>
                  </a:moveTo>
                  <a:lnTo>
                    <a:pt x="0" y="12"/>
                  </a:lnTo>
                  <a:lnTo>
                    <a:pt x="4357" y="2536"/>
                  </a:lnTo>
                  <a:lnTo>
                    <a:pt x="4357" y="252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5617;p71">
              <a:extLst>
                <a:ext uri="{FF2B5EF4-FFF2-40B4-BE49-F238E27FC236}">
                  <a16:creationId xmlns:a16="http://schemas.microsoft.com/office/drawing/2014/main" id="{3C8411B1-5370-431B-2FB2-9E1625F8732C}"/>
                </a:ext>
              </a:extLst>
            </p:cNvPr>
            <p:cNvSpPr/>
            <p:nvPr/>
          </p:nvSpPr>
          <p:spPr>
            <a:xfrm>
              <a:off x="4030909" y="2255762"/>
              <a:ext cx="180032" cy="111657"/>
            </a:xfrm>
            <a:custGeom>
              <a:avLst/>
              <a:gdLst/>
              <a:ahLst/>
              <a:cxnLst/>
              <a:rect l="l" t="t" r="r" b="b"/>
              <a:pathLst>
                <a:path w="4405" h="2732" extrusionOk="0">
                  <a:moveTo>
                    <a:pt x="49" y="1"/>
                  </a:moveTo>
                  <a:lnTo>
                    <a:pt x="0" y="208"/>
                  </a:lnTo>
                  <a:lnTo>
                    <a:pt x="4356" y="2732"/>
                  </a:lnTo>
                  <a:lnTo>
                    <a:pt x="4405" y="2525"/>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5618;p71">
              <a:extLst>
                <a:ext uri="{FF2B5EF4-FFF2-40B4-BE49-F238E27FC236}">
                  <a16:creationId xmlns:a16="http://schemas.microsoft.com/office/drawing/2014/main" id="{B2FA41C2-FE97-9051-91E5-1986552A0C52}"/>
                </a:ext>
              </a:extLst>
            </p:cNvPr>
            <p:cNvSpPr/>
            <p:nvPr/>
          </p:nvSpPr>
          <p:spPr>
            <a:xfrm>
              <a:off x="4044273" y="2204716"/>
              <a:ext cx="180564" cy="111616"/>
            </a:xfrm>
            <a:custGeom>
              <a:avLst/>
              <a:gdLst/>
              <a:ahLst/>
              <a:cxnLst/>
              <a:rect l="l" t="t" r="r" b="b"/>
              <a:pathLst>
                <a:path w="4418" h="2731" extrusionOk="0">
                  <a:moveTo>
                    <a:pt x="49" y="0"/>
                  </a:moveTo>
                  <a:lnTo>
                    <a:pt x="1" y="206"/>
                  </a:lnTo>
                  <a:lnTo>
                    <a:pt x="4357" y="2730"/>
                  </a:lnTo>
                  <a:lnTo>
                    <a:pt x="4418" y="2524"/>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5619;p71">
              <a:extLst>
                <a:ext uri="{FF2B5EF4-FFF2-40B4-BE49-F238E27FC236}">
                  <a16:creationId xmlns:a16="http://schemas.microsoft.com/office/drawing/2014/main" id="{D92C6E9F-41FD-A3FA-A788-00FCF33F968A}"/>
                </a:ext>
              </a:extLst>
            </p:cNvPr>
            <p:cNvSpPr/>
            <p:nvPr/>
          </p:nvSpPr>
          <p:spPr>
            <a:xfrm>
              <a:off x="4039818" y="2221554"/>
              <a:ext cx="180564" cy="111616"/>
            </a:xfrm>
            <a:custGeom>
              <a:avLst/>
              <a:gdLst/>
              <a:ahLst/>
              <a:cxnLst/>
              <a:rect l="l" t="t" r="r" b="b"/>
              <a:pathLst>
                <a:path w="4418" h="2731" extrusionOk="0">
                  <a:moveTo>
                    <a:pt x="49" y="1"/>
                  </a:moveTo>
                  <a:lnTo>
                    <a:pt x="1" y="207"/>
                  </a:lnTo>
                  <a:lnTo>
                    <a:pt x="4357" y="2731"/>
                  </a:lnTo>
                  <a:lnTo>
                    <a:pt x="4418" y="2525"/>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5620;p71">
              <a:extLst>
                <a:ext uri="{FF2B5EF4-FFF2-40B4-BE49-F238E27FC236}">
                  <a16:creationId xmlns:a16="http://schemas.microsoft.com/office/drawing/2014/main" id="{5643CC5C-29D1-A6D8-CE12-9D09C4EFA91E}"/>
                </a:ext>
              </a:extLst>
            </p:cNvPr>
            <p:cNvSpPr/>
            <p:nvPr/>
          </p:nvSpPr>
          <p:spPr>
            <a:xfrm>
              <a:off x="4035363" y="2238433"/>
              <a:ext cx="180073" cy="111616"/>
            </a:xfrm>
            <a:custGeom>
              <a:avLst/>
              <a:gdLst/>
              <a:ahLst/>
              <a:cxnLst/>
              <a:rect l="l" t="t" r="r" b="b"/>
              <a:pathLst>
                <a:path w="4406" h="2731" extrusionOk="0">
                  <a:moveTo>
                    <a:pt x="49" y="1"/>
                  </a:moveTo>
                  <a:lnTo>
                    <a:pt x="0" y="206"/>
                  </a:lnTo>
                  <a:lnTo>
                    <a:pt x="4357" y="2730"/>
                  </a:lnTo>
                  <a:lnTo>
                    <a:pt x="4406" y="2525"/>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5621;p71">
              <a:extLst>
                <a:ext uri="{FF2B5EF4-FFF2-40B4-BE49-F238E27FC236}">
                  <a16:creationId xmlns:a16="http://schemas.microsoft.com/office/drawing/2014/main" id="{CDB6B366-031E-3AA5-FFFF-85504FF0F31D}"/>
                </a:ext>
              </a:extLst>
            </p:cNvPr>
            <p:cNvSpPr/>
            <p:nvPr/>
          </p:nvSpPr>
          <p:spPr>
            <a:xfrm>
              <a:off x="3984766" y="2296428"/>
              <a:ext cx="242073" cy="435020"/>
            </a:xfrm>
            <a:custGeom>
              <a:avLst/>
              <a:gdLst/>
              <a:ahLst/>
              <a:cxnLst/>
              <a:rect l="l" t="t" r="r" b="b"/>
              <a:pathLst>
                <a:path w="5923" h="10644" extrusionOk="0">
                  <a:moveTo>
                    <a:pt x="13" y="1"/>
                  </a:moveTo>
                  <a:lnTo>
                    <a:pt x="0" y="7222"/>
                  </a:lnTo>
                  <a:lnTo>
                    <a:pt x="5898" y="10644"/>
                  </a:lnTo>
                  <a:lnTo>
                    <a:pt x="5922" y="3423"/>
                  </a:lnTo>
                  <a:lnTo>
                    <a:pt x="13"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5622;p71">
              <a:extLst>
                <a:ext uri="{FF2B5EF4-FFF2-40B4-BE49-F238E27FC236}">
                  <a16:creationId xmlns:a16="http://schemas.microsoft.com/office/drawing/2014/main" id="{5FA08EAF-488F-4E0F-0670-A8F426DCB2C7}"/>
                </a:ext>
              </a:extLst>
            </p:cNvPr>
            <p:cNvSpPr/>
            <p:nvPr/>
          </p:nvSpPr>
          <p:spPr>
            <a:xfrm>
              <a:off x="4235217" y="2279099"/>
              <a:ext cx="93306" cy="159230"/>
            </a:xfrm>
            <a:custGeom>
              <a:avLst/>
              <a:gdLst/>
              <a:ahLst/>
              <a:cxnLst/>
              <a:rect l="l" t="t" r="r" b="b"/>
              <a:pathLst>
                <a:path w="2283" h="3896" extrusionOk="0">
                  <a:moveTo>
                    <a:pt x="2282" y="1"/>
                  </a:moveTo>
                  <a:lnTo>
                    <a:pt x="826" y="850"/>
                  </a:lnTo>
                  <a:lnTo>
                    <a:pt x="1" y="3895"/>
                  </a:lnTo>
                  <a:lnTo>
                    <a:pt x="2270" y="2573"/>
                  </a:lnTo>
                  <a:lnTo>
                    <a:pt x="22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5623;p71">
              <a:extLst>
                <a:ext uri="{FF2B5EF4-FFF2-40B4-BE49-F238E27FC236}">
                  <a16:creationId xmlns:a16="http://schemas.microsoft.com/office/drawing/2014/main" id="{1952FE94-5A7B-7B0C-1D82-F27374790208}"/>
                </a:ext>
              </a:extLst>
            </p:cNvPr>
            <p:cNvSpPr/>
            <p:nvPr/>
          </p:nvSpPr>
          <p:spPr>
            <a:xfrm>
              <a:off x="4234237" y="2384256"/>
              <a:ext cx="93756" cy="361536"/>
            </a:xfrm>
            <a:custGeom>
              <a:avLst/>
              <a:gdLst/>
              <a:ahLst/>
              <a:cxnLst/>
              <a:rect l="l" t="t" r="r" b="b"/>
              <a:pathLst>
                <a:path w="2294" h="8846" extrusionOk="0">
                  <a:moveTo>
                    <a:pt x="2294" y="0"/>
                  </a:moveTo>
                  <a:lnTo>
                    <a:pt x="25" y="1322"/>
                  </a:lnTo>
                  <a:lnTo>
                    <a:pt x="1" y="8846"/>
                  </a:lnTo>
                  <a:lnTo>
                    <a:pt x="2282" y="7535"/>
                  </a:lnTo>
                  <a:lnTo>
                    <a:pt x="22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5624;p71">
              <a:extLst>
                <a:ext uri="{FF2B5EF4-FFF2-40B4-BE49-F238E27FC236}">
                  <a16:creationId xmlns:a16="http://schemas.microsoft.com/office/drawing/2014/main" id="{E7D0ED23-0872-2CC0-D859-A27BAC4D1356}"/>
                </a:ext>
              </a:extLst>
            </p:cNvPr>
            <p:cNvSpPr/>
            <p:nvPr/>
          </p:nvSpPr>
          <p:spPr>
            <a:xfrm>
              <a:off x="4207957" y="2297940"/>
              <a:ext cx="61060" cy="140388"/>
            </a:xfrm>
            <a:custGeom>
              <a:avLst/>
              <a:gdLst/>
              <a:ahLst/>
              <a:cxnLst/>
              <a:rect l="l" t="t" r="r" b="b"/>
              <a:pathLst>
                <a:path w="1494" h="3435" extrusionOk="0">
                  <a:moveTo>
                    <a:pt x="825" y="1"/>
                  </a:moveTo>
                  <a:lnTo>
                    <a:pt x="0" y="3046"/>
                  </a:lnTo>
                  <a:lnTo>
                    <a:pt x="668" y="3434"/>
                  </a:lnTo>
                  <a:lnTo>
                    <a:pt x="1493" y="389"/>
                  </a:lnTo>
                  <a:lnTo>
                    <a:pt x="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5625;p71">
              <a:extLst>
                <a:ext uri="{FF2B5EF4-FFF2-40B4-BE49-F238E27FC236}">
                  <a16:creationId xmlns:a16="http://schemas.microsoft.com/office/drawing/2014/main" id="{1A51E960-38A6-4C05-CFB6-AE44C482D3F2}"/>
                </a:ext>
              </a:extLst>
            </p:cNvPr>
            <p:cNvSpPr/>
            <p:nvPr/>
          </p:nvSpPr>
          <p:spPr>
            <a:xfrm>
              <a:off x="4206935" y="2422429"/>
              <a:ext cx="28323" cy="323363"/>
            </a:xfrm>
            <a:custGeom>
              <a:avLst/>
              <a:gdLst/>
              <a:ahLst/>
              <a:cxnLst/>
              <a:rect l="l" t="t" r="r" b="b"/>
              <a:pathLst>
                <a:path w="693" h="7912" extrusionOk="0">
                  <a:moveTo>
                    <a:pt x="25" y="0"/>
                  </a:moveTo>
                  <a:lnTo>
                    <a:pt x="1" y="7524"/>
                  </a:lnTo>
                  <a:lnTo>
                    <a:pt x="669" y="7912"/>
                  </a:lnTo>
                  <a:lnTo>
                    <a:pt x="693" y="388"/>
                  </a:lnTo>
                  <a:lnTo>
                    <a:pt x="25" y="0"/>
                  </a:lnTo>
                  <a:close/>
                </a:path>
              </a:pathLst>
            </a:custGeom>
            <a:solidFill>
              <a:srgbClr val="E9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5626;p71">
              <a:extLst>
                <a:ext uri="{FF2B5EF4-FFF2-40B4-BE49-F238E27FC236}">
                  <a16:creationId xmlns:a16="http://schemas.microsoft.com/office/drawing/2014/main" id="{873EF234-4CE5-C59D-5624-9EE084504550}"/>
                </a:ext>
              </a:extLst>
            </p:cNvPr>
            <p:cNvSpPr/>
            <p:nvPr/>
          </p:nvSpPr>
          <p:spPr>
            <a:xfrm>
              <a:off x="4241675" y="2263241"/>
              <a:ext cx="86849" cy="50597"/>
            </a:xfrm>
            <a:custGeom>
              <a:avLst/>
              <a:gdLst/>
              <a:ahLst/>
              <a:cxnLst/>
              <a:rect l="l" t="t" r="r" b="b"/>
              <a:pathLst>
                <a:path w="2125" h="1238" extrusionOk="0">
                  <a:moveTo>
                    <a:pt x="1456" y="0"/>
                  </a:moveTo>
                  <a:lnTo>
                    <a:pt x="0" y="850"/>
                  </a:lnTo>
                  <a:lnTo>
                    <a:pt x="668" y="1238"/>
                  </a:lnTo>
                  <a:lnTo>
                    <a:pt x="2124" y="389"/>
                  </a:lnTo>
                  <a:lnTo>
                    <a:pt x="1456"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5627;p71">
              <a:extLst>
                <a:ext uri="{FF2B5EF4-FFF2-40B4-BE49-F238E27FC236}">
                  <a16:creationId xmlns:a16="http://schemas.microsoft.com/office/drawing/2014/main" id="{F8588273-ADCE-6B58-BFA8-C40BC78CB394}"/>
                </a:ext>
              </a:extLst>
            </p:cNvPr>
            <p:cNvSpPr/>
            <p:nvPr/>
          </p:nvSpPr>
          <p:spPr>
            <a:xfrm>
              <a:off x="3914347" y="2437796"/>
              <a:ext cx="83334" cy="219268"/>
            </a:xfrm>
            <a:custGeom>
              <a:avLst/>
              <a:gdLst/>
              <a:ahLst/>
              <a:cxnLst/>
              <a:rect l="l" t="t" r="r" b="b"/>
              <a:pathLst>
                <a:path w="2039" h="5365" extrusionOk="0">
                  <a:moveTo>
                    <a:pt x="2039" y="1"/>
                  </a:moveTo>
                  <a:lnTo>
                    <a:pt x="0" y="1177"/>
                  </a:lnTo>
                  <a:lnTo>
                    <a:pt x="0" y="5364"/>
                  </a:lnTo>
                  <a:lnTo>
                    <a:pt x="2027" y="4187"/>
                  </a:lnTo>
                  <a:lnTo>
                    <a:pt x="2039"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5628;p71">
              <a:extLst>
                <a:ext uri="{FF2B5EF4-FFF2-40B4-BE49-F238E27FC236}">
                  <a16:creationId xmlns:a16="http://schemas.microsoft.com/office/drawing/2014/main" id="{074FB7B6-87D8-12CA-206B-86481E51E7C8}"/>
                </a:ext>
              </a:extLst>
            </p:cNvPr>
            <p:cNvSpPr/>
            <p:nvPr/>
          </p:nvSpPr>
          <p:spPr>
            <a:xfrm>
              <a:off x="3868246" y="2459620"/>
              <a:ext cx="46142" cy="197443"/>
            </a:xfrm>
            <a:custGeom>
              <a:avLst/>
              <a:gdLst/>
              <a:ahLst/>
              <a:cxnLst/>
              <a:rect l="l" t="t" r="r" b="b"/>
              <a:pathLst>
                <a:path w="1129" h="4831" extrusionOk="0">
                  <a:moveTo>
                    <a:pt x="0" y="1"/>
                  </a:moveTo>
                  <a:lnTo>
                    <a:pt x="0" y="4175"/>
                  </a:lnTo>
                  <a:lnTo>
                    <a:pt x="1128" y="4830"/>
                  </a:lnTo>
                  <a:lnTo>
                    <a:pt x="1128" y="643"/>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5629;p71">
              <a:extLst>
                <a:ext uri="{FF2B5EF4-FFF2-40B4-BE49-F238E27FC236}">
                  <a16:creationId xmlns:a16="http://schemas.microsoft.com/office/drawing/2014/main" id="{1267D9DF-5824-3D95-C911-055B0A509C0E}"/>
                </a:ext>
              </a:extLst>
            </p:cNvPr>
            <p:cNvSpPr/>
            <p:nvPr/>
          </p:nvSpPr>
          <p:spPr>
            <a:xfrm>
              <a:off x="3868246" y="2411026"/>
              <a:ext cx="129435" cy="74915"/>
            </a:xfrm>
            <a:custGeom>
              <a:avLst/>
              <a:gdLst/>
              <a:ahLst/>
              <a:cxnLst/>
              <a:rect l="l" t="t" r="r" b="b"/>
              <a:pathLst>
                <a:path w="3167" h="1833" extrusionOk="0">
                  <a:moveTo>
                    <a:pt x="2039" y="0"/>
                  </a:moveTo>
                  <a:lnTo>
                    <a:pt x="0" y="1190"/>
                  </a:lnTo>
                  <a:lnTo>
                    <a:pt x="1128" y="1832"/>
                  </a:lnTo>
                  <a:lnTo>
                    <a:pt x="3167" y="656"/>
                  </a:lnTo>
                  <a:lnTo>
                    <a:pt x="2039" y="0"/>
                  </a:ln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5630;p71">
              <a:extLst>
                <a:ext uri="{FF2B5EF4-FFF2-40B4-BE49-F238E27FC236}">
                  <a16:creationId xmlns:a16="http://schemas.microsoft.com/office/drawing/2014/main" id="{8DFBE093-2C0F-572A-B30D-A166239FA283}"/>
                </a:ext>
              </a:extLst>
            </p:cNvPr>
            <p:cNvSpPr/>
            <p:nvPr/>
          </p:nvSpPr>
          <p:spPr>
            <a:xfrm>
              <a:off x="4105782" y="2694703"/>
              <a:ext cx="84356" cy="50638"/>
            </a:xfrm>
            <a:custGeom>
              <a:avLst/>
              <a:gdLst/>
              <a:ahLst/>
              <a:cxnLst/>
              <a:rect l="l" t="t" r="r" b="b"/>
              <a:pathLst>
                <a:path w="2064" h="1239" extrusionOk="0">
                  <a:moveTo>
                    <a:pt x="2063" y="1"/>
                  </a:moveTo>
                  <a:lnTo>
                    <a:pt x="0" y="1190"/>
                  </a:lnTo>
                  <a:lnTo>
                    <a:pt x="0" y="1238"/>
                  </a:lnTo>
                  <a:lnTo>
                    <a:pt x="2063" y="49"/>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5631;p71">
              <a:extLst>
                <a:ext uri="{FF2B5EF4-FFF2-40B4-BE49-F238E27FC236}">
                  <a16:creationId xmlns:a16="http://schemas.microsoft.com/office/drawing/2014/main" id="{13B2D7CF-2996-DB47-9B93-8F2767D42E17}"/>
                </a:ext>
              </a:extLst>
            </p:cNvPr>
            <p:cNvSpPr/>
            <p:nvPr/>
          </p:nvSpPr>
          <p:spPr>
            <a:xfrm>
              <a:off x="3940627" y="2648070"/>
              <a:ext cx="165197" cy="97271"/>
            </a:xfrm>
            <a:custGeom>
              <a:avLst/>
              <a:gdLst/>
              <a:ahLst/>
              <a:cxnLst/>
              <a:rect l="l" t="t" r="r" b="b"/>
              <a:pathLst>
                <a:path w="4042" h="2380" extrusionOk="0">
                  <a:moveTo>
                    <a:pt x="1" y="1"/>
                  </a:moveTo>
                  <a:lnTo>
                    <a:pt x="1" y="37"/>
                  </a:lnTo>
                  <a:lnTo>
                    <a:pt x="4041" y="2379"/>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5632;p71">
              <a:extLst>
                <a:ext uri="{FF2B5EF4-FFF2-40B4-BE49-F238E27FC236}">
                  <a16:creationId xmlns:a16="http://schemas.microsoft.com/office/drawing/2014/main" id="{5AF3C613-735E-BD3E-A69F-B03C5869CEDD}"/>
                </a:ext>
              </a:extLst>
            </p:cNvPr>
            <p:cNvSpPr/>
            <p:nvPr/>
          </p:nvSpPr>
          <p:spPr>
            <a:xfrm>
              <a:off x="3940627" y="2599476"/>
              <a:ext cx="249511" cy="143862"/>
            </a:xfrm>
            <a:custGeom>
              <a:avLst/>
              <a:gdLst/>
              <a:ahLst/>
              <a:cxnLst/>
              <a:rect l="l" t="t" r="r" b="b"/>
              <a:pathLst>
                <a:path w="6105" h="3520"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5633;p71">
              <a:extLst>
                <a:ext uri="{FF2B5EF4-FFF2-40B4-BE49-F238E27FC236}">
                  <a16:creationId xmlns:a16="http://schemas.microsoft.com/office/drawing/2014/main" id="{29F9D23D-E93C-9B04-C507-B80588E59FE3}"/>
                </a:ext>
              </a:extLst>
            </p:cNvPr>
            <p:cNvSpPr/>
            <p:nvPr/>
          </p:nvSpPr>
          <p:spPr>
            <a:xfrm>
              <a:off x="4105782" y="2691719"/>
              <a:ext cx="84356" cy="50638"/>
            </a:xfrm>
            <a:custGeom>
              <a:avLst/>
              <a:gdLst/>
              <a:ahLst/>
              <a:cxnLst/>
              <a:rect l="l" t="t" r="r" b="b"/>
              <a:pathLst>
                <a:path w="2064" h="1239" extrusionOk="0">
                  <a:moveTo>
                    <a:pt x="2063" y="1"/>
                  </a:moveTo>
                  <a:lnTo>
                    <a:pt x="0" y="1190"/>
                  </a:lnTo>
                  <a:lnTo>
                    <a:pt x="0" y="1238"/>
                  </a:lnTo>
                  <a:lnTo>
                    <a:pt x="2063" y="49"/>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5634;p71">
              <a:extLst>
                <a:ext uri="{FF2B5EF4-FFF2-40B4-BE49-F238E27FC236}">
                  <a16:creationId xmlns:a16="http://schemas.microsoft.com/office/drawing/2014/main" id="{F4D24599-CD6E-D17D-AAF7-3C55F6C79F40}"/>
                </a:ext>
              </a:extLst>
            </p:cNvPr>
            <p:cNvSpPr/>
            <p:nvPr/>
          </p:nvSpPr>
          <p:spPr>
            <a:xfrm>
              <a:off x="3940627" y="2645128"/>
              <a:ext cx="165197" cy="97230"/>
            </a:xfrm>
            <a:custGeom>
              <a:avLst/>
              <a:gdLst/>
              <a:ahLst/>
              <a:cxnLst/>
              <a:rect l="l" t="t" r="r" b="b"/>
              <a:pathLst>
                <a:path w="4042" h="2379" extrusionOk="0">
                  <a:moveTo>
                    <a:pt x="1" y="0"/>
                  </a:moveTo>
                  <a:lnTo>
                    <a:pt x="1" y="49"/>
                  </a:lnTo>
                  <a:lnTo>
                    <a:pt x="4041" y="2378"/>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5635;p71">
              <a:extLst>
                <a:ext uri="{FF2B5EF4-FFF2-40B4-BE49-F238E27FC236}">
                  <a16:creationId xmlns:a16="http://schemas.microsoft.com/office/drawing/2014/main" id="{708DA575-024A-B6F5-180F-4EC6131E6678}"/>
                </a:ext>
              </a:extLst>
            </p:cNvPr>
            <p:cNvSpPr/>
            <p:nvPr/>
          </p:nvSpPr>
          <p:spPr>
            <a:xfrm>
              <a:off x="3940627" y="2596493"/>
              <a:ext cx="249511" cy="143862"/>
            </a:xfrm>
            <a:custGeom>
              <a:avLst/>
              <a:gdLst/>
              <a:ahLst/>
              <a:cxnLst/>
              <a:rect l="l" t="t" r="r" b="b"/>
              <a:pathLst>
                <a:path w="6105" h="3520"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5636;p71">
              <a:extLst>
                <a:ext uri="{FF2B5EF4-FFF2-40B4-BE49-F238E27FC236}">
                  <a16:creationId xmlns:a16="http://schemas.microsoft.com/office/drawing/2014/main" id="{268F22A5-1D01-0270-B032-1C5F543393D8}"/>
                </a:ext>
              </a:extLst>
            </p:cNvPr>
            <p:cNvSpPr/>
            <p:nvPr/>
          </p:nvSpPr>
          <p:spPr>
            <a:xfrm>
              <a:off x="4105782" y="2688736"/>
              <a:ext cx="84356" cy="50638"/>
            </a:xfrm>
            <a:custGeom>
              <a:avLst/>
              <a:gdLst/>
              <a:ahLst/>
              <a:cxnLst/>
              <a:rect l="l" t="t" r="r" b="b"/>
              <a:pathLst>
                <a:path w="2064" h="1239" extrusionOk="0">
                  <a:moveTo>
                    <a:pt x="2063" y="1"/>
                  </a:moveTo>
                  <a:lnTo>
                    <a:pt x="0" y="1190"/>
                  </a:lnTo>
                  <a:lnTo>
                    <a:pt x="0" y="1239"/>
                  </a:lnTo>
                  <a:lnTo>
                    <a:pt x="2063" y="49"/>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5637;p71">
              <a:extLst>
                <a:ext uri="{FF2B5EF4-FFF2-40B4-BE49-F238E27FC236}">
                  <a16:creationId xmlns:a16="http://schemas.microsoft.com/office/drawing/2014/main" id="{A8F5B58E-6942-0A50-45BD-0EF09828FCC3}"/>
                </a:ext>
              </a:extLst>
            </p:cNvPr>
            <p:cNvSpPr/>
            <p:nvPr/>
          </p:nvSpPr>
          <p:spPr>
            <a:xfrm>
              <a:off x="3940627" y="2642144"/>
              <a:ext cx="165197" cy="97230"/>
            </a:xfrm>
            <a:custGeom>
              <a:avLst/>
              <a:gdLst/>
              <a:ahLst/>
              <a:cxnLst/>
              <a:rect l="l" t="t" r="r" b="b"/>
              <a:pathLst>
                <a:path w="4042" h="2379" extrusionOk="0">
                  <a:moveTo>
                    <a:pt x="1" y="0"/>
                  </a:moveTo>
                  <a:lnTo>
                    <a:pt x="1" y="49"/>
                  </a:lnTo>
                  <a:lnTo>
                    <a:pt x="4041" y="2379"/>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5638;p71">
              <a:extLst>
                <a:ext uri="{FF2B5EF4-FFF2-40B4-BE49-F238E27FC236}">
                  <a16:creationId xmlns:a16="http://schemas.microsoft.com/office/drawing/2014/main" id="{9B5C64F4-9C18-CA1B-56F5-274E9191007F}"/>
                </a:ext>
              </a:extLst>
            </p:cNvPr>
            <p:cNvSpPr/>
            <p:nvPr/>
          </p:nvSpPr>
          <p:spPr>
            <a:xfrm>
              <a:off x="3940627" y="2593550"/>
              <a:ext cx="249511" cy="143862"/>
            </a:xfrm>
            <a:custGeom>
              <a:avLst/>
              <a:gdLst/>
              <a:ahLst/>
              <a:cxnLst/>
              <a:rect l="l" t="t" r="r" b="b"/>
              <a:pathLst>
                <a:path w="6105" h="3520" extrusionOk="0">
                  <a:moveTo>
                    <a:pt x="2064" y="0"/>
                  </a:moveTo>
                  <a:lnTo>
                    <a:pt x="1" y="1189"/>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5639;p71">
              <a:extLst>
                <a:ext uri="{FF2B5EF4-FFF2-40B4-BE49-F238E27FC236}">
                  <a16:creationId xmlns:a16="http://schemas.microsoft.com/office/drawing/2014/main" id="{606E02C4-73A9-B519-5F09-487FC1E63205}"/>
                </a:ext>
              </a:extLst>
            </p:cNvPr>
            <p:cNvSpPr/>
            <p:nvPr/>
          </p:nvSpPr>
          <p:spPr>
            <a:xfrm>
              <a:off x="4105782" y="2686243"/>
              <a:ext cx="84356" cy="50147"/>
            </a:xfrm>
            <a:custGeom>
              <a:avLst/>
              <a:gdLst/>
              <a:ahLst/>
              <a:cxnLst/>
              <a:rect l="l" t="t" r="r" b="b"/>
              <a:pathLst>
                <a:path w="2064" h="1227" extrusionOk="0">
                  <a:moveTo>
                    <a:pt x="2063" y="1"/>
                  </a:moveTo>
                  <a:lnTo>
                    <a:pt x="0" y="1178"/>
                  </a:lnTo>
                  <a:lnTo>
                    <a:pt x="0" y="1227"/>
                  </a:lnTo>
                  <a:lnTo>
                    <a:pt x="2063" y="38"/>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5640;p71">
              <a:extLst>
                <a:ext uri="{FF2B5EF4-FFF2-40B4-BE49-F238E27FC236}">
                  <a16:creationId xmlns:a16="http://schemas.microsoft.com/office/drawing/2014/main" id="{EF615A92-FCD1-97A1-700B-F007C7236298}"/>
                </a:ext>
              </a:extLst>
            </p:cNvPr>
            <p:cNvSpPr/>
            <p:nvPr/>
          </p:nvSpPr>
          <p:spPr>
            <a:xfrm>
              <a:off x="3940627" y="2639161"/>
              <a:ext cx="165197" cy="97230"/>
            </a:xfrm>
            <a:custGeom>
              <a:avLst/>
              <a:gdLst/>
              <a:ahLst/>
              <a:cxnLst/>
              <a:rect l="l" t="t" r="r" b="b"/>
              <a:pathLst>
                <a:path w="4042" h="2379" extrusionOk="0">
                  <a:moveTo>
                    <a:pt x="1" y="0"/>
                  </a:moveTo>
                  <a:lnTo>
                    <a:pt x="1" y="49"/>
                  </a:lnTo>
                  <a:lnTo>
                    <a:pt x="4041" y="2379"/>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5641;p71">
              <a:extLst>
                <a:ext uri="{FF2B5EF4-FFF2-40B4-BE49-F238E27FC236}">
                  <a16:creationId xmlns:a16="http://schemas.microsoft.com/office/drawing/2014/main" id="{A0F0E62B-2BCC-8792-EF37-55F0C48C9380}"/>
                </a:ext>
              </a:extLst>
            </p:cNvPr>
            <p:cNvSpPr/>
            <p:nvPr/>
          </p:nvSpPr>
          <p:spPr>
            <a:xfrm>
              <a:off x="3940627" y="2590567"/>
              <a:ext cx="249511" cy="143862"/>
            </a:xfrm>
            <a:custGeom>
              <a:avLst/>
              <a:gdLst/>
              <a:ahLst/>
              <a:cxnLst/>
              <a:rect l="l" t="t" r="r" b="b"/>
              <a:pathLst>
                <a:path w="6105" h="3520" extrusionOk="0">
                  <a:moveTo>
                    <a:pt x="2064" y="0"/>
                  </a:moveTo>
                  <a:lnTo>
                    <a:pt x="1" y="1189"/>
                  </a:lnTo>
                  <a:lnTo>
                    <a:pt x="4041" y="3519"/>
                  </a:lnTo>
                  <a:lnTo>
                    <a:pt x="6104" y="2342"/>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5642;p71">
              <a:extLst>
                <a:ext uri="{FF2B5EF4-FFF2-40B4-BE49-F238E27FC236}">
                  <a16:creationId xmlns:a16="http://schemas.microsoft.com/office/drawing/2014/main" id="{0AE710F3-5DCD-5537-292C-C5C27BFA56ED}"/>
                </a:ext>
              </a:extLst>
            </p:cNvPr>
            <p:cNvSpPr/>
            <p:nvPr/>
          </p:nvSpPr>
          <p:spPr>
            <a:xfrm>
              <a:off x="4105782" y="2683259"/>
              <a:ext cx="84356" cy="50188"/>
            </a:xfrm>
            <a:custGeom>
              <a:avLst/>
              <a:gdLst/>
              <a:ahLst/>
              <a:cxnLst/>
              <a:rect l="l" t="t" r="r" b="b"/>
              <a:pathLst>
                <a:path w="2064" h="1228" extrusionOk="0">
                  <a:moveTo>
                    <a:pt x="2063" y="1"/>
                  </a:moveTo>
                  <a:lnTo>
                    <a:pt x="0" y="1190"/>
                  </a:lnTo>
                  <a:lnTo>
                    <a:pt x="0" y="1227"/>
                  </a:lnTo>
                  <a:lnTo>
                    <a:pt x="2063" y="38"/>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5643;p71">
              <a:extLst>
                <a:ext uri="{FF2B5EF4-FFF2-40B4-BE49-F238E27FC236}">
                  <a16:creationId xmlns:a16="http://schemas.microsoft.com/office/drawing/2014/main" id="{165EEF77-919D-20CD-B0AC-86817E6A9988}"/>
                </a:ext>
              </a:extLst>
            </p:cNvPr>
            <p:cNvSpPr/>
            <p:nvPr/>
          </p:nvSpPr>
          <p:spPr>
            <a:xfrm>
              <a:off x="3940627" y="2636177"/>
              <a:ext cx="165197" cy="97271"/>
            </a:xfrm>
            <a:custGeom>
              <a:avLst/>
              <a:gdLst/>
              <a:ahLst/>
              <a:cxnLst/>
              <a:rect l="l" t="t" r="r" b="b"/>
              <a:pathLst>
                <a:path w="4042" h="2380" extrusionOk="0">
                  <a:moveTo>
                    <a:pt x="1" y="1"/>
                  </a:moveTo>
                  <a:lnTo>
                    <a:pt x="1" y="49"/>
                  </a:lnTo>
                  <a:lnTo>
                    <a:pt x="4041" y="2379"/>
                  </a:lnTo>
                  <a:lnTo>
                    <a:pt x="4041" y="2342"/>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5644;p71">
              <a:extLst>
                <a:ext uri="{FF2B5EF4-FFF2-40B4-BE49-F238E27FC236}">
                  <a16:creationId xmlns:a16="http://schemas.microsoft.com/office/drawing/2014/main" id="{7A309892-D2B7-B6BE-3334-9B0BC64B2E61}"/>
                </a:ext>
              </a:extLst>
            </p:cNvPr>
            <p:cNvSpPr/>
            <p:nvPr/>
          </p:nvSpPr>
          <p:spPr>
            <a:xfrm>
              <a:off x="3940627" y="2588074"/>
              <a:ext cx="249511" cy="143862"/>
            </a:xfrm>
            <a:custGeom>
              <a:avLst/>
              <a:gdLst/>
              <a:ahLst/>
              <a:cxnLst/>
              <a:rect l="l" t="t" r="r" b="b"/>
              <a:pathLst>
                <a:path w="6105" h="3520" extrusionOk="0">
                  <a:moveTo>
                    <a:pt x="2064" y="0"/>
                  </a:moveTo>
                  <a:lnTo>
                    <a:pt x="1" y="1178"/>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5645;p71">
              <a:extLst>
                <a:ext uri="{FF2B5EF4-FFF2-40B4-BE49-F238E27FC236}">
                  <a16:creationId xmlns:a16="http://schemas.microsoft.com/office/drawing/2014/main" id="{53550107-8BFA-2D90-184A-09ACE4F89BE7}"/>
                </a:ext>
              </a:extLst>
            </p:cNvPr>
            <p:cNvSpPr/>
            <p:nvPr/>
          </p:nvSpPr>
          <p:spPr>
            <a:xfrm>
              <a:off x="4105782" y="2680316"/>
              <a:ext cx="84356" cy="50147"/>
            </a:xfrm>
            <a:custGeom>
              <a:avLst/>
              <a:gdLst/>
              <a:ahLst/>
              <a:cxnLst/>
              <a:rect l="l" t="t" r="r" b="b"/>
              <a:pathLst>
                <a:path w="2064" h="1227" extrusionOk="0">
                  <a:moveTo>
                    <a:pt x="2063" y="0"/>
                  </a:moveTo>
                  <a:lnTo>
                    <a:pt x="0" y="1189"/>
                  </a:lnTo>
                  <a:lnTo>
                    <a:pt x="0" y="1226"/>
                  </a:lnTo>
                  <a:lnTo>
                    <a:pt x="2063" y="37"/>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5646;p71">
              <a:extLst>
                <a:ext uri="{FF2B5EF4-FFF2-40B4-BE49-F238E27FC236}">
                  <a16:creationId xmlns:a16="http://schemas.microsoft.com/office/drawing/2014/main" id="{0C763295-0ED0-B6C9-E659-EB87568765CD}"/>
                </a:ext>
              </a:extLst>
            </p:cNvPr>
            <p:cNvSpPr/>
            <p:nvPr/>
          </p:nvSpPr>
          <p:spPr>
            <a:xfrm>
              <a:off x="3940627" y="2633684"/>
              <a:ext cx="165197" cy="96780"/>
            </a:xfrm>
            <a:custGeom>
              <a:avLst/>
              <a:gdLst/>
              <a:ahLst/>
              <a:cxnLst/>
              <a:rect l="l" t="t" r="r" b="b"/>
              <a:pathLst>
                <a:path w="4042" h="2368" extrusionOk="0">
                  <a:moveTo>
                    <a:pt x="1" y="0"/>
                  </a:moveTo>
                  <a:lnTo>
                    <a:pt x="1" y="37"/>
                  </a:lnTo>
                  <a:lnTo>
                    <a:pt x="4041" y="2367"/>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5647;p71">
              <a:extLst>
                <a:ext uri="{FF2B5EF4-FFF2-40B4-BE49-F238E27FC236}">
                  <a16:creationId xmlns:a16="http://schemas.microsoft.com/office/drawing/2014/main" id="{1779BB3D-DC27-C701-300B-5B4161C042C0}"/>
                </a:ext>
              </a:extLst>
            </p:cNvPr>
            <p:cNvSpPr/>
            <p:nvPr/>
          </p:nvSpPr>
          <p:spPr>
            <a:xfrm>
              <a:off x="3940627" y="2585090"/>
              <a:ext cx="249511" cy="143862"/>
            </a:xfrm>
            <a:custGeom>
              <a:avLst/>
              <a:gdLst/>
              <a:ahLst/>
              <a:cxnLst/>
              <a:rect l="l" t="t" r="r" b="b"/>
              <a:pathLst>
                <a:path w="6105" h="3520" extrusionOk="0">
                  <a:moveTo>
                    <a:pt x="2064" y="0"/>
                  </a:moveTo>
                  <a:lnTo>
                    <a:pt x="1" y="1189"/>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5648;p71">
              <a:extLst>
                <a:ext uri="{FF2B5EF4-FFF2-40B4-BE49-F238E27FC236}">
                  <a16:creationId xmlns:a16="http://schemas.microsoft.com/office/drawing/2014/main" id="{4822ECBA-B5BE-C1FF-3D79-5C193B70CB3E}"/>
                </a:ext>
              </a:extLst>
            </p:cNvPr>
            <p:cNvSpPr/>
            <p:nvPr/>
          </p:nvSpPr>
          <p:spPr>
            <a:xfrm>
              <a:off x="4105782" y="2677333"/>
              <a:ext cx="84356" cy="50147"/>
            </a:xfrm>
            <a:custGeom>
              <a:avLst/>
              <a:gdLst/>
              <a:ahLst/>
              <a:cxnLst/>
              <a:rect l="l" t="t" r="r" b="b"/>
              <a:pathLst>
                <a:path w="2064" h="1227" extrusionOk="0">
                  <a:moveTo>
                    <a:pt x="2063" y="0"/>
                  </a:moveTo>
                  <a:lnTo>
                    <a:pt x="0" y="1190"/>
                  </a:lnTo>
                  <a:lnTo>
                    <a:pt x="0" y="1226"/>
                  </a:lnTo>
                  <a:lnTo>
                    <a:pt x="2063" y="37"/>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5649;p71">
              <a:extLst>
                <a:ext uri="{FF2B5EF4-FFF2-40B4-BE49-F238E27FC236}">
                  <a16:creationId xmlns:a16="http://schemas.microsoft.com/office/drawing/2014/main" id="{C82D852F-4A71-75A7-5571-36EB9DDDA730}"/>
                </a:ext>
              </a:extLst>
            </p:cNvPr>
            <p:cNvSpPr/>
            <p:nvPr/>
          </p:nvSpPr>
          <p:spPr>
            <a:xfrm>
              <a:off x="3940627" y="2630701"/>
              <a:ext cx="165197" cy="96780"/>
            </a:xfrm>
            <a:custGeom>
              <a:avLst/>
              <a:gdLst/>
              <a:ahLst/>
              <a:cxnLst/>
              <a:rect l="l" t="t" r="r" b="b"/>
              <a:pathLst>
                <a:path w="4042" h="2368" extrusionOk="0">
                  <a:moveTo>
                    <a:pt x="1" y="1"/>
                  </a:moveTo>
                  <a:lnTo>
                    <a:pt x="1" y="38"/>
                  </a:lnTo>
                  <a:lnTo>
                    <a:pt x="4041" y="2367"/>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5650;p71">
              <a:extLst>
                <a:ext uri="{FF2B5EF4-FFF2-40B4-BE49-F238E27FC236}">
                  <a16:creationId xmlns:a16="http://schemas.microsoft.com/office/drawing/2014/main" id="{D1844AE7-2FD7-0346-9A01-1A6F08877972}"/>
                </a:ext>
              </a:extLst>
            </p:cNvPr>
            <p:cNvSpPr/>
            <p:nvPr/>
          </p:nvSpPr>
          <p:spPr>
            <a:xfrm>
              <a:off x="3940627" y="2582107"/>
              <a:ext cx="249511" cy="143862"/>
            </a:xfrm>
            <a:custGeom>
              <a:avLst/>
              <a:gdLst/>
              <a:ahLst/>
              <a:cxnLst/>
              <a:rect l="l" t="t" r="r" b="b"/>
              <a:pathLst>
                <a:path w="6105" h="3520" extrusionOk="0">
                  <a:moveTo>
                    <a:pt x="2064" y="0"/>
                  </a:moveTo>
                  <a:lnTo>
                    <a:pt x="1" y="1190"/>
                  </a:lnTo>
                  <a:lnTo>
                    <a:pt x="4041" y="3520"/>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5651;p71">
              <a:extLst>
                <a:ext uri="{FF2B5EF4-FFF2-40B4-BE49-F238E27FC236}">
                  <a16:creationId xmlns:a16="http://schemas.microsoft.com/office/drawing/2014/main" id="{A824FD3E-B4D4-82EF-EAB6-B4E7CA15D432}"/>
                </a:ext>
              </a:extLst>
            </p:cNvPr>
            <p:cNvSpPr/>
            <p:nvPr/>
          </p:nvSpPr>
          <p:spPr>
            <a:xfrm>
              <a:off x="4105782" y="2674350"/>
              <a:ext cx="84356" cy="50147"/>
            </a:xfrm>
            <a:custGeom>
              <a:avLst/>
              <a:gdLst/>
              <a:ahLst/>
              <a:cxnLst/>
              <a:rect l="l" t="t" r="r" b="b"/>
              <a:pathLst>
                <a:path w="2064" h="1227" extrusionOk="0">
                  <a:moveTo>
                    <a:pt x="2063" y="1"/>
                  </a:moveTo>
                  <a:lnTo>
                    <a:pt x="0" y="1190"/>
                  </a:lnTo>
                  <a:lnTo>
                    <a:pt x="0" y="1227"/>
                  </a:lnTo>
                  <a:lnTo>
                    <a:pt x="2063" y="37"/>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5652;p71">
              <a:extLst>
                <a:ext uri="{FF2B5EF4-FFF2-40B4-BE49-F238E27FC236}">
                  <a16:creationId xmlns:a16="http://schemas.microsoft.com/office/drawing/2014/main" id="{EE2469E3-A04F-3131-1F9E-1EA31AB1B42A}"/>
                </a:ext>
              </a:extLst>
            </p:cNvPr>
            <p:cNvSpPr/>
            <p:nvPr/>
          </p:nvSpPr>
          <p:spPr>
            <a:xfrm>
              <a:off x="3940627" y="2627717"/>
              <a:ext cx="165197" cy="96780"/>
            </a:xfrm>
            <a:custGeom>
              <a:avLst/>
              <a:gdLst/>
              <a:ahLst/>
              <a:cxnLst/>
              <a:rect l="l" t="t" r="r" b="b"/>
              <a:pathLst>
                <a:path w="4042" h="2368" extrusionOk="0">
                  <a:moveTo>
                    <a:pt x="1" y="1"/>
                  </a:moveTo>
                  <a:lnTo>
                    <a:pt x="1" y="38"/>
                  </a:lnTo>
                  <a:lnTo>
                    <a:pt x="4041" y="2368"/>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5653;p71">
              <a:extLst>
                <a:ext uri="{FF2B5EF4-FFF2-40B4-BE49-F238E27FC236}">
                  <a16:creationId xmlns:a16="http://schemas.microsoft.com/office/drawing/2014/main" id="{90D6DB79-4DE6-4D8E-C6E5-1D59F6DAEC9B}"/>
                </a:ext>
              </a:extLst>
            </p:cNvPr>
            <p:cNvSpPr/>
            <p:nvPr/>
          </p:nvSpPr>
          <p:spPr>
            <a:xfrm>
              <a:off x="3940627" y="2579123"/>
              <a:ext cx="249511" cy="143862"/>
            </a:xfrm>
            <a:custGeom>
              <a:avLst/>
              <a:gdLst/>
              <a:ahLst/>
              <a:cxnLst/>
              <a:rect l="l" t="t" r="r" b="b"/>
              <a:pathLst>
                <a:path w="6105" h="3520"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5654;p71">
              <a:extLst>
                <a:ext uri="{FF2B5EF4-FFF2-40B4-BE49-F238E27FC236}">
                  <a16:creationId xmlns:a16="http://schemas.microsoft.com/office/drawing/2014/main" id="{2DAC8999-3191-657D-E6E9-444FE3FDDDBF}"/>
                </a:ext>
              </a:extLst>
            </p:cNvPr>
            <p:cNvSpPr/>
            <p:nvPr/>
          </p:nvSpPr>
          <p:spPr>
            <a:xfrm>
              <a:off x="4105782" y="2671366"/>
              <a:ext cx="84356" cy="50147"/>
            </a:xfrm>
            <a:custGeom>
              <a:avLst/>
              <a:gdLst/>
              <a:ahLst/>
              <a:cxnLst/>
              <a:rect l="l" t="t" r="r" b="b"/>
              <a:pathLst>
                <a:path w="2064" h="1227" extrusionOk="0">
                  <a:moveTo>
                    <a:pt x="2063" y="1"/>
                  </a:moveTo>
                  <a:lnTo>
                    <a:pt x="0" y="1190"/>
                  </a:lnTo>
                  <a:lnTo>
                    <a:pt x="0" y="1227"/>
                  </a:lnTo>
                  <a:lnTo>
                    <a:pt x="2063" y="38"/>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5655;p71">
              <a:extLst>
                <a:ext uri="{FF2B5EF4-FFF2-40B4-BE49-F238E27FC236}">
                  <a16:creationId xmlns:a16="http://schemas.microsoft.com/office/drawing/2014/main" id="{9A666942-DF4E-758E-BB27-922661396F21}"/>
                </a:ext>
              </a:extLst>
            </p:cNvPr>
            <p:cNvSpPr/>
            <p:nvPr/>
          </p:nvSpPr>
          <p:spPr>
            <a:xfrm>
              <a:off x="3940627" y="2624775"/>
              <a:ext cx="165197" cy="96739"/>
            </a:xfrm>
            <a:custGeom>
              <a:avLst/>
              <a:gdLst/>
              <a:ahLst/>
              <a:cxnLst/>
              <a:rect l="l" t="t" r="r" b="b"/>
              <a:pathLst>
                <a:path w="4042" h="2367" extrusionOk="0">
                  <a:moveTo>
                    <a:pt x="1" y="0"/>
                  </a:moveTo>
                  <a:lnTo>
                    <a:pt x="1" y="37"/>
                  </a:lnTo>
                  <a:lnTo>
                    <a:pt x="4041" y="2367"/>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5656;p71">
              <a:extLst>
                <a:ext uri="{FF2B5EF4-FFF2-40B4-BE49-F238E27FC236}">
                  <a16:creationId xmlns:a16="http://schemas.microsoft.com/office/drawing/2014/main" id="{1D5EE7A1-262A-9F40-EF90-C95D3D243D7C}"/>
                </a:ext>
              </a:extLst>
            </p:cNvPr>
            <p:cNvSpPr/>
            <p:nvPr/>
          </p:nvSpPr>
          <p:spPr>
            <a:xfrm>
              <a:off x="3940627" y="2576140"/>
              <a:ext cx="249511" cy="143862"/>
            </a:xfrm>
            <a:custGeom>
              <a:avLst/>
              <a:gdLst/>
              <a:ahLst/>
              <a:cxnLst/>
              <a:rect l="l" t="t" r="r" b="b"/>
              <a:pathLst>
                <a:path w="6105" h="3520"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5657;p71">
              <a:extLst>
                <a:ext uri="{FF2B5EF4-FFF2-40B4-BE49-F238E27FC236}">
                  <a16:creationId xmlns:a16="http://schemas.microsoft.com/office/drawing/2014/main" id="{684B0885-9214-84F8-7455-905B4E56E09A}"/>
                </a:ext>
              </a:extLst>
            </p:cNvPr>
            <p:cNvSpPr/>
            <p:nvPr/>
          </p:nvSpPr>
          <p:spPr>
            <a:xfrm>
              <a:off x="4105782" y="2668383"/>
              <a:ext cx="84356" cy="50188"/>
            </a:xfrm>
            <a:custGeom>
              <a:avLst/>
              <a:gdLst/>
              <a:ahLst/>
              <a:cxnLst/>
              <a:rect l="l" t="t" r="r" b="b"/>
              <a:pathLst>
                <a:path w="2064" h="1228" extrusionOk="0">
                  <a:moveTo>
                    <a:pt x="2063" y="1"/>
                  </a:moveTo>
                  <a:lnTo>
                    <a:pt x="0" y="1190"/>
                  </a:lnTo>
                  <a:lnTo>
                    <a:pt x="0" y="1227"/>
                  </a:lnTo>
                  <a:lnTo>
                    <a:pt x="2063" y="38"/>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5658;p71">
              <a:extLst>
                <a:ext uri="{FF2B5EF4-FFF2-40B4-BE49-F238E27FC236}">
                  <a16:creationId xmlns:a16="http://schemas.microsoft.com/office/drawing/2014/main" id="{8E93E524-EE32-1391-21B0-54E86523AAB2}"/>
                </a:ext>
              </a:extLst>
            </p:cNvPr>
            <p:cNvSpPr/>
            <p:nvPr/>
          </p:nvSpPr>
          <p:spPr>
            <a:xfrm>
              <a:off x="3940627" y="2621791"/>
              <a:ext cx="165197" cy="96780"/>
            </a:xfrm>
            <a:custGeom>
              <a:avLst/>
              <a:gdLst/>
              <a:ahLst/>
              <a:cxnLst/>
              <a:rect l="l" t="t" r="r" b="b"/>
              <a:pathLst>
                <a:path w="4042" h="2368" extrusionOk="0">
                  <a:moveTo>
                    <a:pt x="1" y="0"/>
                  </a:moveTo>
                  <a:lnTo>
                    <a:pt x="1" y="37"/>
                  </a:lnTo>
                  <a:lnTo>
                    <a:pt x="4041" y="2367"/>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5659;p71">
              <a:extLst>
                <a:ext uri="{FF2B5EF4-FFF2-40B4-BE49-F238E27FC236}">
                  <a16:creationId xmlns:a16="http://schemas.microsoft.com/office/drawing/2014/main" id="{47827CF5-ABD8-8C46-36B7-17EA7A272095}"/>
                </a:ext>
              </a:extLst>
            </p:cNvPr>
            <p:cNvSpPr/>
            <p:nvPr/>
          </p:nvSpPr>
          <p:spPr>
            <a:xfrm>
              <a:off x="3940627" y="2573197"/>
              <a:ext cx="249511" cy="143862"/>
            </a:xfrm>
            <a:custGeom>
              <a:avLst/>
              <a:gdLst/>
              <a:ahLst/>
              <a:cxnLst/>
              <a:rect l="l" t="t" r="r" b="b"/>
              <a:pathLst>
                <a:path w="6105" h="3520" extrusionOk="0">
                  <a:moveTo>
                    <a:pt x="2064" y="0"/>
                  </a:moveTo>
                  <a:lnTo>
                    <a:pt x="1" y="1189"/>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5660;p71">
              <a:extLst>
                <a:ext uri="{FF2B5EF4-FFF2-40B4-BE49-F238E27FC236}">
                  <a16:creationId xmlns:a16="http://schemas.microsoft.com/office/drawing/2014/main" id="{7C0342B1-94BC-8961-A006-EA9D4492E72A}"/>
                </a:ext>
              </a:extLst>
            </p:cNvPr>
            <p:cNvSpPr/>
            <p:nvPr/>
          </p:nvSpPr>
          <p:spPr>
            <a:xfrm>
              <a:off x="4105782" y="2665440"/>
              <a:ext cx="84356" cy="50147"/>
            </a:xfrm>
            <a:custGeom>
              <a:avLst/>
              <a:gdLst/>
              <a:ahLst/>
              <a:cxnLst/>
              <a:rect l="l" t="t" r="r" b="b"/>
              <a:pathLst>
                <a:path w="2064" h="1227" extrusionOk="0">
                  <a:moveTo>
                    <a:pt x="2063" y="0"/>
                  </a:moveTo>
                  <a:lnTo>
                    <a:pt x="0" y="1189"/>
                  </a:lnTo>
                  <a:lnTo>
                    <a:pt x="0" y="1226"/>
                  </a:lnTo>
                  <a:lnTo>
                    <a:pt x="2063" y="37"/>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5661;p71">
              <a:extLst>
                <a:ext uri="{FF2B5EF4-FFF2-40B4-BE49-F238E27FC236}">
                  <a16:creationId xmlns:a16="http://schemas.microsoft.com/office/drawing/2014/main" id="{43D78E5B-BA70-377E-F4D4-4ABAD6C99C07}"/>
                </a:ext>
              </a:extLst>
            </p:cNvPr>
            <p:cNvSpPr/>
            <p:nvPr/>
          </p:nvSpPr>
          <p:spPr>
            <a:xfrm>
              <a:off x="3940627" y="2618808"/>
              <a:ext cx="165197" cy="96780"/>
            </a:xfrm>
            <a:custGeom>
              <a:avLst/>
              <a:gdLst/>
              <a:ahLst/>
              <a:cxnLst/>
              <a:rect l="l" t="t" r="r" b="b"/>
              <a:pathLst>
                <a:path w="4042" h="2368" extrusionOk="0">
                  <a:moveTo>
                    <a:pt x="1" y="0"/>
                  </a:moveTo>
                  <a:lnTo>
                    <a:pt x="1" y="37"/>
                  </a:lnTo>
                  <a:lnTo>
                    <a:pt x="4041" y="2367"/>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5662;p71">
              <a:extLst>
                <a:ext uri="{FF2B5EF4-FFF2-40B4-BE49-F238E27FC236}">
                  <a16:creationId xmlns:a16="http://schemas.microsoft.com/office/drawing/2014/main" id="{75D2998C-0E78-5E7C-DFE1-4427D91E3AE6}"/>
                </a:ext>
              </a:extLst>
            </p:cNvPr>
            <p:cNvSpPr/>
            <p:nvPr/>
          </p:nvSpPr>
          <p:spPr>
            <a:xfrm>
              <a:off x="3940627" y="2570214"/>
              <a:ext cx="249511" cy="143862"/>
            </a:xfrm>
            <a:custGeom>
              <a:avLst/>
              <a:gdLst/>
              <a:ahLst/>
              <a:cxnLst/>
              <a:rect l="l" t="t" r="r" b="b"/>
              <a:pathLst>
                <a:path w="6105" h="3520" extrusionOk="0">
                  <a:moveTo>
                    <a:pt x="2064" y="0"/>
                  </a:moveTo>
                  <a:lnTo>
                    <a:pt x="1" y="1189"/>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5663;p71">
              <a:extLst>
                <a:ext uri="{FF2B5EF4-FFF2-40B4-BE49-F238E27FC236}">
                  <a16:creationId xmlns:a16="http://schemas.microsoft.com/office/drawing/2014/main" id="{10152348-BE4E-764A-C3FB-38A29061C4D1}"/>
                </a:ext>
              </a:extLst>
            </p:cNvPr>
            <p:cNvSpPr/>
            <p:nvPr/>
          </p:nvSpPr>
          <p:spPr>
            <a:xfrm>
              <a:off x="4105782" y="2662456"/>
              <a:ext cx="84356" cy="50147"/>
            </a:xfrm>
            <a:custGeom>
              <a:avLst/>
              <a:gdLst/>
              <a:ahLst/>
              <a:cxnLst/>
              <a:rect l="l" t="t" r="r" b="b"/>
              <a:pathLst>
                <a:path w="2064" h="1227" extrusionOk="0">
                  <a:moveTo>
                    <a:pt x="2063" y="0"/>
                  </a:moveTo>
                  <a:lnTo>
                    <a:pt x="0" y="1190"/>
                  </a:lnTo>
                  <a:lnTo>
                    <a:pt x="0" y="1226"/>
                  </a:lnTo>
                  <a:lnTo>
                    <a:pt x="2063" y="49"/>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5664;p71">
              <a:extLst>
                <a:ext uri="{FF2B5EF4-FFF2-40B4-BE49-F238E27FC236}">
                  <a16:creationId xmlns:a16="http://schemas.microsoft.com/office/drawing/2014/main" id="{AA60432D-384E-19B4-0D46-56D8FA9A37BC}"/>
                </a:ext>
              </a:extLst>
            </p:cNvPr>
            <p:cNvSpPr/>
            <p:nvPr/>
          </p:nvSpPr>
          <p:spPr>
            <a:xfrm>
              <a:off x="3940627" y="2615824"/>
              <a:ext cx="165197" cy="96780"/>
            </a:xfrm>
            <a:custGeom>
              <a:avLst/>
              <a:gdLst/>
              <a:ahLst/>
              <a:cxnLst/>
              <a:rect l="l" t="t" r="r" b="b"/>
              <a:pathLst>
                <a:path w="4042" h="2368" extrusionOk="0">
                  <a:moveTo>
                    <a:pt x="1" y="1"/>
                  </a:moveTo>
                  <a:lnTo>
                    <a:pt x="1" y="38"/>
                  </a:lnTo>
                  <a:lnTo>
                    <a:pt x="4041" y="2367"/>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5665;p71">
              <a:extLst>
                <a:ext uri="{FF2B5EF4-FFF2-40B4-BE49-F238E27FC236}">
                  <a16:creationId xmlns:a16="http://schemas.microsoft.com/office/drawing/2014/main" id="{AC83BF57-DAF0-4A9A-21D2-4567DC8451DC}"/>
                </a:ext>
              </a:extLst>
            </p:cNvPr>
            <p:cNvSpPr/>
            <p:nvPr/>
          </p:nvSpPr>
          <p:spPr>
            <a:xfrm>
              <a:off x="3940627" y="2567230"/>
              <a:ext cx="249511" cy="143862"/>
            </a:xfrm>
            <a:custGeom>
              <a:avLst/>
              <a:gdLst/>
              <a:ahLst/>
              <a:cxnLst/>
              <a:rect l="l" t="t" r="r" b="b"/>
              <a:pathLst>
                <a:path w="6105" h="3520" extrusionOk="0">
                  <a:moveTo>
                    <a:pt x="2064" y="0"/>
                  </a:moveTo>
                  <a:lnTo>
                    <a:pt x="1" y="1190"/>
                  </a:lnTo>
                  <a:lnTo>
                    <a:pt x="4041" y="3520"/>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5666;p71">
              <a:extLst>
                <a:ext uri="{FF2B5EF4-FFF2-40B4-BE49-F238E27FC236}">
                  <a16:creationId xmlns:a16="http://schemas.microsoft.com/office/drawing/2014/main" id="{8B32E2A9-C80D-705E-4A03-22AC7AACE28F}"/>
                </a:ext>
              </a:extLst>
            </p:cNvPr>
            <p:cNvSpPr/>
            <p:nvPr/>
          </p:nvSpPr>
          <p:spPr>
            <a:xfrm>
              <a:off x="4105782" y="2659473"/>
              <a:ext cx="84356" cy="50638"/>
            </a:xfrm>
            <a:custGeom>
              <a:avLst/>
              <a:gdLst/>
              <a:ahLst/>
              <a:cxnLst/>
              <a:rect l="l" t="t" r="r" b="b"/>
              <a:pathLst>
                <a:path w="2064" h="1239" extrusionOk="0">
                  <a:moveTo>
                    <a:pt x="2063" y="0"/>
                  </a:moveTo>
                  <a:lnTo>
                    <a:pt x="0" y="1190"/>
                  </a:lnTo>
                  <a:lnTo>
                    <a:pt x="0" y="1238"/>
                  </a:lnTo>
                  <a:lnTo>
                    <a:pt x="2063" y="49"/>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5667;p71">
              <a:extLst>
                <a:ext uri="{FF2B5EF4-FFF2-40B4-BE49-F238E27FC236}">
                  <a16:creationId xmlns:a16="http://schemas.microsoft.com/office/drawing/2014/main" id="{B49A7D71-4761-5A5B-3E7D-235631761888}"/>
                </a:ext>
              </a:extLst>
            </p:cNvPr>
            <p:cNvSpPr/>
            <p:nvPr/>
          </p:nvSpPr>
          <p:spPr>
            <a:xfrm>
              <a:off x="3940627" y="2612841"/>
              <a:ext cx="165197" cy="97271"/>
            </a:xfrm>
            <a:custGeom>
              <a:avLst/>
              <a:gdLst/>
              <a:ahLst/>
              <a:cxnLst/>
              <a:rect l="l" t="t" r="r" b="b"/>
              <a:pathLst>
                <a:path w="4042" h="2380" extrusionOk="0">
                  <a:moveTo>
                    <a:pt x="1" y="1"/>
                  </a:moveTo>
                  <a:lnTo>
                    <a:pt x="1" y="38"/>
                  </a:lnTo>
                  <a:lnTo>
                    <a:pt x="4041" y="2379"/>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5668;p71">
              <a:extLst>
                <a:ext uri="{FF2B5EF4-FFF2-40B4-BE49-F238E27FC236}">
                  <a16:creationId xmlns:a16="http://schemas.microsoft.com/office/drawing/2014/main" id="{45604FA3-A37A-DDFE-CF43-AD765C5DF8BC}"/>
                </a:ext>
              </a:extLst>
            </p:cNvPr>
            <p:cNvSpPr/>
            <p:nvPr/>
          </p:nvSpPr>
          <p:spPr>
            <a:xfrm>
              <a:off x="3940627" y="2564247"/>
              <a:ext cx="249511" cy="143862"/>
            </a:xfrm>
            <a:custGeom>
              <a:avLst/>
              <a:gdLst/>
              <a:ahLst/>
              <a:cxnLst/>
              <a:rect l="l" t="t" r="r" b="b"/>
              <a:pathLst>
                <a:path w="6105" h="3520" extrusionOk="0">
                  <a:moveTo>
                    <a:pt x="2064" y="1"/>
                  </a:moveTo>
                  <a:lnTo>
                    <a:pt x="1" y="1190"/>
                  </a:lnTo>
                  <a:lnTo>
                    <a:pt x="4041" y="3520"/>
                  </a:lnTo>
                  <a:lnTo>
                    <a:pt x="6104" y="2330"/>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5669;p71">
              <a:extLst>
                <a:ext uri="{FF2B5EF4-FFF2-40B4-BE49-F238E27FC236}">
                  <a16:creationId xmlns:a16="http://schemas.microsoft.com/office/drawing/2014/main" id="{1287C059-9D44-2C88-C5FA-3E684CDD5033}"/>
                </a:ext>
              </a:extLst>
            </p:cNvPr>
            <p:cNvSpPr/>
            <p:nvPr/>
          </p:nvSpPr>
          <p:spPr>
            <a:xfrm>
              <a:off x="4105782" y="2656489"/>
              <a:ext cx="84356" cy="50638"/>
            </a:xfrm>
            <a:custGeom>
              <a:avLst/>
              <a:gdLst/>
              <a:ahLst/>
              <a:cxnLst/>
              <a:rect l="l" t="t" r="r" b="b"/>
              <a:pathLst>
                <a:path w="2064" h="1239" extrusionOk="0">
                  <a:moveTo>
                    <a:pt x="2063" y="1"/>
                  </a:moveTo>
                  <a:lnTo>
                    <a:pt x="0" y="1190"/>
                  </a:lnTo>
                  <a:lnTo>
                    <a:pt x="0" y="1238"/>
                  </a:lnTo>
                  <a:lnTo>
                    <a:pt x="2063" y="49"/>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5670;p71">
              <a:extLst>
                <a:ext uri="{FF2B5EF4-FFF2-40B4-BE49-F238E27FC236}">
                  <a16:creationId xmlns:a16="http://schemas.microsoft.com/office/drawing/2014/main" id="{CD1F7677-5A23-316A-2675-2374C95480EA}"/>
                </a:ext>
              </a:extLst>
            </p:cNvPr>
            <p:cNvSpPr/>
            <p:nvPr/>
          </p:nvSpPr>
          <p:spPr>
            <a:xfrm>
              <a:off x="3940627" y="2609898"/>
              <a:ext cx="165197" cy="97230"/>
            </a:xfrm>
            <a:custGeom>
              <a:avLst/>
              <a:gdLst/>
              <a:ahLst/>
              <a:cxnLst/>
              <a:rect l="l" t="t" r="r" b="b"/>
              <a:pathLst>
                <a:path w="4042" h="2379" extrusionOk="0">
                  <a:moveTo>
                    <a:pt x="1" y="0"/>
                  </a:moveTo>
                  <a:lnTo>
                    <a:pt x="1" y="49"/>
                  </a:lnTo>
                  <a:lnTo>
                    <a:pt x="4041" y="2378"/>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5671;p71">
              <a:extLst>
                <a:ext uri="{FF2B5EF4-FFF2-40B4-BE49-F238E27FC236}">
                  <a16:creationId xmlns:a16="http://schemas.microsoft.com/office/drawing/2014/main" id="{F079E5AD-2026-E744-B770-12F8044847C5}"/>
                </a:ext>
              </a:extLst>
            </p:cNvPr>
            <p:cNvSpPr/>
            <p:nvPr/>
          </p:nvSpPr>
          <p:spPr>
            <a:xfrm>
              <a:off x="3940627" y="2561263"/>
              <a:ext cx="249511" cy="143862"/>
            </a:xfrm>
            <a:custGeom>
              <a:avLst/>
              <a:gdLst/>
              <a:ahLst/>
              <a:cxnLst/>
              <a:rect l="l" t="t" r="r" b="b"/>
              <a:pathLst>
                <a:path w="6105" h="3520"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5672;p71">
              <a:extLst>
                <a:ext uri="{FF2B5EF4-FFF2-40B4-BE49-F238E27FC236}">
                  <a16:creationId xmlns:a16="http://schemas.microsoft.com/office/drawing/2014/main" id="{C6D1D3D3-81CE-B7B0-2B57-B478661A93D6}"/>
                </a:ext>
              </a:extLst>
            </p:cNvPr>
            <p:cNvSpPr/>
            <p:nvPr/>
          </p:nvSpPr>
          <p:spPr>
            <a:xfrm>
              <a:off x="4105782" y="2653506"/>
              <a:ext cx="84356" cy="50638"/>
            </a:xfrm>
            <a:custGeom>
              <a:avLst/>
              <a:gdLst/>
              <a:ahLst/>
              <a:cxnLst/>
              <a:rect l="l" t="t" r="r" b="b"/>
              <a:pathLst>
                <a:path w="2064" h="1239" extrusionOk="0">
                  <a:moveTo>
                    <a:pt x="2063" y="1"/>
                  </a:moveTo>
                  <a:lnTo>
                    <a:pt x="0" y="1190"/>
                  </a:lnTo>
                  <a:lnTo>
                    <a:pt x="0" y="1239"/>
                  </a:lnTo>
                  <a:lnTo>
                    <a:pt x="2063" y="49"/>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5673;p71">
              <a:extLst>
                <a:ext uri="{FF2B5EF4-FFF2-40B4-BE49-F238E27FC236}">
                  <a16:creationId xmlns:a16="http://schemas.microsoft.com/office/drawing/2014/main" id="{3B58CAE2-6E2F-D887-8B4E-D424CFE47735}"/>
                </a:ext>
              </a:extLst>
            </p:cNvPr>
            <p:cNvSpPr/>
            <p:nvPr/>
          </p:nvSpPr>
          <p:spPr>
            <a:xfrm>
              <a:off x="3940627" y="2606915"/>
              <a:ext cx="165197" cy="97230"/>
            </a:xfrm>
            <a:custGeom>
              <a:avLst/>
              <a:gdLst/>
              <a:ahLst/>
              <a:cxnLst/>
              <a:rect l="l" t="t" r="r" b="b"/>
              <a:pathLst>
                <a:path w="4042" h="2379" extrusionOk="0">
                  <a:moveTo>
                    <a:pt x="1" y="0"/>
                  </a:moveTo>
                  <a:lnTo>
                    <a:pt x="1" y="49"/>
                  </a:lnTo>
                  <a:lnTo>
                    <a:pt x="4041" y="2379"/>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5674;p71">
              <a:extLst>
                <a:ext uri="{FF2B5EF4-FFF2-40B4-BE49-F238E27FC236}">
                  <a16:creationId xmlns:a16="http://schemas.microsoft.com/office/drawing/2014/main" id="{933A6A27-F295-8050-6FB0-5FA7585B526E}"/>
                </a:ext>
              </a:extLst>
            </p:cNvPr>
            <p:cNvSpPr/>
            <p:nvPr/>
          </p:nvSpPr>
          <p:spPr>
            <a:xfrm>
              <a:off x="3940627" y="2558280"/>
              <a:ext cx="249511" cy="143903"/>
            </a:xfrm>
            <a:custGeom>
              <a:avLst/>
              <a:gdLst/>
              <a:ahLst/>
              <a:cxnLst/>
              <a:rect l="l" t="t" r="r" b="b"/>
              <a:pathLst>
                <a:path w="6105" h="3521"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5675;p71">
              <a:extLst>
                <a:ext uri="{FF2B5EF4-FFF2-40B4-BE49-F238E27FC236}">
                  <a16:creationId xmlns:a16="http://schemas.microsoft.com/office/drawing/2014/main" id="{0A9A1334-155A-187E-B7D8-8685552C6D24}"/>
                </a:ext>
              </a:extLst>
            </p:cNvPr>
            <p:cNvSpPr/>
            <p:nvPr/>
          </p:nvSpPr>
          <p:spPr>
            <a:xfrm>
              <a:off x="4105782" y="2651054"/>
              <a:ext cx="84356" cy="50107"/>
            </a:xfrm>
            <a:custGeom>
              <a:avLst/>
              <a:gdLst/>
              <a:ahLst/>
              <a:cxnLst/>
              <a:rect l="l" t="t" r="r" b="b"/>
              <a:pathLst>
                <a:path w="2064" h="1226" extrusionOk="0">
                  <a:moveTo>
                    <a:pt x="2063" y="1"/>
                  </a:moveTo>
                  <a:lnTo>
                    <a:pt x="0" y="1177"/>
                  </a:lnTo>
                  <a:lnTo>
                    <a:pt x="0" y="1226"/>
                  </a:lnTo>
                  <a:lnTo>
                    <a:pt x="2063" y="37"/>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5676;p71">
              <a:extLst>
                <a:ext uri="{FF2B5EF4-FFF2-40B4-BE49-F238E27FC236}">
                  <a16:creationId xmlns:a16="http://schemas.microsoft.com/office/drawing/2014/main" id="{8888C5E5-4EBC-BC67-3C86-E9ED55AE52A8}"/>
                </a:ext>
              </a:extLst>
            </p:cNvPr>
            <p:cNvSpPr/>
            <p:nvPr/>
          </p:nvSpPr>
          <p:spPr>
            <a:xfrm>
              <a:off x="3940627" y="2603931"/>
              <a:ext cx="165197" cy="97230"/>
            </a:xfrm>
            <a:custGeom>
              <a:avLst/>
              <a:gdLst/>
              <a:ahLst/>
              <a:cxnLst/>
              <a:rect l="l" t="t" r="r" b="b"/>
              <a:pathLst>
                <a:path w="4042" h="2379" extrusionOk="0">
                  <a:moveTo>
                    <a:pt x="1" y="0"/>
                  </a:moveTo>
                  <a:lnTo>
                    <a:pt x="1" y="49"/>
                  </a:lnTo>
                  <a:lnTo>
                    <a:pt x="4041" y="2379"/>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5677;p71">
              <a:extLst>
                <a:ext uri="{FF2B5EF4-FFF2-40B4-BE49-F238E27FC236}">
                  <a16:creationId xmlns:a16="http://schemas.microsoft.com/office/drawing/2014/main" id="{DBDC5397-9183-B1E8-D026-D8C23438D000}"/>
                </a:ext>
              </a:extLst>
            </p:cNvPr>
            <p:cNvSpPr/>
            <p:nvPr/>
          </p:nvSpPr>
          <p:spPr>
            <a:xfrm>
              <a:off x="3940627" y="2555337"/>
              <a:ext cx="249511" cy="143862"/>
            </a:xfrm>
            <a:custGeom>
              <a:avLst/>
              <a:gdLst/>
              <a:ahLst/>
              <a:cxnLst/>
              <a:rect l="l" t="t" r="r" b="b"/>
              <a:pathLst>
                <a:path w="6105" h="3520" extrusionOk="0">
                  <a:moveTo>
                    <a:pt x="2064" y="0"/>
                  </a:moveTo>
                  <a:lnTo>
                    <a:pt x="1" y="1189"/>
                  </a:lnTo>
                  <a:lnTo>
                    <a:pt x="4041" y="3519"/>
                  </a:lnTo>
                  <a:lnTo>
                    <a:pt x="6104" y="2343"/>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678;p71">
              <a:extLst>
                <a:ext uri="{FF2B5EF4-FFF2-40B4-BE49-F238E27FC236}">
                  <a16:creationId xmlns:a16="http://schemas.microsoft.com/office/drawing/2014/main" id="{036762E5-558F-F161-5207-25467B95724A}"/>
                </a:ext>
              </a:extLst>
            </p:cNvPr>
            <p:cNvSpPr/>
            <p:nvPr/>
          </p:nvSpPr>
          <p:spPr>
            <a:xfrm>
              <a:off x="4105782" y="2647580"/>
              <a:ext cx="84356" cy="50638"/>
            </a:xfrm>
            <a:custGeom>
              <a:avLst/>
              <a:gdLst/>
              <a:ahLst/>
              <a:cxnLst/>
              <a:rect l="l" t="t" r="r" b="b"/>
              <a:pathLst>
                <a:path w="2064" h="1239" extrusionOk="0">
                  <a:moveTo>
                    <a:pt x="2063" y="0"/>
                  </a:moveTo>
                  <a:lnTo>
                    <a:pt x="0" y="1189"/>
                  </a:lnTo>
                  <a:lnTo>
                    <a:pt x="0" y="1238"/>
                  </a:lnTo>
                  <a:lnTo>
                    <a:pt x="2063" y="49"/>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5679;p71">
              <a:extLst>
                <a:ext uri="{FF2B5EF4-FFF2-40B4-BE49-F238E27FC236}">
                  <a16:creationId xmlns:a16="http://schemas.microsoft.com/office/drawing/2014/main" id="{64F82F28-2AC2-06B4-ACD4-AF56036F7686}"/>
                </a:ext>
              </a:extLst>
            </p:cNvPr>
            <p:cNvSpPr/>
            <p:nvPr/>
          </p:nvSpPr>
          <p:spPr>
            <a:xfrm>
              <a:off x="3940627" y="2600948"/>
              <a:ext cx="165197" cy="97271"/>
            </a:xfrm>
            <a:custGeom>
              <a:avLst/>
              <a:gdLst/>
              <a:ahLst/>
              <a:cxnLst/>
              <a:rect l="l" t="t" r="r" b="b"/>
              <a:pathLst>
                <a:path w="4042" h="2380" extrusionOk="0">
                  <a:moveTo>
                    <a:pt x="1" y="1"/>
                  </a:moveTo>
                  <a:lnTo>
                    <a:pt x="1" y="49"/>
                  </a:lnTo>
                  <a:lnTo>
                    <a:pt x="4041" y="2379"/>
                  </a:lnTo>
                  <a:lnTo>
                    <a:pt x="4041" y="2330"/>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680;p71">
              <a:extLst>
                <a:ext uri="{FF2B5EF4-FFF2-40B4-BE49-F238E27FC236}">
                  <a16:creationId xmlns:a16="http://schemas.microsoft.com/office/drawing/2014/main" id="{C8BA220E-5BE9-F868-D70B-E09000875DB1}"/>
                </a:ext>
              </a:extLst>
            </p:cNvPr>
            <p:cNvSpPr/>
            <p:nvPr/>
          </p:nvSpPr>
          <p:spPr>
            <a:xfrm>
              <a:off x="3940627" y="2552354"/>
              <a:ext cx="249511" cy="143862"/>
            </a:xfrm>
            <a:custGeom>
              <a:avLst/>
              <a:gdLst/>
              <a:ahLst/>
              <a:cxnLst/>
              <a:rect l="l" t="t" r="r" b="b"/>
              <a:pathLst>
                <a:path w="6105" h="3520" extrusionOk="0">
                  <a:moveTo>
                    <a:pt x="2064" y="0"/>
                  </a:moveTo>
                  <a:lnTo>
                    <a:pt x="1" y="1190"/>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5681;p71">
              <a:extLst>
                <a:ext uri="{FF2B5EF4-FFF2-40B4-BE49-F238E27FC236}">
                  <a16:creationId xmlns:a16="http://schemas.microsoft.com/office/drawing/2014/main" id="{C1A2C428-602A-F750-D714-DFA1D278066C}"/>
                </a:ext>
              </a:extLst>
            </p:cNvPr>
            <p:cNvSpPr/>
            <p:nvPr/>
          </p:nvSpPr>
          <p:spPr>
            <a:xfrm>
              <a:off x="4105782" y="2644596"/>
              <a:ext cx="84356" cy="50638"/>
            </a:xfrm>
            <a:custGeom>
              <a:avLst/>
              <a:gdLst/>
              <a:ahLst/>
              <a:cxnLst/>
              <a:rect l="l" t="t" r="r" b="b"/>
              <a:pathLst>
                <a:path w="2064" h="1239" extrusionOk="0">
                  <a:moveTo>
                    <a:pt x="2063" y="0"/>
                  </a:moveTo>
                  <a:lnTo>
                    <a:pt x="0" y="1190"/>
                  </a:lnTo>
                  <a:lnTo>
                    <a:pt x="0" y="1238"/>
                  </a:lnTo>
                  <a:lnTo>
                    <a:pt x="2063" y="49"/>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682;p71">
              <a:extLst>
                <a:ext uri="{FF2B5EF4-FFF2-40B4-BE49-F238E27FC236}">
                  <a16:creationId xmlns:a16="http://schemas.microsoft.com/office/drawing/2014/main" id="{68EF4515-0C8B-6054-DCAB-D6E15C1F9251}"/>
                </a:ext>
              </a:extLst>
            </p:cNvPr>
            <p:cNvSpPr/>
            <p:nvPr/>
          </p:nvSpPr>
          <p:spPr>
            <a:xfrm>
              <a:off x="3940627" y="2597964"/>
              <a:ext cx="165197" cy="97271"/>
            </a:xfrm>
            <a:custGeom>
              <a:avLst/>
              <a:gdLst/>
              <a:ahLst/>
              <a:cxnLst/>
              <a:rect l="l" t="t" r="r" b="b"/>
              <a:pathLst>
                <a:path w="4042" h="2380" extrusionOk="0">
                  <a:moveTo>
                    <a:pt x="1" y="1"/>
                  </a:moveTo>
                  <a:lnTo>
                    <a:pt x="1" y="49"/>
                  </a:lnTo>
                  <a:lnTo>
                    <a:pt x="4041" y="2379"/>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5683;p71">
              <a:extLst>
                <a:ext uri="{FF2B5EF4-FFF2-40B4-BE49-F238E27FC236}">
                  <a16:creationId xmlns:a16="http://schemas.microsoft.com/office/drawing/2014/main" id="{C3D0D407-D54D-7419-D86A-A996D25135E1}"/>
                </a:ext>
              </a:extLst>
            </p:cNvPr>
            <p:cNvSpPr/>
            <p:nvPr/>
          </p:nvSpPr>
          <p:spPr>
            <a:xfrm>
              <a:off x="3940627" y="2549370"/>
              <a:ext cx="249511" cy="143862"/>
            </a:xfrm>
            <a:custGeom>
              <a:avLst/>
              <a:gdLst/>
              <a:ahLst/>
              <a:cxnLst/>
              <a:rect l="l" t="t" r="r" b="b"/>
              <a:pathLst>
                <a:path w="6105" h="3520" extrusionOk="0">
                  <a:moveTo>
                    <a:pt x="2064" y="1"/>
                  </a:moveTo>
                  <a:lnTo>
                    <a:pt x="1" y="1190"/>
                  </a:lnTo>
                  <a:lnTo>
                    <a:pt x="4041" y="3520"/>
                  </a:lnTo>
                  <a:lnTo>
                    <a:pt x="6104" y="2330"/>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684;p71">
              <a:extLst>
                <a:ext uri="{FF2B5EF4-FFF2-40B4-BE49-F238E27FC236}">
                  <a16:creationId xmlns:a16="http://schemas.microsoft.com/office/drawing/2014/main" id="{3A479689-F4D2-16AC-8510-73DF90DEC7C1}"/>
                </a:ext>
              </a:extLst>
            </p:cNvPr>
            <p:cNvSpPr/>
            <p:nvPr/>
          </p:nvSpPr>
          <p:spPr>
            <a:xfrm>
              <a:off x="4105782" y="2642144"/>
              <a:ext cx="84356" cy="50107"/>
            </a:xfrm>
            <a:custGeom>
              <a:avLst/>
              <a:gdLst/>
              <a:ahLst/>
              <a:cxnLst/>
              <a:rect l="l" t="t" r="r" b="b"/>
              <a:pathLst>
                <a:path w="2064" h="1226" extrusionOk="0">
                  <a:moveTo>
                    <a:pt x="2063" y="0"/>
                  </a:moveTo>
                  <a:lnTo>
                    <a:pt x="0" y="1177"/>
                  </a:lnTo>
                  <a:lnTo>
                    <a:pt x="0" y="1225"/>
                  </a:lnTo>
                  <a:lnTo>
                    <a:pt x="2063" y="36"/>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5685;p71">
              <a:extLst>
                <a:ext uri="{FF2B5EF4-FFF2-40B4-BE49-F238E27FC236}">
                  <a16:creationId xmlns:a16="http://schemas.microsoft.com/office/drawing/2014/main" id="{931CB557-E515-2A06-A1D2-7A3BB73F2A43}"/>
                </a:ext>
              </a:extLst>
            </p:cNvPr>
            <p:cNvSpPr/>
            <p:nvPr/>
          </p:nvSpPr>
          <p:spPr>
            <a:xfrm>
              <a:off x="3940627" y="2594981"/>
              <a:ext cx="165197" cy="97271"/>
            </a:xfrm>
            <a:custGeom>
              <a:avLst/>
              <a:gdLst/>
              <a:ahLst/>
              <a:cxnLst/>
              <a:rect l="l" t="t" r="r" b="b"/>
              <a:pathLst>
                <a:path w="4042" h="2380" extrusionOk="0">
                  <a:moveTo>
                    <a:pt x="1" y="1"/>
                  </a:moveTo>
                  <a:lnTo>
                    <a:pt x="1" y="49"/>
                  </a:lnTo>
                  <a:lnTo>
                    <a:pt x="4041" y="2379"/>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686;p71">
              <a:extLst>
                <a:ext uri="{FF2B5EF4-FFF2-40B4-BE49-F238E27FC236}">
                  <a16:creationId xmlns:a16="http://schemas.microsoft.com/office/drawing/2014/main" id="{4A53F25E-3284-2E88-DC52-B7DD837382D8}"/>
                </a:ext>
              </a:extLst>
            </p:cNvPr>
            <p:cNvSpPr/>
            <p:nvPr/>
          </p:nvSpPr>
          <p:spPr>
            <a:xfrm>
              <a:off x="3940627" y="2546387"/>
              <a:ext cx="249511" cy="143862"/>
            </a:xfrm>
            <a:custGeom>
              <a:avLst/>
              <a:gdLst/>
              <a:ahLst/>
              <a:cxnLst/>
              <a:rect l="l" t="t" r="r" b="b"/>
              <a:pathLst>
                <a:path w="6105" h="3520" extrusionOk="0">
                  <a:moveTo>
                    <a:pt x="2064" y="1"/>
                  </a:moveTo>
                  <a:lnTo>
                    <a:pt x="1" y="1190"/>
                  </a:lnTo>
                  <a:lnTo>
                    <a:pt x="4041" y="3520"/>
                  </a:lnTo>
                  <a:lnTo>
                    <a:pt x="6104" y="2343"/>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5687;p71">
              <a:extLst>
                <a:ext uri="{FF2B5EF4-FFF2-40B4-BE49-F238E27FC236}">
                  <a16:creationId xmlns:a16="http://schemas.microsoft.com/office/drawing/2014/main" id="{AD76A405-3863-BAFA-3F3C-AD1AB2892755}"/>
                </a:ext>
              </a:extLst>
            </p:cNvPr>
            <p:cNvSpPr/>
            <p:nvPr/>
          </p:nvSpPr>
          <p:spPr>
            <a:xfrm>
              <a:off x="4105782" y="2639161"/>
              <a:ext cx="84356" cy="50107"/>
            </a:xfrm>
            <a:custGeom>
              <a:avLst/>
              <a:gdLst/>
              <a:ahLst/>
              <a:cxnLst/>
              <a:rect l="l" t="t" r="r" b="b"/>
              <a:pathLst>
                <a:path w="2064" h="1226" extrusionOk="0">
                  <a:moveTo>
                    <a:pt x="2063" y="0"/>
                  </a:moveTo>
                  <a:lnTo>
                    <a:pt x="0" y="1177"/>
                  </a:lnTo>
                  <a:lnTo>
                    <a:pt x="0" y="1226"/>
                  </a:lnTo>
                  <a:lnTo>
                    <a:pt x="2063" y="36"/>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688;p71">
              <a:extLst>
                <a:ext uri="{FF2B5EF4-FFF2-40B4-BE49-F238E27FC236}">
                  <a16:creationId xmlns:a16="http://schemas.microsoft.com/office/drawing/2014/main" id="{5F363261-A214-32D5-0891-01909034E506}"/>
                </a:ext>
              </a:extLst>
            </p:cNvPr>
            <p:cNvSpPr/>
            <p:nvPr/>
          </p:nvSpPr>
          <p:spPr>
            <a:xfrm>
              <a:off x="3940627" y="2592038"/>
              <a:ext cx="165197" cy="97230"/>
            </a:xfrm>
            <a:custGeom>
              <a:avLst/>
              <a:gdLst/>
              <a:ahLst/>
              <a:cxnLst/>
              <a:rect l="l" t="t" r="r" b="b"/>
              <a:pathLst>
                <a:path w="4042" h="2379" extrusionOk="0">
                  <a:moveTo>
                    <a:pt x="1" y="0"/>
                  </a:moveTo>
                  <a:lnTo>
                    <a:pt x="1" y="49"/>
                  </a:lnTo>
                  <a:lnTo>
                    <a:pt x="4041" y="2379"/>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5689;p71">
              <a:extLst>
                <a:ext uri="{FF2B5EF4-FFF2-40B4-BE49-F238E27FC236}">
                  <a16:creationId xmlns:a16="http://schemas.microsoft.com/office/drawing/2014/main" id="{D7B2943C-BCA2-5419-A061-69C6095BE05B}"/>
                </a:ext>
              </a:extLst>
            </p:cNvPr>
            <p:cNvSpPr/>
            <p:nvPr/>
          </p:nvSpPr>
          <p:spPr>
            <a:xfrm>
              <a:off x="3940627" y="2543934"/>
              <a:ext cx="249511" cy="143372"/>
            </a:xfrm>
            <a:custGeom>
              <a:avLst/>
              <a:gdLst/>
              <a:ahLst/>
              <a:cxnLst/>
              <a:rect l="l" t="t" r="r" b="b"/>
              <a:pathLst>
                <a:path w="6105" h="3508" extrusionOk="0">
                  <a:moveTo>
                    <a:pt x="2064" y="1"/>
                  </a:moveTo>
                  <a:lnTo>
                    <a:pt x="1" y="1177"/>
                  </a:lnTo>
                  <a:lnTo>
                    <a:pt x="4041" y="3507"/>
                  </a:lnTo>
                  <a:lnTo>
                    <a:pt x="6104" y="2330"/>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690;p71">
              <a:extLst>
                <a:ext uri="{FF2B5EF4-FFF2-40B4-BE49-F238E27FC236}">
                  <a16:creationId xmlns:a16="http://schemas.microsoft.com/office/drawing/2014/main" id="{7EF724B1-568B-751B-7D2B-F21B80005BC1}"/>
                </a:ext>
              </a:extLst>
            </p:cNvPr>
            <p:cNvSpPr/>
            <p:nvPr/>
          </p:nvSpPr>
          <p:spPr>
            <a:xfrm>
              <a:off x="4105782" y="2636177"/>
              <a:ext cx="84356" cy="50107"/>
            </a:xfrm>
            <a:custGeom>
              <a:avLst/>
              <a:gdLst/>
              <a:ahLst/>
              <a:cxnLst/>
              <a:rect l="l" t="t" r="r" b="b"/>
              <a:pathLst>
                <a:path w="2064" h="1226" extrusionOk="0">
                  <a:moveTo>
                    <a:pt x="2063" y="1"/>
                  </a:moveTo>
                  <a:lnTo>
                    <a:pt x="0" y="1190"/>
                  </a:lnTo>
                  <a:lnTo>
                    <a:pt x="0" y="1226"/>
                  </a:lnTo>
                  <a:lnTo>
                    <a:pt x="2063" y="37"/>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5691;p71">
              <a:extLst>
                <a:ext uri="{FF2B5EF4-FFF2-40B4-BE49-F238E27FC236}">
                  <a16:creationId xmlns:a16="http://schemas.microsoft.com/office/drawing/2014/main" id="{C9386D90-4E78-3F24-0CA1-AD32E54445AB}"/>
                </a:ext>
              </a:extLst>
            </p:cNvPr>
            <p:cNvSpPr/>
            <p:nvPr/>
          </p:nvSpPr>
          <p:spPr>
            <a:xfrm>
              <a:off x="3940627" y="2589545"/>
              <a:ext cx="165197" cy="96739"/>
            </a:xfrm>
            <a:custGeom>
              <a:avLst/>
              <a:gdLst/>
              <a:ahLst/>
              <a:cxnLst/>
              <a:rect l="l" t="t" r="r" b="b"/>
              <a:pathLst>
                <a:path w="4042" h="2367" extrusionOk="0">
                  <a:moveTo>
                    <a:pt x="1" y="1"/>
                  </a:moveTo>
                  <a:lnTo>
                    <a:pt x="1" y="37"/>
                  </a:lnTo>
                  <a:lnTo>
                    <a:pt x="4041" y="2367"/>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692;p71">
              <a:extLst>
                <a:ext uri="{FF2B5EF4-FFF2-40B4-BE49-F238E27FC236}">
                  <a16:creationId xmlns:a16="http://schemas.microsoft.com/office/drawing/2014/main" id="{A0DC93D7-183C-FBBE-F623-0D793975D519}"/>
                </a:ext>
              </a:extLst>
            </p:cNvPr>
            <p:cNvSpPr/>
            <p:nvPr/>
          </p:nvSpPr>
          <p:spPr>
            <a:xfrm>
              <a:off x="3940627" y="2540951"/>
              <a:ext cx="249511" cy="143862"/>
            </a:xfrm>
            <a:custGeom>
              <a:avLst/>
              <a:gdLst/>
              <a:ahLst/>
              <a:cxnLst/>
              <a:rect l="l" t="t" r="r" b="b"/>
              <a:pathLst>
                <a:path w="6105" h="3520"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5693;p71">
              <a:extLst>
                <a:ext uri="{FF2B5EF4-FFF2-40B4-BE49-F238E27FC236}">
                  <a16:creationId xmlns:a16="http://schemas.microsoft.com/office/drawing/2014/main" id="{C084FC6D-405A-0205-F75F-575EAF24F401}"/>
                </a:ext>
              </a:extLst>
            </p:cNvPr>
            <p:cNvSpPr/>
            <p:nvPr/>
          </p:nvSpPr>
          <p:spPr>
            <a:xfrm>
              <a:off x="4105782" y="2633194"/>
              <a:ext cx="84356" cy="50107"/>
            </a:xfrm>
            <a:custGeom>
              <a:avLst/>
              <a:gdLst/>
              <a:ahLst/>
              <a:cxnLst/>
              <a:rect l="l" t="t" r="r" b="b"/>
              <a:pathLst>
                <a:path w="2064" h="1226" extrusionOk="0">
                  <a:moveTo>
                    <a:pt x="2063" y="1"/>
                  </a:moveTo>
                  <a:lnTo>
                    <a:pt x="0" y="1190"/>
                  </a:lnTo>
                  <a:lnTo>
                    <a:pt x="0" y="1226"/>
                  </a:lnTo>
                  <a:lnTo>
                    <a:pt x="2063" y="37"/>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694;p71">
              <a:extLst>
                <a:ext uri="{FF2B5EF4-FFF2-40B4-BE49-F238E27FC236}">
                  <a16:creationId xmlns:a16="http://schemas.microsoft.com/office/drawing/2014/main" id="{E7D13FAE-6419-9A07-BEA2-1A5A6FBB7C37}"/>
                </a:ext>
              </a:extLst>
            </p:cNvPr>
            <p:cNvSpPr/>
            <p:nvPr/>
          </p:nvSpPr>
          <p:spPr>
            <a:xfrm>
              <a:off x="3940627" y="2586602"/>
              <a:ext cx="165197" cy="96698"/>
            </a:xfrm>
            <a:custGeom>
              <a:avLst/>
              <a:gdLst/>
              <a:ahLst/>
              <a:cxnLst/>
              <a:rect l="l" t="t" r="r" b="b"/>
              <a:pathLst>
                <a:path w="4042" h="2366" extrusionOk="0">
                  <a:moveTo>
                    <a:pt x="1" y="0"/>
                  </a:moveTo>
                  <a:lnTo>
                    <a:pt x="1" y="36"/>
                  </a:lnTo>
                  <a:lnTo>
                    <a:pt x="4041" y="2366"/>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5695;p71">
              <a:extLst>
                <a:ext uri="{FF2B5EF4-FFF2-40B4-BE49-F238E27FC236}">
                  <a16:creationId xmlns:a16="http://schemas.microsoft.com/office/drawing/2014/main" id="{C0C80C2D-ADB5-E2EC-2698-481BE266D9F2}"/>
                </a:ext>
              </a:extLst>
            </p:cNvPr>
            <p:cNvSpPr/>
            <p:nvPr/>
          </p:nvSpPr>
          <p:spPr>
            <a:xfrm>
              <a:off x="3940627" y="2537967"/>
              <a:ext cx="249511" cy="143903"/>
            </a:xfrm>
            <a:custGeom>
              <a:avLst/>
              <a:gdLst/>
              <a:ahLst/>
              <a:cxnLst/>
              <a:rect l="l" t="t" r="r" b="b"/>
              <a:pathLst>
                <a:path w="6105" h="3521"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696;p71">
              <a:extLst>
                <a:ext uri="{FF2B5EF4-FFF2-40B4-BE49-F238E27FC236}">
                  <a16:creationId xmlns:a16="http://schemas.microsoft.com/office/drawing/2014/main" id="{26E5CAD3-4335-513A-EC40-BC09E4D1924F}"/>
                </a:ext>
              </a:extLst>
            </p:cNvPr>
            <p:cNvSpPr/>
            <p:nvPr/>
          </p:nvSpPr>
          <p:spPr>
            <a:xfrm>
              <a:off x="4105782" y="2630251"/>
              <a:ext cx="84356" cy="50107"/>
            </a:xfrm>
            <a:custGeom>
              <a:avLst/>
              <a:gdLst/>
              <a:ahLst/>
              <a:cxnLst/>
              <a:rect l="l" t="t" r="r" b="b"/>
              <a:pathLst>
                <a:path w="2064" h="1226" extrusionOk="0">
                  <a:moveTo>
                    <a:pt x="2063" y="0"/>
                  </a:moveTo>
                  <a:lnTo>
                    <a:pt x="0" y="1189"/>
                  </a:lnTo>
                  <a:lnTo>
                    <a:pt x="0" y="1225"/>
                  </a:lnTo>
                  <a:lnTo>
                    <a:pt x="2063" y="36"/>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5697;p71">
              <a:extLst>
                <a:ext uri="{FF2B5EF4-FFF2-40B4-BE49-F238E27FC236}">
                  <a16:creationId xmlns:a16="http://schemas.microsoft.com/office/drawing/2014/main" id="{A9816F06-94A3-2370-6DED-BBD881B0788C}"/>
                </a:ext>
              </a:extLst>
            </p:cNvPr>
            <p:cNvSpPr/>
            <p:nvPr/>
          </p:nvSpPr>
          <p:spPr>
            <a:xfrm>
              <a:off x="3940627" y="2583619"/>
              <a:ext cx="165197" cy="96739"/>
            </a:xfrm>
            <a:custGeom>
              <a:avLst/>
              <a:gdLst/>
              <a:ahLst/>
              <a:cxnLst/>
              <a:rect l="l" t="t" r="r" b="b"/>
              <a:pathLst>
                <a:path w="4042" h="2367" extrusionOk="0">
                  <a:moveTo>
                    <a:pt x="1" y="0"/>
                  </a:moveTo>
                  <a:lnTo>
                    <a:pt x="1" y="36"/>
                  </a:lnTo>
                  <a:lnTo>
                    <a:pt x="4041" y="2366"/>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698;p71">
              <a:extLst>
                <a:ext uri="{FF2B5EF4-FFF2-40B4-BE49-F238E27FC236}">
                  <a16:creationId xmlns:a16="http://schemas.microsoft.com/office/drawing/2014/main" id="{2E17C5D2-4046-6D9B-D2A2-4B28864BEF9D}"/>
                </a:ext>
              </a:extLst>
            </p:cNvPr>
            <p:cNvSpPr/>
            <p:nvPr/>
          </p:nvSpPr>
          <p:spPr>
            <a:xfrm>
              <a:off x="3940627" y="2535025"/>
              <a:ext cx="249511" cy="143862"/>
            </a:xfrm>
            <a:custGeom>
              <a:avLst/>
              <a:gdLst/>
              <a:ahLst/>
              <a:cxnLst/>
              <a:rect l="l" t="t" r="r" b="b"/>
              <a:pathLst>
                <a:path w="6105" h="3520" extrusionOk="0">
                  <a:moveTo>
                    <a:pt x="2064" y="0"/>
                  </a:moveTo>
                  <a:lnTo>
                    <a:pt x="1" y="1189"/>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5699;p71">
              <a:extLst>
                <a:ext uri="{FF2B5EF4-FFF2-40B4-BE49-F238E27FC236}">
                  <a16:creationId xmlns:a16="http://schemas.microsoft.com/office/drawing/2014/main" id="{0765B896-9FC6-C778-78F7-E058B4E4AEB9}"/>
                </a:ext>
              </a:extLst>
            </p:cNvPr>
            <p:cNvSpPr/>
            <p:nvPr/>
          </p:nvSpPr>
          <p:spPr>
            <a:xfrm>
              <a:off x="4105782" y="2627268"/>
              <a:ext cx="84356" cy="50107"/>
            </a:xfrm>
            <a:custGeom>
              <a:avLst/>
              <a:gdLst/>
              <a:ahLst/>
              <a:cxnLst/>
              <a:rect l="l" t="t" r="r" b="b"/>
              <a:pathLst>
                <a:path w="2064" h="1226" extrusionOk="0">
                  <a:moveTo>
                    <a:pt x="2063" y="0"/>
                  </a:moveTo>
                  <a:lnTo>
                    <a:pt x="0" y="1189"/>
                  </a:lnTo>
                  <a:lnTo>
                    <a:pt x="0" y="1225"/>
                  </a:lnTo>
                  <a:lnTo>
                    <a:pt x="2063" y="36"/>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700;p71">
              <a:extLst>
                <a:ext uri="{FF2B5EF4-FFF2-40B4-BE49-F238E27FC236}">
                  <a16:creationId xmlns:a16="http://schemas.microsoft.com/office/drawing/2014/main" id="{BC34D607-68C5-8B8F-F700-C8912611601C}"/>
                </a:ext>
              </a:extLst>
            </p:cNvPr>
            <p:cNvSpPr/>
            <p:nvPr/>
          </p:nvSpPr>
          <p:spPr>
            <a:xfrm>
              <a:off x="3940627" y="2580635"/>
              <a:ext cx="165197" cy="96739"/>
            </a:xfrm>
            <a:custGeom>
              <a:avLst/>
              <a:gdLst/>
              <a:ahLst/>
              <a:cxnLst/>
              <a:rect l="l" t="t" r="r" b="b"/>
              <a:pathLst>
                <a:path w="4042" h="2367" extrusionOk="0">
                  <a:moveTo>
                    <a:pt x="1" y="1"/>
                  </a:moveTo>
                  <a:lnTo>
                    <a:pt x="1" y="36"/>
                  </a:lnTo>
                  <a:lnTo>
                    <a:pt x="4041" y="2366"/>
                  </a:lnTo>
                  <a:lnTo>
                    <a:pt x="4041" y="2330"/>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5701;p71">
              <a:extLst>
                <a:ext uri="{FF2B5EF4-FFF2-40B4-BE49-F238E27FC236}">
                  <a16:creationId xmlns:a16="http://schemas.microsoft.com/office/drawing/2014/main" id="{B549BAB0-66B6-5EB1-08DD-F569DF4B7A5C}"/>
                </a:ext>
              </a:extLst>
            </p:cNvPr>
            <p:cNvSpPr/>
            <p:nvPr/>
          </p:nvSpPr>
          <p:spPr>
            <a:xfrm>
              <a:off x="3940627" y="2532041"/>
              <a:ext cx="249511" cy="143862"/>
            </a:xfrm>
            <a:custGeom>
              <a:avLst/>
              <a:gdLst/>
              <a:ahLst/>
              <a:cxnLst/>
              <a:rect l="l" t="t" r="r" b="b"/>
              <a:pathLst>
                <a:path w="6105" h="3520" extrusionOk="0">
                  <a:moveTo>
                    <a:pt x="2064" y="0"/>
                  </a:moveTo>
                  <a:lnTo>
                    <a:pt x="1" y="1190"/>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702;p71">
              <a:extLst>
                <a:ext uri="{FF2B5EF4-FFF2-40B4-BE49-F238E27FC236}">
                  <a16:creationId xmlns:a16="http://schemas.microsoft.com/office/drawing/2014/main" id="{7AECC41A-BCD1-1C87-407B-01AC6CF7D9F9}"/>
                </a:ext>
              </a:extLst>
            </p:cNvPr>
            <p:cNvSpPr/>
            <p:nvPr/>
          </p:nvSpPr>
          <p:spPr>
            <a:xfrm>
              <a:off x="4105782" y="2624284"/>
              <a:ext cx="84356" cy="50107"/>
            </a:xfrm>
            <a:custGeom>
              <a:avLst/>
              <a:gdLst/>
              <a:ahLst/>
              <a:cxnLst/>
              <a:rect l="l" t="t" r="r" b="b"/>
              <a:pathLst>
                <a:path w="2064" h="1226" extrusionOk="0">
                  <a:moveTo>
                    <a:pt x="2063" y="0"/>
                  </a:moveTo>
                  <a:lnTo>
                    <a:pt x="0" y="1190"/>
                  </a:lnTo>
                  <a:lnTo>
                    <a:pt x="0" y="1226"/>
                  </a:lnTo>
                  <a:lnTo>
                    <a:pt x="2063" y="36"/>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5703;p71">
              <a:extLst>
                <a:ext uri="{FF2B5EF4-FFF2-40B4-BE49-F238E27FC236}">
                  <a16:creationId xmlns:a16="http://schemas.microsoft.com/office/drawing/2014/main" id="{3F80BE7D-C6FF-1AB0-9D32-2D4C2784C868}"/>
                </a:ext>
              </a:extLst>
            </p:cNvPr>
            <p:cNvSpPr/>
            <p:nvPr/>
          </p:nvSpPr>
          <p:spPr>
            <a:xfrm>
              <a:off x="3940627" y="2577652"/>
              <a:ext cx="165197" cy="96739"/>
            </a:xfrm>
            <a:custGeom>
              <a:avLst/>
              <a:gdLst/>
              <a:ahLst/>
              <a:cxnLst/>
              <a:rect l="l" t="t" r="r" b="b"/>
              <a:pathLst>
                <a:path w="4042" h="2367" extrusionOk="0">
                  <a:moveTo>
                    <a:pt x="1" y="1"/>
                  </a:moveTo>
                  <a:lnTo>
                    <a:pt x="1" y="37"/>
                  </a:lnTo>
                  <a:lnTo>
                    <a:pt x="4041" y="2367"/>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704;p71">
              <a:extLst>
                <a:ext uri="{FF2B5EF4-FFF2-40B4-BE49-F238E27FC236}">
                  <a16:creationId xmlns:a16="http://schemas.microsoft.com/office/drawing/2014/main" id="{E98A7AD1-458F-BA81-7046-AF17F5328AF7}"/>
                </a:ext>
              </a:extLst>
            </p:cNvPr>
            <p:cNvSpPr/>
            <p:nvPr/>
          </p:nvSpPr>
          <p:spPr>
            <a:xfrm>
              <a:off x="3940627" y="2529058"/>
              <a:ext cx="249511" cy="143862"/>
            </a:xfrm>
            <a:custGeom>
              <a:avLst/>
              <a:gdLst/>
              <a:ahLst/>
              <a:cxnLst/>
              <a:rect l="l" t="t" r="r" b="b"/>
              <a:pathLst>
                <a:path w="6105" h="3520" extrusionOk="0">
                  <a:moveTo>
                    <a:pt x="2064" y="1"/>
                  </a:moveTo>
                  <a:lnTo>
                    <a:pt x="1" y="1190"/>
                  </a:lnTo>
                  <a:lnTo>
                    <a:pt x="4041" y="3520"/>
                  </a:lnTo>
                  <a:lnTo>
                    <a:pt x="6104" y="2330"/>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5705;p71">
              <a:extLst>
                <a:ext uri="{FF2B5EF4-FFF2-40B4-BE49-F238E27FC236}">
                  <a16:creationId xmlns:a16="http://schemas.microsoft.com/office/drawing/2014/main" id="{5D2C6CB8-129B-B977-9D74-5B9A2C81B522}"/>
                </a:ext>
              </a:extLst>
            </p:cNvPr>
            <p:cNvSpPr/>
            <p:nvPr/>
          </p:nvSpPr>
          <p:spPr>
            <a:xfrm>
              <a:off x="4105782" y="2621301"/>
              <a:ext cx="84356" cy="50107"/>
            </a:xfrm>
            <a:custGeom>
              <a:avLst/>
              <a:gdLst/>
              <a:ahLst/>
              <a:cxnLst/>
              <a:rect l="l" t="t" r="r" b="b"/>
              <a:pathLst>
                <a:path w="2064" h="1226" extrusionOk="0">
                  <a:moveTo>
                    <a:pt x="2063" y="1"/>
                  </a:moveTo>
                  <a:lnTo>
                    <a:pt x="0" y="1190"/>
                  </a:lnTo>
                  <a:lnTo>
                    <a:pt x="0" y="1226"/>
                  </a:lnTo>
                  <a:lnTo>
                    <a:pt x="2063" y="37"/>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706;p71">
              <a:extLst>
                <a:ext uri="{FF2B5EF4-FFF2-40B4-BE49-F238E27FC236}">
                  <a16:creationId xmlns:a16="http://schemas.microsoft.com/office/drawing/2014/main" id="{A7140E92-EDB8-B6FB-C79C-9D5F07FCDAD3}"/>
                </a:ext>
              </a:extLst>
            </p:cNvPr>
            <p:cNvSpPr/>
            <p:nvPr/>
          </p:nvSpPr>
          <p:spPr>
            <a:xfrm>
              <a:off x="3940627" y="2574668"/>
              <a:ext cx="165197" cy="96739"/>
            </a:xfrm>
            <a:custGeom>
              <a:avLst/>
              <a:gdLst/>
              <a:ahLst/>
              <a:cxnLst/>
              <a:rect l="l" t="t" r="r" b="b"/>
              <a:pathLst>
                <a:path w="4042" h="2367" extrusionOk="0">
                  <a:moveTo>
                    <a:pt x="1" y="1"/>
                  </a:moveTo>
                  <a:lnTo>
                    <a:pt x="1" y="37"/>
                  </a:lnTo>
                  <a:lnTo>
                    <a:pt x="4041" y="2367"/>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5707;p71">
              <a:extLst>
                <a:ext uri="{FF2B5EF4-FFF2-40B4-BE49-F238E27FC236}">
                  <a16:creationId xmlns:a16="http://schemas.microsoft.com/office/drawing/2014/main" id="{ABB68329-9E2B-E431-473C-26F248D6FE6E}"/>
                </a:ext>
              </a:extLst>
            </p:cNvPr>
            <p:cNvSpPr/>
            <p:nvPr/>
          </p:nvSpPr>
          <p:spPr>
            <a:xfrm>
              <a:off x="3940627" y="2526074"/>
              <a:ext cx="249511" cy="143862"/>
            </a:xfrm>
            <a:custGeom>
              <a:avLst/>
              <a:gdLst/>
              <a:ahLst/>
              <a:cxnLst/>
              <a:rect l="l" t="t" r="r" b="b"/>
              <a:pathLst>
                <a:path w="6105" h="3520"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708;p71">
              <a:extLst>
                <a:ext uri="{FF2B5EF4-FFF2-40B4-BE49-F238E27FC236}">
                  <a16:creationId xmlns:a16="http://schemas.microsoft.com/office/drawing/2014/main" id="{AE442C1D-45C7-A9E9-A4D3-6519B6D5C707}"/>
                </a:ext>
              </a:extLst>
            </p:cNvPr>
            <p:cNvSpPr/>
            <p:nvPr/>
          </p:nvSpPr>
          <p:spPr>
            <a:xfrm>
              <a:off x="4105782" y="2618317"/>
              <a:ext cx="84356" cy="50107"/>
            </a:xfrm>
            <a:custGeom>
              <a:avLst/>
              <a:gdLst/>
              <a:ahLst/>
              <a:cxnLst/>
              <a:rect l="l" t="t" r="r" b="b"/>
              <a:pathLst>
                <a:path w="2064" h="1226" extrusionOk="0">
                  <a:moveTo>
                    <a:pt x="2063" y="1"/>
                  </a:moveTo>
                  <a:lnTo>
                    <a:pt x="0" y="1190"/>
                  </a:lnTo>
                  <a:lnTo>
                    <a:pt x="0" y="1226"/>
                  </a:lnTo>
                  <a:lnTo>
                    <a:pt x="2063" y="49"/>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5709;p71">
              <a:extLst>
                <a:ext uri="{FF2B5EF4-FFF2-40B4-BE49-F238E27FC236}">
                  <a16:creationId xmlns:a16="http://schemas.microsoft.com/office/drawing/2014/main" id="{17423893-FAD7-2035-A64D-CC8174E51C29}"/>
                </a:ext>
              </a:extLst>
            </p:cNvPr>
            <p:cNvSpPr/>
            <p:nvPr/>
          </p:nvSpPr>
          <p:spPr>
            <a:xfrm>
              <a:off x="3940627" y="2571726"/>
              <a:ext cx="165197" cy="96698"/>
            </a:xfrm>
            <a:custGeom>
              <a:avLst/>
              <a:gdLst/>
              <a:ahLst/>
              <a:cxnLst/>
              <a:rect l="l" t="t" r="r" b="b"/>
              <a:pathLst>
                <a:path w="4042" h="2366" extrusionOk="0">
                  <a:moveTo>
                    <a:pt x="1" y="0"/>
                  </a:moveTo>
                  <a:lnTo>
                    <a:pt x="1" y="36"/>
                  </a:lnTo>
                  <a:lnTo>
                    <a:pt x="4041" y="2366"/>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710;p71">
              <a:extLst>
                <a:ext uri="{FF2B5EF4-FFF2-40B4-BE49-F238E27FC236}">
                  <a16:creationId xmlns:a16="http://schemas.microsoft.com/office/drawing/2014/main" id="{F0075B92-77B4-C0C2-39C9-AC019E6E3564}"/>
                </a:ext>
              </a:extLst>
            </p:cNvPr>
            <p:cNvSpPr/>
            <p:nvPr/>
          </p:nvSpPr>
          <p:spPr>
            <a:xfrm>
              <a:off x="3940627" y="2523091"/>
              <a:ext cx="249511" cy="143862"/>
            </a:xfrm>
            <a:custGeom>
              <a:avLst/>
              <a:gdLst/>
              <a:ahLst/>
              <a:cxnLst/>
              <a:rect l="l" t="t" r="r" b="b"/>
              <a:pathLst>
                <a:path w="6105" h="3520" extrusionOk="0">
                  <a:moveTo>
                    <a:pt x="2064" y="1"/>
                  </a:moveTo>
                  <a:lnTo>
                    <a:pt x="1" y="1190"/>
                  </a:lnTo>
                  <a:lnTo>
                    <a:pt x="4041" y="3520"/>
                  </a:lnTo>
                  <a:lnTo>
                    <a:pt x="6104" y="2331"/>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711;p71">
              <a:extLst>
                <a:ext uri="{FF2B5EF4-FFF2-40B4-BE49-F238E27FC236}">
                  <a16:creationId xmlns:a16="http://schemas.microsoft.com/office/drawing/2014/main" id="{D53F0541-B86D-6363-9327-D821F7F09D25}"/>
                </a:ext>
              </a:extLst>
            </p:cNvPr>
            <p:cNvSpPr/>
            <p:nvPr/>
          </p:nvSpPr>
          <p:spPr>
            <a:xfrm>
              <a:off x="4105782" y="2615334"/>
              <a:ext cx="84356" cy="50638"/>
            </a:xfrm>
            <a:custGeom>
              <a:avLst/>
              <a:gdLst/>
              <a:ahLst/>
              <a:cxnLst/>
              <a:rect l="l" t="t" r="r" b="b"/>
              <a:pathLst>
                <a:path w="2064" h="1239" extrusionOk="0">
                  <a:moveTo>
                    <a:pt x="2063" y="1"/>
                  </a:moveTo>
                  <a:lnTo>
                    <a:pt x="0" y="1190"/>
                  </a:lnTo>
                  <a:lnTo>
                    <a:pt x="0" y="1239"/>
                  </a:lnTo>
                  <a:lnTo>
                    <a:pt x="2063" y="50"/>
                  </a:lnTo>
                  <a:lnTo>
                    <a:pt x="2063" y="1"/>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712;p71">
              <a:extLst>
                <a:ext uri="{FF2B5EF4-FFF2-40B4-BE49-F238E27FC236}">
                  <a16:creationId xmlns:a16="http://schemas.microsoft.com/office/drawing/2014/main" id="{828C3D5F-E484-436D-040B-C3CB74F5933E}"/>
                </a:ext>
              </a:extLst>
            </p:cNvPr>
            <p:cNvSpPr/>
            <p:nvPr/>
          </p:nvSpPr>
          <p:spPr>
            <a:xfrm>
              <a:off x="3940627" y="2568742"/>
              <a:ext cx="165197" cy="96739"/>
            </a:xfrm>
            <a:custGeom>
              <a:avLst/>
              <a:gdLst/>
              <a:ahLst/>
              <a:cxnLst/>
              <a:rect l="l" t="t" r="r" b="b"/>
              <a:pathLst>
                <a:path w="4042" h="2367" extrusionOk="0">
                  <a:moveTo>
                    <a:pt x="1" y="0"/>
                  </a:moveTo>
                  <a:lnTo>
                    <a:pt x="1" y="36"/>
                  </a:lnTo>
                  <a:lnTo>
                    <a:pt x="4041" y="2366"/>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5713;p71">
              <a:extLst>
                <a:ext uri="{FF2B5EF4-FFF2-40B4-BE49-F238E27FC236}">
                  <a16:creationId xmlns:a16="http://schemas.microsoft.com/office/drawing/2014/main" id="{51CD1CDF-CEE6-6BD7-16ED-41BB7A052BC9}"/>
                </a:ext>
              </a:extLst>
            </p:cNvPr>
            <p:cNvSpPr/>
            <p:nvPr/>
          </p:nvSpPr>
          <p:spPr>
            <a:xfrm>
              <a:off x="3940627" y="2520148"/>
              <a:ext cx="249511" cy="143862"/>
            </a:xfrm>
            <a:custGeom>
              <a:avLst/>
              <a:gdLst/>
              <a:ahLst/>
              <a:cxnLst/>
              <a:rect l="l" t="t" r="r" b="b"/>
              <a:pathLst>
                <a:path w="6105" h="3520" extrusionOk="0">
                  <a:moveTo>
                    <a:pt x="2064" y="0"/>
                  </a:moveTo>
                  <a:lnTo>
                    <a:pt x="1" y="1189"/>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714;p71">
              <a:extLst>
                <a:ext uri="{FF2B5EF4-FFF2-40B4-BE49-F238E27FC236}">
                  <a16:creationId xmlns:a16="http://schemas.microsoft.com/office/drawing/2014/main" id="{6B2CEB92-A97E-8374-5174-A4DB93C99D4B}"/>
                </a:ext>
              </a:extLst>
            </p:cNvPr>
            <p:cNvSpPr/>
            <p:nvPr/>
          </p:nvSpPr>
          <p:spPr>
            <a:xfrm>
              <a:off x="4105782" y="2612391"/>
              <a:ext cx="84356" cy="50597"/>
            </a:xfrm>
            <a:custGeom>
              <a:avLst/>
              <a:gdLst/>
              <a:ahLst/>
              <a:cxnLst/>
              <a:rect l="l" t="t" r="r" b="b"/>
              <a:pathLst>
                <a:path w="2064" h="1238" extrusionOk="0">
                  <a:moveTo>
                    <a:pt x="2063" y="0"/>
                  </a:moveTo>
                  <a:lnTo>
                    <a:pt x="0" y="1189"/>
                  </a:lnTo>
                  <a:lnTo>
                    <a:pt x="0" y="1238"/>
                  </a:lnTo>
                  <a:lnTo>
                    <a:pt x="2063" y="49"/>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5715;p71">
              <a:extLst>
                <a:ext uri="{FF2B5EF4-FFF2-40B4-BE49-F238E27FC236}">
                  <a16:creationId xmlns:a16="http://schemas.microsoft.com/office/drawing/2014/main" id="{713EA42C-BCCA-FA24-69E1-A77F36D3D5C0}"/>
                </a:ext>
              </a:extLst>
            </p:cNvPr>
            <p:cNvSpPr/>
            <p:nvPr/>
          </p:nvSpPr>
          <p:spPr>
            <a:xfrm>
              <a:off x="3940627" y="2565759"/>
              <a:ext cx="165197" cy="97230"/>
            </a:xfrm>
            <a:custGeom>
              <a:avLst/>
              <a:gdLst/>
              <a:ahLst/>
              <a:cxnLst/>
              <a:rect l="l" t="t" r="r" b="b"/>
              <a:pathLst>
                <a:path w="4042" h="2379" extrusionOk="0">
                  <a:moveTo>
                    <a:pt x="1" y="0"/>
                  </a:moveTo>
                  <a:lnTo>
                    <a:pt x="1" y="49"/>
                  </a:lnTo>
                  <a:lnTo>
                    <a:pt x="4041" y="2379"/>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716;p71">
              <a:extLst>
                <a:ext uri="{FF2B5EF4-FFF2-40B4-BE49-F238E27FC236}">
                  <a16:creationId xmlns:a16="http://schemas.microsoft.com/office/drawing/2014/main" id="{0C0557CC-AFDD-0F00-D477-7BEE6992E8DB}"/>
                </a:ext>
              </a:extLst>
            </p:cNvPr>
            <p:cNvSpPr/>
            <p:nvPr/>
          </p:nvSpPr>
          <p:spPr>
            <a:xfrm>
              <a:off x="3940627" y="2517165"/>
              <a:ext cx="249511" cy="143862"/>
            </a:xfrm>
            <a:custGeom>
              <a:avLst/>
              <a:gdLst/>
              <a:ahLst/>
              <a:cxnLst/>
              <a:rect l="l" t="t" r="r" b="b"/>
              <a:pathLst>
                <a:path w="6105" h="3520" extrusionOk="0">
                  <a:moveTo>
                    <a:pt x="2064" y="0"/>
                  </a:moveTo>
                  <a:lnTo>
                    <a:pt x="1" y="1189"/>
                  </a:lnTo>
                  <a:lnTo>
                    <a:pt x="4041" y="3519"/>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717;p71">
              <a:extLst>
                <a:ext uri="{FF2B5EF4-FFF2-40B4-BE49-F238E27FC236}">
                  <a16:creationId xmlns:a16="http://schemas.microsoft.com/office/drawing/2014/main" id="{F40773B7-8BE1-B4D2-2F91-440457623A08}"/>
                </a:ext>
              </a:extLst>
            </p:cNvPr>
            <p:cNvSpPr/>
            <p:nvPr/>
          </p:nvSpPr>
          <p:spPr>
            <a:xfrm>
              <a:off x="4105782" y="2609408"/>
              <a:ext cx="84356" cy="50638"/>
            </a:xfrm>
            <a:custGeom>
              <a:avLst/>
              <a:gdLst/>
              <a:ahLst/>
              <a:cxnLst/>
              <a:rect l="l" t="t" r="r" b="b"/>
              <a:pathLst>
                <a:path w="2064" h="1239" extrusionOk="0">
                  <a:moveTo>
                    <a:pt x="2063" y="0"/>
                  </a:moveTo>
                  <a:lnTo>
                    <a:pt x="0" y="1190"/>
                  </a:lnTo>
                  <a:lnTo>
                    <a:pt x="0" y="1238"/>
                  </a:lnTo>
                  <a:lnTo>
                    <a:pt x="2063" y="49"/>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718;p71">
              <a:extLst>
                <a:ext uri="{FF2B5EF4-FFF2-40B4-BE49-F238E27FC236}">
                  <a16:creationId xmlns:a16="http://schemas.microsoft.com/office/drawing/2014/main" id="{8F79A3E0-3C39-C60E-26D2-39B8CB5FF6EA}"/>
                </a:ext>
              </a:extLst>
            </p:cNvPr>
            <p:cNvSpPr/>
            <p:nvPr/>
          </p:nvSpPr>
          <p:spPr>
            <a:xfrm>
              <a:off x="3940627" y="2562775"/>
              <a:ext cx="165197" cy="97271"/>
            </a:xfrm>
            <a:custGeom>
              <a:avLst/>
              <a:gdLst/>
              <a:ahLst/>
              <a:cxnLst/>
              <a:rect l="l" t="t" r="r" b="b"/>
              <a:pathLst>
                <a:path w="4042" h="2380" extrusionOk="0">
                  <a:moveTo>
                    <a:pt x="1" y="1"/>
                  </a:moveTo>
                  <a:lnTo>
                    <a:pt x="1" y="49"/>
                  </a:lnTo>
                  <a:lnTo>
                    <a:pt x="4041" y="2379"/>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719;p71">
              <a:extLst>
                <a:ext uri="{FF2B5EF4-FFF2-40B4-BE49-F238E27FC236}">
                  <a16:creationId xmlns:a16="http://schemas.microsoft.com/office/drawing/2014/main" id="{BFAE424E-7782-C8A5-0768-EAFDDDB0C6A7}"/>
                </a:ext>
              </a:extLst>
            </p:cNvPr>
            <p:cNvSpPr/>
            <p:nvPr/>
          </p:nvSpPr>
          <p:spPr>
            <a:xfrm>
              <a:off x="3940627" y="2514181"/>
              <a:ext cx="249511" cy="143862"/>
            </a:xfrm>
            <a:custGeom>
              <a:avLst/>
              <a:gdLst/>
              <a:ahLst/>
              <a:cxnLst/>
              <a:rect l="l" t="t" r="r" b="b"/>
              <a:pathLst>
                <a:path w="6105" h="3520" extrusionOk="0">
                  <a:moveTo>
                    <a:pt x="2064" y="0"/>
                  </a:moveTo>
                  <a:lnTo>
                    <a:pt x="1" y="1190"/>
                  </a:lnTo>
                  <a:lnTo>
                    <a:pt x="4041" y="3520"/>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720;p71">
              <a:extLst>
                <a:ext uri="{FF2B5EF4-FFF2-40B4-BE49-F238E27FC236}">
                  <a16:creationId xmlns:a16="http://schemas.microsoft.com/office/drawing/2014/main" id="{21AC2E4F-6FC6-82D2-8641-A4765431D522}"/>
                </a:ext>
              </a:extLst>
            </p:cNvPr>
            <p:cNvSpPr/>
            <p:nvPr/>
          </p:nvSpPr>
          <p:spPr>
            <a:xfrm>
              <a:off x="4105782" y="2606915"/>
              <a:ext cx="84356" cy="50147"/>
            </a:xfrm>
            <a:custGeom>
              <a:avLst/>
              <a:gdLst/>
              <a:ahLst/>
              <a:cxnLst/>
              <a:rect l="l" t="t" r="r" b="b"/>
              <a:pathLst>
                <a:path w="2064" h="1227" extrusionOk="0">
                  <a:moveTo>
                    <a:pt x="2063" y="0"/>
                  </a:moveTo>
                  <a:lnTo>
                    <a:pt x="0" y="1178"/>
                  </a:lnTo>
                  <a:lnTo>
                    <a:pt x="0" y="1226"/>
                  </a:lnTo>
                  <a:lnTo>
                    <a:pt x="2063" y="37"/>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721;p71">
              <a:extLst>
                <a:ext uri="{FF2B5EF4-FFF2-40B4-BE49-F238E27FC236}">
                  <a16:creationId xmlns:a16="http://schemas.microsoft.com/office/drawing/2014/main" id="{9E3E16A2-29D7-1F88-FF42-ACA65E9E3126}"/>
                </a:ext>
              </a:extLst>
            </p:cNvPr>
            <p:cNvSpPr/>
            <p:nvPr/>
          </p:nvSpPr>
          <p:spPr>
            <a:xfrm>
              <a:off x="3940627" y="2559792"/>
              <a:ext cx="165197" cy="97271"/>
            </a:xfrm>
            <a:custGeom>
              <a:avLst/>
              <a:gdLst/>
              <a:ahLst/>
              <a:cxnLst/>
              <a:rect l="l" t="t" r="r" b="b"/>
              <a:pathLst>
                <a:path w="4042" h="2380" extrusionOk="0">
                  <a:moveTo>
                    <a:pt x="1" y="1"/>
                  </a:moveTo>
                  <a:lnTo>
                    <a:pt x="1" y="49"/>
                  </a:lnTo>
                  <a:lnTo>
                    <a:pt x="4041" y="2379"/>
                  </a:lnTo>
                  <a:lnTo>
                    <a:pt x="4041" y="2331"/>
                  </a:lnTo>
                  <a:lnTo>
                    <a:pt x="1"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722;p71">
              <a:extLst>
                <a:ext uri="{FF2B5EF4-FFF2-40B4-BE49-F238E27FC236}">
                  <a16:creationId xmlns:a16="http://schemas.microsoft.com/office/drawing/2014/main" id="{27873B19-E3A9-74DC-CD99-C16058EB17D0}"/>
                </a:ext>
              </a:extLst>
            </p:cNvPr>
            <p:cNvSpPr/>
            <p:nvPr/>
          </p:nvSpPr>
          <p:spPr>
            <a:xfrm>
              <a:off x="3940627" y="2511198"/>
              <a:ext cx="249511" cy="143862"/>
            </a:xfrm>
            <a:custGeom>
              <a:avLst/>
              <a:gdLst/>
              <a:ahLst/>
              <a:cxnLst/>
              <a:rect l="l" t="t" r="r" b="b"/>
              <a:pathLst>
                <a:path w="6105" h="3520" extrusionOk="0">
                  <a:moveTo>
                    <a:pt x="2064" y="1"/>
                  </a:moveTo>
                  <a:lnTo>
                    <a:pt x="1" y="1190"/>
                  </a:lnTo>
                  <a:lnTo>
                    <a:pt x="4041" y="3520"/>
                  </a:lnTo>
                  <a:lnTo>
                    <a:pt x="6104" y="2342"/>
                  </a:lnTo>
                  <a:lnTo>
                    <a:pt x="2064" y="1"/>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723;p71">
              <a:extLst>
                <a:ext uri="{FF2B5EF4-FFF2-40B4-BE49-F238E27FC236}">
                  <a16:creationId xmlns:a16="http://schemas.microsoft.com/office/drawing/2014/main" id="{08213E79-83F1-3E82-9ED7-C607619BFC62}"/>
                </a:ext>
              </a:extLst>
            </p:cNvPr>
            <p:cNvSpPr/>
            <p:nvPr/>
          </p:nvSpPr>
          <p:spPr>
            <a:xfrm>
              <a:off x="4105782" y="2603931"/>
              <a:ext cx="84356" cy="50147"/>
            </a:xfrm>
            <a:custGeom>
              <a:avLst/>
              <a:gdLst/>
              <a:ahLst/>
              <a:cxnLst/>
              <a:rect l="l" t="t" r="r" b="b"/>
              <a:pathLst>
                <a:path w="2064" h="1227" extrusionOk="0">
                  <a:moveTo>
                    <a:pt x="2063" y="0"/>
                  </a:moveTo>
                  <a:lnTo>
                    <a:pt x="0" y="1178"/>
                  </a:lnTo>
                  <a:lnTo>
                    <a:pt x="0" y="1226"/>
                  </a:lnTo>
                  <a:lnTo>
                    <a:pt x="2063" y="37"/>
                  </a:lnTo>
                  <a:lnTo>
                    <a:pt x="2063"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724;p71">
              <a:extLst>
                <a:ext uri="{FF2B5EF4-FFF2-40B4-BE49-F238E27FC236}">
                  <a16:creationId xmlns:a16="http://schemas.microsoft.com/office/drawing/2014/main" id="{1FDBA937-04C8-50F1-6975-074FA9430611}"/>
                </a:ext>
              </a:extLst>
            </p:cNvPr>
            <p:cNvSpPr/>
            <p:nvPr/>
          </p:nvSpPr>
          <p:spPr>
            <a:xfrm>
              <a:off x="3940627" y="2556849"/>
              <a:ext cx="165197" cy="97230"/>
            </a:xfrm>
            <a:custGeom>
              <a:avLst/>
              <a:gdLst/>
              <a:ahLst/>
              <a:cxnLst/>
              <a:rect l="l" t="t" r="r" b="b"/>
              <a:pathLst>
                <a:path w="4042" h="2379" extrusionOk="0">
                  <a:moveTo>
                    <a:pt x="1" y="0"/>
                  </a:moveTo>
                  <a:lnTo>
                    <a:pt x="1" y="49"/>
                  </a:lnTo>
                  <a:lnTo>
                    <a:pt x="4041" y="2378"/>
                  </a:lnTo>
                  <a:lnTo>
                    <a:pt x="4041" y="2330"/>
                  </a:lnTo>
                  <a:lnTo>
                    <a:pt x="1"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725;p71">
              <a:extLst>
                <a:ext uri="{FF2B5EF4-FFF2-40B4-BE49-F238E27FC236}">
                  <a16:creationId xmlns:a16="http://schemas.microsoft.com/office/drawing/2014/main" id="{68EB3E1E-5E85-F1FB-ECBF-88EEC6F009AD}"/>
                </a:ext>
              </a:extLst>
            </p:cNvPr>
            <p:cNvSpPr/>
            <p:nvPr/>
          </p:nvSpPr>
          <p:spPr>
            <a:xfrm>
              <a:off x="3940627" y="2508705"/>
              <a:ext cx="249511" cy="143372"/>
            </a:xfrm>
            <a:custGeom>
              <a:avLst/>
              <a:gdLst/>
              <a:ahLst/>
              <a:cxnLst/>
              <a:rect l="l" t="t" r="r" b="b"/>
              <a:pathLst>
                <a:path w="6105" h="3508" extrusionOk="0">
                  <a:moveTo>
                    <a:pt x="2064" y="0"/>
                  </a:moveTo>
                  <a:lnTo>
                    <a:pt x="1" y="1178"/>
                  </a:lnTo>
                  <a:lnTo>
                    <a:pt x="4041" y="3508"/>
                  </a:lnTo>
                  <a:lnTo>
                    <a:pt x="6104" y="2330"/>
                  </a:lnTo>
                  <a:lnTo>
                    <a:pt x="206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726;p71">
              <a:extLst>
                <a:ext uri="{FF2B5EF4-FFF2-40B4-BE49-F238E27FC236}">
                  <a16:creationId xmlns:a16="http://schemas.microsoft.com/office/drawing/2014/main" id="{766590E6-E628-6376-624A-09036B20B8FD}"/>
                </a:ext>
              </a:extLst>
            </p:cNvPr>
            <p:cNvSpPr/>
            <p:nvPr/>
          </p:nvSpPr>
          <p:spPr>
            <a:xfrm>
              <a:off x="4124623" y="2559301"/>
              <a:ext cx="83865" cy="96249"/>
            </a:xfrm>
            <a:custGeom>
              <a:avLst/>
              <a:gdLst/>
              <a:ahLst/>
              <a:cxnLst/>
              <a:rect l="l" t="t" r="r" b="b"/>
              <a:pathLst>
                <a:path w="2052" h="2355" extrusionOk="0">
                  <a:moveTo>
                    <a:pt x="2052" y="0"/>
                  </a:moveTo>
                  <a:lnTo>
                    <a:pt x="13" y="1178"/>
                  </a:lnTo>
                  <a:lnTo>
                    <a:pt x="0" y="2354"/>
                  </a:lnTo>
                  <a:lnTo>
                    <a:pt x="2039" y="1178"/>
                  </a:lnTo>
                  <a:lnTo>
                    <a:pt x="2052"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727;p71">
              <a:extLst>
                <a:ext uri="{FF2B5EF4-FFF2-40B4-BE49-F238E27FC236}">
                  <a16:creationId xmlns:a16="http://schemas.microsoft.com/office/drawing/2014/main" id="{EF532D52-9891-676C-A90C-24C7529F0983}"/>
                </a:ext>
              </a:extLst>
            </p:cNvPr>
            <p:cNvSpPr/>
            <p:nvPr/>
          </p:nvSpPr>
          <p:spPr>
            <a:xfrm>
              <a:off x="4084448" y="2634215"/>
              <a:ext cx="25339" cy="14386"/>
            </a:xfrm>
            <a:custGeom>
              <a:avLst/>
              <a:gdLst/>
              <a:ahLst/>
              <a:cxnLst/>
              <a:rect l="l" t="t" r="r" b="b"/>
              <a:pathLst>
                <a:path w="620" h="352" extrusionOk="0">
                  <a:moveTo>
                    <a:pt x="595" y="0"/>
                  </a:moveTo>
                  <a:lnTo>
                    <a:pt x="1" y="316"/>
                  </a:lnTo>
                  <a:lnTo>
                    <a:pt x="25" y="352"/>
                  </a:lnTo>
                  <a:lnTo>
                    <a:pt x="619" y="36"/>
                  </a:lnTo>
                  <a:lnTo>
                    <a:pt x="595"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728;p71">
              <a:extLst>
                <a:ext uri="{FF2B5EF4-FFF2-40B4-BE49-F238E27FC236}">
                  <a16:creationId xmlns:a16="http://schemas.microsoft.com/office/drawing/2014/main" id="{0B7FD32D-6E6E-B8F5-9C4E-B65C1172F62F}"/>
                </a:ext>
              </a:extLst>
            </p:cNvPr>
            <p:cNvSpPr/>
            <p:nvPr/>
          </p:nvSpPr>
          <p:spPr>
            <a:xfrm>
              <a:off x="4092867" y="2637158"/>
              <a:ext cx="17411" cy="22887"/>
            </a:xfrm>
            <a:custGeom>
              <a:avLst/>
              <a:gdLst/>
              <a:ahLst/>
              <a:cxnLst/>
              <a:rect l="l" t="t" r="r" b="b"/>
              <a:pathLst>
                <a:path w="426" h="560" extrusionOk="0">
                  <a:moveTo>
                    <a:pt x="402" y="1"/>
                  </a:moveTo>
                  <a:lnTo>
                    <a:pt x="1" y="535"/>
                  </a:lnTo>
                  <a:lnTo>
                    <a:pt x="25" y="559"/>
                  </a:lnTo>
                  <a:lnTo>
                    <a:pt x="426" y="25"/>
                  </a:lnTo>
                  <a:lnTo>
                    <a:pt x="402"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729;p71">
              <a:extLst>
                <a:ext uri="{FF2B5EF4-FFF2-40B4-BE49-F238E27FC236}">
                  <a16:creationId xmlns:a16="http://schemas.microsoft.com/office/drawing/2014/main" id="{AE9AD6B1-7E4B-01AB-760E-1C3779387004}"/>
                </a:ext>
              </a:extLst>
            </p:cNvPr>
            <p:cNvSpPr/>
            <p:nvPr/>
          </p:nvSpPr>
          <p:spPr>
            <a:xfrm>
              <a:off x="4077991" y="2643125"/>
              <a:ext cx="10953" cy="10953"/>
            </a:xfrm>
            <a:custGeom>
              <a:avLst/>
              <a:gdLst/>
              <a:ahLst/>
              <a:cxnLst/>
              <a:rect l="l" t="t" r="r" b="b"/>
              <a:pathLst>
                <a:path w="268" h="268" extrusionOk="0">
                  <a:moveTo>
                    <a:pt x="135" y="1"/>
                  </a:moveTo>
                  <a:cubicBezTo>
                    <a:pt x="62" y="1"/>
                    <a:pt x="1" y="61"/>
                    <a:pt x="1" y="134"/>
                  </a:cubicBezTo>
                  <a:cubicBezTo>
                    <a:pt x="1" y="206"/>
                    <a:pt x="62" y="267"/>
                    <a:pt x="135" y="267"/>
                  </a:cubicBezTo>
                  <a:cubicBezTo>
                    <a:pt x="207" y="267"/>
                    <a:pt x="268" y="206"/>
                    <a:pt x="268" y="134"/>
                  </a:cubicBezTo>
                  <a:cubicBezTo>
                    <a:pt x="268" y="61"/>
                    <a:pt x="207" y="1"/>
                    <a:pt x="135"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730;p71">
              <a:extLst>
                <a:ext uri="{FF2B5EF4-FFF2-40B4-BE49-F238E27FC236}">
                  <a16:creationId xmlns:a16="http://schemas.microsoft.com/office/drawing/2014/main" id="{3E71C36B-CD54-6F06-9EFC-492904ABBB8C}"/>
                </a:ext>
              </a:extLst>
            </p:cNvPr>
            <p:cNvSpPr/>
            <p:nvPr/>
          </p:nvSpPr>
          <p:spPr>
            <a:xfrm>
              <a:off x="4087922" y="2655018"/>
              <a:ext cx="10463" cy="10463"/>
            </a:xfrm>
            <a:custGeom>
              <a:avLst/>
              <a:gdLst/>
              <a:ahLst/>
              <a:cxnLst/>
              <a:rect l="l" t="t" r="r" b="b"/>
              <a:pathLst>
                <a:path w="256" h="256" extrusionOk="0">
                  <a:moveTo>
                    <a:pt x="134" y="1"/>
                  </a:moveTo>
                  <a:cubicBezTo>
                    <a:pt x="62" y="1"/>
                    <a:pt x="0" y="61"/>
                    <a:pt x="0" y="122"/>
                  </a:cubicBezTo>
                  <a:cubicBezTo>
                    <a:pt x="0" y="195"/>
                    <a:pt x="62" y="255"/>
                    <a:pt x="134" y="255"/>
                  </a:cubicBezTo>
                  <a:cubicBezTo>
                    <a:pt x="207" y="255"/>
                    <a:pt x="256" y="195"/>
                    <a:pt x="256" y="122"/>
                  </a:cubicBezTo>
                  <a:cubicBezTo>
                    <a:pt x="256" y="61"/>
                    <a:pt x="207" y="1"/>
                    <a:pt x="134"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731;p71">
              <a:extLst>
                <a:ext uri="{FF2B5EF4-FFF2-40B4-BE49-F238E27FC236}">
                  <a16:creationId xmlns:a16="http://schemas.microsoft.com/office/drawing/2014/main" id="{F4002243-F227-73DA-2621-B3A4971EEDB8}"/>
                </a:ext>
              </a:extLst>
            </p:cNvPr>
            <p:cNvSpPr/>
            <p:nvPr/>
          </p:nvSpPr>
          <p:spPr>
            <a:xfrm>
              <a:off x="4151393" y="2574178"/>
              <a:ext cx="83375" cy="219227"/>
            </a:xfrm>
            <a:custGeom>
              <a:avLst/>
              <a:gdLst/>
              <a:ahLst/>
              <a:cxnLst/>
              <a:rect l="l" t="t" r="r" b="b"/>
              <a:pathLst>
                <a:path w="2040" h="5364" extrusionOk="0">
                  <a:moveTo>
                    <a:pt x="2039" y="0"/>
                  </a:moveTo>
                  <a:lnTo>
                    <a:pt x="1" y="1190"/>
                  </a:lnTo>
                  <a:lnTo>
                    <a:pt x="1" y="5364"/>
                  </a:lnTo>
                  <a:lnTo>
                    <a:pt x="2028" y="4199"/>
                  </a:lnTo>
                  <a:lnTo>
                    <a:pt x="2039"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732;p71">
              <a:extLst>
                <a:ext uri="{FF2B5EF4-FFF2-40B4-BE49-F238E27FC236}">
                  <a16:creationId xmlns:a16="http://schemas.microsoft.com/office/drawing/2014/main" id="{94209C3B-09A0-78E9-1036-7B73E085862D}"/>
                </a:ext>
              </a:extLst>
            </p:cNvPr>
            <p:cNvSpPr/>
            <p:nvPr/>
          </p:nvSpPr>
          <p:spPr>
            <a:xfrm>
              <a:off x="3913857" y="2485899"/>
              <a:ext cx="237577" cy="307506"/>
            </a:xfrm>
            <a:custGeom>
              <a:avLst/>
              <a:gdLst/>
              <a:ahLst/>
              <a:cxnLst/>
              <a:rect l="l" t="t" r="r" b="b"/>
              <a:pathLst>
                <a:path w="5813" h="7524" extrusionOk="0">
                  <a:moveTo>
                    <a:pt x="12" y="0"/>
                  </a:moveTo>
                  <a:lnTo>
                    <a:pt x="1" y="1178"/>
                  </a:lnTo>
                  <a:lnTo>
                    <a:pt x="4685" y="3883"/>
                  </a:lnTo>
                  <a:lnTo>
                    <a:pt x="4685" y="6881"/>
                  </a:lnTo>
                  <a:lnTo>
                    <a:pt x="5813" y="7524"/>
                  </a:lnTo>
                  <a:lnTo>
                    <a:pt x="5813" y="3350"/>
                  </a:lnTo>
                  <a:lnTo>
                    <a:pt x="4685" y="2694"/>
                  </a:lnTo>
                  <a:lnTo>
                    <a:pt x="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733;p71">
              <a:extLst>
                <a:ext uri="{FF2B5EF4-FFF2-40B4-BE49-F238E27FC236}">
                  <a16:creationId xmlns:a16="http://schemas.microsoft.com/office/drawing/2014/main" id="{F2FA8131-CC85-9EEA-3421-D73CBDC5033C}"/>
                </a:ext>
              </a:extLst>
            </p:cNvPr>
            <p:cNvSpPr/>
            <p:nvPr/>
          </p:nvSpPr>
          <p:spPr>
            <a:xfrm>
              <a:off x="3914347" y="2437796"/>
              <a:ext cx="320421" cy="185018"/>
            </a:xfrm>
            <a:custGeom>
              <a:avLst/>
              <a:gdLst/>
              <a:ahLst/>
              <a:cxnLst/>
              <a:rect l="l" t="t" r="r" b="b"/>
              <a:pathLst>
                <a:path w="7840" h="4527" extrusionOk="0">
                  <a:moveTo>
                    <a:pt x="2039" y="1"/>
                  </a:moveTo>
                  <a:lnTo>
                    <a:pt x="0" y="1177"/>
                  </a:lnTo>
                  <a:lnTo>
                    <a:pt x="5801" y="4527"/>
                  </a:lnTo>
                  <a:lnTo>
                    <a:pt x="7839" y="3337"/>
                  </a:lnTo>
                  <a:lnTo>
                    <a:pt x="20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734;p71">
              <a:extLst>
                <a:ext uri="{FF2B5EF4-FFF2-40B4-BE49-F238E27FC236}">
                  <a16:creationId xmlns:a16="http://schemas.microsoft.com/office/drawing/2014/main" id="{AFA0DFC3-9DED-2842-17DF-335C6250D489}"/>
                </a:ext>
              </a:extLst>
            </p:cNvPr>
            <p:cNvSpPr/>
            <p:nvPr/>
          </p:nvSpPr>
          <p:spPr>
            <a:xfrm>
              <a:off x="4167251" y="2575690"/>
              <a:ext cx="57095" cy="217265"/>
            </a:xfrm>
            <a:custGeom>
              <a:avLst/>
              <a:gdLst/>
              <a:ahLst/>
              <a:cxnLst/>
              <a:rect l="l" t="t" r="r" b="b"/>
              <a:pathLst>
                <a:path w="1397" h="5316" extrusionOk="0">
                  <a:moveTo>
                    <a:pt x="1397" y="0"/>
                  </a:moveTo>
                  <a:lnTo>
                    <a:pt x="1" y="825"/>
                  </a:lnTo>
                  <a:lnTo>
                    <a:pt x="1" y="5315"/>
                  </a:lnTo>
                  <a:lnTo>
                    <a:pt x="1384" y="4502"/>
                  </a:lnTo>
                  <a:lnTo>
                    <a:pt x="1397"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735;p71">
              <a:extLst>
                <a:ext uri="{FF2B5EF4-FFF2-40B4-BE49-F238E27FC236}">
                  <a16:creationId xmlns:a16="http://schemas.microsoft.com/office/drawing/2014/main" id="{F1C49BD7-DBA7-9D5B-8483-D010F7554155}"/>
                </a:ext>
              </a:extLst>
            </p:cNvPr>
            <p:cNvSpPr/>
            <p:nvPr/>
          </p:nvSpPr>
          <p:spPr>
            <a:xfrm>
              <a:off x="4115223" y="2579123"/>
              <a:ext cx="52068" cy="213832"/>
            </a:xfrm>
            <a:custGeom>
              <a:avLst/>
              <a:gdLst/>
              <a:ahLst/>
              <a:cxnLst/>
              <a:rect l="l" t="t" r="r" b="b"/>
              <a:pathLst>
                <a:path w="1274" h="5232" extrusionOk="0">
                  <a:moveTo>
                    <a:pt x="0" y="1"/>
                  </a:moveTo>
                  <a:lnTo>
                    <a:pt x="0" y="305"/>
                  </a:lnTo>
                  <a:lnTo>
                    <a:pt x="1104" y="947"/>
                  </a:lnTo>
                  <a:lnTo>
                    <a:pt x="1104" y="5122"/>
                  </a:lnTo>
                  <a:lnTo>
                    <a:pt x="1274" y="5231"/>
                  </a:lnTo>
                  <a:lnTo>
                    <a:pt x="1274" y="74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736;p71">
              <a:extLst>
                <a:ext uri="{FF2B5EF4-FFF2-40B4-BE49-F238E27FC236}">
                  <a16:creationId xmlns:a16="http://schemas.microsoft.com/office/drawing/2014/main" id="{6F41CDA1-82B2-FB72-323F-7AA57A3F1868}"/>
                </a:ext>
              </a:extLst>
            </p:cNvPr>
            <p:cNvSpPr/>
            <p:nvPr/>
          </p:nvSpPr>
          <p:spPr>
            <a:xfrm>
              <a:off x="4115223" y="2545406"/>
              <a:ext cx="109123" cy="64043"/>
            </a:xfrm>
            <a:custGeom>
              <a:avLst/>
              <a:gdLst/>
              <a:ahLst/>
              <a:cxnLst/>
              <a:rect l="l" t="t" r="r" b="b"/>
              <a:pathLst>
                <a:path w="2670" h="1567" extrusionOk="0">
                  <a:moveTo>
                    <a:pt x="1384" y="0"/>
                  </a:moveTo>
                  <a:lnTo>
                    <a:pt x="0" y="826"/>
                  </a:lnTo>
                  <a:lnTo>
                    <a:pt x="1274" y="1566"/>
                  </a:lnTo>
                  <a:lnTo>
                    <a:pt x="2670" y="741"/>
                  </a:lnTo>
                  <a:lnTo>
                    <a:pt x="1384" y="0"/>
                  </a:ln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5737;p71">
              <a:extLst>
                <a:ext uri="{FF2B5EF4-FFF2-40B4-BE49-F238E27FC236}">
                  <a16:creationId xmlns:a16="http://schemas.microsoft.com/office/drawing/2014/main" id="{A735829D-04F7-517F-EC8A-9A8D907FDD87}"/>
                </a:ext>
              </a:extLst>
            </p:cNvPr>
            <p:cNvSpPr/>
            <p:nvPr/>
          </p:nvSpPr>
          <p:spPr>
            <a:xfrm>
              <a:off x="3922276" y="2434322"/>
              <a:ext cx="57095" cy="46183"/>
            </a:xfrm>
            <a:custGeom>
              <a:avLst/>
              <a:gdLst/>
              <a:ahLst/>
              <a:cxnLst/>
              <a:rect l="l" t="t" r="r" b="b"/>
              <a:pathLst>
                <a:path w="1397" h="1130" extrusionOk="0">
                  <a:moveTo>
                    <a:pt x="1396" y="0"/>
                  </a:moveTo>
                  <a:lnTo>
                    <a:pt x="0" y="825"/>
                  </a:lnTo>
                  <a:lnTo>
                    <a:pt x="0" y="1129"/>
                  </a:lnTo>
                  <a:lnTo>
                    <a:pt x="1396" y="328"/>
                  </a:lnTo>
                  <a:lnTo>
                    <a:pt x="13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738;p71">
              <a:extLst>
                <a:ext uri="{FF2B5EF4-FFF2-40B4-BE49-F238E27FC236}">
                  <a16:creationId xmlns:a16="http://schemas.microsoft.com/office/drawing/2014/main" id="{36C05250-414A-526E-D039-E7D1F5287CD4}"/>
                </a:ext>
              </a:extLst>
            </p:cNvPr>
            <p:cNvSpPr/>
            <p:nvPr/>
          </p:nvSpPr>
          <p:spPr>
            <a:xfrm>
              <a:off x="3869718" y="2437796"/>
              <a:ext cx="52600" cy="42709"/>
            </a:xfrm>
            <a:custGeom>
              <a:avLst/>
              <a:gdLst/>
              <a:ahLst/>
              <a:cxnLst/>
              <a:rect l="l" t="t" r="r" b="b"/>
              <a:pathLst>
                <a:path w="1287" h="1045" extrusionOk="0">
                  <a:moveTo>
                    <a:pt x="0" y="1"/>
                  </a:moveTo>
                  <a:lnTo>
                    <a:pt x="0" y="304"/>
                  </a:lnTo>
                  <a:lnTo>
                    <a:pt x="1116" y="947"/>
                  </a:lnTo>
                  <a:lnTo>
                    <a:pt x="1286" y="1044"/>
                  </a:lnTo>
                  <a:lnTo>
                    <a:pt x="1286" y="740"/>
                  </a:lnTo>
                  <a:lnTo>
                    <a:pt x="0" y="1"/>
                  </a:lnTo>
                  <a:close/>
                </a:path>
              </a:pathLst>
            </a:custGeom>
            <a:solidFill>
              <a:srgbClr val="E9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5739;p71">
              <a:extLst>
                <a:ext uri="{FF2B5EF4-FFF2-40B4-BE49-F238E27FC236}">
                  <a16:creationId xmlns:a16="http://schemas.microsoft.com/office/drawing/2014/main" id="{6AF32FB0-29E2-05BF-E048-B09A9A1B1831}"/>
                </a:ext>
              </a:extLst>
            </p:cNvPr>
            <p:cNvSpPr/>
            <p:nvPr/>
          </p:nvSpPr>
          <p:spPr>
            <a:xfrm>
              <a:off x="3869718" y="2404078"/>
              <a:ext cx="109654" cy="64002"/>
            </a:xfrm>
            <a:custGeom>
              <a:avLst/>
              <a:gdLst/>
              <a:ahLst/>
              <a:cxnLst/>
              <a:rect l="l" t="t" r="r" b="b"/>
              <a:pathLst>
                <a:path w="2683" h="1566" extrusionOk="0">
                  <a:moveTo>
                    <a:pt x="1396" y="1"/>
                  </a:moveTo>
                  <a:lnTo>
                    <a:pt x="0" y="826"/>
                  </a:lnTo>
                  <a:lnTo>
                    <a:pt x="1286" y="1565"/>
                  </a:lnTo>
                  <a:lnTo>
                    <a:pt x="2682" y="740"/>
                  </a:lnTo>
                  <a:lnTo>
                    <a:pt x="13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740;p71">
              <a:extLst>
                <a:ext uri="{FF2B5EF4-FFF2-40B4-BE49-F238E27FC236}">
                  <a16:creationId xmlns:a16="http://schemas.microsoft.com/office/drawing/2014/main" id="{B706EBC4-B406-45A4-3001-B89B00EEC0F5}"/>
                </a:ext>
              </a:extLst>
            </p:cNvPr>
            <p:cNvSpPr/>
            <p:nvPr/>
          </p:nvSpPr>
          <p:spPr>
            <a:xfrm>
              <a:off x="4248132" y="2449198"/>
              <a:ext cx="6457" cy="266840"/>
            </a:xfrm>
            <a:custGeom>
              <a:avLst/>
              <a:gdLst/>
              <a:ahLst/>
              <a:cxnLst/>
              <a:rect l="l" t="t" r="r" b="b"/>
              <a:pathLst>
                <a:path w="158" h="6529" extrusionOk="0">
                  <a:moveTo>
                    <a:pt x="0" y="0"/>
                  </a:moveTo>
                  <a:lnTo>
                    <a:pt x="12" y="6444"/>
                  </a:lnTo>
                  <a:lnTo>
                    <a:pt x="158" y="6529"/>
                  </a:lnTo>
                  <a:lnTo>
                    <a:pt x="146" y="86"/>
                  </a:lnTo>
                  <a:lnTo>
                    <a:pt x="0" y="0"/>
                  </a:lnTo>
                  <a:close/>
                  <a:moveTo>
                    <a:pt x="158" y="6529"/>
                  </a:moveTo>
                  <a:lnTo>
                    <a:pt x="158" y="6529"/>
                  </a:lnTo>
                  <a:lnTo>
                    <a:pt x="158" y="652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5741;p71">
              <a:extLst>
                <a:ext uri="{FF2B5EF4-FFF2-40B4-BE49-F238E27FC236}">
                  <a16:creationId xmlns:a16="http://schemas.microsoft.com/office/drawing/2014/main" id="{E25D3540-A5B6-732B-B82E-D935BB91F0BB}"/>
                </a:ext>
              </a:extLst>
            </p:cNvPr>
            <p:cNvSpPr/>
            <p:nvPr/>
          </p:nvSpPr>
          <p:spPr>
            <a:xfrm>
              <a:off x="4248132" y="2414010"/>
              <a:ext cx="66495" cy="38704"/>
            </a:xfrm>
            <a:custGeom>
              <a:avLst/>
              <a:gdLst/>
              <a:ahLst/>
              <a:cxnLst/>
              <a:rect l="l" t="t" r="r" b="b"/>
              <a:pathLst>
                <a:path w="1627" h="947" extrusionOk="0">
                  <a:moveTo>
                    <a:pt x="1481" y="0"/>
                  </a:moveTo>
                  <a:lnTo>
                    <a:pt x="0" y="861"/>
                  </a:lnTo>
                  <a:lnTo>
                    <a:pt x="146" y="947"/>
                  </a:lnTo>
                  <a:lnTo>
                    <a:pt x="1627" y="85"/>
                  </a:lnTo>
                  <a:lnTo>
                    <a:pt x="1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742;p71">
              <a:extLst>
                <a:ext uri="{FF2B5EF4-FFF2-40B4-BE49-F238E27FC236}">
                  <a16:creationId xmlns:a16="http://schemas.microsoft.com/office/drawing/2014/main" id="{737446E6-1129-2DCB-39F4-4C359AAA767C}"/>
                </a:ext>
              </a:extLst>
            </p:cNvPr>
            <p:cNvSpPr/>
            <p:nvPr/>
          </p:nvSpPr>
          <p:spPr>
            <a:xfrm>
              <a:off x="4254099" y="2417443"/>
              <a:ext cx="61509" cy="298596"/>
            </a:xfrm>
            <a:custGeom>
              <a:avLst/>
              <a:gdLst/>
              <a:ahLst/>
              <a:cxnLst/>
              <a:rect l="l" t="t" r="r" b="b"/>
              <a:pathLst>
                <a:path w="1505" h="7306" extrusionOk="0">
                  <a:moveTo>
                    <a:pt x="1481" y="1"/>
                  </a:moveTo>
                  <a:lnTo>
                    <a:pt x="0" y="863"/>
                  </a:lnTo>
                  <a:lnTo>
                    <a:pt x="12" y="7306"/>
                  </a:lnTo>
                  <a:lnTo>
                    <a:pt x="1505" y="6445"/>
                  </a:lnTo>
                  <a:lnTo>
                    <a:pt x="1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5743;p71">
              <a:extLst>
                <a:ext uri="{FF2B5EF4-FFF2-40B4-BE49-F238E27FC236}">
                  <a16:creationId xmlns:a16="http://schemas.microsoft.com/office/drawing/2014/main" id="{4A88B47C-02CF-5F3A-9774-28B064BD60B1}"/>
                </a:ext>
              </a:extLst>
            </p:cNvPr>
            <p:cNvSpPr/>
            <p:nvPr/>
          </p:nvSpPr>
          <p:spPr>
            <a:xfrm>
              <a:off x="4435071" y="2342079"/>
              <a:ext cx="7520" cy="274319"/>
            </a:xfrm>
            <a:custGeom>
              <a:avLst/>
              <a:gdLst/>
              <a:ahLst/>
              <a:cxnLst/>
              <a:rect l="l" t="t" r="r" b="b"/>
              <a:pathLst>
                <a:path w="184" h="6712" extrusionOk="0">
                  <a:moveTo>
                    <a:pt x="1" y="0"/>
                  </a:moveTo>
                  <a:lnTo>
                    <a:pt x="25" y="6626"/>
                  </a:lnTo>
                  <a:lnTo>
                    <a:pt x="183" y="6711"/>
                  </a:lnTo>
                  <a:lnTo>
                    <a:pt x="159" y="8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744;p71">
              <a:extLst>
                <a:ext uri="{FF2B5EF4-FFF2-40B4-BE49-F238E27FC236}">
                  <a16:creationId xmlns:a16="http://schemas.microsoft.com/office/drawing/2014/main" id="{80769695-D895-CBCB-FD16-0DDE1DDD9FBA}"/>
                </a:ext>
              </a:extLst>
            </p:cNvPr>
            <p:cNvSpPr/>
            <p:nvPr/>
          </p:nvSpPr>
          <p:spPr>
            <a:xfrm>
              <a:off x="4435071" y="2305868"/>
              <a:ext cx="74424" cy="39726"/>
            </a:xfrm>
            <a:custGeom>
              <a:avLst/>
              <a:gdLst/>
              <a:ahLst/>
              <a:cxnLst/>
              <a:rect l="l" t="t" r="r" b="b"/>
              <a:pathLst>
                <a:path w="1821" h="972" extrusionOk="0">
                  <a:moveTo>
                    <a:pt x="1664" y="1"/>
                  </a:moveTo>
                  <a:lnTo>
                    <a:pt x="1" y="886"/>
                  </a:lnTo>
                  <a:lnTo>
                    <a:pt x="159" y="972"/>
                  </a:lnTo>
                  <a:lnTo>
                    <a:pt x="1821" y="85"/>
                  </a:lnTo>
                  <a:lnTo>
                    <a:pt x="16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5745;p71">
              <a:extLst>
                <a:ext uri="{FF2B5EF4-FFF2-40B4-BE49-F238E27FC236}">
                  <a16:creationId xmlns:a16="http://schemas.microsoft.com/office/drawing/2014/main" id="{2EBD6B33-EDC2-0CAA-E670-936DFB7D805F}"/>
                </a:ext>
              </a:extLst>
            </p:cNvPr>
            <p:cNvSpPr/>
            <p:nvPr/>
          </p:nvSpPr>
          <p:spPr>
            <a:xfrm>
              <a:off x="4441570" y="2309342"/>
              <a:ext cx="68948" cy="307056"/>
            </a:xfrm>
            <a:custGeom>
              <a:avLst/>
              <a:gdLst/>
              <a:ahLst/>
              <a:cxnLst/>
              <a:rect l="l" t="t" r="r" b="b"/>
              <a:pathLst>
                <a:path w="1687" h="7513" extrusionOk="0">
                  <a:moveTo>
                    <a:pt x="1662" y="0"/>
                  </a:moveTo>
                  <a:lnTo>
                    <a:pt x="0" y="887"/>
                  </a:lnTo>
                  <a:lnTo>
                    <a:pt x="24" y="7512"/>
                  </a:lnTo>
                  <a:lnTo>
                    <a:pt x="1686" y="6626"/>
                  </a:lnTo>
                  <a:lnTo>
                    <a:pt x="1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746;p71">
              <a:extLst>
                <a:ext uri="{FF2B5EF4-FFF2-40B4-BE49-F238E27FC236}">
                  <a16:creationId xmlns:a16="http://schemas.microsoft.com/office/drawing/2014/main" id="{71FBA99D-75D1-11FF-9697-D4FB95C5E52B}"/>
                </a:ext>
              </a:extLst>
            </p:cNvPr>
            <p:cNvSpPr/>
            <p:nvPr/>
          </p:nvSpPr>
          <p:spPr>
            <a:xfrm>
              <a:off x="4625525" y="2232957"/>
              <a:ext cx="6989" cy="266881"/>
            </a:xfrm>
            <a:custGeom>
              <a:avLst/>
              <a:gdLst/>
              <a:ahLst/>
              <a:cxnLst/>
              <a:rect l="l" t="t" r="r" b="b"/>
              <a:pathLst>
                <a:path w="171" h="6530" extrusionOk="0">
                  <a:moveTo>
                    <a:pt x="1" y="1"/>
                  </a:moveTo>
                  <a:lnTo>
                    <a:pt x="25" y="6445"/>
                  </a:lnTo>
                  <a:lnTo>
                    <a:pt x="170" y="6529"/>
                  </a:lnTo>
                  <a:lnTo>
                    <a:pt x="146" y="8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5747;p71">
              <a:extLst>
                <a:ext uri="{FF2B5EF4-FFF2-40B4-BE49-F238E27FC236}">
                  <a16:creationId xmlns:a16="http://schemas.microsoft.com/office/drawing/2014/main" id="{FAE40BFC-469A-4D0B-15E8-20E5788A9AA8}"/>
                </a:ext>
              </a:extLst>
            </p:cNvPr>
            <p:cNvSpPr/>
            <p:nvPr/>
          </p:nvSpPr>
          <p:spPr>
            <a:xfrm>
              <a:off x="4625525" y="2197768"/>
              <a:ext cx="67027" cy="38704"/>
            </a:xfrm>
            <a:custGeom>
              <a:avLst/>
              <a:gdLst/>
              <a:ahLst/>
              <a:cxnLst/>
              <a:rect l="l" t="t" r="r" b="b"/>
              <a:pathLst>
                <a:path w="1640" h="947" extrusionOk="0">
                  <a:moveTo>
                    <a:pt x="1494" y="0"/>
                  </a:moveTo>
                  <a:lnTo>
                    <a:pt x="1" y="862"/>
                  </a:lnTo>
                  <a:lnTo>
                    <a:pt x="146" y="947"/>
                  </a:lnTo>
                  <a:lnTo>
                    <a:pt x="1639" y="85"/>
                  </a:lnTo>
                  <a:lnTo>
                    <a:pt x="14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748;p71">
              <a:extLst>
                <a:ext uri="{FF2B5EF4-FFF2-40B4-BE49-F238E27FC236}">
                  <a16:creationId xmlns:a16="http://schemas.microsoft.com/office/drawing/2014/main" id="{CCC5B4BE-2826-CDD2-9B8E-1708570C5375}"/>
                </a:ext>
              </a:extLst>
            </p:cNvPr>
            <p:cNvSpPr/>
            <p:nvPr/>
          </p:nvSpPr>
          <p:spPr>
            <a:xfrm>
              <a:off x="4631492" y="2201201"/>
              <a:ext cx="62041" cy="298637"/>
            </a:xfrm>
            <a:custGeom>
              <a:avLst/>
              <a:gdLst/>
              <a:ahLst/>
              <a:cxnLst/>
              <a:rect l="l" t="t" r="r" b="b"/>
              <a:pathLst>
                <a:path w="1518" h="7307" extrusionOk="0">
                  <a:moveTo>
                    <a:pt x="1493" y="1"/>
                  </a:moveTo>
                  <a:lnTo>
                    <a:pt x="0" y="863"/>
                  </a:lnTo>
                  <a:lnTo>
                    <a:pt x="24" y="7306"/>
                  </a:lnTo>
                  <a:lnTo>
                    <a:pt x="1518" y="6445"/>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5749;p71">
              <a:extLst>
                <a:ext uri="{FF2B5EF4-FFF2-40B4-BE49-F238E27FC236}">
                  <a16:creationId xmlns:a16="http://schemas.microsoft.com/office/drawing/2014/main" id="{1326D2F3-6EB6-A09E-50B6-A5A1E1BB7F72}"/>
                </a:ext>
              </a:extLst>
            </p:cNvPr>
            <p:cNvSpPr/>
            <p:nvPr/>
          </p:nvSpPr>
          <p:spPr>
            <a:xfrm>
              <a:off x="4812996" y="2124857"/>
              <a:ext cx="6498" cy="266840"/>
            </a:xfrm>
            <a:custGeom>
              <a:avLst/>
              <a:gdLst/>
              <a:ahLst/>
              <a:cxnLst/>
              <a:rect l="l" t="t" r="r" b="b"/>
              <a:pathLst>
                <a:path w="159" h="6529" extrusionOk="0">
                  <a:moveTo>
                    <a:pt x="1" y="0"/>
                  </a:moveTo>
                  <a:lnTo>
                    <a:pt x="13" y="6444"/>
                  </a:lnTo>
                  <a:lnTo>
                    <a:pt x="159" y="6529"/>
                  </a:lnTo>
                  <a:lnTo>
                    <a:pt x="146" y="8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750;p71">
              <a:extLst>
                <a:ext uri="{FF2B5EF4-FFF2-40B4-BE49-F238E27FC236}">
                  <a16:creationId xmlns:a16="http://schemas.microsoft.com/office/drawing/2014/main" id="{35DB71D7-E19B-323D-0668-0BC5035DFC15}"/>
                </a:ext>
              </a:extLst>
            </p:cNvPr>
            <p:cNvSpPr/>
            <p:nvPr/>
          </p:nvSpPr>
          <p:spPr>
            <a:xfrm>
              <a:off x="4812996" y="2089668"/>
              <a:ext cx="67027" cy="38704"/>
            </a:xfrm>
            <a:custGeom>
              <a:avLst/>
              <a:gdLst/>
              <a:ahLst/>
              <a:cxnLst/>
              <a:rect l="l" t="t" r="r" b="b"/>
              <a:pathLst>
                <a:path w="1640" h="947" extrusionOk="0">
                  <a:moveTo>
                    <a:pt x="1494" y="0"/>
                  </a:moveTo>
                  <a:lnTo>
                    <a:pt x="1" y="861"/>
                  </a:lnTo>
                  <a:lnTo>
                    <a:pt x="146" y="947"/>
                  </a:lnTo>
                  <a:lnTo>
                    <a:pt x="1639" y="85"/>
                  </a:lnTo>
                  <a:lnTo>
                    <a:pt x="14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5751;p71">
              <a:extLst>
                <a:ext uri="{FF2B5EF4-FFF2-40B4-BE49-F238E27FC236}">
                  <a16:creationId xmlns:a16="http://schemas.microsoft.com/office/drawing/2014/main" id="{10C3F4DA-097F-BD2D-AE11-920606F176A1}"/>
                </a:ext>
              </a:extLst>
            </p:cNvPr>
            <p:cNvSpPr/>
            <p:nvPr/>
          </p:nvSpPr>
          <p:spPr>
            <a:xfrm>
              <a:off x="4818963" y="2093101"/>
              <a:ext cx="61509" cy="298596"/>
            </a:xfrm>
            <a:custGeom>
              <a:avLst/>
              <a:gdLst/>
              <a:ahLst/>
              <a:cxnLst/>
              <a:rect l="l" t="t" r="r" b="b"/>
              <a:pathLst>
                <a:path w="1505" h="7306" extrusionOk="0">
                  <a:moveTo>
                    <a:pt x="1493" y="1"/>
                  </a:moveTo>
                  <a:lnTo>
                    <a:pt x="0" y="863"/>
                  </a:lnTo>
                  <a:lnTo>
                    <a:pt x="13" y="7306"/>
                  </a:lnTo>
                  <a:lnTo>
                    <a:pt x="1505" y="6445"/>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752;p71">
              <a:extLst>
                <a:ext uri="{FF2B5EF4-FFF2-40B4-BE49-F238E27FC236}">
                  <a16:creationId xmlns:a16="http://schemas.microsoft.com/office/drawing/2014/main" id="{AA60E17C-D64F-70CD-2B81-01EFA4826993}"/>
                </a:ext>
              </a:extLst>
            </p:cNvPr>
            <p:cNvSpPr/>
            <p:nvPr/>
          </p:nvSpPr>
          <p:spPr>
            <a:xfrm>
              <a:off x="3998662" y="2340076"/>
              <a:ext cx="40216" cy="28813"/>
            </a:xfrm>
            <a:custGeom>
              <a:avLst/>
              <a:gdLst/>
              <a:ahLst/>
              <a:cxnLst/>
              <a:rect l="l" t="t" r="r" b="b"/>
              <a:pathLst>
                <a:path w="984" h="705" extrusionOk="0">
                  <a:moveTo>
                    <a:pt x="0" y="1"/>
                  </a:moveTo>
                  <a:lnTo>
                    <a:pt x="0" y="135"/>
                  </a:lnTo>
                  <a:lnTo>
                    <a:pt x="984" y="704"/>
                  </a:lnTo>
                  <a:lnTo>
                    <a:pt x="984" y="57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5753;p71">
              <a:extLst>
                <a:ext uri="{FF2B5EF4-FFF2-40B4-BE49-F238E27FC236}">
                  <a16:creationId xmlns:a16="http://schemas.microsoft.com/office/drawing/2014/main" id="{2DADEBAD-9E55-0982-497D-F9FB3C6976F5}"/>
                </a:ext>
              </a:extLst>
            </p:cNvPr>
            <p:cNvSpPr/>
            <p:nvPr/>
          </p:nvSpPr>
          <p:spPr>
            <a:xfrm>
              <a:off x="3998662" y="2350008"/>
              <a:ext cx="40216" cy="29304"/>
            </a:xfrm>
            <a:custGeom>
              <a:avLst/>
              <a:gdLst/>
              <a:ahLst/>
              <a:cxnLst/>
              <a:rect l="l" t="t" r="r" b="b"/>
              <a:pathLst>
                <a:path w="984" h="717" extrusionOk="0">
                  <a:moveTo>
                    <a:pt x="0" y="0"/>
                  </a:moveTo>
                  <a:lnTo>
                    <a:pt x="0" y="134"/>
                  </a:lnTo>
                  <a:lnTo>
                    <a:pt x="984" y="717"/>
                  </a:lnTo>
                  <a:lnTo>
                    <a:pt x="984" y="5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754;p71">
              <a:extLst>
                <a:ext uri="{FF2B5EF4-FFF2-40B4-BE49-F238E27FC236}">
                  <a16:creationId xmlns:a16="http://schemas.microsoft.com/office/drawing/2014/main" id="{3DFFDCC5-4135-939B-0CE9-8F06A08AF0FB}"/>
                </a:ext>
              </a:extLst>
            </p:cNvPr>
            <p:cNvSpPr/>
            <p:nvPr/>
          </p:nvSpPr>
          <p:spPr>
            <a:xfrm>
              <a:off x="3998662" y="2359939"/>
              <a:ext cx="40216" cy="29304"/>
            </a:xfrm>
            <a:custGeom>
              <a:avLst/>
              <a:gdLst/>
              <a:ahLst/>
              <a:cxnLst/>
              <a:rect l="l" t="t" r="r" b="b"/>
              <a:pathLst>
                <a:path w="984" h="717" extrusionOk="0">
                  <a:moveTo>
                    <a:pt x="0" y="0"/>
                  </a:moveTo>
                  <a:lnTo>
                    <a:pt x="0" y="134"/>
                  </a:lnTo>
                  <a:lnTo>
                    <a:pt x="984" y="716"/>
                  </a:lnTo>
                  <a:lnTo>
                    <a:pt x="984" y="5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5755;p71">
              <a:extLst>
                <a:ext uri="{FF2B5EF4-FFF2-40B4-BE49-F238E27FC236}">
                  <a16:creationId xmlns:a16="http://schemas.microsoft.com/office/drawing/2014/main" id="{3BC8D5AE-2E57-9246-3C16-141CFA8DFB5C}"/>
                </a:ext>
              </a:extLst>
            </p:cNvPr>
            <p:cNvSpPr/>
            <p:nvPr/>
          </p:nvSpPr>
          <p:spPr>
            <a:xfrm>
              <a:off x="3998662" y="2379761"/>
              <a:ext cx="40216" cy="29304"/>
            </a:xfrm>
            <a:custGeom>
              <a:avLst/>
              <a:gdLst/>
              <a:ahLst/>
              <a:cxnLst/>
              <a:rect l="l" t="t" r="r" b="b"/>
              <a:pathLst>
                <a:path w="984" h="717" extrusionOk="0">
                  <a:moveTo>
                    <a:pt x="0" y="0"/>
                  </a:moveTo>
                  <a:lnTo>
                    <a:pt x="0" y="146"/>
                  </a:lnTo>
                  <a:lnTo>
                    <a:pt x="984" y="717"/>
                  </a:lnTo>
                  <a:lnTo>
                    <a:pt x="984" y="5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756;p71">
              <a:extLst>
                <a:ext uri="{FF2B5EF4-FFF2-40B4-BE49-F238E27FC236}">
                  <a16:creationId xmlns:a16="http://schemas.microsoft.com/office/drawing/2014/main" id="{73CBD21B-CFE2-C3D7-24CF-0C75DD2AC461}"/>
                </a:ext>
              </a:extLst>
            </p:cNvPr>
            <p:cNvSpPr/>
            <p:nvPr/>
          </p:nvSpPr>
          <p:spPr>
            <a:xfrm>
              <a:off x="3998662" y="2389692"/>
              <a:ext cx="40216" cy="29304"/>
            </a:xfrm>
            <a:custGeom>
              <a:avLst/>
              <a:gdLst/>
              <a:ahLst/>
              <a:cxnLst/>
              <a:rect l="l" t="t" r="r" b="b"/>
              <a:pathLst>
                <a:path w="984" h="717" extrusionOk="0">
                  <a:moveTo>
                    <a:pt x="0" y="0"/>
                  </a:moveTo>
                  <a:lnTo>
                    <a:pt x="0" y="146"/>
                  </a:lnTo>
                  <a:lnTo>
                    <a:pt x="984" y="717"/>
                  </a:lnTo>
                  <a:lnTo>
                    <a:pt x="984" y="5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5757;p71">
              <a:extLst>
                <a:ext uri="{FF2B5EF4-FFF2-40B4-BE49-F238E27FC236}">
                  <a16:creationId xmlns:a16="http://schemas.microsoft.com/office/drawing/2014/main" id="{484D63BF-BA1C-3FEA-3F89-388FB5E0EAC7}"/>
                </a:ext>
              </a:extLst>
            </p:cNvPr>
            <p:cNvSpPr/>
            <p:nvPr/>
          </p:nvSpPr>
          <p:spPr>
            <a:xfrm>
              <a:off x="3998662" y="2399583"/>
              <a:ext cx="40216" cy="29345"/>
            </a:xfrm>
            <a:custGeom>
              <a:avLst/>
              <a:gdLst/>
              <a:ahLst/>
              <a:cxnLst/>
              <a:rect l="l" t="t" r="r" b="b"/>
              <a:pathLst>
                <a:path w="984" h="718" extrusionOk="0">
                  <a:moveTo>
                    <a:pt x="0" y="1"/>
                  </a:moveTo>
                  <a:lnTo>
                    <a:pt x="0" y="146"/>
                  </a:lnTo>
                  <a:lnTo>
                    <a:pt x="984" y="717"/>
                  </a:lnTo>
                  <a:lnTo>
                    <a:pt x="984" y="572"/>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758;p71">
              <a:extLst>
                <a:ext uri="{FF2B5EF4-FFF2-40B4-BE49-F238E27FC236}">
                  <a16:creationId xmlns:a16="http://schemas.microsoft.com/office/drawing/2014/main" id="{31A1BD68-65BE-6BAB-4F02-0619190D86DC}"/>
                </a:ext>
              </a:extLst>
            </p:cNvPr>
            <p:cNvSpPr/>
            <p:nvPr/>
          </p:nvSpPr>
          <p:spPr>
            <a:xfrm>
              <a:off x="3998662" y="2369829"/>
              <a:ext cx="40216" cy="29345"/>
            </a:xfrm>
            <a:custGeom>
              <a:avLst/>
              <a:gdLst/>
              <a:ahLst/>
              <a:cxnLst/>
              <a:rect l="l" t="t" r="r" b="b"/>
              <a:pathLst>
                <a:path w="984" h="718" extrusionOk="0">
                  <a:moveTo>
                    <a:pt x="0" y="1"/>
                  </a:moveTo>
                  <a:lnTo>
                    <a:pt x="0" y="135"/>
                  </a:lnTo>
                  <a:lnTo>
                    <a:pt x="984" y="717"/>
                  </a:lnTo>
                  <a:lnTo>
                    <a:pt x="984" y="57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5759;p71">
              <a:extLst>
                <a:ext uri="{FF2B5EF4-FFF2-40B4-BE49-F238E27FC236}">
                  <a16:creationId xmlns:a16="http://schemas.microsoft.com/office/drawing/2014/main" id="{D0E3D2E9-4D21-CD5A-E7B1-772530650581}"/>
                </a:ext>
              </a:extLst>
            </p:cNvPr>
            <p:cNvSpPr/>
            <p:nvPr/>
          </p:nvSpPr>
          <p:spPr>
            <a:xfrm>
              <a:off x="4049750" y="2369829"/>
              <a:ext cx="40707" cy="28813"/>
            </a:xfrm>
            <a:custGeom>
              <a:avLst/>
              <a:gdLst/>
              <a:ahLst/>
              <a:cxnLst/>
              <a:rect l="l" t="t" r="r" b="b"/>
              <a:pathLst>
                <a:path w="996" h="705" extrusionOk="0">
                  <a:moveTo>
                    <a:pt x="1" y="1"/>
                  </a:moveTo>
                  <a:lnTo>
                    <a:pt x="1" y="135"/>
                  </a:lnTo>
                  <a:lnTo>
                    <a:pt x="996" y="705"/>
                  </a:lnTo>
                  <a:lnTo>
                    <a:pt x="996" y="57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760;p71">
              <a:extLst>
                <a:ext uri="{FF2B5EF4-FFF2-40B4-BE49-F238E27FC236}">
                  <a16:creationId xmlns:a16="http://schemas.microsoft.com/office/drawing/2014/main" id="{6C3AE0CD-8713-A93A-A066-213F0D9600A8}"/>
                </a:ext>
              </a:extLst>
            </p:cNvPr>
            <p:cNvSpPr/>
            <p:nvPr/>
          </p:nvSpPr>
          <p:spPr>
            <a:xfrm>
              <a:off x="4049750" y="2379761"/>
              <a:ext cx="40707" cy="28813"/>
            </a:xfrm>
            <a:custGeom>
              <a:avLst/>
              <a:gdLst/>
              <a:ahLst/>
              <a:cxnLst/>
              <a:rect l="l" t="t" r="r" b="b"/>
              <a:pathLst>
                <a:path w="996" h="705" extrusionOk="0">
                  <a:moveTo>
                    <a:pt x="1" y="0"/>
                  </a:moveTo>
                  <a:lnTo>
                    <a:pt x="1" y="134"/>
                  </a:lnTo>
                  <a:lnTo>
                    <a:pt x="996" y="704"/>
                  </a:lnTo>
                  <a:lnTo>
                    <a:pt x="996" y="5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5761;p71">
              <a:extLst>
                <a:ext uri="{FF2B5EF4-FFF2-40B4-BE49-F238E27FC236}">
                  <a16:creationId xmlns:a16="http://schemas.microsoft.com/office/drawing/2014/main" id="{96FB72D3-4656-D4C8-1D28-D0E716D8F61B}"/>
                </a:ext>
              </a:extLst>
            </p:cNvPr>
            <p:cNvSpPr/>
            <p:nvPr/>
          </p:nvSpPr>
          <p:spPr>
            <a:xfrm>
              <a:off x="4049750" y="2389692"/>
              <a:ext cx="40707" cy="28772"/>
            </a:xfrm>
            <a:custGeom>
              <a:avLst/>
              <a:gdLst/>
              <a:ahLst/>
              <a:cxnLst/>
              <a:rect l="l" t="t" r="r" b="b"/>
              <a:pathLst>
                <a:path w="996" h="704" extrusionOk="0">
                  <a:moveTo>
                    <a:pt x="1" y="0"/>
                  </a:moveTo>
                  <a:lnTo>
                    <a:pt x="1" y="134"/>
                  </a:lnTo>
                  <a:lnTo>
                    <a:pt x="996" y="704"/>
                  </a:lnTo>
                  <a:lnTo>
                    <a:pt x="996" y="5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762;p71">
              <a:extLst>
                <a:ext uri="{FF2B5EF4-FFF2-40B4-BE49-F238E27FC236}">
                  <a16:creationId xmlns:a16="http://schemas.microsoft.com/office/drawing/2014/main" id="{92EDCE97-3594-5B57-16FA-CB91765DA280}"/>
                </a:ext>
              </a:extLst>
            </p:cNvPr>
            <p:cNvSpPr/>
            <p:nvPr/>
          </p:nvSpPr>
          <p:spPr>
            <a:xfrm>
              <a:off x="4049750" y="2409514"/>
              <a:ext cx="40707" cy="28813"/>
            </a:xfrm>
            <a:custGeom>
              <a:avLst/>
              <a:gdLst/>
              <a:ahLst/>
              <a:cxnLst/>
              <a:rect l="l" t="t" r="r" b="b"/>
              <a:pathLst>
                <a:path w="996" h="705" extrusionOk="0">
                  <a:moveTo>
                    <a:pt x="1" y="1"/>
                  </a:moveTo>
                  <a:lnTo>
                    <a:pt x="1" y="135"/>
                  </a:lnTo>
                  <a:lnTo>
                    <a:pt x="996" y="704"/>
                  </a:lnTo>
                  <a:lnTo>
                    <a:pt x="996"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5763;p71">
              <a:extLst>
                <a:ext uri="{FF2B5EF4-FFF2-40B4-BE49-F238E27FC236}">
                  <a16:creationId xmlns:a16="http://schemas.microsoft.com/office/drawing/2014/main" id="{7A84E42B-03C9-2F19-56ED-4B7183861E64}"/>
                </a:ext>
              </a:extLst>
            </p:cNvPr>
            <p:cNvSpPr/>
            <p:nvPr/>
          </p:nvSpPr>
          <p:spPr>
            <a:xfrm>
              <a:off x="4049750" y="2419445"/>
              <a:ext cx="40707" cy="28813"/>
            </a:xfrm>
            <a:custGeom>
              <a:avLst/>
              <a:gdLst/>
              <a:ahLst/>
              <a:cxnLst/>
              <a:rect l="l" t="t" r="r" b="b"/>
              <a:pathLst>
                <a:path w="996" h="705" extrusionOk="0">
                  <a:moveTo>
                    <a:pt x="1" y="0"/>
                  </a:moveTo>
                  <a:lnTo>
                    <a:pt x="1" y="134"/>
                  </a:lnTo>
                  <a:lnTo>
                    <a:pt x="996" y="704"/>
                  </a:lnTo>
                  <a:lnTo>
                    <a:pt x="996" y="5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764;p71">
              <a:extLst>
                <a:ext uri="{FF2B5EF4-FFF2-40B4-BE49-F238E27FC236}">
                  <a16:creationId xmlns:a16="http://schemas.microsoft.com/office/drawing/2014/main" id="{090D9EC4-E0B0-AB5F-57BE-254DD2DA8AB4}"/>
                </a:ext>
              </a:extLst>
            </p:cNvPr>
            <p:cNvSpPr/>
            <p:nvPr/>
          </p:nvSpPr>
          <p:spPr>
            <a:xfrm>
              <a:off x="4049750" y="2429336"/>
              <a:ext cx="40707" cy="28813"/>
            </a:xfrm>
            <a:custGeom>
              <a:avLst/>
              <a:gdLst/>
              <a:ahLst/>
              <a:cxnLst/>
              <a:rect l="l" t="t" r="r" b="b"/>
              <a:pathLst>
                <a:path w="996" h="705" extrusionOk="0">
                  <a:moveTo>
                    <a:pt x="1" y="1"/>
                  </a:moveTo>
                  <a:lnTo>
                    <a:pt x="1" y="135"/>
                  </a:lnTo>
                  <a:lnTo>
                    <a:pt x="996" y="705"/>
                  </a:lnTo>
                  <a:lnTo>
                    <a:pt x="996" y="57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5765;p71">
              <a:extLst>
                <a:ext uri="{FF2B5EF4-FFF2-40B4-BE49-F238E27FC236}">
                  <a16:creationId xmlns:a16="http://schemas.microsoft.com/office/drawing/2014/main" id="{8B09539C-ACFC-0819-26FE-5E4C10DC2E05}"/>
                </a:ext>
              </a:extLst>
            </p:cNvPr>
            <p:cNvSpPr/>
            <p:nvPr/>
          </p:nvSpPr>
          <p:spPr>
            <a:xfrm>
              <a:off x="4049750" y="2399583"/>
              <a:ext cx="40707" cy="28813"/>
            </a:xfrm>
            <a:custGeom>
              <a:avLst/>
              <a:gdLst/>
              <a:ahLst/>
              <a:cxnLst/>
              <a:rect l="l" t="t" r="r" b="b"/>
              <a:pathLst>
                <a:path w="996" h="705" extrusionOk="0">
                  <a:moveTo>
                    <a:pt x="1" y="1"/>
                  </a:moveTo>
                  <a:lnTo>
                    <a:pt x="1" y="135"/>
                  </a:lnTo>
                  <a:lnTo>
                    <a:pt x="996" y="705"/>
                  </a:lnTo>
                  <a:lnTo>
                    <a:pt x="996" y="57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766;p71">
              <a:extLst>
                <a:ext uri="{FF2B5EF4-FFF2-40B4-BE49-F238E27FC236}">
                  <a16:creationId xmlns:a16="http://schemas.microsoft.com/office/drawing/2014/main" id="{5D19FABB-BD75-D695-F7EC-8CFDBD3CE133}"/>
                </a:ext>
              </a:extLst>
            </p:cNvPr>
            <p:cNvSpPr/>
            <p:nvPr/>
          </p:nvSpPr>
          <p:spPr>
            <a:xfrm>
              <a:off x="4101327" y="2399133"/>
              <a:ext cx="40175" cy="29263"/>
            </a:xfrm>
            <a:custGeom>
              <a:avLst/>
              <a:gdLst/>
              <a:ahLst/>
              <a:cxnLst/>
              <a:rect l="l" t="t" r="r" b="b"/>
              <a:pathLst>
                <a:path w="983" h="716" extrusionOk="0">
                  <a:moveTo>
                    <a:pt x="1" y="0"/>
                  </a:moveTo>
                  <a:lnTo>
                    <a:pt x="1" y="146"/>
                  </a:lnTo>
                  <a:lnTo>
                    <a:pt x="983" y="716"/>
                  </a:lnTo>
                  <a:lnTo>
                    <a:pt x="983"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5767;p71">
              <a:extLst>
                <a:ext uri="{FF2B5EF4-FFF2-40B4-BE49-F238E27FC236}">
                  <a16:creationId xmlns:a16="http://schemas.microsoft.com/office/drawing/2014/main" id="{F400EFD2-5902-EBD6-7472-AB67D39D1549}"/>
                </a:ext>
              </a:extLst>
            </p:cNvPr>
            <p:cNvSpPr/>
            <p:nvPr/>
          </p:nvSpPr>
          <p:spPr>
            <a:xfrm>
              <a:off x="4101327" y="2409024"/>
              <a:ext cx="40175" cy="29304"/>
            </a:xfrm>
            <a:custGeom>
              <a:avLst/>
              <a:gdLst/>
              <a:ahLst/>
              <a:cxnLst/>
              <a:rect l="l" t="t" r="r" b="b"/>
              <a:pathLst>
                <a:path w="983" h="717" extrusionOk="0">
                  <a:moveTo>
                    <a:pt x="1" y="1"/>
                  </a:moveTo>
                  <a:lnTo>
                    <a:pt x="1" y="147"/>
                  </a:lnTo>
                  <a:lnTo>
                    <a:pt x="983" y="716"/>
                  </a:lnTo>
                  <a:lnTo>
                    <a:pt x="983"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768;p71">
              <a:extLst>
                <a:ext uri="{FF2B5EF4-FFF2-40B4-BE49-F238E27FC236}">
                  <a16:creationId xmlns:a16="http://schemas.microsoft.com/office/drawing/2014/main" id="{03F4FF80-0D7A-9E7E-4EE1-FC8F44B4257D}"/>
                </a:ext>
              </a:extLst>
            </p:cNvPr>
            <p:cNvSpPr/>
            <p:nvPr/>
          </p:nvSpPr>
          <p:spPr>
            <a:xfrm>
              <a:off x="4101327" y="2418955"/>
              <a:ext cx="40175" cy="29304"/>
            </a:xfrm>
            <a:custGeom>
              <a:avLst/>
              <a:gdLst/>
              <a:ahLst/>
              <a:cxnLst/>
              <a:rect l="l" t="t" r="r" b="b"/>
              <a:pathLst>
                <a:path w="983" h="717" extrusionOk="0">
                  <a:moveTo>
                    <a:pt x="1" y="1"/>
                  </a:moveTo>
                  <a:lnTo>
                    <a:pt x="1" y="146"/>
                  </a:lnTo>
                  <a:lnTo>
                    <a:pt x="983" y="716"/>
                  </a:lnTo>
                  <a:lnTo>
                    <a:pt x="983" y="57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769;p71">
              <a:extLst>
                <a:ext uri="{FF2B5EF4-FFF2-40B4-BE49-F238E27FC236}">
                  <a16:creationId xmlns:a16="http://schemas.microsoft.com/office/drawing/2014/main" id="{A5F706DE-2F11-24BF-07DD-ADF045E27BEC}"/>
                </a:ext>
              </a:extLst>
            </p:cNvPr>
            <p:cNvSpPr/>
            <p:nvPr/>
          </p:nvSpPr>
          <p:spPr>
            <a:xfrm>
              <a:off x="4101327" y="2438777"/>
              <a:ext cx="40175" cy="29304"/>
            </a:xfrm>
            <a:custGeom>
              <a:avLst/>
              <a:gdLst/>
              <a:ahLst/>
              <a:cxnLst/>
              <a:rect l="l" t="t" r="r" b="b"/>
              <a:pathLst>
                <a:path w="983" h="717" extrusionOk="0">
                  <a:moveTo>
                    <a:pt x="1" y="1"/>
                  </a:moveTo>
                  <a:lnTo>
                    <a:pt x="1" y="147"/>
                  </a:lnTo>
                  <a:lnTo>
                    <a:pt x="983" y="716"/>
                  </a:lnTo>
                  <a:lnTo>
                    <a:pt x="983"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770;p71">
              <a:extLst>
                <a:ext uri="{FF2B5EF4-FFF2-40B4-BE49-F238E27FC236}">
                  <a16:creationId xmlns:a16="http://schemas.microsoft.com/office/drawing/2014/main" id="{31E98B52-8EFB-F423-58D3-DD0EEECE15AA}"/>
                </a:ext>
              </a:extLst>
            </p:cNvPr>
            <p:cNvSpPr/>
            <p:nvPr/>
          </p:nvSpPr>
          <p:spPr>
            <a:xfrm>
              <a:off x="4101327" y="2448708"/>
              <a:ext cx="40175" cy="29304"/>
            </a:xfrm>
            <a:custGeom>
              <a:avLst/>
              <a:gdLst/>
              <a:ahLst/>
              <a:cxnLst/>
              <a:rect l="l" t="t" r="r" b="b"/>
              <a:pathLst>
                <a:path w="983" h="717" extrusionOk="0">
                  <a:moveTo>
                    <a:pt x="1" y="1"/>
                  </a:moveTo>
                  <a:lnTo>
                    <a:pt x="1" y="146"/>
                  </a:lnTo>
                  <a:lnTo>
                    <a:pt x="983" y="716"/>
                  </a:lnTo>
                  <a:lnTo>
                    <a:pt x="983"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5771;p71">
              <a:extLst>
                <a:ext uri="{FF2B5EF4-FFF2-40B4-BE49-F238E27FC236}">
                  <a16:creationId xmlns:a16="http://schemas.microsoft.com/office/drawing/2014/main" id="{5E190320-9DC8-8E36-FAEE-0A9FE9380FEC}"/>
                </a:ext>
              </a:extLst>
            </p:cNvPr>
            <p:cNvSpPr/>
            <p:nvPr/>
          </p:nvSpPr>
          <p:spPr>
            <a:xfrm>
              <a:off x="4101327" y="2458639"/>
              <a:ext cx="40175" cy="29263"/>
            </a:xfrm>
            <a:custGeom>
              <a:avLst/>
              <a:gdLst/>
              <a:ahLst/>
              <a:cxnLst/>
              <a:rect l="l" t="t" r="r" b="b"/>
              <a:pathLst>
                <a:path w="983" h="716" extrusionOk="0">
                  <a:moveTo>
                    <a:pt x="1" y="0"/>
                  </a:moveTo>
                  <a:lnTo>
                    <a:pt x="1" y="146"/>
                  </a:lnTo>
                  <a:lnTo>
                    <a:pt x="983" y="716"/>
                  </a:lnTo>
                  <a:lnTo>
                    <a:pt x="983"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772;p71">
              <a:extLst>
                <a:ext uri="{FF2B5EF4-FFF2-40B4-BE49-F238E27FC236}">
                  <a16:creationId xmlns:a16="http://schemas.microsoft.com/office/drawing/2014/main" id="{FC987310-00E6-B413-D41E-979047338DEF}"/>
                </a:ext>
              </a:extLst>
            </p:cNvPr>
            <p:cNvSpPr/>
            <p:nvPr/>
          </p:nvSpPr>
          <p:spPr>
            <a:xfrm>
              <a:off x="4101327" y="2428886"/>
              <a:ext cx="40175" cy="29263"/>
            </a:xfrm>
            <a:custGeom>
              <a:avLst/>
              <a:gdLst/>
              <a:ahLst/>
              <a:cxnLst/>
              <a:rect l="l" t="t" r="r" b="b"/>
              <a:pathLst>
                <a:path w="983" h="716" extrusionOk="0">
                  <a:moveTo>
                    <a:pt x="1" y="0"/>
                  </a:moveTo>
                  <a:lnTo>
                    <a:pt x="1" y="146"/>
                  </a:lnTo>
                  <a:lnTo>
                    <a:pt x="983" y="716"/>
                  </a:lnTo>
                  <a:lnTo>
                    <a:pt x="983"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5773;p71">
              <a:extLst>
                <a:ext uri="{FF2B5EF4-FFF2-40B4-BE49-F238E27FC236}">
                  <a16:creationId xmlns:a16="http://schemas.microsoft.com/office/drawing/2014/main" id="{A6CCB2F3-198C-8765-B599-9D0C851AE89C}"/>
                </a:ext>
              </a:extLst>
            </p:cNvPr>
            <p:cNvSpPr/>
            <p:nvPr/>
          </p:nvSpPr>
          <p:spPr>
            <a:xfrm>
              <a:off x="4152374" y="2428886"/>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774;p71">
              <a:extLst>
                <a:ext uri="{FF2B5EF4-FFF2-40B4-BE49-F238E27FC236}">
                  <a16:creationId xmlns:a16="http://schemas.microsoft.com/office/drawing/2014/main" id="{96A29D94-1798-33AA-C91E-4D139BDFA367}"/>
                </a:ext>
              </a:extLst>
            </p:cNvPr>
            <p:cNvSpPr/>
            <p:nvPr/>
          </p:nvSpPr>
          <p:spPr>
            <a:xfrm>
              <a:off x="4152374" y="2438777"/>
              <a:ext cx="40707" cy="29304"/>
            </a:xfrm>
            <a:custGeom>
              <a:avLst/>
              <a:gdLst/>
              <a:ahLst/>
              <a:cxnLst/>
              <a:rect l="l" t="t" r="r" b="b"/>
              <a:pathLst>
                <a:path w="996" h="717" extrusionOk="0">
                  <a:moveTo>
                    <a:pt x="1" y="1"/>
                  </a:moveTo>
                  <a:lnTo>
                    <a:pt x="1" y="147"/>
                  </a:lnTo>
                  <a:lnTo>
                    <a:pt x="996" y="716"/>
                  </a:lnTo>
                  <a:lnTo>
                    <a:pt x="996"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5775;p71">
              <a:extLst>
                <a:ext uri="{FF2B5EF4-FFF2-40B4-BE49-F238E27FC236}">
                  <a16:creationId xmlns:a16="http://schemas.microsoft.com/office/drawing/2014/main" id="{49431532-E85C-B5FD-6052-025D4D6F8E9D}"/>
                </a:ext>
              </a:extLst>
            </p:cNvPr>
            <p:cNvSpPr/>
            <p:nvPr/>
          </p:nvSpPr>
          <p:spPr>
            <a:xfrm>
              <a:off x="4152374" y="2448708"/>
              <a:ext cx="40707" cy="29304"/>
            </a:xfrm>
            <a:custGeom>
              <a:avLst/>
              <a:gdLst/>
              <a:ahLst/>
              <a:cxnLst/>
              <a:rect l="l" t="t" r="r" b="b"/>
              <a:pathLst>
                <a:path w="996" h="717" extrusionOk="0">
                  <a:moveTo>
                    <a:pt x="1" y="1"/>
                  </a:moveTo>
                  <a:lnTo>
                    <a:pt x="1" y="146"/>
                  </a:lnTo>
                  <a:lnTo>
                    <a:pt x="996" y="716"/>
                  </a:lnTo>
                  <a:lnTo>
                    <a:pt x="996"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776;p71">
              <a:extLst>
                <a:ext uri="{FF2B5EF4-FFF2-40B4-BE49-F238E27FC236}">
                  <a16:creationId xmlns:a16="http://schemas.microsoft.com/office/drawing/2014/main" id="{BCD99BAB-7CC8-AE76-A9C7-C734F70A4BF9}"/>
                </a:ext>
              </a:extLst>
            </p:cNvPr>
            <p:cNvSpPr/>
            <p:nvPr/>
          </p:nvSpPr>
          <p:spPr>
            <a:xfrm>
              <a:off x="4152374" y="2468571"/>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5777;p71">
              <a:extLst>
                <a:ext uri="{FF2B5EF4-FFF2-40B4-BE49-F238E27FC236}">
                  <a16:creationId xmlns:a16="http://schemas.microsoft.com/office/drawing/2014/main" id="{CE6E0AE9-C899-F235-5FA2-AD449C8F32AB}"/>
                </a:ext>
              </a:extLst>
            </p:cNvPr>
            <p:cNvSpPr/>
            <p:nvPr/>
          </p:nvSpPr>
          <p:spPr>
            <a:xfrm>
              <a:off x="4152374" y="2478461"/>
              <a:ext cx="40707" cy="29304"/>
            </a:xfrm>
            <a:custGeom>
              <a:avLst/>
              <a:gdLst/>
              <a:ahLst/>
              <a:cxnLst/>
              <a:rect l="l" t="t" r="r" b="b"/>
              <a:pathLst>
                <a:path w="996" h="717" extrusionOk="0">
                  <a:moveTo>
                    <a:pt x="1" y="1"/>
                  </a:moveTo>
                  <a:lnTo>
                    <a:pt x="1" y="146"/>
                  </a:lnTo>
                  <a:lnTo>
                    <a:pt x="996" y="716"/>
                  </a:lnTo>
                  <a:lnTo>
                    <a:pt x="996" y="57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5778;p71">
              <a:extLst>
                <a:ext uri="{FF2B5EF4-FFF2-40B4-BE49-F238E27FC236}">
                  <a16:creationId xmlns:a16="http://schemas.microsoft.com/office/drawing/2014/main" id="{253CE62F-32A6-EAE9-ECEA-99AEA1AED343}"/>
                </a:ext>
              </a:extLst>
            </p:cNvPr>
            <p:cNvSpPr/>
            <p:nvPr/>
          </p:nvSpPr>
          <p:spPr>
            <a:xfrm>
              <a:off x="4152374" y="2488392"/>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5779;p71">
              <a:extLst>
                <a:ext uri="{FF2B5EF4-FFF2-40B4-BE49-F238E27FC236}">
                  <a16:creationId xmlns:a16="http://schemas.microsoft.com/office/drawing/2014/main" id="{C590F398-07D3-9419-E214-05203B17BBB6}"/>
                </a:ext>
              </a:extLst>
            </p:cNvPr>
            <p:cNvSpPr/>
            <p:nvPr/>
          </p:nvSpPr>
          <p:spPr>
            <a:xfrm>
              <a:off x="4152374" y="2458639"/>
              <a:ext cx="40707" cy="29263"/>
            </a:xfrm>
            <a:custGeom>
              <a:avLst/>
              <a:gdLst/>
              <a:ahLst/>
              <a:cxnLst/>
              <a:rect l="l" t="t" r="r" b="b"/>
              <a:pathLst>
                <a:path w="996" h="716" extrusionOk="0">
                  <a:moveTo>
                    <a:pt x="1" y="0"/>
                  </a:moveTo>
                  <a:lnTo>
                    <a:pt x="1" y="146"/>
                  </a:lnTo>
                  <a:lnTo>
                    <a:pt x="996" y="716"/>
                  </a:lnTo>
                  <a:lnTo>
                    <a:pt x="996" y="57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5780;p71">
              <a:extLst>
                <a:ext uri="{FF2B5EF4-FFF2-40B4-BE49-F238E27FC236}">
                  <a16:creationId xmlns:a16="http://schemas.microsoft.com/office/drawing/2014/main" id="{23754DFE-B313-3EFC-EC88-3B5579EDBCBB}"/>
                </a:ext>
              </a:extLst>
            </p:cNvPr>
            <p:cNvSpPr/>
            <p:nvPr/>
          </p:nvSpPr>
          <p:spPr>
            <a:xfrm>
              <a:off x="3993226" y="2321235"/>
              <a:ext cx="204840" cy="124531"/>
            </a:xfrm>
            <a:custGeom>
              <a:avLst/>
              <a:gdLst/>
              <a:ahLst/>
              <a:cxnLst/>
              <a:rect l="l" t="t" r="r" b="b"/>
              <a:pathLst>
                <a:path w="5012" h="3047" extrusionOk="0">
                  <a:moveTo>
                    <a:pt x="0" y="1"/>
                  </a:moveTo>
                  <a:lnTo>
                    <a:pt x="0" y="146"/>
                  </a:lnTo>
                  <a:lnTo>
                    <a:pt x="5011" y="3047"/>
                  </a:lnTo>
                  <a:lnTo>
                    <a:pt x="5011" y="290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781;p71">
              <a:extLst>
                <a:ext uri="{FF2B5EF4-FFF2-40B4-BE49-F238E27FC236}">
                  <a16:creationId xmlns:a16="http://schemas.microsoft.com/office/drawing/2014/main" id="{4E186C1E-5B58-DC40-BF7E-73B8956F1D67}"/>
                </a:ext>
              </a:extLst>
            </p:cNvPr>
            <p:cNvSpPr/>
            <p:nvPr/>
          </p:nvSpPr>
          <p:spPr>
            <a:xfrm>
              <a:off x="3993226" y="2413478"/>
              <a:ext cx="204840" cy="124040"/>
            </a:xfrm>
            <a:custGeom>
              <a:avLst/>
              <a:gdLst/>
              <a:ahLst/>
              <a:cxnLst/>
              <a:rect l="l" t="t" r="r" b="b"/>
              <a:pathLst>
                <a:path w="5012" h="3035" extrusionOk="0">
                  <a:moveTo>
                    <a:pt x="0" y="1"/>
                  </a:moveTo>
                  <a:lnTo>
                    <a:pt x="0" y="135"/>
                  </a:lnTo>
                  <a:lnTo>
                    <a:pt x="5011" y="3034"/>
                  </a:lnTo>
                  <a:lnTo>
                    <a:pt x="5011" y="2889"/>
                  </a:lnTo>
                  <a:lnTo>
                    <a:pt x="0"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782;p71">
              <a:extLst>
                <a:ext uri="{FF2B5EF4-FFF2-40B4-BE49-F238E27FC236}">
                  <a16:creationId xmlns:a16="http://schemas.microsoft.com/office/drawing/2014/main" id="{C5BF1103-4FCB-83B3-443C-2314641AE645}"/>
                </a:ext>
              </a:extLst>
            </p:cNvPr>
            <p:cNvSpPr/>
            <p:nvPr/>
          </p:nvSpPr>
          <p:spPr>
            <a:xfrm>
              <a:off x="4228310" y="2442782"/>
              <a:ext cx="2493" cy="80350"/>
            </a:xfrm>
            <a:custGeom>
              <a:avLst/>
              <a:gdLst/>
              <a:ahLst/>
              <a:cxnLst/>
              <a:rect l="l" t="t" r="r" b="b"/>
              <a:pathLst>
                <a:path w="61" h="1966" extrusionOk="0">
                  <a:moveTo>
                    <a:pt x="60" y="0"/>
                  </a:moveTo>
                  <a:lnTo>
                    <a:pt x="0" y="36"/>
                  </a:lnTo>
                  <a:lnTo>
                    <a:pt x="0" y="1966"/>
                  </a:lnTo>
                  <a:lnTo>
                    <a:pt x="49" y="1929"/>
                  </a:lnTo>
                  <a:lnTo>
                    <a:pt x="60"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783;p71">
              <a:extLst>
                <a:ext uri="{FF2B5EF4-FFF2-40B4-BE49-F238E27FC236}">
                  <a16:creationId xmlns:a16="http://schemas.microsoft.com/office/drawing/2014/main" id="{22D3AAEC-5B17-9FC0-753C-A4950DEA1CF6}"/>
                </a:ext>
              </a:extLst>
            </p:cNvPr>
            <p:cNvSpPr/>
            <p:nvPr/>
          </p:nvSpPr>
          <p:spPr>
            <a:xfrm>
              <a:off x="4209428" y="2431870"/>
              <a:ext cx="21375" cy="12384"/>
            </a:xfrm>
            <a:custGeom>
              <a:avLst/>
              <a:gdLst/>
              <a:ahLst/>
              <a:cxnLst/>
              <a:rect l="l" t="t" r="r" b="b"/>
              <a:pathLst>
                <a:path w="523" h="303" extrusionOk="0">
                  <a:moveTo>
                    <a:pt x="61" y="0"/>
                  </a:moveTo>
                  <a:lnTo>
                    <a:pt x="1" y="36"/>
                  </a:lnTo>
                  <a:lnTo>
                    <a:pt x="462" y="303"/>
                  </a:lnTo>
                  <a:lnTo>
                    <a:pt x="522" y="267"/>
                  </a:lnTo>
                  <a:lnTo>
                    <a:pt x="61" y="0"/>
                  </a:lnTo>
                  <a:close/>
                </a:path>
              </a:pathLst>
            </a:custGeom>
            <a:solidFill>
              <a:srgbClr val="4C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784;p71">
              <a:extLst>
                <a:ext uri="{FF2B5EF4-FFF2-40B4-BE49-F238E27FC236}">
                  <a16:creationId xmlns:a16="http://schemas.microsoft.com/office/drawing/2014/main" id="{BB95099D-3FC6-804F-FF21-1CEF6C69A691}"/>
                </a:ext>
              </a:extLst>
            </p:cNvPr>
            <p:cNvSpPr/>
            <p:nvPr/>
          </p:nvSpPr>
          <p:spPr>
            <a:xfrm>
              <a:off x="4209428" y="2433341"/>
              <a:ext cx="18923" cy="89791"/>
            </a:xfrm>
            <a:custGeom>
              <a:avLst/>
              <a:gdLst/>
              <a:ahLst/>
              <a:cxnLst/>
              <a:rect l="l" t="t" r="r" b="b"/>
              <a:pathLst>
                <a:path w="463" h="2197" extrusionOk="0">
                  <a:moveTo>
                    <a:pt x="1" y="0"/>
                  </a:moveTo>
                  <a:lnTo>
                    <a:pt x="1" y="1930"/>
                  </a:lnTo>
                  <a:lnTo>
                    <a:pt x="462" y="2197"/>
                  </a:lnTo>
                  <a:lnTo>
                    <a:pt x="462" y="267"/>
                  </a:lnTo>
                  <a:lnTo>
                    <a:pt x="1"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785;p71">
              <a:extLst>
                <a:ext uri="{FF2B5EF4-FFF2-40B4-BE49-F238E27FC236}">
                  <a16:creationId xmlns:a16="http://schemas.microsoft.com/office/drawing/2014/main" id="{0F0B4285-E1E6-B7AA-3EA4-2A2217BE0001}"/>
                </a:ext>
              </a:extLst>
            </p:cNvPr>
            <p:cNvSpPr/>
            <p:nvPr/>
          </p:nvSpPr>
          <p:spPr>
            <a:xfrm>
              <a:off x="4212902" y="2467712"/>
              <a:ext cx="6989" cy="2330"/>
            </a:xfrm>
            <a:custGeom>
              <a:avLst/>
              <a:gdLst/>
              <a:ahLst/>
              <a:cxnLst/>
              <a:rect l="l" t="t" r="r" b="b"/>
              <a:pathLst>
                <a:path w="171" h="57" extrusionOk="0">
                  <a:moveTo>
                    <a:pt x="101" y="1"/>
                  </a:moveTo>
                  <a:cubicBezTo>
                    <a:pt x="85" y="1"/>
                    <a:pt x="71" y="4"/>
                    <a:pt x="62" y="8"/>
                  </a:cubicBezTo>
                  <a:lnTo>
                    <a:pt x="0" y="45"/>
                  </a:lnTo>
                  <a:cubicBezTo>
                    <a:pt x="16" y="40"/>
                    <a:pt x="31" y="37"/>
                    <a:pt x="47" y="37"/>
                  </a:cubicBezTo>
                  <a:cubicBezTo>
                    <a:pt x="70" y="37"/>
                    <a:pt x="94" y="43"/>
                    <a:pt x="122" y="57"/>
                  </a:cubicBezTo>
                  <a:lnTo>
                    <a:pt x="170" y="21"/>
                  </a:lnTo>
                  <a:cubicBezTo>
                    <a:pt x="149" y="7"/>
                    <a:pt x="123" y="1"/>
                    <a:pt x="101" y="1"/>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786;p71">
              <a:extLst>
                <a:ext uri="{FF2B5EF4-FFF2-40B4-BE49-F238E27FC236}">
                  <a16:creationId xmlns:a16="http://schemas.microsoft.com/office/drawing/2014/main" id="{72F12DF1-41E7-F3B9-386C-EBD2D63877D9}"/>
                </a:ext>
              </a:extLst>
            </p:cNvPr>
            <p:cNvSpPr/>
            <p:nvPr/>
          </p:nvSpPr>
          <p:spPr>
            <a:xfrm>
              <a:off x="4212902" y="2467712"/>
              <a:ext cx="6989" cy="2330"/>
            </a:xfrm>
            <a:custGeom>
              <a:avLst/>
              <a:gdLst/>
              <a:ahLst/>
              <a:cxnLst/>
              <a:rect l="l" t="t" r="r" b="b"/>
              <a:pathLst>
                <a:path w="171" h="57" extrusionOk="0">
                  <a:moveTo>
                    <a:pt x="101" y="1"/>
                  </a:moveTo>
                  <a:cubicBezTo>
                    <a:pt x="85" y="1"/>
                    <a:pt x="71" y="4"/>
                    <a:pt x="62" y="8"/>
                  </a:cubicBezTo>
                  <a:lnTo>
                    <a:pt x="0" y="45"/>
                  </a:lnTo>
                  <a:cubicBezTo>
                    <a:pt x="16" y="40"/>
                    <a:pt x="31" y="37"/>
                    <a:pt x="47" y="37"/>
                  </a:cubicBezTo>
                  <a:cubicBezTo>
                    <a:pt x="70" y="37"/>
                    <a:pt x="94" y="43"/>
                    <a:pt x="122" y="57"/>
                  </a:cubicBezTo>
                  <a:lnTo>
                    <a:pt x="170" y="21"/>
                  </a:lnTo>
                  <a:cubicBezTo>
                    <a:pt x="149" y="7"/>
                    <a:pt x="123" y="1"/>
                    <a:pt x="101" y="1"/>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787;p71">
              <a:extLst>
                <a:ext uri="{FF2B5EF4-FFF2-40B4-BE49-F238E27FC236}">
                  <a16:creationId xmlns:a16="http://schemas.microsoft.com/office/drawing/2014/main" id="{CD5CA42D-C936-A2C0-344D-9FB41A4896DC}"/>
                </a:ext>
              </a:extLst>
            </p:cNvPr>
            <p:cNvSpPr/>
            <p:nvPr/>
          </p:nvSpPr>
          <p:spPr>
            <a:xfrm>
              <a:off x="4217848" y="2468571"/>
              <a:ext cx="8991" cy="17370"/>
            </a:xfrm>
            <a:custGeom>
              <a:avLst/>
              <a:gdLst/>
              <a:ahLst/>
              <a:cxnLst/>
              <a:rect l="l" t="t" r="r" b="b"/>
              <a:pathLst>
                <a:path w="220" h="425" extrusionOk="0">
                  <a:moveTo>
                    <a:pt x="49" y="0"/>
                  </a:moveTo>
                  <a:lnTo>
                    <a:pt x="1" y="36"/>
                  </a:lnTo>
                  <a:cubicBezTo>
                    <a:pt x="86" y="85"/>
                    <a:pt x="159" y="218"/>
                    <a:pt x="159" y="316"/>
                  </a:cubicBezTo>
                  <a:cubicBezTo>
                    <a:pt x="159" y="364"/>
                    <a:pt x="135" y="400"/>
                    <a:pt x="110" y="424"/>
                  </a:cubicBezTo>
                  <a:lnTo>
                    <a:pt x="171" y="388"/>
                  </a:lnTo>
                  <a:cubicBezTo>
                    <a:pt x="195" y="364"/>
                    <a:pt x="219" y="327"/>
                    <a:pt x="219" y="279"/>
                  </a:cubicBezTo>
                  <a:cubicBezTo>
                    <a:pt x="219" y="182"/>
                    <a:pt x="146" y="60"/>
                    <a:pt x="49" y="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788;p71">
              <a:extLst>
                <a:ext uri="{FF2B5EF4-FFF2-40B4-BE49-F238E27FC236}">
                  <a16:creationId xmlns:a16="http://schemas.microsoft.com/office/drawing/2014/main" id="{1F99B970-0B78-8B8F-2538-D4FE982DFAB4}"/>
                </a:ext>
              </a:extLst>
            </p:cNvPr>
            <p:cNvSpPr/>
            <p:nvPr/>
          </p:nvSpPr>
          <p:spPr>
            <a:xfrm>
              <a:off x="4217848" y="2468571"/>
              <a:ext cx="8991" cy="17370"/>
            </a:xfrm>
            <a:custGeom>
              <a:avLst/>
              <a:gdLst/>
              <a:ahLst/>
              <a:cxnLst/>
              <a:rect l="l" t="t" r="r" b="b"/>
              <a:pathLst>
                <a:path w="220" h="425" extrusionOk="0">
                  <a:moveTo>
                    <a:pt x="49" y="0"/>
                  </a:moveTo>
                  <a:lnTo>
                    <a:pt x="1" y="36"/>
                  </a:lnTo>
                  <a:cubicBezTo>
                    <a:pt x="86" y="85"/>
                    <a:pt x="159" y="218"/>
                    <a:pt x="159" y="316"/>
                  </a:cubicBezTo>
                  <a:cubicBezTo>
                    <a:pt x="159" y="364"/>
                    <a:pt x="135" y="400"/>
                    <a:pt x="110" y="424"/>
                  </a:cubicBezTo>
                  <a:lnTo>
                    <a:pt x="171" y="388"/>
                  </a:lnTo>
                  <a:cubicBezTo>
                    <a:pt x="195" y="364"/>
                    <a:pt x="219" y="327"/>
                    <a:pt x="219" y="279"/>
                  </a:cubicBezTo>
                  <a:cubicBezTo>
                    <a:pt x="219" y="182"/>
                    <a:pt x="146" y="60"/>
                    <a:pt x="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789;p71">
              <a:extLst>
                <a:ext uri="{FF2B5EF4-FFF2-40B4-BE49-F238E27FC236}">
                  <a16:creationId xmlns:a16="http://schemas.microsoft.com/office/drawing/2014/main" id="{7D927FD7-99F1-744B-C9C9-B06638E4E838}"/>
                </a:ext>
              </a:extLst>
            </p:cNvPr>
            <p:cNvSpPr/>
            <p:nvPr/>
          </p:nvSpPr>
          <p:spPr>
            <a:xfrm>
              <a:off x="4210900" y="2469143"/>
              <a:ext cx="13446" cy="17084"/>
            </a:xfrm>
            <a:custGeom>
              <a:avLst/>
              <a:gdLst/>
              <a:ahLst/>
              <a:cxnLst/>
              <a:rect l="l" t="t" r="r" b="b"/>
              <a:pathLst>
                <a:path w="329" h="418" extrusionOk="0">
                  <a:moveTo>
                    <a:pt x="93" y="1"/>
                  </a:moveTo>
                  <a:cubicBezTo>
                    <a:pt x="37" y="1"/>
                    <a:pt x="1" y="42"/>
                    <a:pt x="1" y="119"/>
                  </a:cubicBezTo>
                  <a:cubicBezTo>
                    <a:pt x="1" y="216"/>
                    <a:pt x="74" y="337"/>
                    <a:pt x="159" y="399"/>
                  </a:cubicBezTo>
                  <a:cubicBezTo>
                    <a:pt x="185" y="412"/>
                    <a:pt x="209" y="418"/>
                    <a:pt x="231" y="418"/>
                  </a:cubicBezTo>
                  <a:cubicBezTo>
                    <a:pt x="290" y="418"/>
                    <a:pt x="329" y="373"/>
                    <a:pt x="329" y="302"/>
                  </a:cubicBezTo>
                  <a:cubicBezTo>
                    <a:pt x="329" y="204"/>
                    <a:pt x="256" y="71"/>
                    <a:pt x="171" y="22"/>
                  </a:cubicBezTo>
                  <a:cubicBezTo>
                    <a:pt x="143" y="8"/>
                    <a:pt x="116" y="1"/>
                    <a:pt x="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790;p71">
              <a:extLst>
                <a:ext uri="{FF2B5EF4-FFF2-40B4-BE49-F238E27FC236}">
                  <a16:creationId xmlns:a16="http://schemas.microsoft.com/office/drawing/2014/main" id="{0FB86522-DB0B-BA85-C336-AC2735AB7674}"/>
                </a:ext>
              </a:extLst>
            </p:cNvPr>
            <p:cNvSpPr/>
            <p:nvPr/>
          </p:nvSpPr>
          <p:spPr>
            <a:xfrm>
              <a:off x="4212902" y="2492030"/>
              <a:ext cx="6989" cy="2370"/>
            </a:xfrm>
            <a:custGeom>
              <a:avLst/>
              <a:gdLst/>
              <a:ahLst/>
              <a:cxnLst/>
              <a:rect l="l" t="t" r="r" b="b"/>
              <a:pathLst>
                <a:path w="171" h="58" extrusionOk="0">
                  <a:moveTo>
                    <a:pt x="102" y="0"/>
                  </a:moveTo>
                  <a:cubicBezTo>
                    <a:pt x="86" y="0"/>
                    <a:pt x="72" y="3"/>
                    <a:pt x="62" y="9"/>
                  </a:cubicBezTo>
                  <a:lnTo>
                    <a:pt x="0" y="44"/>
                  </a:lnTo>
                  <a:cubicBezTo>
                    <a:pt x="15" y="40"/>
                    <a:pt x="30" y="37"/>
                    <a:pt x="46" y="37"/>
                  </a:cubicBezTo>
                  <a:cubicBezTo>
                    <a:pt x="69" y="37"/>
                    <a:pt x="93" y="43"/>
                    <a:pt x="122" y="57"/>
                  </a:cubicBezTo>
                  <a:lnTo>
                    <a:pt x="170" y="20"/>
                  </a:lnTo>
                  <a:cubicBezTo>
                    <a:pt x="149" y="6"/>
                    <a:pt x="124" y="0"/>
                    <a:pt x="102" y="0"/>
                  </a:cubicBez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791;p71">
              <a:extLst>
                <a:ext uri="{FF2B5EF4-FFF2-40B4-BE49-F238E27FC236}">
                  <a16:creationId xmlns:a16="http://schemas.microsoft.com/office/drawing/2014/main" id="{5EBD66DA-3944-69C6-9B3E-B7750F456D44}"/>
                </a:ext>
              </a:extLst>
            </p:cNvPr>
            <p:cNvSpPr/>
            <p:nvPr/>
          </p:nvSpPr>
          <p:spPr>
            <a:xfrm>
              <a:off x="4212902" y="2492030"/>
              <a:ext cx="6989" cy="2370"/>
            </a:xfrm>
            <a:custGeom>
              <a:avLst/>
              <a:gdLst/>
              <a:ahLst/>
              <a:cxnLst/>
              <a:rect l="l" t="t" r="r" b="b"/>
              <a:pathLst>
                <a:path w="171" h="58" extrusionOk="0">
                  <a:moveTo>
                    <a:pt x="102" y="0"/>
                  </a:moveTo>
                  <a:cubicBezTo>
                    <a:pt x="86" y="0"/>
                    <a:pt x="72" y="3"/>
                    <a:pt x="62" y="9"/>
                  </a:cubicBezTo>
                  <a:lnTo>
                    <a:pt x="0" y="44"/>
                  </a:lnTo>
                  <a:cubicBezTo>
                    <a:pt x="15" y="40"/>
                    <a:pt x="30" y="37"/>
                    <a:pt x="46" y="37"/>
                  </a:cubicBezTo>
                  <a:cubicBezTo>
                    <a:pt x="69" y="37"/>
                    <a:pt x="93" y="43"/>
                    <a:pt x="122" y="57"/>
                  </a:cubicBezTo>
                  <a:lnTo>
                    <a:pt x="170" y="20"/>
                  </a:lnTo>
                  <a:cubicBezTo>
                    <a:pt x="149" y="6"/>
                    <a:pt x="124" y="0"/>
                    <a:pt x="102" y="0"/>
                  </a:cubicBez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792;p71">
              <a:extLst>
                <a:ext uri="{FF2B5EF4-FFF2-40B4-BE49-F238E27FC236}">
                  <a16:creationId xmlns:a16="http://schemas.microsoft.com/office/drawing/2014/main" id="{B654ACF6-C363-E29D-C73B-93DC792A5553}"/>
                </a:ext>
              </a:extLst>
            </p:cNvPr>
            <p:cNvSpPr/>
            <p:nvPr/>
          </p:nvSpPr>
          <p:spPr>
            <a:xfrm>
              <a:off x="4217848" y="2492847"/>
              <a:ext cx="8991" cy="16879"/>
            </a:xfrm>
            <a:custGeom>
              <a:avLst/>
              <a:gdLst/>
              <a:ahLst/>
              <a:cxnLst/>
              <a:rect l="l" t="t" r="r" b="b"/>
              <a:pathLst>
                <a:path w="220" h="413" extrusionOk="0">
                  <a:moveTo>
                    <a:pt x="49" y="0"/>
                  </a:moveTo>
                  <a:lnTo>
                    <a:pt x="1" y="37"/>
                  </a:lnTo>
                  <a:cubicBezTo>
                    <a:pt x="86" y="86"/>
                    <a:pt x="159" y="207"/>
                    <a:pt x="159" y="316"/>
                  </a:cubicBezTo>
                  <a:cubicBezTo>
                    <a:pt x="159" y="364"/>
                    <a:pt x="135" y="401"/>
                    <a:pt x="110" y="413"/>
                  </a:cubicBezTo>
                  <a:lnTo>
                    <a:pt x="171" y="388"/>
                  </a:lnTo>
                  <a:cubicBezTo>
                    <a:pt x="195" y="364"/>
                    <a:pt x="219" y="328"/>
                    <a:pt x="219" y="280"/>
                  </a:cubicBezTo>
                  <a:cubicBezTo>
                    <a:pt x="219" y="183"/>
                    <a:pt x="146" y="49"/>
                    <a:pt x="49" y="0"/>
                  </a:cubicBez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793;p71">
              <a:extLst>
                <a:ext uri="{FF2B5EF4-FFF2-40B4-BE49-F238E27FC236}">
                  <a16:creationId xmlns:a16="http://schemas.microsoft.com/office/drawing/2014/main" id="{E0FD8AE1-1039-19D3-1CBD-27242ABDBD69}"/>
                </a:ext>
              </a:extLst>
            </p:cNvPr>
            <p:cNvSpPr/>
            <p:nvPr/>
          </p:nvSpPr>
          <p:spPr>
            <a:xfrm>
              <a:off x="4217848" y="2492847"/>
              <a:ext cx="8991" cy="16879"/>
            </a:xfrm>
            <a:custGeom>
              <a:avLst/>
              <a:gdLst/>
              <a:ahLst/>
              <a:cxnLst/>
              <a:rect l="l" t="t" r="r" b="b"/>
              <a:pathLst>
                <a:path w="220" h="413" extrusionOk="0">
                  <a:moveTo>
                    <a:pt x="49" y="0"/>
                  </a:moveTo>
                  <a:lnTo>
                    <a:pt x="1" y="37"/>
                  </a:lnTo>
                  <a:cubicBezTo>
                    <a:pt x="86" y="86"/>
                    <a:pt x="159" y="207"/>
                    <a:pt x="159" y="316"/>
                  </a:cubicBezTo>
                  <a:cubicBezTo>
                    <a:pt x="159" y="364"/>
                    <a:pt x="135" y="401"/>
                    <a:pt x="110" y="413"/>
                  </a:cubicBezTo>
                  <a:lnTo>
                    <a:pt x="171" y="388"/>
                  </a:lnTo>
                  <a:cubicBezTo>
                    <a:pt x="195" y="364"/>
                    <a:pt x="219" y="328"/>
                    <a:pt x="219" y="280"/>
                  </a:cubicBezTo>
                  <a:cubicBezTo>
                    <a:pt x="219" y="183"/>
                    <a:pt x="146" y="49"/>
                    <a:pt x="49" y="0"/>
                  </a:cubicBezTo>
                  <a:close/>
                </a:path>
              </a:pathLst>
            </a:custGeom>
            <a:solidFill>
              <a:srgbClr val="F7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794;p71">
              <a:extLst>
                <a:ext uri="{FF2B5EF4-FFF2-40B4-BE49-F238E27FC236}">
                  <a16:creationId xmlns:a16="http://schemas.microsoft.com/office/drawing/2014/main" id="{0D138287-74D1-8144-3165-55BD639E6CD1}"/>
                </a:ext>
              </a:extLst>
            </p:cNvPr>
            <p:cNvSpPr/>
            <p:nvPr/>
          </p:nvSpPr>
          <p:spPr>
            <a:xfrm>
              <a:off x="4210900" y="2493460"/>
              <a:ext cx="13446" cy="16879"/>
            </a:xfrm>
            <a:custGeom>
              <a:avLst/>
              <a:gdLst/>
              <a:ahLst/>
              <a:cxnLst/>
              <a:rect l="l" t="t" r="r" b="b"/>
              <a:pathLst>
                <a:path w="329" h="413" extrusionOk="0">
                  <a:moveTo>
                    <a:pt x="91" y="1"/>
                  </a:moveTo>
                  <a:cubicBezTo>
                    <a:pt x="37" y="1"/>
                    <a:pt x="1" y="39"/>
                    <a:pt x="1" y="107"/>
                  </a:cubicBezTo>
                  <a:cubicBezTo>
                    <a:pt x="1" y="216"/>
                    <a:pt x="74" y="338"/>
                    <a:pt x="159" y="386"/>
                  </a:cubicBezTo>
                  <a:cubicBezTo>
                    <a:pt x="188" y="404"/>
                    <a:pt x="216" y="413"/>
                    <a:pt x="239" y="413"/>
                  </a:cubicBezTo>
                  <a:cubicBezTo>
                    <a:pt x="294" y="413"/>
                    <a:pt x="329" y="368"/>
                    <a:pt x="329" y="301"/>
                  </a:cubicBezTo>
                  <a:cubicBezTo>
                    <a:pt x="329" y="192"/>
                    <a:pt x="256" y="71"/>
                    <a:pt x="171" y="22"/>
                  </a:cubicBezTo>
                  <a:cubicBezTo>
                    <a:pt x="142" y="8"/>
                    <a:pt x="115" y="1"/>
                    <a:pt x="91" y="1"/>
                  </a:cubicBez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795;p71">
              <a:extLst>
                <a:ext uri="{FF2B5EF4-FFF2-40B4-BE49-F238E27FC236}">
                  <a16:creationId xmlns:a16="http://schemas.microsoft.com/office/drawing/2014/main" id="{057A4795-EEAA-9F16-6590-3F8ADBB80462}"/>
                </a:ext>
              </a:extLst>
            </p:cNvPr>
            <p:cNvSpPr/>
            <p:nvPr/>
          </p:nvSpPr>
          <p:spPr>
            <a:xfrm>
              <a:off x="4212902" y="2442945"/>
              <a:ext cx="6989" cy="2330"/>
            </a:xfrm>
            <a:custGeom>
              <a:avLst/>
              <a:gdLst/>
              <a:ahLst/>
              <a:cxnLst/>
              <a:rect l="l" t="t" r="r" b="b"/>
              <a:pathLst>
                <a:path w="171" h="57" extrusionOk="0">
                  <a:moveTo>
                    <a:pt x="7" y="41"/>
                  </a:moveTo>
                  <a:lnTo>
                    <a:pt x="7" y="41"/>
                  </a:lnTo>
                  <a:cubicBezTo>
                    <a:pt x="5" y="42"/>
                    <a:pt x="3" y="43"/>
                    <a:pt x="0" y="45"/>
                  </a:cubicBezTo>
                  <a:lnTo>
                    <a:pt x="7" y="41"/>
                  </a:lnTo>
                  <a:close/>
                  <a:moveTo>
                    <a:pt x="101" y="0"/>
                  </a:moveTo>
                  <a:cubicBezTo>
                    <a:pt x="85" y="0"/>
                    <a:pt x="71" y="3"/>
                    <a:pt x="62" y="8"/>
                  </a:cubicBezTo>
                  <a:lnTo>
                    <a:pt x="7" y="41"/>
                  </a:lnTo>
                  <a:lnTo>
                    <a:pt x="7" y="41"/>
                  </a:lnTo>
                  <a:cubicBezTo>
                    <a:pt x="19" y="34"/>
                    <a:pt x="31" y="31"/>
                    <a:pt x="43" y="31"/>
                  </a:cubicBezTo>
                  <a:cubicBezTo>
                    <a:pt x="67" y="31"/>
                    <a:pt x="92" y="41"/>
                    <a:pt x="122" y="56"/>
                  </a:cubicBezTo>
                  <a:lnTo>
                    <a:pt x="170" y="20"/>
                  </a:lnTo>
                  <a:cubicBezTo>
                    <a:pt x="149" y="6"/>
                    <a:pt x="123" y="0"/>
                    <a:pt x="101"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796;p71">
              <a:extLst>
                <a:ext uri="{FF2B5EF4-FFF2-40B4-BE49-F238E27FC236}">
                  <a16:creationId xmlns:a16="http://schemas.microsoft.com/office/drawing/2014/main" id="{B0FBE82F-364E-CB97-E825-856028ABE08A}"/>
                </a:ext>
              </a:extLst>
            </p:cNvPr>
            <p:cNvSpPr/>
            <p:nvPr/>
          </p:nvSpPr>
          <p:spPr>
            <a:xfrm>
              <a:off x="4212902" y="2442945"/>
              <a:ext cx="6989" cy="2330"/>
            </a:xfrm>
            <a:custGeom>
              <a:avLst/>
              <a:gdLst/>
              <a:ahLst/>
              <a:cxnLst/>
              <a:rect l="l" t="t" r="r" b="b"/>
              <a:pathLst>
                <a:path w="171" h="57" extrusionOk="0">
                  <a:moveTo>
                    <a:pt x="7" y="41"/>
                  </a:moveTo>
                  <a:lnTo>
                    <a:pt x="7" y="41"/>
                  </a:lnTo>
                  <a:cubicBezTo>
                    <a:pt x="5" y="42"/>
                    <a:pt x="3" y="43"/>
                    <a:pt x="0" y="45"/>
                  </a:cubicBezTo>
                  <a:lnTo>
                    <a:pt x="7" y="41"/>
                  </a:lnTo>
                  <a:close/>
                  <a:moveTo>
                    <a:pt x="101" y="0"/>
                  </a:moveTo>
                  <a:cubicBezTo>
                    <a:pt x="85" y="0"/>
                    <a:pt x="71" y="3"/>
                    <a:pt x="62" y="8"/>
                  </a:cubicBezTo>
                  <a:lnTo>
                    <a:pt x="7" y="41"/>
                  </a:lnTo>
                  <a:lnTo>
                    <a:pt x="7" y="41"/>
                  </a:lnTo>
                  <a:cubicBezTo>
                    <a:pt x="19" y="34"/>
                    <a:pt x="31" y="31"/>
                    <a:pt x="43" y="31"/>
                  </a:cubicBezTo>
                  <a:cubicBezTo>
                    <a:pt x="67" y="31"/>
                    <a:pt x="92" y="41"/>
                    <a:pt x="122" y="56"/>
                  </a:cubicBezTo>
                  <a:lnTo>
                    <a:pt x="170" y="20"/>
                  </a:lnTo>
                  <a:cubicBezTo>
                    <a:pt x="149" y="6"/>
                    <a:pt x="123" y="0"/>
                    <a:pt x="101"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797;p71">
              <a:extLst>
                <a:ext uri="{FF2B5EF4-FFF2-40B4-BE49-F238E27FC236}">
                  <a16:creationId xmlns:a16="http://schemas.microsoft.com/office/drawing/2014/main" id="{20B4BE69-101A-58F7-A06B-E192954AD650}"/>
                </a:ext>
              </a:extLst>
            </p:cNvPr>
            <p:cNvSpPr/>
            <p:nvPr/>
          </p:nvSpPr>
          <p:spPr>
            <a:xfrm>
              <a:off x="4217848" y="2443763"/>
              <a:ext cx="8991" cy="16879"/>
            </a:xfrm>
            <a:custGeom>
              <a:avLst/>
              <a:gdLst/>
              <a:ahLst/>
              <a:cxnLst/>
              <a:rect l="l" t="t" r="r" b="b"/>
              <a:pathLst>
                <a:path w="220" h="413" extrusionOk="0">
                  <a:moveTo>
                    <a:pt x="49" y="0"/>
                  </a:moveTo>
                  <a:lnTo>
                    <a:pt x="1" y="36"/>
                  </a:lnTo>
                  <a:cubicBezTo>
                    <a:pt x="86" y="85"/>
                    <a:pt x="159" y="206"/>
                    <a:pt x="159" y="316"/>
                  </a:cubicBezTo>
                  <a:cubicBezTo>
                    <a:pt x="159" y="360"/>
                    <a:pt x="139" y="393"/>
                    <a:pt x="117" y="409"/>
                  </a:cubicBezTo>
                  <a:lnTo>
                    <a:pt x="117" y="409"/>
                  </a:lnTo>
                  <a:lnTo>
                    <a:pt x="171" y="376"/>
                  </a:lnTo>
                  <a:cubicBezTo>
                    <a:pt x="195" y="364"/>
                    <a:pt x="219" y="327"/>
                    <a:pt x="219" y="279"/>
                  </a:cubicBezTo>
                  <a:cubicBezTo>
                    <a:pt x="219" y="170"/>
                    <a:pt x="146" y="49"/>
                    <a:pt x="49" y="0"/>
                  </a:cubicBezTo>
                  <a:close/>
                  <a:moveTo>
                    <a:pt x="117" y="409"/>
                  </a:moveTo>
                  <a:lnTo>
                    <a:pt x="110" y="413"/>
                  </a:lnTo>
                  <a:cubicBezTo>
                    <a:pt x="113" y="412"/>
                    <a:pt x="115" y="410"/>
                    <a:pt x="117" y="409"/>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798;p71">
              <a:extLst>
                <a:ext uri="{FF2B5EF4-FFF2-40B4-BE49-F238E27FC236}">
                  <a16:creationId xmlns:a16="http://schemas.microsoft.com/office/drawing/2014/main" id="{EFF49AB5-6962-39EC-9F72-0E3B9D33F738}"/>
                </a:ext>
              </a:extLst>
            </p:cNvPr>
            <p:cNvSpPr/>
            <p:nvPr/>
          </p:nvSpPr>
          <p:spPr>
            <a:xfrm>
              <a:off x="4217848" y="2443763"/>
              <a:ext cx="8991" cy="16879"/>
            </a:xfrm>
            <a:custGeom>
              <a:avLst/>
              <a:gdLst/>
              <a:ahLst/>
              <a:cxnLst/>
              <a:rect l="l" t="t" r="r" b="b"/>
              <a:pathLst>
                <a:path w="220" h="413" extrusionOk="0">
                  <a:moveTo>
                    <a:pt x="49" y="0"/>
                  </a:moveTo>
                  <a:lnTo>
                    <a:pt x="1" y="36"/>
                  </a:lnTo>
                  <a:cubicBezTo>
                    <a:pt x="86" y="85"/>
                    <a:pt x="159" y="206"/>
                    <a:pt x="159" y="316"/>
                  </a:cubicBezTo>
                  <a:cubicBezTo>
                    <a:pt x="159" y="360"/>
                    <a:pt x="139" y="393"/>
                    <a:pt x="117" y="409"/>
                  </a:cubicBezTo>
                  <a:lnTo>
                    <a:pt x="117" y="409"/>
                  </a:lnTo>
                  <a:lnTo>
                    <a:pt x="171" y="376"/>
                  </a:lnTo>
                  <a:cubicBezTo>
                    <a:pt x="195" y="364"/>
                    <a:pt x="219" y="327"/>
                    <a:pt x="219" y="279"/>
                  </a:cubicBezTo>
                  <a:cubicBezTo>
                    <a:pt x="219" y="170"/>
                    <a:pt x="146" y="49"/>
                    <a:pt x="49" y="0"/>
                  </a:cubicBezTo>
                  <a:close/>
                  <a:moveTo>
                    <a:pt x="117" y="409"/>
                  </a:moveTo>
                  <a:lnTo>
                    <a:pt x="110" y="413"/>
                  </a:lnTo>
                  <a:cubicBezTo>
                    <a:pt x="113" y="412"/>
                    <a:pt x="115" y="410"/>
                    <a:pt x="117"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799;p71">
              <a:extLst>
                <a:ext uri="{FF2B5EF4-FFF2-40B4-BE49-F238E27FC236}">
                  <a16:creationId xmlns:a16="http://schemas.microsoft.com/office/drawing/2014/main" id="{9D69A44A-03DA-0E14-99D8-15713A7A1D2F}"/>
                </a:ext>
              </a:extLst>
            </p:cNvPr>
            <p:cNvSpPr/>
            <p:nvPr/>
          </p:nvSpPr>
          <p:spPr>
            <a:xfrm>
              <a:off x="4210900" y="2444131"/>
              <a:ext cx="13446" cy="16879"/>
            </a:xfrm>
            <a:custGeom>
              <a:avLst/>
              <a:gdLst/>
              <a:ahLst/>
              <a:cxnLst/>
              <a:rect l="l" t="t" r="r" b="b"/>
              <a:pathLst>
                <a:path w="329" h="413" extrusionOk="0">
                  <a:moveTo>
                    <a:pt x="91" y="1"/>
                  </a:moveTo>
                  <a:cubicBezTo>
                    <a:pt x="36" y="1"/>
                    <a:pt x="1" y="45"/>
                    <a:pt x="1" y="113"/>
                  </a:cubicBezTo>
                  <a:cubicBezTo>
                    <a:pt x="1" y="221"/>
                    <a:pt x="74" y="343"/>
                    <a:pt x="159" y="391"/>
                  </a:cubicBezTo>
                  <a:cubicBezTo>
                    <a:pt x="188" y="406"/>
                    <a:pt x="215" y="413"/>
                    <a:pt x="239" y="413"/>
                  </a:cubicBezTo>
                  <a:cubicBezTo>
                    <a:pt x="293" y="413"/>
                    <a:pt x="329" y="375"/>
                    <a:pt x="329" y="307"/>
                  </a:cubicBezTo>
                  <a:cubicBezTo>
                    <a:pt x="329" y="197"/>
                    <a:pt x="256" y="76"/>
                    <a:pt x="171" y="27"/>
                  </a:cubicBezTo>
                  <a:cubicBezTo>
                    <a:pt x="141" y="9"/>
                    <a:pt x="114" y="1"/>
                    <a:pt x="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800;p71">
              <a:extLst>
                <a:ext uri="{FF2B5EF4-FFF2-40B4-BE49-F238E27FC236}">
                  <a16:creationId xmlns:a16="http://schemas.microsoft.com/office/drawing/2014/main" id="{60A195F6-AA73-6928-8729-FF210F6A3E63}"/>
                </a:ext>
              </a:extLst>
            </p:cNvPr>
            <p:cNvSpPr/>
            <p:nvPr/>
          </p:nvSpPr>
          <p:spPr>
            <a:xfrm>
              <a:off x="4400373" y="2359612"/>
              <a:ext cx="6989" cy="2330"/>
            </a:xfrm>
            <a:custGeom>
              <a:avLst/>
              <a:gdLst/>
              <a:ahLst/>
              <a:cxnLst/>
              <a:rect l="l" t="t" r="r" b="b"/>
              <a:pathLst>
                <a:path w="171" h="57" extrusionOk="0">
                  <a:moveTo>
                    <a:pt x="18" y="34"/>
                  </a:moveTo>
                  <a:lnTo>
                    <a:pt x="18" y="34"/>
                  </a:lnTo>
                  <a:cubicBezTo>
                    <a:pt x="11" y="37"/>
                    <a:pt x="5" y="40"/>
                    <a:pt x="0" y="45"/>
                  </a:cubicBezTo>
                  <a:lnTo>
                    <a:pt x="18" y="34"/>
                  </a:lnTo>
                  <a:close/>
                  <a:moveTo>
                    <a:pt x="97" y="0"/>
                  </a:moveTo>
                  <a:cubicBezTo>
                    <a:pt x="83" y="0"/>
                    <a:pt x="71" y="3"/>
                    <a:pt x="62" y="8"/>
                  </a:cubicBezTo>
                  <a:lnTo>
                    <a:pt x="18" y="34"/>
                  </a:lnTo>
                  <a:lnTo>
                    <a:pt x="18" y="34"/>
                  </a:lnTo>
                  <a:cubicBezTo>
                    <a:pt x="24" y="32"/>
                    <a:pt x="30" y="32"/>
                    <a:pt x="37" y="32"/>
                  </a:cubicBezTo>
                  <a:cubicBezTo>
                    <a:pt x="60" y="32"/>
                    <a:pt x="87" y="42"/>
                    <a:pt x="110" y="57"/>
                  </a:cubicBezTo>
                  <a:lnTo>
                    <a:pt x="170" y="21"/>
                  </a:lnTo>
                  <a:cubicBezTo>
                    <a:pt x="142" y="6"/>
                    <a:pt x="117" y="0"/>
                    <a:pt x="97" y="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801;p71">
              <a:extLst>
                <a:ext uri="{FF2B5EF4-FFF2-40B4-BE49-F238E27FC236}">
                  <a16:creationId xmlns:a16="http://schemas.microsoft.com/office/drawing/2014/main" id="{92BDABE9-3835-CA03-773E-4242C7910CFF}"/>
                </a:ext>
              </a:extLst>
            </p:cNvPr>
            <p:cNvSpPr/>
            <p:nvPr/>
          </p:nvSpPr>
          <p:spPr>
            <a:xfrm>
              <a:off x="4400373" y="2359612"/>
              <a:ext cx="6989" cy="2330"/>
            </a:xfrm>
            <a:custGeom>
              <a:avLst/>
              <a:gdLst/>
              <a:ahLst/>
              <a:cxnLst/>
              <a:rect l="l" t="t" r="r" b="b"/>
              <a:pathLst>
                <a:path w="171" h="57" extrusionOk="0">
                  <a:moveTo>
                    <a:pt x="18" y="34"/>
                  </a:moveTo>
                  <a:lnTo>
                    <a:pt x="18" y="34"/>
                  </a:lnTo>
                  <a:cubicBezTo>
                    <a:pt x="11" y="37"/>
                    <a:pt x="5" y="40"/>
                    <a:pt x="0" y="45"/>
                  </a:cubicBezTo>
                  <a:lnTo>
                    <a:pt x="18" y="34"/>
                  </a:lnTo>
                  <a:close/>
                  <a:moveTo>
                    <a:pt x="97" y="0"/>
                  </a:moveTo>
                  <a:cubicBezTo>
                    <a:pt x="83" y="0"/>
                    <a:pt x="71" y="3"/>
                    <a:pt x="62" y="8"/>
                  </a:cubicBezTo>
                  <a:lnTo>
                    <a:pt x="18" y="34"/>
                  </a:lnTo>
                  <a:lnTo>
                    <a:pt x="18" y="34"/>
                  </a:lnTo>
                  <a:cubicBezTo>
                    <a:pt x="24" y="32"/>
                    <a:pt x="30" y="32"/>
                    <a:pt x="37" y="32"/>
                  </a:cubicBezTo>
                  <a:cubicBezTo>
                    <a:pt x="60" y="32"/>
                    <a:pt x="87" y="42"/>
                    <a:pt x="110" y="57"/>
                  </a:cubicBezTo>
                  <a:lnTo>
                    <a:pt x="170" y="21"/>
                  </a:lnTo>
                  <a:cubicBezTo>
                    <a:pt x="142" y="6"/>
                    <a:pt x="117" y="0"/>
                    <a:pt x="97" y="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802;p71">
              <a:extLst>
                <a:ext uri="{FF2B5EF4-FFF2-40B4-BE49-F238E27FC236}">
                  <a16:creationId xmlns:a16="http://schemas.microsoft.com/office/drawing/2014/main" id="{84D87AFD-0F6F-86EF-BFD8-0E2BE8662123}"/>
                </a:ext>
              </a:extLst>
            </p:cNvPr>
            <p:cNvSpPr/>
            <p:nvPr/>
          </p:nvSpPr>
          <p:spPr>
            <a:xfrm>
              <a:off x="4404869" y="2360429"/>
              <a:ext cx="8951" cy="16920"/>
            </a:xfrm>
            <a:custGeom>
              <a:avLst/>
              <a:gdLst/>
              <a:ahLst/>
              <a:cxnLst/>
              <a:rect l="l" t="t" r="r" b="b"/>
              <a:pathLst>
                <a:path w="219" h="414" extrusionOk="0">
                  <a:moveTo>
                    <a:pt x="60" y="1"/>
                  </a:moveTo>
                  <a:lnTo>
                    <a:pt x="0" y="37"/>
                  </a:lnTo>
                  <a:cubicBezTo>
                    <a:pt x="97" y="85"/>
                    <a:pt x="170" y="206"/>
                    <a:pt x="170" y="316"/>
                  </a:cubicBezTo>
                  <a:cubicBezTo>
                    <a:pt x="170" y="353"/>
                    <a:pt x="156" y="382"/>
                    <a:pt x="139" y="400"/>
                  </a:cubicBezTo>
                  <a:lnTo>
                    <a:pt x="139" y="400"/>
                  </a:lnTo>
                  <a:lnTo>
                    <a:pt x="170" y="376"/>
                  </a:lnTo>
                  <a:cubicBezTo>
                    <a:pt x="206" y="365"/>
                    <a:pt x="218" y="328"/>
                    <a:pt x="218" y="279"/>
                  </a:cubicBezTo>
                  <a:cubicBezTo>
                    <a:pt x="218" y="171"/>
                    <a:pt x="146" y="49"/>
                    <a:pt x="60" y="1"/>
                  </a:cubicBezTo>
                  <a:close/>
                  <a:moveTo>
                    <a:pt x="139" y="400"/>
                  </a:moveTo>
                  <a:lnTo>
                    <a:pt x="121" y="413"/>
                  </a:lnTo>
                  <a:cubicBezTo>
                    <a:pt x="127" y="410"/>
                    <a:pt x="133" y="406"/>
                    <a:pt x="139" y="40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803;p71">
              <a:extLst>
                <a:ext uri="{FF2B5EF4-FFF2-40B4-BE49-F238E27FC236}">
                  <a16:creationId xmlns:a16="http://schemas.microsoft.com/office/drawing/2014/main" id="{095F00C1-7709-318C-C5BD-7A6673A11E4C}"/>
                </a:ext>
              </a:extLst>
            </p:cNvPr>
            <p:cNvSpPr/>
            <p:nvPr/>
          </p:nvSpPr>
          <p:spPr>
            <a:xfrm>
              <a:off x="4404869" y="2360429"/>
              <a:ext cx="8951" cy="16920"/>
            </a:xfrm>
            <a:custGeom>
              <a:avLst/>
              <a:gdLst/>
              <a:ahLst/>
              <a:cxnLst/>
              <a:rect l="l" t="t" r="r" b="b"/>
              <a:pathLst>
                <a:path w="219" h="414" extrusionOk="0">
                  <a:moveTo>
                    <a:pt x="60" y="1"/>
                  </a:moveTo>
                  <a:lnTo>
                    <a:pt x="0" y="37"/>
                  </a:lnTo>
                  <a:cubicBezTo>
                    <a:pt x="97" y="85"/>
                    <a:pt x="170" y="206"/>
                    <a:pt x="170" y="316"/>
                  </a:cubicBezTo>
                  <a:cubicBezTo>
                    <a:pt x="170" y="353"/>
                    <a:pt x="156" y="382"/>
                    <a:pt x="139" y="400"/>
                  </a:cubicBezTo>
                  <a:lnTo>
                    <a:pt x="139" y="400"/>
                  </a:lnTo>
                  <a:lnTo>
                    <a:pt x="170" y="376"/>
                  </a:lnTo>
                  <a:cubicBezTo>
                    <a:pt x="206" y="365"/>
                    <a:pt x="218" y="328"/>
                    <a:pt x="218" y="279"/>
                  </a:cubicBezTo>
                  <a:cubicBezTo>
                    <a:pt x="218" y="171"/>
                    <a:pt x="146" y="49"/>
                    <a:pt x="60" y="1"/>
                  </a:cubicBezTo>
                  <a:close/>
                  <a:moveTo>
                    <a:pt x="139" y="400"/>
                  </a:moveTo>
                  <a:lnTo>
                    <a:pt x="121" y="413"/>
                  </a:lnTo>
                  <a:cubicBezTo>
                    <a:pt x="127" y="410"/>
                    <a:pt x="133" y="406"/>
                    <a:pt x="139" y="40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804;p71">
              <a:extLst>
                <a:ext uri="{FF2B5EF4-FFF2-40B4-BE49-F238E27FC236}">
                  <a16:creationId xmlns:a16="http://schemas.microsoft.com/office/drawing/2014/main" id="{26F8FC1E-9D09-EED5-B6D0-22E6243EB5DF}"/>
                </a:ext>
              </a:extLst>
            </p:cNvPr>
            <p:cNvSpPr/>
            <p:nvPr/>
          </p:nvSpPr>
          <p:spPr>
            <a:xfrm>
              <a:off x="4398370" y="2360838"/>
              <a:ext cx="13446" cy="16879"/>
            </a:xfrm>
            <a:custGeom>
              <a:avLst/>
              <a:gdLst/>
              <a:ahLst/>
              <a:cxnLst/>
              <a:rect l="l" t="t" r="r" b="b"/>
              <a:pathLst>
                <a:path w="329" h="413" extrusionOk="0">
                  <a:moveTo>
                    <a:pt x="87" y="0"/>
                  </a:moveTo>
                  <a:cubicBezTo>
                    <a:pt x="36" y="0"/>
                    <a:pt x="1" y="44"/>
                    <a:pt x="1" y="112"/>
                  </a:cubicBezTo>
                  <a:cubicBezTo>
                    <a:pt x="1" y="221"/>
                    <a:pt x="74" y="342"/>
                    <a:pt x="159" y="391"/>
                  </a:cubicBezTo>
                  <a:cubicBezTo>
                    <a:pt x="188" y="405"/>
                    <a:pt x="214" y="412"/>
                    <a:pt x="236" y="412"/>
                  </a:cubicBezTo>
                  <a:cubicBezTo>
                    <a:pt x="288" y="412"/>
                    <a:pt x="320" y="374"/>
                    <a:pt x="329" y="306"/>
                  </a:cubicBezTo>
                  <a:cubicBezTo>
                    <a:pt x="329" y="196"/>
                    <a:pt x="256" y="75"/>
                    <a:pt x="159" y="27"/>
                  </a:cubicBezTo>
                  <a:cubicBezTo>
                    <a:pt x="133" y="8"/>
                    <a:pt x="109"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805;p71">
              <a:extLst>
                <a:ext uri="{FF2B5EF4-FFF2-40B4-BE49-F238E27FC236}">
                  <a16:creationId xmlns:a16="http://schemas.microsoft.com/office/drawing/2014/main" id="{1EF977F3-DCC3-50E3-B8B6-8F5464E9115A}"/>
                </a:ext>
              </a:extLst>
            </p:cNvPr>
            <p:cNvSpPr/>
            <p:nvPr/>
          </p:nvSpPr>
          <p:spPr>
            <a:xfrm>
              <a:off x="4400373" y="2334395"/>
              <a:ext cx="6989" cy="2289"/>
            </a:xfrm>
            <a:custGeom>
              <a:avLst/>
              <a:gdLst/>
              <a:ahLst/>
              <a:cxnLst/>
              <a:rect l="l" t="t" r="r" b="b"/>
              <a:pathLst>
                <a:path w="171" h="56" extrusionOk="0">
                  <a:moveTo>
                    <a:pt x="8" y="40"/>
                  </a:moveTo>
                  <a:cubicBezTo>
                    <a:pt x="5" y="40"/>
                    <a:pt x="3" y="41"/>
                    <a:pt x="0" y="43"/>
                  </a:cubicBezTo>
                  <a:lnTo>
                    <a:pt x="8" y="40"/>
                  </a:lnTo>
                  <a:close/>
                  <a:moveTo>
                    <a:pt x="107" y="0"/>
                  </a:moveTo>
                  <a:cubicBezTo>
                    <a:pt x="89" y="0"/>
                    <a:pt x="74" y="6"/>
                    <a:pt x="62" y="18"/>
                  </a:cubicBezTo>
                  <a:lnTo>
                    <a:pt x="8" y="40"/>
                  </a:lnTo>
                  <a:lnTo>
                    <a:pt x="8" y="40"/>
                  </a:lnTo>
                  <a:cubicBezTo>
                    <a:pt x="17" y="37"/>
                    <a:pt x="28" y="35"/>
                    <a:pt x="40" y="35"/>
                  </a:cubicBezTo>
                  <a:cubicBezTo>
                    <a:pt x="62" y="35"/>
                    <a:pt x="88" y="41"/>
                    <a:pt x="110" y="55"/>
                  </a:cubicBezTo>
                  <a:lnTo>
                    <a:pt x="170" y="18"/>
                  </a:lnTo>
                  <a:cubicBezTo>
                    <a:pt x="146" y="6"/>
                    <a:pt x="125" y="0"/>
                    <a:pt x="107"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806;p71">
              <a:extLst>
                <a:ext uri="{FF2B5EF4-FFF2-40B4-BE49-F238E27FC236}">
                  <a16:creationId xmlns:a16="http://schemas.microsoft.com/office/drawing/2014/main" id="{94911D90-55E6-A260-F82C-083FEF0B96EA}"/>
                </a:ext>
              </a:extLst>
            </p:cNvPr>
            <p:cNvSpPr/>
            <p:nvPr/>
          </p:nvSpPr>
          <p:spPr>
            <a:xfrm>
              <a:off x="4400373" y="2334395"/>
              <a:ext cx="6989" cy="2289"/>
            </a:xfrm>
            <a:custGeom>
              <a:avLst/>
              <a:gdLst/>
              <a:ahLst/>
              <a:cxnLst/>
              <a:rect l="l" t="t" r="r" b="b"/>
              <a:pathLst>
                <a:path w="171" h="56" extrusionOk="0">
                  <a:moveTo>
                    <a:pt x="8" y="40"/>
                  </a:moveTo>
                  <a:cubicBezTo>
                    <a:pt x="5" y="40"/>
                    <a:pt x="3" y="41"/>
                    <a:pt x="0" y="43"/>
                  </a:cubicBezTo>
                  <a:lnTo>
                    <a:pt x="8" y="40"/>
                  </a:lnTo>
                  <a:close/>
                  <a:moveTo>
                    <a:pt x="107" y="0"/>
                  </a:moveTo>
                  <a:cubicBezTo>
                    <a:pt x="89" y="0"/>
                    <a:pt x="74" y="6"/>
                    <a:pt x="62" y="18"/>
                  </a:cubicBezTo>
                  <a:lnTo>
                    <a:pt x="8" y="40"/>
                  </a:lnTo>
                  <a:lnTo>
                    <a:pt x="8" y="40"/>
                  </a:lnTo>
                  <a:cubicBezTo>
                    <a:pt x="17" y="37"/>
                    <a:pt x="28" y="35"/>
                    <a:pt x="40" y="35"/>
                  </a:cubicBezTo>
                  <a:cubicBezTo>
                    <a:pt x="62" y="35"/>
                    <a:pt x="88" y="41"/>
                    <a:pt x="110" y="55"/>
                  </a:cubicBezTo>
                  <a:lnTo>
                    <a:pt x="170" y="18"/>
                  </a:lnTo>
                  <a:cubicBezTo>
                    <a:pt x="146" y="6"/>
                    <a:pt x="125" y="0"/>
                    <a:pt x="107"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807;p71">
              <a:extLst>
                <a:ext uri="{FF2B5EF4-FFF2-40B4-BE49-F238E27FC236}">
                  <a16:creationId xmlns:a16="http://schemas.microsoft.com/office/drawing/2014/main" id="{04B1D63F-30BF-D7F1-0515-DA28CF787492}"/>
                </a:ext>
              </a:extLst>
            </p:cNvPr>
            <p:cNvSpPr/>
            <p:nvPr/>
          </p:nvSpPr>
          <p:spPr>
            <a:xfrm>
              <a:off x="4404869" y="2335131"/>
              <a:ext cx="8951" cy="17411"/>
            </a:xfrm>
            <a:custGeom>
              <a:avLst/>
              <a:gdLst/>
              <a:ahLst/>
              <a:cxnLst/>
              <a:rect l="l" t="t" r="r" b="b"/>
              <a:pathLst>
                <a:path w="219" h="426" extrusionOk="0">
                  <a:moveTo>
                    <a:pt x="60" y="0"/>
                  </a:moveTo>
                  <a:lnTo>
                    <a:pt x="0" y="37"/>
                  </a:lnTo>
                  <a:cubicBezTo>
                    <a:pt x="97" y="86"/>
                    <a:pt x="170" y="219"/>
                    <a:pt x="170" y="316"/>
                  </a:cubicBezTo>
                  <a:cubicBezTo>
                    <a:pt x="170" y="364"/>
                    <a:pt x="146" y="401"/>
                    <a:pt x="121" y="426"/>
                  </a:cubicBezTo>
                  <a:lnTo>
                    <a:pt x="170" y="389"/>
                  </a:lnTo>
                  <a:cubicBezTo>
                    <a:pt x="206" y="377"/>
                    <a:pt x="218" y="340"/>
                    <a:pt x="218" y="280"/>
                  </a:cubicBezTo>
                  <a:cubicBezTo>
                    <a:pt x="218" y="183"/>
                    <a:pt x="146" y="61"/>
                    <a:pt x="60"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808;p71">
              <a:extLst>
                <a:ext uri="{FF2B5EF4-FFF2-40B4-BE49-F238E27FC236}">
                  <a16:creationId xmlns:a16="http://schemas.microsoft.com/office/drawing/2014/main" id="{28257BF8-CFD6-8BDF-23E3-46CE98F76D8A}"/>
                </a:ext>
              </a:extLst>
            </p:cNvPr>
            <p:cNvSpPr/>
            <p:nvPr/>
          </p:nvSpPr>
          <p:spPr>
            <a:xfrm>
              <a:off x="4404869" y="2335131"/>
              <a:ext cx="8951" cy="17411"/>
            </a:xfrm>
            <a:custGeom>
              <a:avLst/>
              <a:gdLst/>
              <a:ahLst/>
              <a:cxnLst/>
              <a:rect l="l" t="t" r="r" b="b"/>
              <a:pathLst>
                <a:path w="219" h="426" extrusionOk="0">
                  <a:moveTo>
                    <a:pt x="60" y="0"/>
                  </a:moveTo>
                  <a:lnTo>
                    <a:pt x="0" y="37"/>
                  </a:lnTo>
                  <a:cubicBezTo>
                    <a:pt x="97" y="86"/>
                    <a:pt x="170" y="219"/>
                    <a:pt x="170" y="316"/>
                  </a:cubicBezTo>
                  <a:cubicBezTo>
                    <a:pt x="170" y="364"/>
                    <a:pt x="146" y="401"/>
                    <a:pt x="121" y="426"/>
                  </a:cubicBezTo>
                  <a:lnTo>
                    <a:pt x="170" y="389"/>
                  </a:lnTo>
                  <a:cubicBezTo>
                    <a:pt x="206" y="377"/>
                    <a:pt x="218" y="340"/>
                    <a:pt x="218" y="280"/>
                  </a:cubicBezTo>
                  <a:cubicBezTo>
                    <a:pt x="218" y="183"/>
                    <a:pt x="146" y="61"/>
                    <a:pt x="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809;p71">
              <a:extLst>
                <a:ext uri="{FF2B5EF4-FFF2-40B4-BE49-F238E27FC236}">
                  <a16:creationId xmlns:a16="http://schemas.microsoft.com/office/drawing/2014/main" id="{9FC8A41B-F9AF-6F9A-8A34-B327B1F1490D}"/>
                </a:ext>
              </a:extLst>
            </p:cNvPr>
            <p:cNvSpPr/>
            <p:nvPr/>
          </p:nvSpPr>
          <p:spPr>
            <a:xfrm>
              <a:off x="4398370" y="2335785"/>
              <a:ext cx="13446" cy="17125"/>
            </a:xfrm>
            <a:custGeom>
              <a:avLst/>
              <a:gdLst/>
              <a:ahLst/>
              <a:cxnLst/>
              <a:rect l="l" t="t" r="r" b="b"/>
              <a:pathLst>
                <a:path w="329" h="419" extrusionOk="0">
                  <a:moveTo>
                    <a:pt x="89" y="0"/>
                  </a:moveTo>
                  <a:cubicBezTo>
                    <a:pt x="37" y="0"/>
                    <a:pt x="1" y="41"/>
                    <a:pt x="1" y="118"/>
                  </a:cubicBezTo>
                  <a:cubicBezTo>
                    <a:pt x="1" y="215"/>
                    <a:pt x="74" y="348"/>
                    <a:pt x="159" y="397"/>
                  </a:cubicBezTo>
                  <a:cubicBezTo>
                    <a:pt x="187" y="411"/>
                    <a:pt x="213" y="418"/>
                    <a:pt x="235" y="418"/>
                  </a:cubicBezTo>
                  <a:cubicBezTo>
                    <a:pt x="287" y="418"/>
                    <a:pt x="320" y="377"/>
                    <a:pt x="329" y="300"/>
                  </a:cubicBezTo>
                  <a:cubicBezTo>
                    <a:pt x="329" y="203"/>
                    <a:pt x="256" y="70"/>
                    <a:pt x="159" y="21"/>
                  </a:cubicBezTo>
                  <a:cubicBezTo>
                    <a:pt x="134" y="7"/>
                    <a:pt x="110" y="0"/>
                    <a:pt x="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810;p71">
              <a:extLst>
                <a:ext uri="{FF2B5EF4-FFF2-40B4-BE49-F238E27FC236}">
                  <a16:creationId xmlns:a16="http://schemas.microsoft.com/office/drawing/2014/main" id="{495470E4-903F-F95B-94A9-E0D83938032F}"/>
                </a:ext>
              </a:extLst>
            </p:cNvPr>
            <p:cNvSpPr/>
            <p:nvPr/>
          </p:nvSpPr>
          <p:spPr>
            <a:xfrm>
              <a:off x="4588824" y="2249019"/>
              <a:ext cx="7520" cy="2370"/>
            </a:xfrm>
            <a:custGeom>
              <a:avLst/>
              <a:gdLst/>
              <a:ahLst/>
              <a:cxnLst/>
              <a:rect l="l" t="t" r="r" b="b"/>
              <a:pathLst>
                <a:path w="184" h="58" extrusionOk="0">
                  <a:moveTo>
                    <a:pt x="108" y="0"/>
                  </a:moveTo>
                  <a:cubicBezTo>
                    <a:pt x="92" y="0"/>
                    <a:pt x="77" y="3"/>
                    <a:pt x="62" y="8"/>
                  </a:cubicBezTo>
                  <a:lnTo>
                    <a:pt x="1" y="44"/>
                  </a:lnTo>
                  <a:cubicBezTo>
                    <a:pt x="16" y="40"/>
                    <a:pt x="31" y="37"/>
                    <a:pt x="46" y="37"/>
                  </a:cubicBezTo>
                  <a:cubicBezTo>
                    <a:pt x="69" y="37"/>
                    <a:pt x="93" y="43"/>
                    <a:pt x="122" y="57"/>
                  </a:cubicBezTo>
                  <a:lnTo>
                    <a:pt x="183" y="20"/>
                  </a:lnTo>
                  <a:cubicBezTo>
                    <a:pt x="155" y="6"/>
                    <a:pt x="131" y="0"/>
                    <a:pt x="108" y="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811;p71">
              <a:extLst>
                <a:ext uri="{FF2B5EF4-FFF2-40B4-BE49-F238E27FC236}">
                  <a16:creationId xmlns:a16="http://schemas.microsoft.com/office/drawing/2014/main" id="{09CA2514-0668-855B-FDF4-EC0043652F05}"/>
                </a:ext>
              </a:extLst>
            </p:cNvPr>
            <p:cNvSpPr/>
            <p:nvPr/>
          </p:nvSpPr>
          <p:spPr>
            <a:xfrm>
              <a:off x="4588824" y="2249019"/>
              <a:ext cx="7520" cy="2370"/>
            </a:xfrm>
            <a:custGeom>
              <a:avLst/>
              <a:gdLst/>
              <a:ahLst/>
              <a:cxnLst/>
              <a:rect l="l" t="t" r="r" b="b"/>
              <a:pathLst>
                <a:path w="184" h="58" extrusionOk="0">
                  <a:moveTo>
                    <a:pt x="108" y="0"/>
                  </a:moveTo>
                  <a:cubicBezTo>
                    <a:pt x="92" y="0"/>
                    <a:pt x="77" y="3"/>
                    <a:pt x="62" y="8"/>
                  </a:cubicBezTo>
                  <a:lnTo>
                    <a:pt x="1" y="44"/>
                  </a:lnTo>
                  <a:cubicBezTo>
                    <a:pt x="16" y="40"/>
                    <a:pt x="31" y="37"/>
                    <a:pt x="46" y="37"/>
                  </a:cubicBezTo>
                  <a:cubicBezTo>
                    <a:pt x="69" y="37"/>
                    <a:pt x="93" y="43"/>
                    <a:pt x="122" y="57"/>
                  </a:cubicBezTo>
                  <a:lnTo>
                    <a:pt x="183" y="20"/>
                  </a:lnTo>
                  <a:cubicBezTo>
                    <a:pt x="155" y="6"/>
                    <a:pt x="131" y="0"/>
                    <a:pt x="108" y="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812;p71">
              <a:extLst>
                <a:ext uri="{FF2B5EF4-FFF2-40B4-BE49-F238E27FC236}">
                  <a16:creationId xmlns:a16="http://schemas.microsoft.com/office/drawing/2014/main" id="{C24B07D5-54C1-9D8A-23CD-83BB48475034}"/>
                </a:ext>
              </a:extLst>
            </p:cNvPr>
            <p:cNvSpPr/>
            <p:nvPr/>
          </p:nvSpPr>
          <p:spPr>
            <a:xfrm>
              <a:off x="4593769" y="2249836"/>
              <a:ext cx="8991" cy="16879"/>
            </a:xfrm>
            <a:custGeom>
              <a:avLst/>
              <a:gdLst/>
              <a:ahLst/>
              <a:cxnLst/>
              <a:rect l="l" t="t" r="r" b="b"/>
              <a:pathLst>
                <a:path w="220" h="413" extrusionOk="0">
                  <a:moveTo>
                    <a:pt x="62" y="0"/>
                  </a:moveTo>
                  <a:lnTo>
                    <a:pt x="1" y="37"/>
                  </a:lnTo>
                  <a:cubicBezTo>
                    <a:pt x="86" y="86"/>
                    <a:pt x="159" y="219"/>
                    <a:pt x="159" y="316"/>
                  </a:cubicBezTo>
                  <a:cubicBezTo>
                    <a:pt x="159" y="360"/>
                    <a:pt x="149" y="395"/>
                    <a:pt x="119" y="409"/>
                  </a:cubicBezTo>
                  <a:lnTo>
                    <a:pt x="119" y="409"/>
                  </a:lnTo>
                  <a:lnTo>
                    <a:pt x="171" y="388"/>
                  </a:lnTo>
                  <a:cubicBezTo>
                    <a:pt x="195" y="364"/>
                    <a:pt x="219" y="328"/>
                    <a:pt x="219" y="280"/>
                  </a:cubicBezTo>
                  <a:cubicBezTo>
                    <a:pt x="219" y="183"/>
                    <a:pt x="147" y="49"/>
                    <a:pt x="62" y="0"/>
                  </a:cubicBezTo>
                  <a:close/>
                  <a:moveTo>
                    <a:pt x="119" y="409"/>
                  </a:moveTo>
                  <a:lnTo>
                    <a:pt x="111" y="413"/>
                  </a:lnTo>
                  <a:cubicBezTo>
                    <a:pt x="114" y="412"/>
                    <a:pt x="116" y="411"/>
                    <a:pt x="119" y="409"/>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813;p71">
              <a:extLst>
                <a:ext uri="{FF2B5EF4-FFF2-40B4-BE49-F238E27FC236}">
                  <a16:creationId xmlns:a16="http://schemas.microsoft.com/office/drawing/2014/main" id="{09B03BAA-1504-8A50-527F-0B85B5CF1231}"/>
                </a:ext>
              </a:extLst>
            </p:cNvPr>
            <p:cNvSpPr/>
            <p:nvPr/>
          </p:nvSpPr>
          <p:spPr>
            <a:xfrm>
              <a:off x="4593769" y="2249836"/>
              <a:ext cx="8991" cy="16879"/>
            </a:xfrm>
            <a:custGeom>
              <a:avLst/>
              <a:gdLst/>
              <a:ahLst/>
              <a:cxnLst/>
              <a:rect l="l" t="t" r="r" b="b"/>
              <a:pathLst>
                <a:path w="220" h="413" extrusionOk="0">
                  <a:moveTo>
                    <a:pt x="62" y="0"/>
                  </a:moveTo>
                  <a:lnTo>
                    <a:pt x="1" y="37"/>
                  </a:lnTo>
                  <a:cubicBezTo>
                    <a:pt x="86" y="86"/>
                    <a:pt x="159" y="219"/>
                    <a:pt x="159" y="316"/>
                  </a:cubicBezTo>
                  <a:cubicBezTo>
                    <a:pt x="159" y="360"/>
                    <a:pt x="149" y="395"/>
                    <a:pt x="119" y="409"/>
                  </a:cubicBezTo>
                  <a:lnTo>
                    <a:pt x="119" y="409"/>
                  </a:lnTo>
                  <a:lnTo>
                    <a:pt x="171" y="388"/>
                  </a:lnTo>
                  <a:cubicBezTo>
                    <a:pt x="195" y="364"/>
                    <a:pt x="219" y="328"/>
                    <a:pt x="219" y="280"/>
                  </a:cubicBezTo>
                  <a:cubicBezTo>
                    <a:pt x="219" y="183"/>
                    <a:pt x="147" y="49"/>
                    <a:pt x="62" y="0"/>
                  </a:cubicBezTo>
                  <a:close/>
                  <a:moveTo>
                    <a:pt x="119" y="409"/>
                  </a:moveTo>
                  <a:lnTo>
                    <a:pt x="111" y="413"/>
                  </a:lnTo>
                  <a:cubicBezTo>
                    <a:pt x="114" y="412"/>
                    <a:pt x="116" y="411"/>
                    <a:pt x="119" y="4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814;p71">
              <a:extLst>
                <a:ext uri="{FF2B5EF4-FFF2-40B4-BE49-F238E27FC236}">
                  <a16:creationId xmlns:a16="http://schemas.microsoft.com/office/drawing/2014/main" id="{1752BC3A-6A66-6AAB-2DEF-EF9992346AEA}"/>
                </a:ext>
              </a:extLst>
            </p:cNvPr>
            <p:cNvSpPr/>
            <p:nvPr/>
          </p:nvSpPr>
          <p:spPr>
            <a:xfrm>
              <a:off x="4586862" y="2250449"/>
              <a:ext cx="13446" cy="17043"/>
            </a:xfrm>
            <a:custGeom>
              <a:avLst/>
              <a:gdLst/>
              <a:ahLst/>
              <a:cxnLst/>
              <a:rect l="l" t="t" r="r" b="b"/>
              <a:pathLst>
                <a:path w="329" h="417" extrusionOk="0">
                  <a:moveTo>
                    <a:pt x="92" y="1"/>
                  </a:moveTo>
                  <a:cubicBezTo>
                    <a:pt x="36" y="1"/>
                    <a:pt x="0" y="42"/>
                    <a:pt x="0" y="119"/>
                  </a:cubicBezTo>
                  <a:cubicBezTo>
                    <a:pt x="0" y="216"/>
                    <a:pt x="73" y="338"/>
                    <a:pt x="170" y="398"/>
                  </a:cubicBezTo>
                  <a:cubicBezTo>
                    <a:pt x="193" y="411"/>
                    <a:pt x="215" y="417"/>
                    <a:pt x="235" y="417"/>
                  </a:cubicBezTo>
                  <a:cubicBezTo>
                    <a:pt x="289" y="417"/>
                    <a:pt x="328" y="372"/>
                    <a:pt x="328" y="301"/>
                  </a:cubicBezTo>
                  <a:cubicBezTo>
                    <a:pt x="328" y="204"/>
                    <a:pt x="255" y="71"/>
                    <a:pt x="170" y="22"/>
                  </a:cubicBezTo>
                  <a:cubicBezTo>
                    <a:pt x="142" y="8"/>
                    <a:pt x="115" y="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815;p71">
              <a:extLst>
                <a:ext uri="{FF2B5EF4-FFF2-40B4-BE49-F238E27FC236}">
                  <a16:creationId xmlns:a16="http://schemas.microsoft.com/office/drawing/2014/main" id="{B54D6D1C-7BDC-1097-6552-6EA59D7124DB}"/>
                </a:ext>
              </a:extLst>
            </p:cNvPr>
            <p:cNvSpPr/>
            <p:nvPr/>
          </p:nvSpPr>
          <p:spPr>
            <a:xfrm>
              <a:off x="4588824" y="2224211"/>
              <a:ext cx="7520" cy="2370"/>
            </a:xfrm>
            <a:custGeom>
              <a:avLst/>
              <a:gdLst/>
              <a:ahLst/>
              <a:cxnLst/>
              <a:rect l="l" t="t" r="r" b="b"/>
              <a:pathLst>
                <a:path w="184" h="58" extrusionOk="0">
                  <a:moveTo>
                    <a:pt x="12" y="38"/>
                  </a:moveTo>
                  <a:cubicBezTo>
                    <a:pt x="8" y="40"/>
                    <a:pt x="5" y="42"/>
                    <a:pt x="1" y="45"/>
                  </a:cubicBezTo>
                  <a:lnTo>
                    <a:pt x="12" y="38"/>
                  </a:lnTo>
                  <a:close/>
                  <a:moveTo>
                    <a:pt x="108" y="0"/>
                  </a:moveTo>
                  <a:cubicBezTo>
                    <a:pt x="92" y="0"/>
                    <a:pt x="77" y="3"/>
                    <a:pt x="62" y="9"/>
                  </a:cubicBezTo>
                  <a:lnTo>
                    <a:pt x="12" y="38"/>
                  </a:lnTo>
                  <a:lnTo>
                    <a:pt x="12" y="38"/>
                  </a:lnTo>
                  <a:cubicBezTo>
                    <a:pt x="25" y="31"/>
                    <a:pt x="38" y="28"/>
                    <a:pt x="51" y="28"/>
                  </a:cubicBezTo>
                  <a:cubicBezTo>
                    <a:pt x="72" y="28"/>
                    <a:pt x="95" y="37"/>
                    <a:pt x="122" y="57"/>
                  </a:cubicBezTo>
                  <a:lnTo>
                    <a:pt x="183" y="20"/>
                  </a:lnTo>
                  <a:cubicBezTo>
                    <a:pt x="155" y="6"/>
                    <a:pt x="131" y="0"/>
                    <a:pt x="108"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816;p71">
              <a:extLst>
                <a:ext uri="{FF2B5EF4-FFF2-40B4-BE49-F238E27FC236}">
                  <a16:creationId xmlns:a16="http://schemas.microsoft.com/office/drawing/2014/main" id="{AA6919BC-07E4-0CC8-74F5-9C7C97D3EE7A}"/>
                </a:ext>
              </a:extLst>
            </p:cNvPr>
            <p:cNvSpPr/>
            <p:nvPr/>
          </p:nvSpPr>
          <p:spPr>
            <a:xfrm>
              <a:off x="4588824" y="2224211"/>
              <a:ext cx="7520" cy="2370"/>
            </a:xfrm>
            <a:custGeom>
              <a:avLst/>
              <a:gdLst/>
              <a:ahLst/>
              <a:cxnLst/>
              <a:rect l="l" t="t" r="r" b="b"/>
              <a:pathLst>
                <a:path w="184" h="58" extrusionOk="0">
                  <a:moveTo>
                    <a:pt x="12" y="38"/>
                  </a:moveTo>
                  <a:cubicBezTo>
                    <a:pt x="8" y="40"/>
                    <a:pt x="5" y="42"/>
                    <a:pt x="1" y="45"/>
                  </a:cubicBezTo>
                  <a:lnTo>
                    <a:pt x="12" y="38"/>
                  </a:lnTo>
                  <a:close/>
                  <a:moveTo>
                    <a:pt x="108" y="0"/>
                  </a:moveTo>
                  <a:cubicBezTo>
                    <a:pt x="92" y="0"/>
                    <a:pt x="77" y="3"/>
                    <a:pt x="62" y="9"/>
                  </a:cubicBezTo>
                  <a:lnTo>
                    <a:pt x="12" y="38"/>
                  </a:lnTo>
                  <a:lnTo>
                    <a:pt x="12" y="38"/>
                  </a:lnTo>
                  <a:cubicBezTo>
                    <a:pt x="25" y="31"/>
                    <a:pt x="38" y="28"/>
                    <a:pt x="51" y="28"/>
                  </a:cubicBezTo>
                  <a:cubicBezTo>
                    <a:pt x="72" y="28"/>
                    <a:pt x="95" y="37"/>
                    <a:pt x="122" y="57"/>
                  </a:cubicBezTo>
                  <a:lnTo>
                    <a:pt x="183" y="20"/>
                  </a:lnTo>
                  <a:cubicBezTo>
                    <a:pt x="155" y="6"/>
                    <a:pt x="131" y="0"/>
                    <a:pt x="108"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817;p71">
              <a:extLst>
                <a:ext uri="{FF2B5EF4-FFF2-40B4-BE49-F238E27FC236}">
                  <a16:creationId xmlns:a16="http://schemas.microsoft.com/office/drawing/2014/main" id="{4C22F42E-3906-4C47-4710-AE90F1B344EA}"/>
                </a:ext>
              </a:extLst>
            </p:cNvPr>
            <p:cNvSpPr/>
            <p:nvPr/>
          </p:nvSpPr>
          <p:spPr>
            <a:xfrm>
              <a:off x="4593769" y="2225028"/>
              <a:ext cx="8991" cy="16879"/>
            </a:xfrm>
            <a:custGeom>
              <a:avLst/>
              <a:gdLst/>
              <a:ahLst/>
              <a:cxnLst/>
              <a:rect l="l" t="t" r="r" b="b"/>
              <a:pathLst>
                <a:path w="220" h="413" extrusionOk="0">
                  <a:moveTo>
                    <a:pt x="62" y="0"/>
                  </a:moveTo>
                  <a:lnTo>
                    <a:pt x="1" y="37"/>
                  </a:lnTo>
                  <a:cubicBezTo>
                    <a:pt x="86" y="86"/>
                    <a:pt x="159" y="207"/>
                    <a:pt x="159" y="316"/>
                  </a:cubicBezTo>
                  <a:cubicBezTo>
                    <a:pt x="159" y="352"/>
                    <a:pt x="152" y="381"/>
                    <a:pt x="134" y="399"/>
                  </a:cubicBezTo>
                  <a:lnTo>
                    <a:pt x="134" y="399"/>
                  </a:lnTo>
                  <a:lnTo>
                    <a:pt x="171" y="377"/>
                  </a:lnTo>
                  <a:cubicBezTo>
                    <a:pt x="195" y="364"/>
                    <a:pt x="219" y="329"/>
                    <a:pt x="219" y="280"/>
                  </a:cubicBezTo>
                  <a:cubicBezTo>
                    <a:pt x="219" y="170"/>
                    <a:pt x="147" y="49"/>
                    <a:pt x="62" y="0"/>
                  </a:cubicBezTo>
                  <a:close/>
                  <a:moveTo>
                    <a:pt x="134" y="399"/>
                  </a:moveTo>
                  <a:lnTo>
                    <a:pt x="111" y="413"/>
                  </a:lnTo>
                  <a:cubicBezTo>
                    <a:pt x="120" y="410"/>
                    <a:pt x="128" y="405"/>
                    <a:pt x="134" y="399"/>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818;p71">
              <a:extLst>
                <a:ext uri="{FF2B5EF4-FFF2-40B4-BE49-F238E27FC236}">
                  <a16:creationId xmlns:a16="http://schemas.microsoft.com/office/drawing/2014/main" id="{25DE7E51-05FF-0720-54C5-B8D65FDE3263}"/>
                </a:ext>
              </a:extLst>
            </p:cNvPr>
            <p:cNvSpPr/>
            <p:nvPr/>
          </p:nvSpPr>
          <p:spPr>
            <a:xfrm>
              <a:off x="4593769" y="2225028"/>
              <a:ext cx="8991" cy="16879"/>
            </a:xfrm>
            <a:custGeom>
              <a:avLst/>
              <a:gdLst/>
              <a:ahLst/>
              <a:cxnLst/>
              <a:rect l="l" t="t" r="r" b="b"/>
              <a:pathLst>
                <a:path w="220" h="413" extrusionOk="0">
                  <a:moveTo>
                    <a:pt x="62" y="0"/>
                  </a:moveTo>
                  <a:lnTo>
                    <a:pt x="1" y="37"/>
                  </a:lnTo>
                  <a:cubicBezTo>
                    <a:pt x="86" y="86"/>
                    <a:pt x="159" y="207"/>
                    <a:pt x="159" y="316"/>
                  </a:cubicBezTo>
                  <a:cubicBezTo>
                    <a:pt x="159" y="352"/>
                    <a:pt x="152" y="381"/>
                    <a:pt x="134" y="399"/>
                  </a:cubicBezTo>
                  <a:lnTo>
                    <a:pt x="134" y="399"/>
                  </a:lnTo>
                  <a:lnTo>
                    <a:pt x="171" y="377"/>
                  </a:lnTo>
                  <a:cubicBezTo>
                    <a:pt x="195" y="364"/>
                    <a:pt x="219" y="329"/>
                    <a:pt x="219" y="280"/>
                  </a:cubicBezTo>
                  <a:cubicBezTo>
                    <a:pt x="219" y="170"/>
                    <a:pt x="147" y="49"/>
                    <a:pt x="62" y="0"/>
                  </a:cubicBezTo>
                  <a:close/>
                  <a:moveTo>
                    <a:pt x="134" y="399"/>
                  </a:moveTo>
                  <a:lnTo>
                    <a:pt x="111" y="413"/>
                  </a:lnTo>
                  <a:cubicBezTo>
                    <a:pt x="120" y="410"/>
                    <a:pt x="128" y="405"/>
                    <a:pt x="134" y="3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819;p71">
              <a:extLst>
                <a:ext uri="{FF2B5EF4-FFF2-40B4-BE49-F238E27FC236}">
                  <a16:creationId xmlns:a16="http://schemas.microsoft.com/office/drawing/2014/main" id="{4680FB9B-47B2-25D1-BE61-5C6157B190C7}"/>
                </a:ext>
              </a:extLst>
            </p:cNvPr>
            <p:cNvSpPr/>
            <p:nvPr/>
          </p:nvSpPr>
          <p:spPr>
            <a:xfrm>
              <a:off x="4586862" y="2225437"/>
              <a:ext cx="13446" cy="16879"/>
            </a:xfrm>
            <a:custGeom>
              <a:avLst/>
              <a:gdLst/>
              <a:ahLst/>
              <a:cxnLst/>
              <a:rect l="l" t="t" r="r" b="b"/>
              <a:pathLst>
                <a:path w="329" h="413" extrusionOk="0">
                  <a:moveTo>
                    <a:pt x="89" y="0"/>
                  </a:moveTo>
                  <a:cubicBezTo>
                    <a:pt x="35" y="0"/>
                    <a:pt x="0" y="44"/>
                    <a:pt x="0" y="112"/>
                  </a:cubicBezTo>
                  <a:cubicBezTo>
                    <a:pt x="0" y="221"/>
                    <a:pt x="73" y="343"/>
                    <a:pt x="170" y="391"/>
                  </a:cubicBezTo>
                  <a:cubicBezTo>
                    <a:pt x="195" y="406"/>
                    <a:pt x="220" y="413"/>
                    <a:pt x="241" y="413"/>
                  </a:cubicBezTo>
                  <a:cubicBezTo>
                    <a:pt x="292" y="413"/>
                    <a:pt x="328" y="374"/>
                    <a:pt x="328" y="306"/>
                  </a:cubicBezTo>
                  <a:cubicBezTo>
                    <a:pt x="328" y="197"/>
                    <a:pt x="255" y="76"/>
                    <a:pt x="170" y="27"/>
                  </a:cubicBezTo>
                  <a:cubicBezTo>
                    <a:pt x="140" y="9"/>
                    <a:pt x="113" y="0"/>
                    <a:pt x="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820;p71">
              <a:extLst>
                <a:ext uri="{FF2B5EF4-FFF2-40B4-BE49-F238E27FC236}">
                  <a16:creationId xmlns:a16="http://schemas.microsoft.com/office/drawing/2014/main" id="{26E047A8-3AD6-3CBD-5F18-7546855DEDE9}"/>
                </a:ext>
              </a:extLst>
            </p:cNvPr>
            <p:cNvSpPr/>
            <p:nvPr/>
          </p:nvSpPr>
          <p:spPr>
            <a:xfrm>
              <a:off x="4776826" y="2142676"/>
              <a:ext cx="6989" cy="2044"/>
            </a:xfrm>
            <a:custGeom>
              <a:avLst/>
              <a:gdLst/>
              <a:ahLst/>
              <a:cxnLst/>
              <a:rect l="l" t="t" r="r" b="b"/>
              <a:pathLst>
                <a:path w="171" h="50" extrusionOk="0">
                  <a:moveTo>
                    <a:pt x="10" y="34"/>
                  </a:moveTo>
                  <a:cubicBezTo>
                    <a:pt x="7" y="35"/>
                    <a:pt x="3" y="36"/>
                    <a:pt x="0" y="38"/>
                  </a:cubicBezTo>
                  <a:lnTo>
                    <a:pt x="10" y="34"/>
                  </a:lnTo>
                  <a:close/>
                  <a:moveTo>
                    <a:pt x="97" y="0"/>
                  </a:moveTo>
                  <a:cubicBezTo>
                    <a:pt x="83" y="0"/>
                    <a:pt x="70" y="4"/>
                    <a:pt x="60" y="14"/>
                  </a:cubicBezTo>
                  <a:lnTo>
                    <a:pt x="10" y="34"/>
                  </a:lnTo>
                  <a:lnTo>
                    <a:pt x="10" y="34"/>
                  </a:lnTo>
                  <a:cubicBezTo>
                    <a:pt x="19" y="31"/>
                    <a:pt x="30" y="30"/>
                    <a:pt x="42" y="30"/>
                  </a:cubicBezTo>
                  <a:cubicBezTo>
                    <a:pt x="65" y="30"/>
                    <a:pt x="93" y="35"/>
                    <a:pt x="122" y="50"/>
                  </a:cubicBezTo>
                  <a:lnTo>
                    <a:pt x="170" y="25"/>
                  </a:lnTo>
                  <a:cubicBezTo>
                    <a:pt x="147" y="10"/>
                    <a:pt x="120" y="0"/>
                    <a:pt x="97" y="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821;p71">
              <a:extLst>
                <a:ext uri="{FF2B5EF4-FFF2-40B4-BE49-F238E27FC236}">
                  <a16:creationId xmlns:a16="http://schemas.microsoft.com/office/drawing/2014/main" id="{780454D2-8381-087E-1F60-A11316841EF5}"/>
                </a:ext>
              </a:extLst>
            </p:cNvPr>
            <p:cNvSpPr/>
            <p:nvPr/>
          </p:nvSpPr>
          <p:spPr>
            <a:xfrm>
              <a:off x="4776826" y="2142676"/>
              <a:ext cx="6989" cy="2044"/>
            </a:xfrm>
            <a:custGeom>
              <a:avLst/>
              <a:gdLst/>
              <a:ahLst/>
              <a:cxnLst/>
              <a:rect l="l" t="t" r="r" b="b"/>
              <a:pathLst>
                <a:path w="171" h="50" extrusionOk="0">
                  <a:moveTo>
                    <a:pt x="10" y="34"/>
                  </a:moveTo>
                  <a:cubicBezTo>
                    <a:pt x="7" y="35"/>
                    <a:pt x="3" y="36"/>
                    <a:pt x="0" y="38"/>
                  </a:cubicBezTo>
                  <a:lnTo>
                    <a:pt x="10" y="34"/>
                  </a:lnTo>
                  <a:close/>
                  <a:moveTo>
                    <a:pt x="97" y="0"/>
                  </a:moveTo>
                  <a:cubicBezTo>
                    <a:pt x="83" y="0"/>
                    <a:pt x="70" y="4"/>
                    <a:pt x="60" y="14"/>
                  </a:cubicBezTo>
                  <a:lnTo>
                    <a:pt x="10" y="34"/>
                  </a:lnTo>
                  <a:lnTo>
                    <a:pt x="10" y="34"/>
                  </a:lnTo>
                  <a:cubicBezTo>
                    <a:pt x="19" y="31"/>
                    <a:pt x="30" y="30"/>
                    <a:pt x="42" y="30"/>
                  </a:cubicBezTo>
                  <a:cubicBezTo>
                    <a:pt x="65" y="30"/>
                    <a:pt x="93" y="35"/>
                    <a:pt x="122" y="50"/>
                  </a:cubicBezTo>
                  <a:lnTo>
                    <a:pt x="170" y="25"/>
                  </a:lnTo>
                  <a:cubicBezTo>
                    <a:pt x="147" y="10"/>
                    <a:pt x="120" y="0"/>
                    <a:pt x="97" y="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822;p71">
              <a:extLst>
                <a:ext uri="{FF2B5EF4-FFF2-40B4-BE49-F238E27FC236}">
                  <a16:creationId xmlns:a16="http://schemas.microsoft.com/office/drawing/2014/main" id="{001C126E-B354-68BC-E5A3-C0FBF8C7442E}"/>
                </a:ext>
              </a:extLst>
            </p:cNvPr>
            <p:cNvSpPr/>
            <p:nvPr/>
          </p:nvSpPr>
          <p:spPr>
            <a:xfrm>
              <a:off x="4781771" y="2143698"/>
              <a:ext cx="8951" cy="16879"/>
            </a:xfrm>
            <a:custGeom>
              <a:avLst/>
              <a:gdLst/>
              <a:ahLst/>
              <a:cxnLst/>
              <a:rect l="l" t="t" r="r" b="b"/>
              <a:pathLst>
                <a:path w="219" h="413" extrusionOk="0">
                  <a:moveTo>
                    <a:pt x="49" y="0"/>
                  </a:moveTo>
                  <a:lnTo>
                    <a:pt x="1" y="25"/>
                  </a:lnTo>
                  <a:cubicBezTo>
                    <a:pt x="85" y="86"/>
                    <a:pt x="158" y="207"/>
                    <a:pt x="158" y="304"/>
                  </a:cubicBezTo>
                  <a:cubicBezTo>
                    <a:pt x="158" y="364"/>
                    <a:pt x="134" y="389"/>
                    <a:pt x="109" y="413"/>
                  </a:cubicBezTo>
                  <a:lnTo>
                    <a:pt x="170" y="377"/>
                  </a:lnTo>
                  <a:cubicBezTo>
                    <a:pt x="195" y="364"/>
                    <a:pt x="219" y="328"/>
                    <a:pt x="219" y="280"/>
                  </a:cubicBezTo>
                  <a:cubicBezTo>
                    <a:pt x="219" y="170"/>
                    <a:pt x="146" y="49"/>
                    <a:pt x="49" y="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823;p71">
              <a:extLst>
                <a:ext uri="{FF2B5EF4-FFF2-40B4-BE49-F238E27FC236}">
                  <a16:creationId xmlns:a16="http://schemas.microsoft.com/office/drawing/2014/main" id="{1010A9A3-8593-714F-2E6A-53D92A681D87}"/>
                </a:ext>
              </a:extLst>
            </p:cNvPr>
            <p:cNvSpPr/>
            <p:nvPr/>
          </p:nvSpPr>
          <p:spPr>
            <a:xfrm>
              <a:off x="4781771" y="2143698"/>
              <a:ext cx="8951" cy="16879"/>
            </a:xfrm>
            <a:custGeom>
              <a:avLst/>
              <a:gdLst/>
              <a:ahLst/>
              <a:cxnLst/>
              <a:rect l="l" t="t" r="r" b="b"/>
              <a:pathLst>
                <a:path w="219" h="413" extrusionOk="0">
                  <a:moveTo>
                    <a:pt x="49" y="0"/>
                  </a:moveTo>
                  <a:lnTo>
                    <a:pt x="1" y="25"/>
                  </a:lnTo>
                  <a:cubicBezTo>
                    <a:pt x="85" y="86"/>
                    <a:pt x="158" y="207"/>
                    <a:pt x="158" y="304"/>
                  </a:cubicBezTo>
                  <a:cubicBezTo>
                    <a:pt x="158" y="364"/>
                    <a:pt x="134" y="389"/>
                    <a:pt x="109" y="413"/>
                  </a:cubicBezTo>
                  <a:lnTo>
                    <a:pt x="170" y="377"/>
                  </a:lnTo>
                  <a:cubicBezTo>
                    <a:pt x="195" y="364"/>
                    <a:pt x="219" y="328"/>
                    <a:pt x="219" y="280"/>
                  </a:cubicBezTo>
                  <a:cubicBezTo>
                    <a:pt x="219" y="170"/>
                    <a:pt x="146" y="49"/>
                    <a:pt x="49" y="0"/>
                  </a:cubicBez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824;p71">
              <a:extLst>
                <a:ext uri="{FF2B5EF4-FFF2-40B4-BE49-F238E27FC236}">
                  <a16:creationId xmlns:a16="http://schemas.microsoft.com/office/drawing/2014/main" id="{045018A7-F47A-E006-3880-8B92872EEC46}"/>
                </a:ext>
              </a:extLst>
            </p:cNvPr>
            <p:cNvSpPr/>
            <p:nvPr/>
          </p:nvSpPr>
          <p:spPr>
            <a:xfrm>
              <a:off x="4774823" y="2143902"/>
              <a:ext cx="13405" cy="17084"/>
            </a:xfrm>
            <a:custGeom>
              <a:avLst/>
              <a:gdLst/>
              <a:ahLst/>
              <a:cxnLst/>
              <a:rect l="l" t="t" r="r" b="b"/>
              <a:pathLst>
                <a:path w="328" h="418" extrusionOk="0">
                  <a:moveTo>
                    <a:pt x="99" y="0"/>
                  </a:moveTo>
                  <a:cubicBezTo>
                    <a:pt x="40" y="0"/>
                    <a:pt x="1" y="46"/>
                    <a:pt x="1" y="117"/>
                  </a:cubicBezTo>
                  <a:cubicBezTo>
                    <a:pt x="1" y="214"/>
                    <a:pt x="73" y="348"/>
                    <a:pt x="158" y="396"/>
                  </a:cubicBezTo>
                  <a:cubicBezTo>
                    <a:pt x="186" y="410"/>
                    <a:pt x="212" y="417"/>
                    <a:pt x="235" y="417"/>
                  </a:cubicBezTo>
                  <a:cubicBezTo>
                    <a:pt x="291" y="417"/>
                    <a:pt x="328" y="376"/>
                    <a:pt x="328" y="299"/>
                  </a:cubicBezTo>
                  <a:cubicBezTo>
                    <a:pt x="328" y="202"/>
                    <a:pt x="255" y="81"/>
                    <a:pt x="171" y="20"/>
                  </a:cubicBezTo>
                  <a:cubicBezTo>
                    <a:pt x="145" y="7"/>
                    <a:pt x="120" y="0"/>
                    <a:pt x="99" y="0"/>
                  </a:cubicBezTo>
                  <a:close/>
                </a:path>
              </a:pathLst>
            </a:custGeom>
            <a:solidFill>
              <a:srgbClr val="D93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825;p71">
              <a:extLst>
                <a:ext uri="{FF2B5EF4-FFF2-40B4-BE49-F238E27FC236}">
                  <a16:creationId xmlns:a16="http://schemas.microsoft.com/office/drawing/2014/main" id="{F0A1C8EA-D4A6-EFCD-5D29-669BD95E9E99}"/>
                </a:ext>
              </a:extLst>
            </p:cNvPr>
            <p:cNvSpPr/>
            <p:nvPr/>
          </p:nvSpPr>
          <p:spPr>
            <a:xfrm>
              <a:off x="4776826" y="2117582"/>
              <a:ext cx="6989" cy="2330"/>
            </a:xfrm>
            <a:custGeom>
              <a:avLst/>
              <a:gdLst/>
              <a:ahLst/>
              <a:cxnLst/>
              <a:rect l="l" t="t" r="r" b="b"/>
              <a:pathLst>
                <a:path w="171" h="57" extrusionOk="0">
                  <a:moveTo>
                    <a:pt x="100" y="1"/>
                  </a:moveTo>
                  <a:cubicBezTo>
                    <a:pt x="84" y="1"/>
                    <a:pt x="70" y="3"/>
                    <a:pt x="60" y="8"/>
                  </a:cubicBezTo>
                  <a:lnTo>
                    <a:pt x="0" y="45"/>
                  </a:lnTo>
                  <a:cubicBezTo>
                    <a:pt x="10" y="40"/>
                    <a:pt x="25" y="37"/>
                    <a:pt x="42" y="37"/>
                  </a:cubicBezTo>
                  <a:cubicBezTo>
                    <a:pt x="65" y="37"/>
                    <a:pt x="93" y="43"/>
                    <a:pt x="122" y="57"/>
                  </a:cubicBezTo>
                  <a:lnTo>
                    <a:pt x="170" y="21"/>
                  </a:lnTo>
                  <a:cubicBezTo>
                    <a:pt x="148" y="7"/>
                    <a:pt x="122" y="1"/>
                    <a:pt x="100"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826;p71">
              <a:extLst>
                <a:ext uri="{FF2B5EF4-FFF2-40B4-BE49-F238E27FC236}">
                  <a16:creationId xmlns:a16="http://schemas.microsoft.com/office/drawing/2014/main" id="{FD346B57-4F4B-7CF5-0837-11169FD60F92}"/>
                </a:ext>
              </a:extLst>
            </p:cNvPr>
            <p:cNvSpPr/>
            <p:nvPr/>
          </p:nvSpPr>
          <p:spPr>
            <a:xfrm>
              <a:off x="4776826" y="2117582"/>
              <a:ext cx="6989" cy="2330"/>
            </a:xfrm>
            <a:custGeom>
              <a:avLst/>
              <a:gdLst/>
              <a:ahLst/>
              <a:cxnLst/>
              <a:rect l="l" t="t" r="r" b="b"/>
              <a:pathLst>
                <a:path w="171" h="57" extrusionOk="0">
                  <a:moveTo>
                    <a:pt x="100" y="1"/>
                  </a:moveTo>
                  <a:cubicBezTo>
                    <a:pt x="84" y="1"/>
                    <a:pt x="70" y="3"/>
                    <a:pt x="60" y="8"/>
                  </a:cubicBezTo>
                  <a:lnTo>
                    <a:pt x="0" y="45"/>
                  </a:lnTo>
                  <a:cubicBezTo>
                    <a:pt x="10" y="40"/>
                    <a:pt x="25" y="37"/>
                    <a:pt x="42" y="37"/>
                  </a:cubicBezTo>
                  <a:cubicBezTo>
                    <a:pt x="65" y="37"/>
                    <a:pt x="93" y="43"/>
                    <a:pt x="122" y="57"/>
                  </a:cubicBezTo>
                  <a:lnTo>
                    <a:pt x="170" y="21"/>
                  </a:lnTo>
                  <a:cubicBezTo>
                    <a:pt x="148" y="7"/>
                    <a:pt x="122" y="1"/>
                    <a:pt x="100"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827;p71">
              <a:extLst>
                <a:ext uri="{FF2B5EF4-FFF2-40B4-BE49-F238E27FC236}">
                  <a16:creationId xmlns:a16="http://schemas.microsoft.com/office/drawing/2014/main" id="{9DD6F14D-8777-E4A7-6A84-414406D5490A}"/>
                </a:ext>
              </a:extLst>
            </p:cNvPr>
            <p:cNvSpPr/>
            <p:nvPr/>
          </p:nvSpPr>
          <p:spPr>
            <a:xfrm>
              <a:off x="4781771" y="2118399"/>
              <a:ext cx="8951" cy="16920"/>
            </a:xfrm>
            <a:custGeom>
              <a:avLst/>
              <a:gdLst/>
              <a:ahLst/>
              <a:cxnLst/>
              <a:rect l="l" t="t" r="r" b="b"/>
              <a:pathLst>
                <a:path w="219" h="414" extrusionOk="0">
                  <a:moveTo>
                    <a:pt x="49" y="1"/>
                  </a:moveTo>
                  <a:lnTo>
                    <a:pt x="1" y="37"/>
                  </a:lnTo>
                  <a:cubicBezTo>
                    <a:pt x="85" y="85"/>
                    <a:pt x="158" y="219"/>
                    <a:pt x="158" y="316"/>
                  </a:cubicBezTo>
                  <a:cubicBezTo>
                    <a:pt x="158" y="365"/>
                    <a:pt x="134" y="401"/>
                    <a:pt x="109" y="413"/>
                  </a:cubicBezTo>
                  <a:lnTo>
                    <a:pt x="170" y="389"/>
                  </a:lnTo>
                  <a:cubicBezTo>
                    <a:pt x="195" y="365"/>
                    <a:pt x="219" y="328"/>
                    <a:pt x="219" y="279"/>
                  </a:cubicBezTo>
                  <a:cubicBezTo>
                    <a:pt x="219" y="182"/>
                    <a:pt x="146" y="49"/>
                    <a:pt x="49"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828;p71">
              <a:extLst>
                <a:ext uri="{FF2B5EF4-FFF2-40B4-BE49-F238E27FC236}">
                  <a16:creationId xmlns:a16="http://schemas.microsoft.com/office/drawing/2014/main" id="{D40C9567-7D95-AE6F-976B-FA9C29D463E5}"/>
                </a:ext>
              </a:extLst>
            </p:cNvPr>
            <p:cNvSpPr/>
            <p:nvPr/>
          </p:nvSpPr>
          <p:spPr>
            <a:xfrm>
              <a:off x="4781771" y="2118399"/>
              <a:ext cx="8951" cy="16920"/>
            </a:xfrm>
            <a:custGeom>
              <a:avLst/>
              <a:gdLst/>
              <a:ahLst/>
              <a:cxnLst/>
              <a:rect l="l" t="t" r="r" b="b"/>
              <a:pathLst>
                <a:path w="219" h="414" extrusionOk="0">
                  <a:moveTo>
                    <a:pt x="49" y="1"/>
                  </a:moveTo>
                  <a:lnTo>
                    <a:pt x="1" y="37"/>
                  </a:lnTo>
                  <a:cubicBezTo>
                    <a:pt x="85" y="85"/>
                    <a:pt x="158" y="219"/>
                    <a:pt x="158" y="316"/>
                  </a:cubicBezTo>
                  <a:cubicBezTo>
                    <a:pt x="158" y="365"/>
                    <a:pt x="134" y="401"/>
                    <a:pt x="109" y="413"/>
                  </a:cubicBezTo>
                  <a:lnTo>
                    <a:pt x="170" y="389"/>
                  </a:lnTo>
                  <a:cubicBezTo>
                    <a:pt x="195" y="365"/>
                    <a:pt x="219" y="328"/>
                    <a:pt x="219" y="279"/>
                  </a:cubicBezTo>
                  <a:cubicBezTo>
                    <a:pt x="219" y="182"/>
                    <a:pt x="146" y="49"/>
                    <a:pt x="49" y="1"/>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829;p71">
              <a:extLst>
                <a:ext uri="{FF2B5EF4-FFF2-40B4-BE49-F238E27FC236}">
                  <a16:creationId xmlns:a16="http://schemas.microsoft.com/office/drawing/2014/main" id="{CAE1D4F0-21CA-0FF9-37A3-0D663B743A91}"/>
                </a:ext>
              </a:extLst>
            </p:cNvPr>
            <p:cNvSpPr/>
            <p:nvPr/>
          </p:nvSpPr>
          <p:spPr>
            <a:xfrm>
              <a:off x="4774823" y="2119012"/>
              <a:ext cx="13405" cy="17084"/>
            </a:xfrm>
            <a:custGeom>
              <a:avLst/>
              <a:gdLst/>
              <a:ahLst/>
              <a:cxnLst/>
              <a:rect l="l" t="t" r="r" b="b"/>
              <a:pathLst>
                <a:path w="328" h="418" extrusionOk="0">
                  <a:moveTo>
                    <a:pt x="93" y="1"/>
                  </a:moveTo>
                  <a:cubicBezTo>
                    <a:pt x="37" y="1"/>
                    <a:pt x="1" y="42"/>
                    <a:pt x="1" y="119"/>
                  </a:cubicBezTo>
                  <a:cubicBezTo>
                    <a:pt x="1" y="216"/>
                    <a:pt x="73" y="337"/>
                    <a:pt x="158" y="398"/>
                  </a:cubicBezTo>
                  <a:cubicBezTo>
                    <a:pt x="184" y="411"/>
                    <a:pt x="208" y="418"/>
                    <a:pt x="230" y="418"/>
                  </a:cubicBezTo>
                  <a:cubicBezTo>
                    <a:pt x="289" y="418"/>
                    <a:pt x="328" y="372"/>
                    <a:pt x="328" y="301"/>
                  </a:cubicBezTo>
                  <a:cubicBezTo>
                    <a:pt x="328" y="204"/>
                    <a:pt x="255" y="70"/>
                    <a:pt x="171" y="22"/>
                  </a:cubicBezTo>
                  <a:cubicBezTo>
                    <a:pt x="142" y="8"/>
                    <a:pt x="116" y="1"/>
                    <a:pt x="93" y="1"/>
                  </a:cubicBezTo>
                  <a:close/>
                </a:path>
              </a:pathLst>
            </a:custGeom>
            <a:solidFill>
              <a:srgbClr val="FFD4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830;p71">
              <a:extLst>
                <a:ext uri="{FF2B5EF4-FFF2-40B4-BE49-F238E27FC236}">
                  <a16:creationId xmlns:a16="http://schemas.microsoft.com/office/drawing/2014/main" id="{06413D86-D3A6-A03F-2CFE-2C07A412859F}"/>
                </a:ext>
              </a:extLst>
            </p:cNvPr>
            <p:cNvSpPr/>
            <p:nvPr/>
          </p:nvSpPr>
          <p:spPr>
            <a:xfrm>
              <a:off x="4274412" y="2292014"/>
              <a:ext cx="46633" cy="50107"/>
            </a:xfrm>
            <a:custGeom>
              <a:avLst/>
              <a:gdLst/>
              <a:ahLst/>
              <a:cxnLst/>
              <a:rect l="l" t="t" r="r" b="b"/>
              <a:pathLst>
                <a:path w="1141" h="1226" extrusionOk="0">
                  <a:moveTo>
                    <a:pt x="1141" y="0"/>
                  </a:moveTo>
                  <a:lnTo>
                    <a:pt x="0" y="655"/>
                  </a:lnTo>
                  <a:lnTo>
                    <a:pt x="0" y="1225"/>
                  </a:lnTo>
                  <a:lnTo>
                    <a:pt x="1141" y="570"/>
                  </a:lnTo>
                  <a:lnTo>
                    <a:pt x="1141"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831;p71">
              <a:extLst>
                <a:ext uri="{FF2B5EF4-FFF2-40B4-BE49-F238E27FC236}">
                  <a16:creationId xmlns:a16="http://schemas.microsoft.com/office/drawing/2014/main" id="{505773CC-C5E9-A871-38F5-6653469FE177}"/>
                </a:ext>
              </a:extLst>
            </p:cNvPr>
            <p:cNvSpPr/>
            <p:nvPr/>
          </p:nvSpPr>
          <p:spPr>
            <a:xfrm>
              <a:off x="4461882" y="2183872"/>
              <a:ext cx="46183" cy="50107"/>
            </a:xfrm>
            <a:custGeom>
              <a:avLst/>
              <a:gdLst/>
              <a:ahLst/>
              <a:cxnLst/>
              <a:rect l="l" t="t" r="r" b="b"/>
              <a:pathLst>
                <a:path w="1130" h="1226" extrusionOk="0">
                  <a:moveTo>
                    <a:pt x="1129" y="1"/>
                  </a:moveTo>
                  <a:lnTo>
                    <a:pt x="0" y="656"/>
                  </a:lnTo>
                  <a:lnTo>
                    <a:pt x="0" y="1226"/>
                  </a:lnTo>
                  <a:lnTo>
                    <a:pt x="1129" y="571"/>
                  </a:lnTo>
                  <a:lnTo>
                    <a:pt x="1129"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832;p71">
              <a:extLst>
                <a:ext uri="{FF2B5EF4-FFF2-40B4-BE49-F238E27FC236}">
                  <a16:creationId xmlns:a16="http://schemas.microsoft.com/office/drawing/2014/main" id="{FAA39A6D-D562-1731-6A5A-43701DF8E8AF}"/>
                </a:ext>
              </a:extLst>
            </p:cNvPr>
            <p:cNvSpPr/>
            <p:nvPr/>
          </p:nvSpPr>
          <p:spPr>
            <a:xfrm>
              <a:off x="4649353" y="2075772"/>
              <a:ext cx="46183" cy="50107"/>
            </a:xfrm>
            <a:custGeom>
              <a:avLst/>
              <a:gdLst/>
              <a:ahLst/>
              <a:cxnLst/>
              <a:rect l="l" t="t" r="r" b="b"/>
              <a:pathLst>
                <a:path w="1130" h="1226" extrusionOk="0">
                  <a:moveTo>
                    <a:pt x="1129" y="0"/>
                  </a:moveTo>
                  <a:lnTo>
                    <a:pt x="0" y="656"/>
                  </a:lnTo>
                  <a:lnTo>
                    <a:pt x="0" y="1225"/>
                  </a:lnTo>
                  <a:lnTo>
                    <a:pt x="1129" y="570"/>
                  </a:lnTo>
                  <a:lnTo>
                    <a:pt x="1129"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833;p71">
              <a:extLst>
                <a:ext uri="{FF2B5EF4-FFF2-40B4-BE49-F238E27FC236}">
                  <a16:creationId xmlns:a16="http://schemas.microsoft.com/office/drawing/2014/main" id="{D90F3ED0-3CEE-2541-28AE-DABB90F9BF63}"/>
                </a:ext>
              </a:extLst>
            </p:cNvPr>
            <p:cNvSpPr/>
            <p:nvPr/>
          </p:nvSpPr>
          <p:spPr>
            <a:xfrm>
              <a:off x="4835801" y="1967140"/>
              <a:ext cx="46183" cy="50147"/>
            </a:xfrm>
            <a:custGeom>
              <a:avLst/>
              <a:gdLst/>
              <a:ahLst/>
              <a:cxnLst/>
              <a:rect l="l" t="t" r="r" b="b"/>
              <a:pathLst>
                <a:path w="1130" h="1227" extrusionOk="0">
                  <a:moveTo>
                    <a:pt x="1130" y="0"/>
                  </a:moveTo>
                  <a:lnTo>
                    <a:pt x="1" y="656"/>
                  </a:lnTo>
                  <a:lnTo>
                    <a:pt x="1" y="1226"/>
                  </a:lnTo>
                  <a:lnTo>
                    <a:pt x="1130" y="571"/>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834;p71">
              <a:extLst>
                <a:ext uri="{FF2B5EF4-FFF2-40B4-BE49-F238E27FC236}">
                  <a16:creationId xmlns:a16="http://schemas.microsoft.com/office/drawing/2014/main" id="{853574D5-1579-27CC-A9A1-F711F6432FE2}"/>
                </a:ext>
              </a:extLst>
            </p:cNvPr>
            <p:cNvSpPr/>
            <p:nvPr/>
          </p:nvSpPr>
          <p:spPr>
            <a:xfrm>
              <a:off x="3984276" y="2389692"/>
              <a:ext cx="70460" cy="40707"/>
            </a:xfrm>
            <a:custGeom>
              <a:avLst/>
              <a:gdLst/>
              <a:ahLst/>
              <a:cxnLst/>
              <a:rect l="l" t="t" r="r" b="b"/>
              <a:pathLst>
                <a:path w="1724" h="996" extrusionOk="0">
                  <a:moveTo>
                    <a:pt x="146" y="0"/>
                  </a:moveTo>
                  <a:lnTo>
                    <a:pt x="1" y="86"/>
                  </a:lnTo>
                  <a:lnTo>
                    <a:pt x="1566" y="995"/>
                  </a:lnTo>
                  <a:lnTo>
                    <a:pt x="1724" y="911"/>
                  </a:lnTo>
                  <a:lnTo>
                    <a:pt x="146" y="0"/>
                  </a:lnTo>
                  <a:close/>
                </a:path>
              </a:pathLst>
            </a:custGeom>
            <a:solidFill>
              <a:srgbClr val="41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835;p71">
              <a:extLst>
                <a:ext uri="{FF2B5EF4-FFF2-40B4-BE49-F238E27FC236}">
                  <a16:creationId xmlns:a16="http://schemas.microsoft.com/office/drawing/2014/main" id="{FCB32C45-6A4C-1069-9E3C-6FECC99E2661}"/>
                </a:ext>
              </a:extLst>
            </p:cNvPr>
            <p:cNvSpPr/>
            <p:nvPr/>
          </p:nvSpPr>
          <p:spPr>
            <a:xfrm>
              <a:off x="3940627" y="2393166"/>
              <a:ext cx="107652" cy="130988"/>
            </a:xfrm>
            <a:custGeom>
              <a:avLst/>
              <a:gdLst/>
              <a:ahLst/>
              <a:cxnLst/>
              <a:rect l="l" t="t" r="r" b="b"/>
              <a:pathLst>
                <a:path w="2634" h="3205" extrusionOk="0">
                  <a:moveTo>
                    <a:pt x="1069" y="1"/>
                  </a:moveTo>
                  <a:lnTo>
                    <a:pt x="1" y="2294"/>
                  </a:lnTo>
                  <a:lnTo>
                    <a:pt x="1578" y="3204"/>
                  </a:lnTo>
                  <a:lnTo>
                    <a:pt x="2634" y="910"/>
                  </a:lnTo>
                  <a:lnTo>
                    <a:pt x="1069" y="1"/>
                  </a:lnTo>
                  <a:close/>
                </a:path>
              </a:pathLst>
            </a:custGeom>
            <a:solidFill>
              <a:srgbClr val="3535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836;p71">
              <a:extLst>
                <a:ext uri="{FF2B5EF4-FFF2-40B4-BE49-F238E27FC236}">
                  <a16:creationId xmlns:a16="http://schemas.microsoft.com/office/drawing/2014/main" id="{80851319-1307-412E-D30A-19E55F380594}"/>
                </a:ext>
              </a:extLst>
            </p:cNvPr>
            <p:cNvSpPr/>
            <p:nvPr/>
          </p:nvSpPr>
          <p:spPr>
            <a:xfrm>
              <a:off x="3945082" y="2398111"/>
              <a:ext cx="98742" cy="121057"/>
            </a:xfrm>
            <a:custGeom>
              <a:avLst/>
              <a:gdLst/>
              <a:ahLst/>
              <a:cxnLst/>
              <a:rect l="l" t="t" r="r" b="b"/>
              <a:pathLst>
                <a:path w="2416" h="2962" extrusionOk="0">
                  <a:moveTo>
                    <a:pt x="996" y="1"/>
                  </a:moveTo>
                  <a:lnTo>
                    <a:pt x="1" y="2137"/>
                  </a:lnTo>
                  <a:lnTo>
                    <a:pt x="1432" y="2962"/>
                  </a:lnTo>
                  <a:lnTo>
                    <a:pt x="1457" y="2901"/>
                  </a:lnTo>
                  <a:lnTo>
                    <a:pt x="2416" y="826"/>
                  </a:lnTo>
                  <a:lnTo>
                    <a:pt x="1068" y="37"/>
                  </a:lnTo>
                  <a:lnTo>
                    <a:pt x="996" y="1"/>
                  </a:lnTo>
                  <a:close/>
                </a:path>
              </a:pathLst>
            </a:custGeom>
            <a:solidFill>
              <a:srgbClr val="41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837;p71">
              <a:extLst>
                <a:ext uri="{FF2B5EF4-FFF2-40B4-BE49-F238E27FC236}">
                  <a16:creationId xmlns:a16="http://schemas.microsoft.com/office/drawing/2014/main" id="{5450413F-BC68-A3D7-236D-E6315B1B82C7}"/>
                </a:ext>
              </a:extLst>
            </p:cNvPr>
            <p:cNvSpPr/>
            <p:nvPr/>
          </p:nvSpPr>
          <p:spPr>
            <a:xfrm>
              <a:off x="3949046" y="2399583"/>
              <a:ext cx="94778" cy="117093"/>
            </a:xfrm>
            <a:custGeom>
              <a:avLst/>
              <a:gdLst/>
              <a:ahLst/>
              <a:cxnLst/>
              <a:rect l="l" t="t" r="r" b="b"/>
              <a:pathLst>
                <a:path w="2319" h="2865" extrusionOk="0">
                  <a:moveTo>
                    <a:pt x="971" y="1"/>
                  </a:moveTo>
                  <a:lnTo>
                    <a:pt x="1" y="2076"/>
                  </a:lnTo>
                  <a:lnTo>
                    <a:pt x="1360" y="2865"/>
                  </a:lnTo>
                  <a:lnTo>
                    <a:pt x="2319" y="790"/>
                  </a:lnTo>
                  <a:lnTo>
                    <a:pt x="971" y="1"/>
                  </a:lnTo>
                  <a:close/>
                </a:path>
              </a:pathLst>
            </a:custGeom>
            <a:solidFill>
              <a:srgbClr val="1A1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838;p71">
              <a:extLst>
                <a:ext uri="{FF2B5EF4-FFF2-40B4-BE49-F238E27FC236}">
                  <a16:creationId xmlns:a16="http://schemas.microsoft.com/office/drawing/2014/main" id="{EF87869E-E06F-5B98-8D35-2F5C348CECC2}"/>
                </a:ext>
              </a:extLst>
            </p:cNvPr>
            <p:cNvSpPr/>
            <p:nvPr/>
          </p:nvSpPr>
          <p:spPr>
            <a:xfrm>
              <a:off x="3955994" y="2424391"/>
              <a:ext cx="41238" cy="65515"/>
            </a:xfrm>
            <a:custGeom>
              <a:avLst/>
              <a:gdLst/>
              <a:ahLst/>
              <a:cxnLst/>
              <a:rect l="l" t="t" r="r" b="b"/>
              <a:pathLst>
                <a:path w="1009" h="1603" extrusionOk="0">
                  <a:moveTo>
                    <a:pt x="632" y="1"/>
                  </a:moveTo>
                  <a:lnTo>
                    <a:pt x="1" y="1384"/>
                  </a:lnTo>
                  <a:lnTo>
                    <a:pt x="377" y="1602"/>
                  </a:lnTo>
                  <a:lnTo>
                    <a:pt x="1008" y="232"/>
                  </a:lnTo>
                  <a:lnTo>
                    <a:pt x="632"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839;p71">
              <a:extLst>
                <a:ext uri="{FF2B5EF4-FFF2-40B4-BE49-F238E27FC236}">
                  <a16:creationId xmlns:a16="http://schemas.microsoft.com/office/drawing/2014/main" id="{295128CF-766C-9A0C-B9CD-D09659F2382F}"/>
                </a:ext>
              </a:extLst>
            </p:cNvPr>
            <p:cNvSpPr/>
            <p:nvPr/>
          </p:nvSpPr>
          <p:spPr>
            <a:xfrm>
              <a:off x="3983295" y="2408043"/>
              <a:ext cx="54071" cy="41687"/>
            </a:xfrm>
            <a:custGeom>
              <a:avLst/>
              <a:gdLst/>
              <a:ahLst/>
              <a:cxnLst/>
              <a:rect l="l" t="t" r="r" b="b"/>
              <a:pathLst>
                <a:path w="1323" h="1020" extrusionOk="0">
                  <a:moveTo>
                    <a:pt x="158" y="1"/>
                  </a:moveTo>
                  <a:lnTo>
                    <a:pt x="0" y="352"/>
                  </a:lnTo>
                  <a:lnTo>
                    <a:pt x="1165" y="1020"/>
                  </a:lnTo>
                  <a:lnTo>
                    <a:pt x="1323" y="680"/>
                  </a:lnTo>
                  <a:lnTo>
                    <a:pt x="158"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840;p71">
              <a:extLst>
                <a:ext uri="{FF2B5EF4-FFF2-40B4-BE49-F238E27FC236}">
                  <a16:creationId xmlns:a16="http://schemas.microsoft.com/office/drawing/2014/main" id="{2D4D1B8D-53B8-A5E9-50C7-8EEC94E3FA3F}"/>
                </a:ext>
              </a:extLst>
            </p:cNvPr>
            <p:cNvSpPr/>
            <p:nvPr/>
          </p:nvSpPr>
          <p:spPr>
            <a:xfrm>
              <a:off x="3994207" y="2435303"/>
              <a:ext cx="35230" cy="29794"/>
            </a:xfrm>
            <a:custGeom>
              <a:avLst/>
              <a:gdLst/>
              <a:ahLst/>
              <a:cxnLst/>
              <a:rect l="l" t="t" r="r" b="b"/>
              <a:pathLst>
                <a:path w="862" h="729" extrusionOk="0">
                  <a:moveTo>
                    <a:pt x="133" y="1"/>
                  </a:moveTo>
                  <a:lnTo>
                    <a:pt x="0" y="304"/>
                  </a:lnTo>
                  <a:lnTo>
                    <a:pt x="729" y="729"/>
                  </a:lnTo>
                  <a:lnTo>
                    <a:pt x="862" y="426"/>
                  </a:lnTo>
                  <a:lnTo>
                    <a:pt x="133"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841;p71">
              <a:extLst>
                <a:ext uri="{FF2B5EF4-FFF2-40B4-BE49-F238E27FC236}">
                  <a16:creationId xmlns:a16="http://schemas.microsoft.com/office/drawing/2014/main" id="{E61EE6B7-47C1-7552-6FDD-BDA6B99A10CF}"/>
                </a:ext>
              </a:extLst>
            </p:cNvPr>
            <p:cNvSpPr/>
            <p:nvPr/>
          </p:nvSpPr>
          <p:spPr>
            <a:xfrm>
              <a:off x="3987259" y="2449689"/>
              <a:ext cx="35230" cy="29835"/>
            </a:xfrm>
            <a:custGeom>
              <a:avLst/>
              <a:gdLst/>
              <a:ahLst/>
              <a:cxnLst/>
              <a:rect l="l" t="t" r="r" b="b"/>
              <a:pathLst>
                <a:path w="862" h="730" extrusionOk="0">
                  <a:moveTo>
                    <a:pt x="134" y="1"/>
                  </a:moveTo>
                  <a:lnTo>
                    <a:pt x="1" y="316"/>
                  </a:lnTo>
                  <a:lnTo>
                    <a:pt x="729" y="729"/>
                  </a:lnTo>
                  <a:lnTo>
                    <a:pt x="862" y="425"/>
                  </a:lnTo>
                  <a:lnTo>
                    <a:pt x="134"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842;p71">
              <a:extLst>
                <a:ext uri="{FF2B5EF4-FFF2-40B4-BE49-F238E27FC236}">
                  <a16:creationId xmlns:a16="http://schemas.microsoft.com/office/drawing/2014/main" id="{052DA76A-5A9B-A17B-C7C7-D78F6ECAC375}"/>
                </a:ext>
              </a:extLst>
            </p:cNvPr>
            <p:cNvSpPr/>
            <p:nvPr/>
          </p:nvSpPr>
          <p:spPr>
            <a:xfrm>
              <a:off x="3980312" y="2465056"/>
              <a:ext cx="35230" cy="29794"/>
            </a:xfrm>
            <a:custGeom>
              <a:avLst/>
              <a:gdLst/>
              <a:ahLst/>
              <a:cxnLst/>
              <a:rect l="l" t="t" r="r" b="b"/>
              <a:pathLst>
                <a:path w="862" h="729" extrusionOk="0">
                  <a:moveTo>
                    <a:pt x="134" y="1"/>
                  </a:moveTo>
                  <a:lnTo>
                    <a:pt x="1" y="304"/>
                  </a:lnTo>
                  <a:lnTo>
                    <a:pt x="729" y="729"/>
                  </a:lnTo>
                  <a:lnTo>
                    <a:pt x="862" y="426"/>
                  </a:lnTo>
                  <a:lnTo>
                    <a:pt x="134"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843;p71">
              <a:extLst>
                <a:ext uri="{FF2B5EF4-FFF2-40B4-BE49-F238E27FC236}">
                  <a16:creationId xmlns:a16="http://schemas.microsoft.com/office/drawing/2014/main" id="{8D10D1BB-D575-DCB2-2A77-8F0680C067E3}"/>
                </a:ext>
              </a:extLst>
            </p:cNvPr>
            <p:cNvSpPr/>
            <p:nvPr/>
          </p:nvSpPr>
          <p:spPr>
            <a:xfrm>
              <a:off x="3973854" y="2478952"/>
              <a:ext cx="35271" cy="29794"/>
            </a:xfrm>
            <a:custGeom>
              <a:avLst/>
              <a:gdLst/>
              <a:ahLst/>
              <a:cxnLst/>
              <a:rect l="l" t="t" r="r" b="b"/>
              <a:pathLst>
                <a:path w="863" h="729" extrusionOk="0">
                  <a:moveTo>
                    <a:pt x="134" y="0"/>
                  </a:moveTo>
                  <a:lnTo>
                    <a:pt x="0" y="304"/>
                  </a:lnTo>
                  <a:lnTo>
                    <a:pt x="728" y="728"/>
                  </a:lnTo>
                  <a:lnTo>
                    <a:pt x="862" y="426"/>
                  </a:lnTo>
                  <a:lnTo>
                    <a:pt x="134" y="0"/>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844;p71">
              <a:extLst>
                <a:ext uri="{FF2B5EF4-FFF2-40B4-BE49-F238E27FC236}">
                  <a16:creationId xmlns:a16="http://schemas.microsoft.com/office/drawing/2014/main" id="{6FBA249E-B28C-0904-3418-A7035C4941DE}"/>
                </a:ext>
              </a:extLst>
            </p:cNvPr>
            <p:cNvSpPr/>
            <p:nvPr/>
          </p:nvSpPr>
          <p:spPr>
            <a:xfrm>
              <a:off x="4005120" y="2426884"/>
              <a:ext cx="49616" cy="97271"/>
            </a:xfrm>
            <a:custGeom>
              <a:avLst/>
              <a:gdLst/>
              <a:ahLst/>
              <a:cxnLst/>
              <a:rect l="l" t="t" r="r" b="b"/>
              <a:pathLst>
                <a:path w="1214" h="2380" extrusionOk="0">
                  <a:moveTo>
                    <a:pt x="1214" y="1"/>
                  </a:moveTo>
                  <a:lnTo>
                    <a:pt x="1056" y="85"/>
                  </a:lnTo>
                  <a:lnTo>
                    <a:pt x="0" y="2379"/>
                  </a:lnTo>
                  <a:lnTo>
                    <a:pt x="158" y="2294"/>
                  </a:lnTo>
                  <a:lnTo>
                    <a:pt x="1214" y="1"/>
                  </a:lnTo>
                  <a:close/>
                </a:path>
              </a:pathLst>
            </a:custGeom>
            <a:solidFill>
              <a:srgbClr val="3B3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845;p71">
              <a:extLst>
                <a:ext uri="{FF2B5EF4-FFF2-40B4-BE49-F238E27FC236}">
                  <a16:creationId xmlns:a16="http://schemas.microsoft.com/office/drawing/2014/main" id="{46E4CB1C-DCDA-320A-B376-114CCD2E8AE9}"/>
                </a:ext>
              </a:extLst>
            </p:cNvPr>
            <p:cNvSpPr/>
            <p:nvPr/>
          </p:nvSpPr>
          <p:spPr>
            <a:xfrm>
              <a:off x="3999643" y="2413478"/>
              <a:ext cx="18392" cy="6989"/>
            </a:xfrm>
            <a:custGeom>
              <a:avLst/>
              <a:gdLst/>
              <a:ahLst/>
              <a:cxnLst/>
              <a:rect l="l" t="t" r="r" b="b"/>
              <a:pathLst>
                <a:path w="450" h="171" extrusionOk="0">
                  <a:moveTo>
                    <a:pt x="304" y="1"/>
                  </a:moveTo>
                  <a:cubicBezTo>
                    <a:pt x="231" y="13"/>
                    <a:pt x="159" y="38"/>
                    <a:pt x="86" y="62"/>
                  </a:cubicBezTo>
                  <a:cubicBezTo>
                    <a:pt x="49" y="62"/>
                    <a:pt x="25" y="73"/>
                    <a:pt x="0" y="86"/>
                  </a:cubicBezTo>
                  <a:lnTo>
                    <a:pt x="146" y="170"/>
                  </a:lnTo>
                  <a:cubicBezTo>
                    <a:pt x="170" y="159"/>
                    <a:pt x="195" y="146"/>
                    <a:pt x="231" y="146"/>
                  </a:cubicBezTo>
                  <a:lnTo>
                    <a:pt x="450" y="73"/>
                  </a:lnTo>
                  <a:lnTo>
                    <a:pt x="304" y="1"/>
                  </a:lnTo>
                  <a:close/>
                </a:path>
              </a:pathLst>
            </a:custGeom>
            <a:solidFill>
              <a:srgbClr val="292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846;p71">
              <a:extLst>
                <a:ext uri="{FF2B5EF4-FFF2-40B4-BE49-F238E27FC236}">
                  <a16:creationId xmlns:a16="http://schemas.microsoft.com/office/drawing/2014/main" id="{B2F5F56E-1FD5-5D61-B145-A7471CAAB52C}"/>
                </a:ext>
              </a:extLst>
            </p:cNvPr>
            <p:cNvSpPr/>
            <p:nvPr/>
          </p:nvSpPr>
          <p:spPr>
            <a:xfrm>
              <a:off x="3976347" y="2420957"/>
              <a:ext cx="8951" cy="6989"/>
            </a:xfrm>
            <a:custGeom>
              <a:avLst/>
              <a:gdLst/>
              <a:ahLst/>
              <a:cxnLst/>
              <a:rect l="l" t="t" r="r" b="b"/>
              <a:pathLst>
                <a:path w="219" h="171" extrusionOk="0">
                  <a:moveTo>
                    <a:pt x="219" y="0"/>
                  </a:moveTo>
                  <a:cubicBezTo>
                    <a:pt x="206" y="0"/>
                    <a:pt x="195" y="0"/>
                    <a:pt x="182" y="12"/>
                  </a:cubicBezTo>
                  <a:lnTo>
                    <a:pt x="36" y="49"/>
                  </a:lnTo>
                  <a:lnTo>
                    <a:pt x="1" y="109"/>
                  </a:lnTo>
                  <a:lnTo>
                    <a:pt x="109" y="170"/>
                  </a:lnTo>
                  <a:lnTo>
                    <a:pt x="219" y="133"/>
                  </a:lnTo>
                  <a:lnTo>
                    <a:pt x="219" y="0"/>
                  </a:lnTo>
                  <a:close/>
                </a:path>
              </a:pathLst>
            </a:custGeom>
            <a:solidFill>
              <a:srgbClr val="BAB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847;p71">
              <a:extLst>
                <a:ext uri="{FF2B5EF4-FFF2-40B4-BE49-F238E27FC236}">
                  <a16:creationId xmlns:a16="http://schemas.microsoft.com/office/drawing/2014/main" id="{5E56CB1F-E582-8829-59E1-D77C0A0A6ACB}"/>
                </a:ext>
              </a:extLst>
            </p:cNvPr>
            <p:cNvSpPr/>
            <p:nvPr/>
          </p:nvSpPr>
          <p:spPr>
            <a:xfrm>
              <a:off x="3985257" y="2418424"/>
              <a:ext cx="13446" cy="8011"/>
            </a:xfrm>
            <a:custGeom>
              <a:avLst/>
              <a:gdLst/>
              <a:ahLst/>
              <a:cxnLst/>
              <a:rect l="l" t="t" r="r" b="b"/>
              <a:pathLst>
                <a:path w="329" h="196" extrusionOk="0">
                  <a:moveTo>
                    <a:pt x="195" y="1"/>
                  </a:moveTo>
                  <a:cubicBezTo>
                    <a:pt x="134" y="25"/>
                    <a:pt x="61" y="38"/>
                    <a:pt x="1" y="62"/>
                  </a:cubicBezTo>
                  <a:lnTo>
                    <a:pt x="1" y="195"/>
                  </a:lnTo>
                  <a:cubicBezTo>
                    <a:pt x="25" y="183"/>
                    <a:pt x="50" y="183"/>
                    <a:pt x="85" y="171"/>
                  </a:cubicBezTo>
                  <a:cubicBezTo>
                    <a:pt x="171" y="147"/>
                    <a:pt x="255" y="122"/>
                    <a:pt x="328" y="98"/>
                  </a:cubicBezTo>
                  <a:lnTo>
                    <a:pt x="195" y="14"/>
                  </a:lnTo>
                  <a:lnTo>
                    <a:pt x="195" y="1"/>
                  </a:lnTo>
                  <a:close/>
                </a:path>
              </a:pathLst>
            </a:custGeom>
            <a:solidFill>
              <a:srgbClr val="292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848;p71">
              <a:extLst>
                <a:ext uri="{FF2B5EF4-FFF2-40B4-BE49-F238E27FC236}">
                  <a16:creationId xmlns:a16="http://schemas.microsoft.com/office/drawing/2014/main" id="{5A8FCD5F-10E6-37FA-D84A-4847BD7782CE}"/>
                </a:ext>
              </a:extLst>
            </p:cNvPr>
            <p:cNvSpPr/>
            <p:nvPr/>
          </p:nvSpPr>
          <p:spPr>
            <a:xfrm>
              <a:off x="3974385" y="2425371"/>
              <a:ext cx="6457" cy="4537"/>
            </a:xfrm>
            <a:custGeom>
              <a:avLst/>
              <a:gdLst/>
              <a:ahLst/>
              <a:cxnLst/>
              <a:rect l="l" t="t" r="r" b="b"/>
              <a:pathLst>
                <a:path w="158" h="111" extrusionOk="0">
                  <a:moveTo>
                    <a:pt x="49" y="1"/>
                  </a:moveTo>
                  <a:lnTo>
                    <a:pt x="0" y="111"/>
                  </a:lnTo>
                  <a:cubicBezTo>
                    <a:pt x="49" y="98"/>
                    <a:pt x="97" y="74"/>
                    <a:pt x="146" y="62"/>
                  </a:cubicBezTo>
                  <a:lnTo>
                    <a:pt x="157" y="62"/>
                  </a:lnTo>
                  <a:lnTo>
                    <a:pt x="49" y="1"/>
                  </a:lnTo>
                  <a:close/>
                </a:path>
              </a:pathLst>
            </a:custGeom>
            <a:solidFill>
              <a:srgbClr val="48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849;p71">
              <a:extLst>
                <a:ext uri="{FF2B5EF4-FFF2-40B4-BE49-F238E27FC236}">
                  <a16:creationId xmlns:a16="http://schemas.microsoft.com/office/drawing/2014/main" id="{7C23A371-6D85-F26E-8147-F8119BE8D972}"/>
                </a:ext>
              </a:extLst>
            </p:cNvPr>
            <p:cNvSpPr/>
            <p:nvPr/>
          </p:nvSpPr>
          <p:spPr>
            <a:xfrm>
              <a:off x="3993226" y="2416993"/>
              <a:ext cx="12424" cy="5477"/>
            </a:xfrm>
            <a:custGeom>
              <a:avLst/>
              <a:gdLst/>
              <a:ahLst/>
              <a:cxnLst/>
              <a:rect l="l" t="t" r="r" b="b"/>
              <a:pathLst>
                <a:path w="304" h="134" extrusionOk="0">
                  <a:moveTo>
                    <a:pt x="157" y="0"/>
                  </a:moveTo>
                  <a:cubicBezTo>
                    <a:pt x="97" y="12"/>
                    <a:pt x="49" y="24"/>
                    <a:pt x="0" y="36"/>
                  </a:cubicBezTo>
                  <a:lnTo>
                    <a:pt x="0" y="49"/>
                  </a:lnTo>
                  <a:lnTo>
                    <a:pt x="133" y="133"/>
                  </a:lnTo>
                  <a:cubicBezTo>
                    <a:pt x="194" y="109"/>
                    <a:pt x="243" y="97"/>
                    <a:pt x="303" y="84"/>
                  </a:cubicBezTo>
                  <a:lnTo>
                    <a:pt x="157" y="0"/>
                  </a:lnTo>
                  <a:close/>
                </a:path>
              </a:pathLst>
            </a:custGeom>
            <a:solidFill>
              <a:srgbClr val="20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850;p71">
              <a:extLst>
                <a:ext uri="{FF2B5EF4-FFF2-40B4-BE49-F238E27FC236}">
                  <a16:creationId xmlns:a16="http://schemas.microsoft.com/office/drawing/2014/main" id="{7524292C-22AA-BFAB-CB6B-43B373DC65BB}"/>
                </a:ext>
              </a:extLst>
            </p:cNvPr>
            <p:cNvSpPr/>
            <p:nvPr/>
          </p:nvSpPr>
          <p:spPr>
            <a:xfrm>
              <a:off x="4001605" y="2429336"/>
              <a:ext cx="42219" cy="17901"/>
            </a:xfrm>
            <a:custGeom>
              <a:avLst/>
              <a:gdLst/>
              <a:ahLst/>
              <a:cxnLst/>
              <a:rect l="l" t="t" r="r" b="b"/>
              <a:pathLst>
                <a:path w="1033" h="438" extrusionOk="0">
                  <a:moveTo>
                    <a:pt x="923" y="1"/>
                  </a:moveTo>
                  <a:cubicBezTo>
                    <a:pt x="850" y="14"/>
                    <a:pt x="778" y="38"/>
                    <a:pt x="693" y="62"/>
                  </a:cubicBezTo>
                  <a:cubicBezTo>
                    <a:pt x="669" y="62"/>
                    <a:pt x="645" y="74"/>
                    <a:pt x="608" y="74"/>
                  </a:cubicBezTo>
                  <a:lnTo>
                    <a:pt x="912" y="244"/>
                  </a:lnTo>
                  <a:cubicBezTo>
                    <a:pt x="923" y="244"/>
                    <a:pt x="936" y="244"/>
                    <a:pt x="960" y="232"/>
                  </a:cubicBezTo>
                  <a:lnTo>
                    <a:pt x="1033" y="62"/>
                  </a:lnTo>
                  <a:lnTo>
                    <a:pt x="923" y="1"/>
                  </a:lnTo>
                  <a:close/>
                  <a:moveTo>
                    <a:pt x="450" y="122"/>
                  </a:moveTo>
                  <a:lnTo>
                    <a:pt x="195" y="195"/>
                  </a:lnTo>
                  <a:cubicBezTo>
                    <a:pt x="159" y="208"/>
                    <a:pt x="135" y="219"/>
                    <a:pt x="98" y="232"/>
                  </a:cubicBezTo>
                  <a:cubicBezTo>
                    <a:pt x="62" y="244"/>
                    <a:pt x="38" y="244"/>
                    <a:pt x="1" y="256"/>
                  </a:cubicBezTo>
                  <a:lnTo>
                    <a:pt x="305" y="438"/>
                  </a:lnTo>
                  <a:cubicBezTo>
                    <a:pt x="329" y="426"/>
                    <a:pt x="365" y="414"/>
                    <a:pt x="402" y="402"/>
                  </a:cubicBezTo>
                  <a:cubicBezTo>
                    <a:pt x="426" y="389"/>
                    <a:pt x="462" y="389"/>
                    <a:pt x="486" y="378"/>
                  </a:cubicBezTo>
                  <a:cubicBezTo>
                    <a:pt x="572" y="353"/>
                    <a:pt x="656" y="329"/>
                    <a:pt x="753" y="292"/>
                  </a:cubicBezTo>
                  <a:lnTo>
                    <a:pt x="450" y="122"/>
                  </a:lnTo>
                  <a:close/>
                </a:path>
              </a:pathLst>
            </a:custGeom>
            <a:solidFill>
              <a:srgbClr val="292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851;p71">
              <a:extLst>
                <a:ext uri="{FF2B5EF4-FFF2-40B4-BE49-F238E27FC236}">
                  <a16:creationId xmlns:a16="http://schemas.microsoft.com/office/drawing/2014/main" id="{B6CA631A-17EE-FFB3-6F0F-DB8038FFEC72}"/>
                </a:ext>
              </a:extLst>
            </p:cNvPr>
            <p:cNvSpPr/>
            <p:nvPr/>
          </p:nvSpPr>
          <p:spPr>
            <a:xfrm>
              <a:off x="3960939" y="2445234"/>
              <a:ext cx="23868" cy="13937"/>
            </a:xfrm>
            <a:custGeom>
              <a:avLst/>
              <a:gdLst/>
              <a:ahLst/>
              <a:cxnLst/>
              <a:rect l="l" t="t" r="r" b="b"/>
              <a:pathLst>
                <a:path w="584" h="341" extrusionOk="0">
                  <a:moveTo>
                    <a:pt x="583" y="0"/>
                  </a:moveTo>
                  <a:lnTo>
                    <a:pt x="583" y="0"/>
                  </a:lnTo>
                  <a:cubicBezTo>
                    <a:pt x="535" y="13"/>
                    <a:pt x="486" y="25"/>
                    <a:pt x="450" y="37"/>
                  </a:cubicBezTo>
                  <a:lnTo>
                    <a:pt x="450" y="61"/>
                  </a:lnTo>
                  <a:lnTo>
                    <a:pt x="14" y="304"/>
                  </a:lnTo>
                  <a:lnTo>
                    <a:pt x="1" y="340"/>
                  </a:lnTo>
                  <a:lnTo>
                    <a:pt x="583" y="0"/>
                  </a:lnTo>
                  <a:close/>
                </a:path>
              </a:pathLst>
            </a:custGeom>
            <a:solidFill>
              <a:srgbClr val="48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852;p71">
              <a:extLst>
                <a:ext uri="{FF2B5EF4-FFF2-40B4-BE49-F238E27FC236}">
                  <a16:creationId xmlns:a16="http://schemas.microsoft.com/office/drawing/2014/main" id="{0D205136-1522-C1CE-49DE-187313D0FA1E}"/>
                </a:ext>
              </a:extLst>
            </p:cNvPr>
            <p:cNvSpPr/>
            <p:nvPr/>
          </p:nvSpPr>
          <p:spPr>
            <a:xfrm>
              <a:off x="3959468" y="2439798"/>
              <a:ext cx="54602" cy="22846"/>
            </a:xfrm>
            <a:custGeom>
              <a:avLst/>
              <a:gdLst/>
              <a:ahLst/>
              <a:cxnLst/>
              <a:rect l="l" t="t" r="r" b="b"/>
              <a:pathLst>
                <a:path w="1336" h="559" extrusionOk="0">
                  <a:moveTo>
                    <a:pt x="1032" y="0"/>
                  </a:moveTo>
                  <a:lnTo>
                    <a:pt x="923" y="36"/>
                  </a:lnTo>
                  <a:cubicBezTo>
                    <a:pt x="886" y="49"/>
                    <a:pt x="862" y="60"/>
                    <a:pt x="826" y="60"/>
                  </a:cubicBezTo>
                  <a:cubicBezTo>
                    <a:pt x="765" y="85"/>
                    <a:pt x="692" y="109"/>
                    <a:pt x="619" y="133"/>
                  </a:cubicBezTo>
                  <a:lnTo>
                    <a:pt x="37" y="473"/>
                  </a:lnTo>
                  <a:lnTo>
                    <a:pt x="1" y="558"/>
                  </a:lnTo>
                  <a:cubicBezTo>
                    <a:pt x="50" y="546"/>
                    <a:pt x="85" y="534"/>
                    <a:pt x="134" y="522"/>
                  </a:cubicBezTo>
                  <a:cubicBezTo>
                    <a:pt x="316" y="473"/>
                    <a:pt x="511" y="424"/>
                    <a:pt x="692" y="364"/>
                  </a:cubicBezTo>
                  <a:cubicBezTo>
                    <a:pt x="716" y="364"/>
                    <a:pt x="741" y="352"/>
                    <a:pt x="778" y="340"/>
                  </a:cubicBezTo>
                  <a:cubicBezTo>
                    <a:pt x="826" y="327"/>
                    <a:pt x="862" y="316"/>
                    <a:pt x="911" y="303"/>
                  </a:cubicBezTo>
                  <a:cubicBezTo>
                    <a:pt x="935" y="291"/>
                    <a:pt x="972" y="291"/>
                    <a:pt x="996" y="279"/>
                  </a:cubicBezTo>
                  <a:cubicBezTo>
                    <a:pt x="1105" y="243"/>
                    <a:pt x="1214" y="206"/>
                    <a:pt x="1336" y="182"/>
                  </a:cubicBezTo>
                  <a:lnTo>
                    <a:pt x="1032" y="0"/>
                  </a:lnTo>
                  <a:close/>
                </a:path>
              </a:pathLst>
            </a:custGeom>
            <a:solidFill>
              <a:srgbClr val="48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853;p71">
              <a:extLst>
                <a:ext uri="{FF2B5EF4-FFF2-40B4-BE49-F238E27FC236}">
                  <a16:creationId xmlns:a16="http://schemas.microsoft.com/office/drawing/2014/main" id="{8A7AB6EF-4DF1-9992-FCC2-51A5491C4BCA}"/>
                </a:ext>
              </a:extLst>
            </p:cNvPr>
            <p:cNvSpPr/>
            <p:nvPr/>
          </p:nvSpPr>
          <p:spPr>
            <a:xfrm>
              <a:off x="3961471" y="2446746"/>
              <a:ext cx="17901" cy="10953"/>
            </a:xfrm>
            <a:custGeom>
              <a:avLst/>
              <a:gdLst/>
              <a:ahLst/>
              <a:cxnLst/>
              <a:rect l="l" t="t" r="r" b="b"/>
              <a:pathLst>
                <a:path w="438" h="268" extrusionOk="0">
                  <a:moveTo>
                    <a:pt x="437" y="0"/>
                  </a:moveTo>
                  <a:lnTo>
                    <a:pt x="219" y="73"/>
                  </a:lnTo>
                  <a:cubicBezTo>
                    <a:pt x="170" y="97"/>
                    <a:pt x="122" y="109"/>
                    <a:pt x="73" y="121"/>
                  </a:cubicBezTo>
                  <a:lnTo>
                    <a:pt x="1" y="267"/>
                  </a:lnTo>
                  <a:lnTo>
                    <a:pt x="437" y="24"/>
                  </a:lnTo>
                  <a:lnTo>
                    <a:pt x="437" y="0"/>
                  </a:lnTo>
                  <a:close/>
                </a:path>
              </a:pathLst>
            </a:custGeom>
            <a:solidFill>
              <a:srgbClr val="BAB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854;p71">
              <a:extLst>
                <a:ext uri="{FF2B5EF4-FFF2-40B4-BE49-F238E27FC236}">
                  <a16:creationId xmlns:a16="http://schemas.microsoft.com/office/drawing/2014/main" id="{B209A1C3-2A4F-B42D-6075-4254D1CB827A}"/>
                </a:ext>
              </a:extLst>
            </p:cNvPr>
            <p:cNvSpPr/>
            <p:nvPr/>
          </p:nvSpPr>
          <p:spPr>
            <a:xfrm>
              <a:off x="4019996" y="2432319"/>
              <a:ext cx="18882" cy="8991"/>
            </a:xfrm>
            <a:custGeom>
              <a:avLst/>
              <a:gdLst/>
              <a:ahLst/>
              <a:cxnLst/>
              <a:rect l="l" t="t" r="r" b="b"/>
              <a:pathLst>
                <a:path w="462" h="220" extrusionOk="0">
                  <a:moveTo>
                    <a:pt x="158" y="1"/>
                  </a:moveTo>
                  <a:cubicBezTo>
                    <a:pt x="109" y="25"/>
                    <a:pt x="61" y="38"/>
                    <a:pt x="0" y="49"/>
                  </a:cubicBezTo>
                  <a:lnTo>
                    <a:pt x="303" y="219"/>
                  </a:lnTo>
                  <a:cubicBezTo>
                    <a:pt x="316" y="219"/>
                    <a:pt x="340" y="208"/>
                    <a:pt x="364" y="208"/>
                  </a:cubicBezTo>
                  <a:cubicBezTo>
                    <a:pt x="400" y="195"/>
                    <a:pt x="425" y="183"/>
                    <a:pt x="462" y="171"/>
                  </a:cubicBezTo>
                  <a:lnTo>
                    <a:pt x="158" y="1"/>
                  </a:lnTo>
                  <a:close/>
                </a:path>
              </a:pathLst>
            </a:custGeom>
            <a:solidFill>
              <a:srgbClr val="201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855;p71">
              <a:extLst>
                <a:ext uri="{FF2B5EF4-FFF2-40B4-BE49-F238E27FC236}">
                  <a16:creationId xmlns:a16="http://schemas.microsoft.com/office/drawing/2014/main" id="{A21B7438-047C-C499-F948-7899C6712A04}"/>
                </a:ext>
              </a:extLst>
            </p:cNvPr>
            <p:cNvSpPr/>
            <p:nvPr/>
          </p:nvSpPr>
          <p:spPr>
            <a:xfrm>
              <a:off x="4172727" y="2588074"/>
              <a:ext cx="46142" cy="50147"/>
            </a:xfrm>
            <a:custGeom>
              <a:avLst/>
              <a:gdLst/>
              <a:ahLst/>
              <a:cxnLst/>
              <a:rect l="l" t="t" r="r" b="b"/>
              <a:pathLst>
                <a:path w="1129" h="1227" extrusionOk="0">
                  <a:moveTo>
                    <a:pt x="1129" y="0"/>
                  </a:moveTo>
                  <a:lnTo>
                    <a:pt x="1" y="655"/>
                  </a:lnTo>
                  <a:lnTo>
                    <a:pt x="1" y="1226"/>
                  </a:lnTo>
                  <a:lnTo>
                    <a:pt x="1129" y="571"/>
                  </a:lnTo>
                  <a:lnTo>
                    <a:pt x="1129"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856;p71">
              <a:extLst>
                <a:ext uri="{FF2B5EF4-FFF2-40B4-BE49-F238E27FC236}">
                  <a16:creationId xmlns:a16="http://schemas.microsoft.com/office/drawing/2014/main" id="{FCBB5CE6-8E06-73B0-F6EE-6585F4EC9038}"/>
                </a:ext>
              </a:extLst>
            </p:cNvPr>
            <p:cNvSpPr/>
            <p:nvPr/>
          </p:nvSpPr>
          <p:spPr>
            <a:xfrm>
              <a:off x="3876625" y="2477971"/>
              <a:ext cx="29835" cy="71972"/>
            </a:xfrm>
            <a:custGeom>
              <a:avLst/>
              <a:gdLst/>
              <a:ahLst/>
              <a:cxnLst/>
              <a:rect l="l" t="t" r="r" b="b"/>
              <a:pathLst>
                <a:path w="730" h="1761" extrusionOk="0">
                  <a:moveTo>
                    <a:pt x="1" y="0"/>
                  </a:moveTo>
                  <a:lnTo>
                    <a:pt x="1" y="1348"/>
                  </a:lnTo>
                  <a:lnTo>
                    <a:pt x="729" y="1760"/>
                  </a:lnTo>
                  <a:lnTo>
                    <a:pt x="729" y="413"/>
                  </a:lnTo>
                  <a:lnTo>
                    <a:pt x="1"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857;p71">
              <a:extLst>
                <a:ext uri="{FF2B5EF4-FFF2-40B4-BE49-F238E27FC236}">
                  <a16:creationId xmlns:a16="http://schemas.microsoft.com/office/drawing/2014/main" id="{1AC31D1D-B7AC-9C98-BF4F-7C5D75DF927C}"/>
                </a:ext>
              </a:extLst>
            </p:cNvPr>
            <p:cNvSpPr/>
            <p:nvPr/>
          </p:nvSpPr>
          <p:spPr>
            <a:xfrm>
              <a:off x="4454444" y="2265694"/>
              <a:ext cx="46674" cy="56115"/>
            </a:xfrm>
            <a:custGeom>
              <a:avLst/>
              <a:gdLst/>
              <a:ahLst/>
              <a:cxnLst/>
              <a:rect l="l" t="t" r="r" b="b"/>
              <a:pathLst>
                <a:path w="1142" h="1373" extrusionOk="0">
                  <a:moveTo>
                    <a:pt x="570" y="0"/>
                  </a:moveTo>
                  <a:lnTo>
                    <a:pt x="1" y="1372"/>
                  </a:lnTo>
                  <a:lnTo>
                    <a:pt x="1141" y="717"/>
                  </a:lnTo>
                  <a:lnTo>
                    <a:pt x="570" y="0"/>
                  </a:lnTo>
                  <a:close/>
                </a:path>
              </a:pathLst>
            </a:custGeom>
            <a:solidFill>
              <a:srgbClr val="FBC7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858;p71">
              <a:extLst>
                <a:ext uri="{FF2B5EF4-FFF2-40B4-BE49-F238E27FC236}">
                  <a16:creationId xmlns:a16="http://schemas.microsoft.com/office/drawing/2014/main" id="{8492D4CB-CE6F-DA18-A14D-98192444303F}"/>
                </a:ext>
              </a:extLst>
            </p:cNvPr>
            <p:cNvSpPr/>
            <p:nvPr/>
          </p:nvSpPr>
          <p:spPr>
            <a:xfrm>
              <a:off x="4456896" y="2268187"/>
              <a:ext cx="41728" cy="50638"/>
            </a:xfrm>
            <a:custGeom>
              <a:avLst/>
              <a:gdLst/>
              <a:ahLst/>
              <a:cxnLst/>
              <a:rect l="l" t="t" r="r" b="b"/>
              <a:pathLst>
                <a:path w="1021" h="1239" extrusionOk="0">
                  <a:moveTo>
                    <a:pt x="510" y="73"/>
                  </a:moveTo>
                  <a:lnTo>
                    <a:pt x="972" y="643"/>
                  </a:lnTo>
                  <a:lnTo>
                    <a:pt x="62" y="1166"/>
                  </a:lnTo>
                  <a:lnTo>
                    <a:pt x="510" y="73"/>
                  </a:lnTo>
                  <a:close/>
                  <a:moveTo>
                    <a:pt x="510" y="1"/>
                  </a:moveTo>
                  <a:lnTo>
                    <a:pt x="1" y="1238"/>
                  </a:lnTo>
                  <a:lnTo>
                    <a:pt x="1020" y="643"/>
                  </a:lnTo>
                  <a:lnTo>
                    <a:pt x="510"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859;p71">
              <a:extLst>
                <a:ext uri="{FF2B5EF4-FFF2-40B4-BE49-F238E27FC236}">
                  <a16:creationId xmlns:a16="http://schemas.microsoft.com/office/drawing/2014/main" id="{4A45273B-80E5-EFD0-746E-B7B06E8FF765}"/>
                </a:ext>
              </a:extLst>
            </p:cNvPr>
            <p:cNvSpPr/>
            <p:nvPr/>
          </p:nvSpPr>
          <p:spPr>
            <a:xfrm>
              <a:off x="4475287" y="2280080"/>
              <a:ext cx="4986" cy="23337"/>
            </a:xfrm>
            <a:custGeom>
              <a:avLst/>
              <a:gdLst/>
              <a:ahLst/>
              <a:cxnLst/>
              <a:rect l="l" t="t" r="r" b="b"/>
              <a:pathLst>
                <a:path w="122" h="571" extrusionOk="0">
                  <a:moveTo>
                    <a:pt x="122" y="1"/>
                  </a:moveTo>
                  <a:lnTo>
                    <a:pt x="0" y="61"/>
                  </a:lnTo>
                  <a:lnTo>
                    <a:pt x="12" y="438"/>
                  </a:lnTo>
                  <a:lnTo>
                    <a:pt x="109" y="389"/>
                  </a:lnTo>
                  <a:lnTo>
                    <a:pt x="122" y="1"/>
                  </a:lnTo>
                  <a:close/>
                  <a:moveTo>
                    <a:pt x="105" y="408"/>
                  </a:moveTo>
                  <a:cubicBezTo>
                    <a:pt x="103" y="408"/>
                    <a:pt x="101" y="410"/>
                    <a:pt x="97" y="413"/>
                  </a:cubicBezTo>
                  <a:lnTo>
                    <a:pt x="24" y="449"/>
                  </a:lnTo>
                  <a:cubicBezTo>
                    <a:pt x="12" y="462"/>
                    <a:pt x="12" y="462"/>
                    <a:pt x="12" y="474"/>
                  </a:cubicBezTo>
                  <a:lnTo>
                    <a:pt x="12" y="559"/>
                  </a:lnTo>
                  <a:cubicBezTo>
                    <a:pt x="12" y="571"/>
                    <a:pt x="12" y="571"/>
                    <a:pt x="24" y="571"/>
                  </a:cubicBezTo>
                  <a:lnTo>
                    <a:pt x="97" y="522"/>
                  </a:lnTo>
                  <a:cubicBezTo>
                    <a:pt x="109" y="522"/>
                    <a:pt x="109" y="510"/>
                    <a:pt x="109" y="498"/>
                  </a:cubicBezTo>
                  <a:lnTo>
                    <a:pt x="109" y="425"/>
                  </a:lnTo>
                  <a:cubicBezTo>
                    <a:pt x="109" y="417"/>
                    <a:pt x="109" y="408"/>
                    <a:pt x="105" y="408"/>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860;p71">
              <a:extLst>
                <a:ext uri="{FF2B5EF4-FFF2-40B4-BE49-F238E27FC236}">
                  <a16:creationId xmlns:a16="http://schemas.microsoft.com/office/drawing/2014/main" id="{AA1E6291-7D13-14B0-A432-ACEDC6B032EF}"/>
                </a:ext>
              </a:extLst>
            </p:cNvPr>
            <p:cNvSpPr/>
            <p:nvPr/>
          </p:nvSpPr>
          <p:spPr>
            <a:xfrm>
              <a:off x="4831837" y="2052967"/>
              <a:ext cx="46674" cy="56033"/>
            </a:xfrm>
            <a:custGeom>
              <a:avLst/>
              <a:gdLst/>
              <a:ahLst/>
              <a:cxnLst/>
              <a:rect l="l" t="t" r="r" b="b"/>
              <a:pathLst>
                <a:path w="1142" h="1371" extrusionOk="0">
                  <a:moveTo>
                    <a:pt x="571" y="0"/>
                  </a:moveTo>
                  <a:lnTo>
                    <a:pt x="1" y="1371"/>
                  </a:lnTo>
                  <a:lnTo>
                    <a:pt x="1141" y="716"/>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61;p71">
              <a:extLst>
                <a:ext uri="{FF2B5EF4-FFF2-40B4-BE49-F238E27FC236}">
                  <a16:creationId xmlns:a16="http://schemas.microsoft.com/office/drawing/2014/main" id="{5CC9A9D6-92F6-1A28-23EC-D6079E9FE29C}"/>
                </a:ext>
              </a:extLst>
            </p:cNvPr>
            <p:cNvSpPr/>
            <p:nvPr/>
          </p:nvSpPr>
          <p:spPr>
            <a:xfrm>
              <a:off x="4834330" y="2055909"/>
              <a:ext cx="41728" cy="50638"/>
            </a:xfrm>
            <a:custGeom>
              <a:avLst/>
              <a:gdLst/>
              <a:ahLst/>
              <a:cxnLst/>
              <a:rect l="l" t="t" r="r" b="b"/>
              <a:pathLst>
                <a:path w="1021" h="1239" extrusionOk="0">
                  <a:moveTo>
                    <a:pt x="510" y="61"/>
                  </a:moveTo>
                  <a:lnTo>
                    <a:pt x="972" y="644"/>
                  </a:lnTo>
                  <a:lnTo>
                    <a:pt x="61" y="1166"/>
                  </a:lnTo>
                  <a:lnTo>
                    <a:pt x="510" y="61"/>
                  </a:lnTo>
                  <a:close/>
                  <a:moveTo>
                    <a:pt x="510" y="1"/>
                  </a:moveTo>
                  <a:lnTo>
                    <a:pt x="1" y="1239"/>
                  </a:lnTo>
                  <a:lnTo>
                    <a:pt x="1020" y="644"/>
                  </a:lnTo>
                  <a:lnTo>
                    <a:pt x="5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62;p71">
              <a:extLst>
                <a:ext uri="{FF2B5EF4-FFF2-40B4-BE49-F238E27FC236}">
                  <a16:creationId xmlns:a16="http://schemas.microsoft.com/office/drawing/2014/main" id="{5022F43D-A76D-F122-F980-8920DFA0BB78}"/>
                </a:ext>
              </a:extLst>
            </p:cNvPr>
            <p:cNvSpPr/>
            <p:nvPr/>
          </p:nvSpPr>
          <p:spPr>
            <a:xfrm>
              <a:off x="4852681" y="2067312"/>
              <a:ext cx="4986" cy="23582"/>
            </a:xfrm>
            <a:custGeom>
              <a:avLst/>
              <a:gdLst/>
              <a:ahLst/>
              <a:cxnLst/>
              <a:rect l="l" t="t" r="r" b="b"/>
              <a:pathLst>
                <a:path w="122" h="577" extrusionOk="0">
                  <a:moveTo>
                    <a:pt x="122" y="1"/>
                  </a:moveTo>
                  <a:lnTo>
                    <a:pt x="0" y="73"/>
                  </a:lnTo>
                  <a:lnTo>
                    <a:pt x="13" y="437"/>
                  </a:lnTo>
                  <a:lnTo>
                    <a:pt x="110" y="389"/>
                  </a:lnTo>
                  <a:lnTo>
                    <a:pt x="122" y="1"/>
                  </a:lnTo>
                  <a:close/>
                  <a:moveTo>
                    <a:pt x="97" y="413"/>
                  </a:moveTo>
                  <a:lnTo>
                    <a:pt x="25" y="462"/>
                  </a:lnTo>
                  <a:cubicBezTo>
                    <a:pt x="13" y="462"/>
                    <a:pt x="13" y="474"/>
                    <a:pt x="13" y="486"/>
                  </a:cubicBezTo>
                  <a:lnTo>
                    <a:pt x="13" y="571"/>
                  </a:lnTo>
                  <a:cubicBezTo>
                    <a:pt x="13" y="571"/>
                    <a:pt x="13" y="577"/>
                    <a:pt x="16" y="577"/>
                  </a:cubicBezTo>
                  <a:cubicBezTo>
                    <a:pt x="18" y="577"/>
                    <a:pt x="21" y="575"/>
                    <a:pt x="25" y="571"/>
                  </a:cubicBezTo>
                  <a:lnTo>
                    <a:pt x="97" y="534"/>
                  </a:lnTo>
                  <a:cubicBezTo>
                    <a:pt x="110" y="534"/>
                    <a:pt x="110" y="523"/>
                    <a:pt x="110" y="510"/>
                  </a:cubicBezTo>
                  <a:lnTo>
                    <a:pt x="110" y="426"/>
                  </a:lnTo>
                  <a:cubicBezTo>
                    <a:pt x="110" y="413"/>
                    <a:pt x="110" y="413"/>
                    <a:pt x="97" y="4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63;p71">
              <a:extLst>
                <a:ext uri="{FF2B5EF4-FFF2-40B4-BE49-F238E27FC236}">
                  <a16:creationId xmlns:a16="http://schemas.microsoft.com/office/drawing/2014/main" id="{5085807D-4DD8-0A0A-FF55-FE538F60F9A5}"/>
                </a:ext>
              </a:extLst>
            </p:cNvPr>
            <p:cNvSpPr/>
            <p:nvPr/>
          </p:nvSpPr>
          <p:spPr>
            <a:xfrm>
              <a:off x="4092418" y="2544425"/>
              <a:ext cx="43159" cy="28813"/>
            </a:xfrm>
            <a:custGeom>
              <a:avLst/>
              <a:gdLst/>
              <a:ahLst/>
              <a:cxnLst/>
              <a:rect l="l" t="t" r="r" b="b"/>
              <a:pathLst>
                <a:path w="1056" h="705" extrusionOk="0">
                  <a:moveTo>
                    <a:pt x="1055" y="0"/>
                  </a:moveTo>
                  <a:lnTo>
                    <a:pt x="0" y="607"/>
                  </a:lnTo>
                  <a:lnTo>
                    <a:pt x="0" y="704"/>
                  </a:lnTo>
                  <a:lnTo>
                    <a:pt x="1055" y="97"/>
                  </a:lnTo>
                  <a:lnTo>
                    <a:pt x="1055" y="0"/>
                  </a:lnTo>
                  <a:close/>
                </a:path>
              </a:pathLst>
            </a:custGeom>
            <a:solidFill>
              <a:srgbClr val="D0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64;p71">
              <a:extLst>
                <a:ext uri="{FF2B5EF4-FFF2-40B4-BE49-F238E27FC236}">
                  <a16:creationId xmlns:a16="http://schemas.microsoft.com/office/drawing/2014/main" id="{91581A81-83EE-B8C4-FDD2-E4CC3B0402FE}"/>
                </a:ext>
              </a:extLst>
            </p:cNvPr>
            <p:cNvSpPr/>
            <p:nvPr/>
          </p:nvSpPr>
          <p:spPr>
            <a:xfrm>
              <a:off x="4020487" y="2502738"/>
              <a:ext cx="115090" cy="66495"/>
            </a:xfrm>
            <a:custGeom>
              <a:avLst/>
              <a:gdLst/>
              <a:ahLst/>
              <a:cxnLst/>
              <a:rect l="l" t="t" r="r" b="b"/>
              <a:pathLst>
                <a:path w="2816" h="1627" extrusionOk="0">
                  <a:moveTo>
                    <a:pt x="1044" y="1"/>
                  </a:moveTo>
                  <a:lnTo>
                    <a:pt x="0" y="608"/>
                  </a:lnTo>
                  <a:lnTo>
                    <a:pt x="1760" y="1627"/>
                  </a:lnTo>
                  <a:lnTo>
                    <a:pt x="2815" y="1020"/>
                  </a:lnTo>
                  <a:lnTo>
                    <a:pt x="1044" y="1"/>
                  </a:lnTo>
                  <a:close/>
                </a:path>
              </a:pathLst>
            </a:custGeom>
            <a:solidFill>
              <a:srgbClr val="F2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65;p71">
              <a:extLst>
                <a:ext uri="{FF2B5EF4-FFF2-40B4-BE49-F238E27FC236}">
                  <a16:creationId xmlns:a16="http://schemas.microsoft.com/office/drawing/2014/main" id="{D67AF848-8BCF-387C-EFCB-B745789DC84E}"/>
                </a:ext>
              </a:extLst>
            </p:cNvPr>
            <p:cNvSpPr/>
            <p:nvPr/>
          </p:nvSpPr>
          <p:spPr>
            <a:xfrm>
              <a:off x="4020487" y="2527546"/>
              <a:ext cx="71972" cy="45693"/>
            </a:xfrm>
            <a:custGeom>
              <a:avLst/>
              <a:gdLst/>
              <a:ahLst/>
              <a:cxnLst/>
              <a:rect l="l" t="t" r="r" b="b"/>
              <a:pathLst>
                <a:path w="1761" h="1118" extrusionOk="0">
                  <a:moveTo>
                    <a:pt x="0" y="1"/>
                  </a:moveTo>
                  <a:lnTo>
                    <a:pt x="0" y="98"/>
                  </a:lnTo>
                  <a:lnTo>
                    <a:pt x="1760" y="1117"/>
                  </a:lnTo>
                  <a:lnTo>
                    <a:pt x="1760" y="1020"/>
                  </a:lnTo>
                  <a:lnTo>
                    <a:pt x="0" y="1"/>
                  </a:lnTo>
                  <a:close/>
                </a:path>
              </a:pathLst>
            </a:custGeom>
            <a:solidFill>
              <a:srgbClr val="DA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66;p71">
              <a:extLst>
                <a:ext uri="{FF2B5EF4-FFF2-40B4-BE49-F238E27FC236}">
                  <a16:creationId xmlns:a16="http://schemas.microsoft.com/office/drawing/2014/main" id="{507F418B-4181-0CFB-6FFD-50BFBA2612DC}"/>
                </a:ext>
              </a:extLst>
            </p:cNvPr>
            <p:cNvSpPr/>
            <p:nvPr/>
          </p:nvSpPr>
          <p:spPr>
            <a:xfrm>
              <a:off x="4068591" y="2511688"/>
              <a:ext cx="531" cy="3515"/>
            </a:xfrm>
            <a:custGeom>
              <a:avLst/>
              <a:gdLst/>
              <a:ahLst/>
              <a:cxnLst/>
              <a:rect l="l" t="t" r="r" b="b"/>
              <a:pathLst>
                <a:path w="13" h="86" extrusionOk="0">
                  <a:moveTo>
                    <a:pt x="12" y="0"/>
                  </a:moveTo>
                  <a:cubicBezTo>
                    <a:pt x="12" y="0"/>
                    <a:pt x="12" y="13"/>
                    <a:pt x="1" y="13"/>
                  </a:cubicBezTo>
                  <a:lnTo>
                    <a:pt x="1" y="86"/>
                  </a:lnTo>
                  <a:cubicBezTo>
                    <a:pt x="12" y="73"/>
                    <a:pt x="12" y="73"/>
                    <a:pt x="12" y="61"/>
                  </a:cubicBezTo>
                  <a:lnTo>
                    <a:pt x="12"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7;p71">
              <a:extLst>
                <a:ext uri="{FF2B5EF4-FFF2-40B4-BE49-F238E27FC236}">
                  <a16:creationId xmlns:a16="http://schemas.microsoft.com/office/drawing/2014/main" id="{C8BE39F1-A754-9DE0-E90A-B3BD5E0748DC}"/>
                </a:ext>
              </a:extLst>
            </p:cNvPr>
            <p:cNvSpPr/>
            <p:nvPr/>
          </p:nvSpPr>
          <p:spPr>
            <a:xfrm>
              <a:off x="4063114" y="2512179"/>
              <a:ext cx="5517" cy="5477"/>
            </a:xfrm>
            <a:custGeom>
              <a:avLst/>
              <a:gdLst/>
              <a:ahLst/>
              <a:cxnLst/>
              <a:rect l="l" t="t" r="r" b="b"/>
              <a:pathLst>
                <a:path w="135" h="134" extrusionOk="0">
                  <a:moveTo>
                    <a:pt x="135" y="1"/>
                  </a:moveTo>
                  <a:cubicBezTo>
                    <a:pt x="135" y="25"/>
                    <a:pt x="122" y="37"/>
                    <a:pt x="98" y="37"/>
                  </a:cubicBezTo>
                  <a:cubicBezTo>
                    <a:pt x="73" y="61"/>
                    <a:pt x="38" y="61"/>
                    <a:pt x="1" y="61"/>
                  </a:cubicBezTo>
                  <a:lnTo>
                    <a:pt x="1" y="134"/>
                  </a:lnTo>
                  <a:cubicBezTo>
                    <a:pt x="38" y="134"/>
                    <a:pt x="73" y="122"/>
                    <a:pt x="98" y="110"/>
                  </a:cubicBezTo>
                  <a:cubicBezTo>
                    <a:pt x="122" y="98"/>
                    <a:pt x="135" y="85"/>
                    <a:pt x="135" y="74"/>
                  </a:cubicBezTo>
                  <a:lnTo>
                    <a:pt x="135"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68;p71">
              <a:extLst>
                <a:ext uri="{FF2B5EF4-FFF2-40B4-BE49-F238E27FC236}">
                  <a16:creationId xmlns:a16="http://schemas.microsoft.com/office/drawing/2014/main" id="{6D65D068-E129-9059-4E61-9968B8D082BD}"/>
                </a:ext>
              </a:extLst>
            </p:cNvPr>
            <p:cNvSpPr/>
            <p:nvPr/>
          </p:nvSpPr>
          <p:spPr>
            <a:xfrm>
              <a:off x="4057678" y="2511688"/>
              <a:ext cx="5477" cy="5967"/>
            </a:xfrm>
            <a:custGeom>
              <a:avLst/>
              <a:gdLst/>
              <a:ahLst/>
              <a:cxnLst/>
              <a:rect l="l" t="t" r="r" b="b"/>
              <a:pathLst>
                <a:path w="134" h="146" extrusionOk="0">
                  <a:moveTo>
                    <a:pt x="1" y="0"/>
                  </a:moveTo>
                  <a:lnTo>
                    <a:pt x="1" y="61"/>
                  </a:lnTo>
                  <a:cubicBezTo>
                    <a:pt x="1" y="86"/>
                    <a:pt x="12" y="110"/>
                    <a:pt x="37" y="122"/>
                  </a:cubicBezTo>
                  <a:cubicBezTo>
                    <a:pt x="73" y="134"/>
                    <a:pt x="98" y="146"/>
                    <a:pt x="134" y="146"/>
                  </a:cubicBezTo>
                  <a:lnTo>
                    <a:pt x="134" y="73"/>
                  </a:lnTo>
                  <a:cubicBezTo>
                    <a:pt x="98" y="73"/>
                    <a:pt x="73" y="73"/>
                    <a:pt x="37" y="49"/>
                  </a:cubicBezTo>
                  <a:cubicBezTo>
                    <a:pt x="12" y="37"/>
                    <a:pt x="1" y="25"/>
                    <a:pt x="1" y="0"/>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69;p71">
              <a:extLst>
                <a:ext uri="{FF2B5EF4-FFF2-40B4-BE49-F238E27FC236}">
                  <a16:creationId xmlns:a16="http://schemas.microsoft.com/office/drawing/2014/main" id="{C80698A2-2A0A-3014-0515-39241FDF518E}"/>
                </a:ext>
              </a:extLst>
            </p:cNvPr>
            <p:cNvSpPr/>
            <p:nvPr/>
          </p:nvSpPr>
          <p:spPr>
            <a:xfrm>
              <a:off x="4057188" y="2508459"/>
              <a:ext cx="12424" cy="6376"/>
            </a:xfrm>
            <a:custGeom>
              <a:avLst/>
              <a:gdLst/>
              <a:ahLst/>
              <a:cxnLst/>
              <a:rect l="l" t="t" r="r" b="b"/>
              <a:pathLst>
                <a:path w="304" h="156" extrusionOk="0">
                  <a:moveTo>
                    <a:pt x="150" y="1"/>
                  </a:moveTo>
                  <a:cubicBezTo>
                    <a:pt x="116" y="1"/>
                    <a:pt x="79" y="7"/>
                    <a:pt x="49" y="19"/>
                  </a:cubicBezTo>
                  <a:cubicBezTo>
                    <a:pt x="0" y="55"/>
                    <a:pt x="0" y="104"/>
                    <a:pt x="49" y="128"/>
                  </a:cubicBezTo>
                  <a:cubicBezTo>
                    <a:pt x="79" y="146"/>
                    <a:pt x="116" y="156"/>
                    <a:pt x="150" y="156"/>
                  </a:cubicBezTo>
                  <a:cubicBezTo>
                    <a:pt x="185" y="156"/>
                    <a:pt x="218" y="146"/>
                    <a:pt x="243" y="128"/>
                  </a:cubicBezTo>
                  <a:cubicBezTo>
                    <a:pt x="304" y="104"/>
                    <a:pt x="304" y="55"/>
                    <a:pt x="243" y="19"/>
                  </a:cubicBezTo>
                  <a:cubicBezTo>
                    <a:pt x="218" y="7"/>
                    <a:pt x="185" y="1"/>
                    <a:pt x="150" y="1"/>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70;p71">
              <a:extLst>
                <a:ext uri="{FF2B5EF4-FFF2-40B4-BE49-F238E27FC236}">
                  <a16:creationId xmlns:a16="http://schemas.microsoft.com/office/drawing/2014/main" id="{1573FBC1-68A3-11F2-B146-F89B52B28C97}"/>
                </a:ext>
              </a:extLst>
            </p:cNvPr>
            <p:cNvSpPr/>
            <p:nvPr/>
          </p:nvSpPr>
          <p:spPr>
            <a:xfrm>
              <a:off x="4080484" y="2519126"/>
              <a:ext cx="531" cy="3024"/>
            </a:xfrm>
            <a:custGeom>
              <a:avLst/>
              <a:gdLst/>
              <a:ahLst/>
              <a:cxnLst/>
              <a:rect l="l" t="t" r="r" b="b"/>
              <a:pathLst>
                <a:path w="13" h="74" extrusionOk="0">
                  <a:moveTo>
                    <a:pt x="13" y="1"/>
                  </a:moveTo>
                  <a:lnTo>
                    <a:pt x="1" y="74"/>
                  </a:lnTo>
                  <a:cubicBezTo>
                    <a:pt x="13" y="61"/>
                    <a:pt x="13" y="61"/>
                    <a:pt x="13" y="49"/>
                  </a:cubicBezTo>
                  <a:lnTo>
                    <a:pt x="13"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871;p71">
              <a:extLst>
                <a:ext uri="{FF2B5EF4-FFF2-40B4-BE49-F238E27FC236}">
                  <a16:creationId xmlns:a16="http://schemas.microsoft.com/office/drawing/2014/main" id="{05D102B5-D832-8D75-2402-B774281E6E2C}"/>
                </a:ext>
              </a:extLst>
            </p:cNvPr>
            <p:cNvSpPr/>
            <p:nvPr/>
          </p:nvSpPr>
          <p:spPr>
            <a:xfrm>
              <a:off x="4075007" y="2519126"/>
              <a:ext cx="6008" cy="5477"/>
            </a:xfrm>
            <a:custGeom>
              <a:avLst/>
              <a:gdLst/>
              <a:ahLst/>
              <a:cxnLst/>
              <a:rect l="l" t="t" r="r" b="b"/>
              <a:pathLst>
                <a:path w="147" h="134" extrusionOk="0">
                  <a:moveTo>
                    <a:pt x="147" y="1"/>
                  </a:moveTo>
                  <a:cubicBezTo>
                    <a:pt x="135" y="12"/>
                    <a:pt x="122" y="37"/>
                    <a:pt x="111" y="37"/>
                  </a:cubicBezTo>
                  <a:cubicBezTo>
                    <a:pt x="74" y="61"/>
                    <a:pt x="38" y="61"/>
                    <a:pt x="1" y="61"/>
                  </a:cubicBezTo>
                  <a:lnTo>
                    <a:pt x="1" y="134"/>
                  </a:lnTo>
                  <a:cubicBezTo>
                    <a:pt x="38" y="134"/>
                    <a:pt x="74" y="122"/>
                    <a:pt x="111" y="110"/>
                  </a:cubicBezTo>
                  <a:cubicBezTo>
                    <a:pt x="122" y="98"/>
                    <a:pt x="135" y="85"/>
                    <a:pt x="135" y="74"/>
                  </a:cubicBezTo>
                  <a:lnTo>
                    <a:pt x="147"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872;p71">
              <a:extLst>
                <a:ext uri="{FF2B5EF4-FFF2-40B4-BE49-F238E27FC236}">
                  <a16:creationId xmlns:a16="http://schemas.microsoft.com/office/drawing/2014/main" id="{D04FF9EF-0854-BD82-AEA0-CF3932EA7160}"/>
                </a:ext>
              </a:extLst>
            </p:cNvPr>
            <p:cNvSpPr/>
            <p:nvPr/>
          </p:nvSpPr>
          <p:spPr>
            <a:xfrm>
              <a:off x="4069572" y="2518636"/>
              <a:ext cx="5477" cy="5967"/>
            </a:xfrm>
            <a:custGeom>
              <a:avLst/>
              <a:gdLst/>
              <a:ahLst/>
              <a:cxnLst/>
              <a:rect l="l" t="t" r="r" b="b"/>
              <a:pathLst>
                <a:path w="134" h="146" extrusionOk="0">
                  <a:moveTo>
                    <a:pt x="1" y="0"/>
                  </a:moveTo>
                  <a:lnTo>
                    <a:pt x="1" y="61"/>
                  </a:lnTo>
                  <a:cubicBezTo>
                    <a:pt x="1" y="86"/>
                    <a:pt x="13" y="110"/>
                    <a:pt x="49" y="122"/>
                  </a:cubicBezTo>
                  <a:cubicBezTo>
                    <a:pt x="74" y="134"/>
                    <a:pt x="110" y="146"/>
                    <a:pt x="134" y="146"/>
                  </a:cubicBezTo>
                  <a:lnTo>
                    <a:pt x="134" y="73"/>
                  </a:lnTo>
                  <a:cubicBezTo>
                    <a:pt x="110" y="73"/>
                    <a:pt x="74" y="73"/>
                    <a:pt x="49" y="49"/>
                  </a:cubicBezTo>
                  <a:cubicBezTo>
                    <a:pt x="13" y="37"/>
                    <a:pt x="1" y="13"/>
                    <a:pt x="1" y="0"/>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873;p71">
              <a:extLst>
                <a:ext uri="{FF2B5EF4-FFF2-40B4-BE49-F238E27FC236}">
                  <a16:creationId xmlns:a16="http://schemas.microsoft.com/office/drawing/2014/main" id="{DC8F484C-2534-5B90-B6C2-D614461EDB9F}"/>
                </a:ext>
              </a:extLst>
            </p:cNvPr>
            <p:cNvSpPr/>
            <p:nvPr/>
          </p:nvSpPr>
          <p:spPr>
            <a:xfrm>
              <a:off x="4069081" y="2515407"/>
              <a:ext cx="12465" cy="6376"/>
            </a:xfrm>
            <a:custGeom>
              <a:avLst/>
              <a:gdLst/>
              <a:ahLst/>
              <a:cxnLst/>
              <a:rect l="l" t="t" r="r" b="b"/>
              <a:pathLst>
                <a:path w="305" h="156" extrusionOk="0">
                  <a:moveTo>
                    <a:pt x="154" y="1"/>
                  </a:moveTo>
                  <a:cubicBezTo>
                    <a:pt x="119" y="1"/>
                    <a:pt x="86" y="7"/>
                    <a:pt x="61" y="19"/>
                  </a:cubicBezTo>
                  <a:cubicBezTo>
                    <a:pt x="0" y="55"/>
                    <a:pt x="0" y="103"/>
                    <a:pt x="61" y="128"/>
                  </a:cubicBezTo>
                  <a:cubicBezTo>
                    <a:pt x="86" y="146"/>
                    <a:pt x="119" y="155"/>
                    <a:pt x="154" y="155"/>
                  </a:cubicBezTo>
                  <a:cubicBezTo>
                    <a:pt x="189" y="155"/>
                    <a:pt x="225" y="146"/>
                    <a:pt x="256" y="128"/>
                  </a:cubicBezTo>
                  <a:cubicBezTo>
                    <a:pt x="304" y="103"/>
                    <a:pt x="304" y="55"/>
                    <a:pt x="256" y="19"/>
                  </a:cubicBezTo>
                  <a:cubicBezTo>
                    <a:pt x="225" y="7"/>
                    <a:pt x="189" y="1"/>
                    <a:pt x="154" y="1"/>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874;p71">
              <a:extLst>
                <a:ext uri="{FF2B5EF4-FFF2-40B4-BE49-F238E27FC236}">
                  <a16:creationId xmlns:a16="http://schemas.microsoft.com/office/drawing/2014/main" id="{E1CECE79-7FBB-6314-1343-D2323859F761}"/>
                </a:ext>
              </a:extLst>
            </p:cNvPr>
            <p:cNvSpPr/>
            <p:nvPr/>
          </p:nvSpPr>
          <p:spPr>
            <a:xfrm>
              <a:off x="4092867" y="2525584"/>
              <a:ext cx="41" cy="3515"/>
            </a:xfrm>
            <a:custGeom>
              <a:avLst/>
              <a:gdLst/>
              <a:ahLst/>
              <a:cxnLst/>
              <a:rect l="l" t="t" r="r" b="b"/>
              <a:pathLst>
                <a:path w="1" h="86" extrusionOk="0">
                  <a:moveTo>
                    <a:pt x="1" y="0"/>
                  </a:moveTo>
                  <a:lnTo>
                    <a:pt x="1" y="61"/>
                  </a:lnTo>
                  <a:lnTo>
                    <a:pt x="1" y="86"/>
                  </a:lnTo>
                  <a:lnTo>
                    <a:pt x="1" y="13"/>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875;p71">
              <a:extLst>
                <a:ext uri="{FF2B5EF4-FFF2-40B4-BE49-F238E27FC236}">
                  <a16:creationId xmlns:a16="http://schemas.microsoft.com/office/drawing/2014/main" id="{1AC0AE34-BE4B-94AC-90E4-238299AB0178}"/>
                </a:ext>
              </a:extLst>
            </p:cNvPr>
            <p:cNvSpPr/>
            <p:nvPr/>
          </p:nvSpPr>
          <p:spPr>
            <a:xfrm>
              <a:off x="4087432" y="2526074"/>
              <a:ext cx="5477" cy="5477"/>
            </a:xfrm>
            <a:custGeom>
              <a:avLst/>
              <a:gdLst/>
              <a:ahLst/>
              <a:cxnLst/>
              <a:rect l="l" t="t" r="r" b="b"/>
              <a:pathLst>
                <a:path w="134" h="134" extrusionOk="0">
                  <a:moveTo>
                    <a:pt x="134" y="1"/>
                  </a:moveTo>
                  <a:lnTo>
                    <a:pt x="98" y="37"/>
                  </a:lnTo>
                  <a:cubicBezTo>
                    <a:pt x="74" y="61"/>
                    <a:pt x="37" y="61"/>
                    <a:pt x="1" y="61"/>
                  </a:cubicBezTo>
                  <a:lnTo>
                    <a:pt x="1" y="134"/>
                  </a:lnTo>
                  <a:cubicBezTo>
                    <a:pt x="37" y="134"/>
                    <a:pt x="61" y="122"/>
                    <a:pt x="98" y="109"/>
                  </a:cubicBezTo>
                  <a:lnTo>
                    <a:pt x="134" y="74"/>
                  </a:lnTo>
                  <a:lnTo>
                    <a:pt x="134"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876;p71">
              <a:extLst>
                <a:ext uri="{FF2B5EF4-FFF2-40B4-BE49-F238E27FC236}">
                  <a16:creationId xmlns:a16="http://schemas.microsoft.com/office/drawing/2014/main" id="{DEBE07AA-F965-153C-A09C-02BCBEC8C186}"/>
                </a:ext>
              </a:extLst>
            </p:cNvPr>
            <p:cNvSpPr/>
            <p:nvPr/>
          </p:nvSpPr>
          <p:spPr>
            <a:xfrm>
              <a:off x="4081955" y="2525584"/>
              <a:ext cx="5517" cy="5967"/>
            </a:xfrm>
            <a:custGeom>
              <a:avLst/>
              <a:gdLst/>
              <a:ahLst/>
              <a:cxnLst/>
              <a:rect l="l" t="t" r="r" b="b"/>
              <a:pathLst>
                <a:path w="135" h="146" extrusionOk="0">
                  <a:moveTo>
                    <a:pt x="1" y="0"/>
                  </a:moveTo>
                  <a:lnTo>
                    <a:pt x="1" y="61"/>
                  </a:lnTo>
                  <a:cubicBezTo>
                    <a:pt x="1" y="86"/>
                    <a:pt x="13" y="110"/>
                    <a:pt x="38" y="121"/>
                  </a:cubicBezTo>
                  <a:cubicBezTo>
                    <a:pt x="62" y="134"/>
                    <a:pt x="98" y="146"/>
                    <a:pt x="135" y="146"/>
                  </a:cubicBezTo>
                  <a:lnTo>
                    <a:pt x="135" y="73"/>
                  </a:lnTo>
                  <a:cubicBezTo>
                    <a:pt x="98" y="73"/>
                    <a:pt x="62" y="73"/>
                    <a:pt x="38" y="49"/>
                  </a:cubicBezTo>
                  <a:cubicBezTo>
                    <a:pt x="13" y="37"/>
                    <a:pt x="1" y="13"/>
                    <a:pt x="1" y="0"/>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877;p71">
              <a:extLst>
                <a:ext uri="{FF2B5EF4-FFF2-40B4-BE49-F238E27FC236}">
                  <a16:creationId xmlns:a16="http://schemas.microsoft.com/office/drawing/2014/main" id="{FD83598D-0C39-EAED-AD4A-0A45C6D4924E}"/>
                </a:ext>
              </a:extLst>
            </p:cNvPr>
            <p:cNvSpPr/>
            <p:nvPr/>
          </p:nvSpPr>
          <p:spPr>
            <a:xfrm>
              <a:off x="4080974" y="2522355"/>
              <a:ext cx="12465" cy="6376"/>
            </a:xfrm>
            <a:custGeom>
              <a:avLst/>
              <a:gdLst/>
              <a:ahLst/>
              <a:cxnLst/>
              <a:rect l="l" t="t" r="r" b="b"/>
              <a:pathLst>
                <a:path w="305" h="156" extrusionOk="0">
                  <a:moveTo>
                    <a:pt x="154" y="1"/>
                  </a:moveTo>
                  <a:cubicBezTo>
                    <a:pt x="119" y="1"/>
                    <a:pt x="86" y="7"/>
                    <a:pt x="62" y="19"/>
                  </a:cubicBezTo>
                  <a:cubicBezTo>
                    <a:pt x="1" y="55"/>
                    <a:pt x="1" y="103"/>
                    <a:pt x="62" y="128"/>
                  </a:cubicBezTo>
                  <a:cubicBezTo>
                    <a:pt x="86" y="146"/>
                    <a:pt x="119" y="155"/>
                    <a:pt x="154" y="155"/>
                  </a:cubicBezTo>
                  <a:cubicBezTo>
                    <a:pt x="189" y="155"/>
                    <a:pt x="225" y="146"/>
                    <a:pt x="256" y="128"/>
                  </a:cubicBezTo>
                  <a:cubicBezTo>
                    <a:pt x="304" y="103"/>
                    <a:pt x="304" y="55"/>
                    <a:pt x="256" y="19"/>
                  </a:cubicBezTo>
                  <a:cubicBezTo>
                    <a:pt x="225" y="7"/>
                    <a:pt x="189" y="1"/>
                    <a:pt x="154" y="1"/>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878;p71">
              <a:extLst>
                <a:ext uri="{FF2B5EF4-FFF2-40B4-BE49-F238E27FC236}">
                  <a16:creationId xmlns:a16="http://schemas.microsoft.com/office/drawing/2014/main" id="{77C3079B-5DBF-48F1-F9F8-2025C353D1C4}"/>
                </a:ext>
              </a:extLst>
            </p:cNvPr>
            <p:cNvSpPr/>
            <p:nvPr/>
          </p:nvSpPr>
          <p:spPr>
            <a:xfrm>
              <a:off x="4104761" y="2532491"/>
              <a:ext cx="41" cy="3556"/>
            </a:xfrm>
            <a:custGeom>
              <a:avLst/>
              <a:gdLst/>
              <a:ahLst/>
              <a:cxnLst/>
              <a:rect l="l" t="t" r="r" b="b"/>
              <a:pathLst>
                <a:path w="1" h="87" extrusionOk="0">
                  <a:moveTo>
                    <a:pt x="1" y="1"/>
                  </a:moveTo>
                  <a:lnTo>
                    <a:pt x="1" y="62"/>
                  </a:lnTo>
                  <a:lnTo>
                    <a:pt x="1" y="86"/>
                  </a:lnTo>
                  <a:lnTo>
                    <a:pt x="1" y="14"/>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879;p71">
              <a:extLst>
                <a:ext uri="{FF2B5EF4-FFF2-40B4-BE49-F238E27FC236}">
                  <a16:creationId xmlns:a16="http://schemas.microsoft.com/office/drawing/2014/main" id="{2E842D9B-B9E8-BAFA-0F11-67EA6E29ED6E}"/>
                </a:ext>
              </a:extLst>
            </p:cNvPr>
            <p:cNvSpPr/>
            <p:nvPr/>
          </p:nvSpPr>
          <p:spPr>
            <a:xfrm>
              <a:off x="4099325" y="2533022"/>
              <a:ext cx="5477" cy="5477"/>
            </a:xfrm>
            <a:custGeom>
              <a:avLst/>
              <a:gdLst/>
              <a:ahLst/>
              <a:cxnLst/>
              <a:rect l="l" t="t" r="r" b="b"/>
              <a:pathLst>
                <a:path w="134" h="134" extrusionOk="0">
                  <a:moveTo>
                    <a:pt x="134" y="1"/>
                  </a:moveTo>
                  <a:lnTo>
                    <a:pt x="98" y="37"/>
                  </a:lnTo>
                  <a:cubicBezTo>
                    <a:pt x="74" y="61"/>
                    <a:pt x="37" y="61"/>
                    <a:pt x="1" y="61"/>
                  </a:cubicBezTo>
                  <a:lnTo>
                    <a:pt x="1" y="134"/>
                  </a:lnTo>
                  <a:cubicBezTo>
                    <a:pt x="37" y="134"/>
                    <a:pt x="74" y="122"/>
                    <a:pt x="98" y="109"/>
                  </a:cubicBezTo>
                  <a:lnTo>
                    <a:pt x="134" y="73"/>
                  </a:lnTo>
                  <a:lnTo>
                    <a:pt x="134"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880;p71">
              <a:extLst>
                <a:ext uri="{FF2B5EF4-FFF2-40B4-BE49-F238E27FC236}">
                  <a16:creationId xmlns:a16="http://schemas.microsoft.com/office/drawing/2014/main" id="{879AB5F1-326D-422D-A835-05D006C2812F}"/>
                </a:ext>
              </a:extLst>
            </p:cNvPr>
            <p:cNvSpPr/>
            <p:nvPr/>
          </p:nvSpPr>
          <p:spPr>
            <a:xfrm>
              <a:off x="4093889" y="2532491"/>
              <a:ext cx="5477" cy="6008"/>
            </a:xfrm>
            <a:custGeom>
              <a:avLst/>
              <a:gdLst/>
              <a:ahLst/>
              <a:cxnLst/>
              <a:rect l="l" t="t" r="r" b="b"/>
              <a:pathLst>
                <a:path w="134" h="147" extrusionOk="0">
                  <a:moveTo>
                    <a:pt x="0" y="1"/>
                  </a:moveTo>
                  <a:lnTo>
                    <a:pt x="0" y="62"/>
                  </a:lnTo>
                  <a:cubicBezTo>
                    <a:pt x="0" y="86"/>
                    <a:pt x="13" y="98"/>
                    <a:pt x="37" y="122"/>
                  </a:cubicBezTo>
                  <a:cubicBezTo>
                    <a:pt x="61" y="135"/>
                    <a:pt x="97" y="147"/>
                    <a:pt x="134" y="147"/>
                  </a:cubicBezTo>
                  <a:lnTo>
                    <a:pt x="134" y="74"/>
                  </a:lnTo>
                  <a:cubicBezTo>
                    <a:pt x="97" y="74"/>
                    <a:pt x="61" y="74"/>
                    <a:pt x="37" y="50"/>
                  </a:cubicBezTo>
                  <a:cubicBezTo>
                    <a:pt x="13" y="38"/>
                    <a:pt x="0" y="14"/>
                    <a:pt x="0"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881;p71">
              <a:extLst>
                <a:ext uri="{FF2B5EF4-FFF2-40B4-BE49-F238E27FC236}">
                  <a16:creationId xmlns:a16="http://schemas.microsoft.com/office/drawing/2014/main" id="{6CB9C334-2ADB-7FA7-ECC8-5EDC535EC4B6}"/>
                </a:ext>
              </a:extLst>
            </p:cNvPr>
            <p:cNvSpPr/>
            <p:nvPr/>
          </p:nvSpPr>
          <p:spPr>
            <a:xfrm>
              <a:off x="4093399" y="2529303"/>
              <a:ext cx="11934" cy="6376"/>
            </a:xfrm>
            <a:custGeom>
              <a:avLst/>
              <a:gdLst/>
              <a:ahLst/>
              <a:cxnLst/>
              <a:rect l="l" t="t" r="r" b="b"/>
              <a:pathLst>
                <a:path w="292" h="156" extrusionOk="0">
                  <a:moveTo>
                    <a:pt x="141" y="1"/>
                  </a:moveTo>
                  <a:cubicBezTo>
                    <a:pt x="106" y="1"/>
                    <a:pt x="73" y="7"/>
                    <a:pt x="49" y="19"/>
                  </a:cubicBezTo>
                  <a:cubicBezTo>
                    <a:pt x="0" y="55"/>
                    <a:pt x="0" y="103"/>
                    <a:pt x="49" y="128"/>
                  </a:cubicBezTo>
                  <a:cubicBezTo>
                    <a:pt x="73" y="146"/>
                    <a:pt x="110" y="155"/>
                    <a:pt x="146" y="155"/>
                  </a:cubicBezTo>
                  <a:cubicBezTo>
                    <a:pt x="182" y="155"/>
                    <a:pt x="219" y="146"/>
                    <a:pt x="243" y="128"/>
                  </a:cubicBezTo>
                  <a:cubicBezTo>
                    <a:pt x="292" y="103"/>
                    <a:pt x="292" y="55"/>
                    <a:pt x="243" y="19"/>
                  </a:cubicBezTo>
                  <a:cubicBezTo>
                    <a:pt x="212" y="7"/>
                    <a:pt x="176" y="1"/>
                    <a:pt x="141" y="1"/>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882;p71">
              <a:extLst>
                <a:ext uri="{FF2B5EF4-FFF2-40B4-BE49-F238E27FC236}">
                  <a16:creationId xmlns:a16="http://schemas.microsoft.com/office/drawing/2014/main" id="{5EAAB9C9-9DDA-49E4-F669-5909ED3E1ACF}"/>
                </a:ext>
              </a:extLst>
            </p:cNvPr>
            <p:cNvSpPr/>
            <p:nvPr/>
          </p:nvSpPr>
          <p:spPr>
            <a:xfrm>
              <a:off x="4058659" y="2519617"/>
              <a:ext cx="531" cy="4005"/>
            </a:xfrm>
            <a:custGeom>
              <a:avLst/>
              <a:gdLst/>
              <a:ahLst/>
              <a:cxnLst/>
              <a:rect l="l" t="t" r="r" b="b"/>
              <a:pathLst>
                <a:path w="13" h="98" extrusionOk="0">
                  <a:moveTo>
                    <a:pt x="13" y="0"/>
                  </a:moveTo>
                  <a:cubicBezTo>
                    <a:pt x="13" y="0"/>
                    <a:pt x="13" y="13"/>
                    <a:pt x="1" y="25"/>
                  </a:cubicBezTo>
                  <a:lnTo>
                    <a:pt x="1" y="98"/>
                  </a:lnTo>
                  <a:cubicBezTo>
                    <a:pt x="13" y="86"/>
                    <a:pt x="13" y="73"/>
                    <a:pt x="13" y="62"/>
                  </a:cubicBezTo>
                  <a:lnTo>
                    <a:pt x="13" y="0"/>
                  </a:ln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883;p71">
              <a:extLst>
                <a:ext uri="{FF2B5EF4-FFF2-40B4-BE49-F238E27FC236}">
                  <a16:creationId xmlns:a16="http://schemas.microsoft.com/office/drawing/2014/main" id="{3FC912D1-C2A6-C43F-A5A8-65BA2D4EBA57}"/>
                </a:ext>
              </a:extLst>
            </p:cNvPr>
            <p:cNvSpPr/>
            <p:nvPr/>
          </p:nvSpPr>
          <p:spPr>
            <a:xfrm>
              <a:off x="4049750" y="2520598"/>
              <a:ext cx="8951" cy="6989"/>
            </a:xfrm>
            <a:custGeom>
              <a:avLst/>
              <a:gdLst/>
              <a:ahLst/>
              <a:cxnLst/>
              <a:rect l="l" t="t" r="r" b="b"/>
              <a:pathLst>
                <a:path w="219" h="171" extrusionOk="0">
                  <a:moveTo>
                    <a:pt x="219" y="1"/>
                  </a:moveTo>
                  <a:cubicBezTo>
                    <a:pt x="206" y="25"/>
                    <a:pt x="195" y="49"/>
                    <a:pt x="158" y="62"/>
                  </a:cubicBezTo>
                  <a:cubicBezTo>
                    <a:pt x="122" y="86"/>
                    <a:pt x="61" y="98"/>
                    <a:pt x="1" y="98"/>
                  </a:cubicBezTo>
                  <a:lnTo>
                    <a:pt x="1" y="171"/>
                  </a:lnTo>
                  <a:cubicBezTo>
                    <a:pt x="61" y="171"/>
                    <a:pt x="122" y="159"/>
                    <a:pt x="158" y="135"/>
                  </a:cubicBezTo>
                  <a:cubicBezTo>
                    <a:pt x="195" y="110"/>
                    <a:pt x="206" y="86"/>
                    <a:pt x="219" y="74"/>
                  </a:cubicBezTo>
                  <a:lnTo>
                    <a:pt x="219" y="1"/>
                  </a:ln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884;p71">
              <a:extLst>
                <a:ext uri="{FF2B5EF4-FFF2-40B4-BE49-F238E27FC236}">
                  <a16:creationId xmlns:a16="http://schemas.microsoft.com/office/drawing/2014/main" id="{A8745BFA-BDF0-678B-FA91-71DCA4E09050}"/>
                </a:ext>
              </a:extLst>
            </p:cNvPr>
            <p:cNvSpPr/>
            <p:nvPr/>
          </p:nvSpPr>
          <p:spPr>
            <a:xfrm>
              <a:off x="4040840" y="2519617"/>
              <a:ext cx="8951" cy="7970"/>
            </a:xfrm>
            <a:custGeom>
              <a:avLst/>
              <a:gdLst/>
              <a:ahLst/>
              <a:cxnLst/>
              <a:rect l="l" t="t" r="r" b="b"/>
              <a:pathLst>
                <a:path w="219" h="195" extrusionOk="0">
                  <a:moveTo>
                    <a:pt x="0" y="0"/>
                  </a:moveTo>
                  <a:lnTo>
                    <a:pt x="0" y="62"/>
                  </a:lnTo>
                  <a:cubicBezTo>
                    <a:pt x="0" y="98"/>
                    <a:pt x="24" y="122"/>
                    <a:pt x="60" y="159"/>
                  </a:cubicBezTo>
                  <a:cubicBezTo>
                    <a:pt x="109" y="183"/>
                    <a:pt x="157" y="195"/>
                    <a:pt x="219" y="195"/>
                  </a:cubicBezTo>
                  <a:lnTo>
                    <a:pt x="219" y="122"/>
                  </a:lnTo>
                  <a:cubicBezTo>
                    <a:pt x="157" y="122"/>
                    <a:pt x="109" y="110"/>
                    <a:pt x="60" y="86"/>
                  </a:cubicBezTo>
                  <a:cubicBezTo>
                    <a:pt x="24" y="62"/>
                    <a:pt x="0" y="25"/>
                    <a:pt x="0" y="0"/>
                  </a:cubicBezTo>
                  <a:close/>
                </a:path>
              </a:pathLst>
            </a:custGeom>
            <a:solidFill>
              <a:srgbClr val="FFB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885;p71">
              <a:extLst>
                <a:ext uri="{FF2B5EF4-FFF2-40B4-BE49-F238E27FC236}">
                  <a16:creationId xmlns:a16="http://schemas.microsoft.com/office/drawing/2014/main" id="{C6AA0486-7E03-51C9-D34F-AAB5E8E12C3D}"/>
                </a:ext>
              </a:extLst>
            </p:cNvPr>
            <p:cNvSpPr/>
            <p:nvPr/>
          </p:nvSpPr>
          <p:spPr>
            <a:xfrm>
              <a:off x="4039818" y="2514140"/>
              <a:ext cx="20353" cy="10504"/>
            </a:xfrm>
            <a:custGeom>
              <a:avLst/>
              <a:gdLst/>
              <a:ahLst/>
              <a:cxnLst/>
              <a:rect l="l" t="t" r="r" b="b"/>
              <a:pathLst>
                <a:path w="498" h="257" extrusionOk="0">
                  <a:moveTo>
                    <a:pt x="243" y="1"/>
                  </a:moveTo>
                  <a:cubicBezTo>
                    <a:pt x="186" y="1"/>
                    <a:pt x="128" y="13"/>
                    <a:pt x="85" y="37"/>
                  </a:cubicBezTo>
                  <a:cubicBezTo>
                    <a:pt x="1" y="86"/>
                    <a:pt x="1" y="171"/>
                    <a:pt x="85" y="220"/>
                  </a:cubicBezTo>
                  <a:cubicBezTo>
                    <a:pt x="134" y="244"/>
                    <a:pt x="192" y="256"/>
                    <a:pt x="248" y="256"/>
                  </a:cubicBezTo>
                  <a:cubicBezTo>
                    <a:pt x="304" y="256"/>
                    <a:pt x="359" y="244"/>
                    <a:pt x="401" y="220"/>
                  </a:cubicBezTo>
                  <a:cubicBezTo>
                    <a:pt x="498" y="171"/>
                    <a:pt x="498" y="86"/>
                    <a:pt x="401" y="37"/>
                  </a:cubicBezTo>
                  <a:cubicBezTo>
                    <a:pt x="359" y="13"/>
                    <a:pt x="301" y="1"/>
                    <a:pt x="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886;p71">
              <a:extLst>
                <a:ext uri="{FF2B5EF4-FFF2-40B4-BE49-F238E27FC236}">
                  <a16:creationId xmlns:a16="http://schemas.microsoft.com/office/drawing/2014/main" id="{EDA4C74A-211C-884B-09CA-A2D799550742}"/>
                </a:ext>
              </a:extLst>
            </p:cNvPr>
            <p:cNvSpPr/>
            <p:nvPr/>
          </p:nvSpPr>
          <p:spPr>
            <a:xfrm>
              <a:off x="4041821" y="2527055"/>
              <a:ext cx="490" cy="3515"/>
            </a:xfrm>
            <a:custGeom>
              <a:avLst/>
              <a:gdLst/>
              <a:ahLst/>
              <a:cxnLst/>
              <a:rect l="l" t="t" r="r" b="b"/>
              <a:pathLst>
                <a:path w="12" h="86" extrusionOk="0">
                  <a:moveTo>
                    <a:pt x="12" y="1"/>
                  </a:moveTo>
                  <a:cubicBezTo>
                    <a:pt x="12" y="13"/>
                    <a:pt x="0" y="13"/>
                    <a:pt x="0" y="25"/>
                  </a:cubicBezTo>
                  <a:lnTo>
                    <a:pt x="0" y="85"/>
                  </a:lnTo>
                  <a:cubicBezTo>
                    <a:pt x="0" y="85"/>
                    <a:pt x="0" y="74"/>
                    <a:pt x="12" y="74"/>
                  </a:cubicBezTo>
                  <a:lnTo>
                    <a:pt x="12"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887;p71">
              <a:extLst>
                <a:ext uri="{FF2B5EF4-FFF2-40B4-BE49-F238E27FC236}">
                  <a16:creationId xmlns:a16="http://schemas.microsoft.com/office/drawing/2014/main" id="{FBE89A8A-29A0-9A67-24BD-D3672A4395B6}"/>
                </a:ext>
              </a:extLst>
            </p:cNvPr>
            <p:cNvSpPr/>
            <p:nvPr/>
          </p:nvSpPr>
          <p:spPr>
            <a:xfrm>
              <a:off x="4036344" y="2528077"/>
              <a:ext cx="5517" cy="4986"/>
            </a:xfrm>
            <a:custGeom>
              <a:avLst/>
              <a:gdLst/>
              <a:ahLst/>
              <a:cxnLst/>
              <a:rect l="l" t="t" r="r" b="b"/>
              <a:pathLst>
                <a:path w="135" h="122" extrusionOk="0">
                  <a:moveTo>
                    <a:pt x="134" y="0"/>
                  </a:moveTo>
                  <a:cubicBezTo>
                    <a:pt x="134" y="12"/>
                    <a:pt x="122" y="25"/>
                    <a:pt x="97" y="36"/>
                  </a:cubicBezTo>
                  <a:cubicBezTo>
                    <a:pt x="73" y="49"/>
                    <a:pt x="37" y="60"/>
                    <a:pt x="0" y="60"/>
                  </a:cubicBezTo>
                  <a:lnTo>
                    <a:pt x="0" y="122"/>
                  </a:lnTo>
                  <a:cubicBezTo>
                    <a:pt x="37" y="122"/>
                    <a:pt x="73" y="122"/>
                    <a:pt x="97" y="97"/>
                  </a:cubicBezTo>
                  <a:cubicBezTo>
                    <a:pt x="122" y="85"/>
                    <a:pt x="134" y="73"/>
                    <a:pt x="134" y="60"/>
                  </a:cubicBezTo>
                  <a:lnTo>
                    <a:pt x="134"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888;p71">
              <a:extLst>
                <a:ext uri="{FF2B5EF4-FFF2-40B4-BE49-F238E27FC236}">
                  <a16:creationId xmlns:a16="http://schemas.microsoft.com/office/drawing/2014/main" id="{D21FF49E-2991-31DD-5425-D960D069CFA6}"/>
                </a:ext>
              </a:extLst>
            </p:cNvPr>
            <p:cNvSpPr/>
            <p:nvPr/>
          </p:nvSpPr>
          <p:spPr>
            <a:xfrm>
              <a:off x="4030909" y="2527055"/>
              <a:ext cx="5477" cy="6008"/>
            </a:xfrm>
            <a:custGeom>
              <a:avLst/>
              <a:gdLst/>
              <a:ahLst/>
              <a:cxnLst/>
              <a:rect l="l" t="t" r="r" b="b"/>
              <a:pathLst>
                <a:path w="134" h="147" extrusionOk="0">
                  <a:moveTo>
                    <a:pt x="0" y="1"/>
                  </a:moveTo>
                  <a:lnTo>
                    <a:pt x="0" y="74"/>
                  </a:lnTo>
                  <a:cubicBezTo>
                    <a:pt x="0" y="85"/>
                    <a:pt x="12" y="110"/>
                    <a:pt x="36" y="122"/>
                  </a:cubicBezTo>
                  <a:cubicBezTo>
                    <a:pt x="61" y="147"/>
                    <a:pt x="97" y="147"/>
                    <a:pt x="133" y="147"/>
                  </a:cubicBezTo>
                  <a:lnTo>
                    <a:pt x="133" y="85"/>
                  </a:lnTo>
                  <a:cubicBezTo>
                    <a:pt x="97" y="85"/>
                    <a:pt x="73" y="74"/>
                    <a:pt x="36" y="61"/>
                  </a:cubicBezTo>
                  <a:cubicBezTo>
                    <a:pt x="12" y="50"/>
                    <a:pt x="0" y="25"/>
                    <a:pt x="0"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889;p71">
              <a:extLst>
                <a:ext uri="{FF2B5EF4-FFF2-40B4-BE49-F238E27FC236}">
                  <a16:creationId xmlns:a16="http://schemas.microsoft.com/office/drawing/2014/main" id="{7CA86BA2-A315-2F4B-738C-144C8D11011C}"/>
                </a:ext>
              </a:extLst>
            </p:cNvPr>
            <p:cNvSpPr/>
            <p:nvPr/>
          </p:nvSpPr>
          <p:spPr>
            <a:xfrm>
              <a:off x="4030377" y="2523949"/>
              <a:ext cx="12465" cy="6376"/>
            </a:xfrm>
            <a:custGeom>
              <a:avLst/>
              <a:gdLst/>
              <a:ahLst/>
              <a:cxnLst/>
              <a:rect l="l" t="t" r="r" b="b"/>
              <a:pathLst>
                <a:path w="305" h="156" extrusionOk="0">
                  <a:moveTo>
                    <a:pt x="151" y="1"/>
                  </a:moveTo>
                  <a:cubicBezTo>
                    <a:pt x="116" y="1"/>
                    <a:pt x="80" y="10"/>
                    <a:pt x="49" y="28"/>
                  </a:cubicBezTo>
                  <a:cubicBezTo>
                    <a:pt x="1" y="53"/>
                    <a:pt x="1" y="101"/>
                    <a:pt x="49" y="137"/>
                  </a:cubicBezTo>
                  <a:cubicBezTo>
                    <a:pt x="80" y="149"/>
                    <a:pt x="116" y="155"/>
                    <a:pt x="151" y="155"/>
                  </a:cubicBezTo>
                  <a:cubicBezTo>
                    <a:pt x="186" y="155"/>
                    <a:pt x="219" y="149"/>
                    <a:pt x="243" y="137"/>
                  </a:cubicBezTo>
                  <a:cubicBezTo>
                    <a:pt x="305" y="101"/>
                    <a:pt x="305" y="53"/>
                    <a:pt x="243" y="28"/>
                  </a:cubicBezTo>
                  <a:cubicBezTo>
                    <a:pt x="219" y="10"/>
                    <a:pt x="186" y="1"/>
                    <a:pt x="151" y="1"/>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890;p71">
              <a:extLst>
                <a:ext uri="{FF2B5EF4-FFF2-40B4-BE49-F238E27FC236}">
                  <a16:creationId xmlns:a16="http://schemas.microsoft.com/office/drawing/2014/main" id="{F82E2AA5-9094-F1F0-9BBA-2B3F582AB1AE}"/>
                </a:ext>
              </a:extLst>
            </p:cNvPr>
            <p:cNvSpPr/>
            <p:nvPr/>
          </p:nvSpPr>
          <p:spPr>
            <a:xfrm>
              <a:off x="4069081" y="2527546"/>
              <a:ext cx="531" cy="3556"/>
            </a:xfrm>
            <a:custGeom>
              <a:avLst/>
              <a:gdLst/>
              <a:ahLst/>
              <a:cxnLst/>
              <a:rect l="l" t="t" r="r" b="b"/>
              <a:pathLst>
                <a:path w="13" h="87" extrusionOk="0">
                  <a:moveTo>
                    <a:pt x="13" y="1"/>
                  </a:moveTo>
                  <a:cubicBezTo>
                    <a:pt x="13" y="13"/>
                    <a:pt x="0" y="13"/>
                    <a:pt x="0" y="25"/>
                  </a:cubicBezTo>
                  <a:lnTo>
                    <a:pt x="0" y="86"/>
                  </a:lnTo>
                  <a:lnTo>
                    <a:pt x="13" y="73"/>
                  </a:lnTo>
                  <a:lnTo>
                    <a:pt x="13"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891;p71">
              <a:extLst>
                <a:ext uri="{FF2B5EF4-FFF2-40B4-BE49-F238E27FC236}">
                  <a16:creationId xmlns:a16="http://schemas.microsoft.com/office/drawing/2014/main" id="{44AE8FEB-C4AA-467B-FE61-3F4FF890348C}"/>
                </a:ext>
              </a:extLst>
            </p:cNvPr>
            <p:cNvSpPr/>
            <p:nvPr/>
          </p:nvSpPr>
          <p:spPr>
            <a:xfrm>
              <a:off x="4063645" y="2528526"/>
              <a:ext cx="5477" cy="5027"/>
            </a:xfrm>
            <a:custGeom>
              <a:avLst/>
              <a:gdLst/>
              <a:ahLst/>
              <a:cxnLst/>
              <a:rect l="l" t="t" r="r" b="b"/>
              <a:pathLst>
                <a:path w="134" h="123" extrusionOk="0">
                  <a:moveTo>
                    <a:pt x="133" y="1"/>
                  </a:moveTo>
                  <a:cubicBezTo>
                    <a:pt x="133" y="14"/>
                    <a:pt x="122" y="25"/>
                    <a:pt x="97" y="38"/>
                  </a:cubicBezTo>
                  <a:cubicBezTo>
                    <a:pt x="73" y="49"/>
                    <a:pt x="36" y="62"/>
                    <a:pt x="0" y="62"/>
                  </a:cubicBezTo>
                  <a:lnTo>
                    <a:pt x="0" y="122"/>
                  </a:lnTo>
                  <a:cubicBezTo>
                    <a:pt x="36" y="122"/>
                    <a:pt x="73" y="111"/>
                    <a:pt x="97" y="98"/>
                  </a:cubicBezTo>
                  <a:cubicBezTo>
                    <a:pt x="122" y="86"/>
                    <a:pt x="133" y="74"/>
                    <a:pt x="133" y="62"/>
                  </a:cubicBezTo>
                  <a:lnTo>
                    <a:pt x="133"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892;p71">
              <a:extLst>
                <a:ext uri="{FF2B5EF4-FFF2-40B4-BE49-F238E27FC236}">
                  <a16:creationId xmlns:a16="http://schemas.microsoft.com/office/drawing/2014/main" id="{B0EE28AA-296D-40EB-26D3-F68DD09F3248}"/>
                </a:ext>
              </a:extLst>
            </p:cNvPr>
            <p:cNvSpPr/>
            <p:nvPr/>
          </p:nvSpPr>
          <p:spPr>
            <a:xfrm>
              <a:off x="4058169" y="2527546"/>
              <a:ext cx="5517" cy="6008"/>
            </a:xfrm>
            <a:custGeom>
              <a:avLst/>
              <a:gdLst/>
              <a:ahLst/>
              <a:cxnLst/>
              <a:rect l="l" t="t" r="r" b="b"/>
              <a:pathLst>
                <a:path w="135" h="147" extrusionOk="0">
                  <a:moveTo>
                    <a:pt x="0" y="1"/>
                  </a:moveTo>
                  <a:lnTo>
                    <a:pt x="0" y="73"/>
                  </a:lnTo>
                  <a:cubicBezTo>
                    <a:pt x="0" y="86"/>
                    <a:pt x="13" y="110"/>
                    <a:pt x="37" y="122"/>
                  </a:cubicBezTo>
                  <a:cubicBezTo>
                    <a:pt x="73" y="135"/>
                    <a:pt x="97" y="146"/>
                    <a:pt x="134" y="146"/>
                  </a:cubicBezTo>
                  <a:lnTo>
                    <a:pt x="134" y="86"/>
                  </a:lnTo>
                  <a:cubicBezTo>
                    <a:pt x="97" y="86"/>
                    <a:pt x="73" y="73"/>
                    <a:pt x="37" y="62"/>
                  </a:cubicBezTo>
                  <a:cubicBezTo>
                    <a:pt x="13" y="38"/>
                    <a:pt x="0" y="25"/>
                    <a:pt x="0"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893;p71">
              <a:extLst>
                <a:ext uri="{FF2B5EF4-FFF2-40B4-BE49-F238E27FC236}">
                  <a16:creationId xmlns:a16="http://schemas.microsoft.com/office/drawing/2014/main" id="{AFF89CF4-82E2-3D67-AC2B-8E6ACA0E1B38}"/>
                </a:ext>
              </a:extLst>
            </p:cNvPr>
            <p:cNvSpPr/>
            <p:nvPr/>
          </p:nvSpPr>
          <p:spPr>
            <a:xfrm>
              <a:off x="4057678" y="2524480"/>
              <a:ext cx="12424" cy="6335"/>
            </a:xfrm>
            <a:custGeom>
              <a:avLst/>
              <a:gdLst/>
              <a:ahLst/>
              <a:cxnLst/>
              <a:rect l="l" t="t" r="r" b="b"/>
              <a:pathLst>
                <a:path w="304" h="155" extrusionOk="0">
                  <a:moveTo>
                    <a:pt x="151" y="0"/>
                  </a:moveTo>
                  <a:cubicBezTo>
                    <a:pt x="116" y="0"/>
                    <a:pt x="79" y="9"/>
                    <a:pt x="49" y="27"/>
                  </a:cubicBezTo>
                  <a:cubicBezTo>
                    <a:pt x="1" y="51"/>
                    <a:pt x="1" y="100"/>
                    <a:pt x="49" y="137"/>
                  </a:cubicBezTo>
                  <a:cubicBezTo>
                    <a:pt x="79" y="149"/>
                    <a:pt x="116" y="155"/>
                    <a:pt x="151" y="155"/>
                  </a:cubicBezTo>
                  <a:cubicBezTo>
                    <a:pt x="186" y="155"/>
                    <a:pt x="219" y="149"/>
                    <a:pt x="243" y="137"/>
                  </a:cubicBezTo>
                  <a:cubicBezTo>
                    <a:pt x="304" y="100"/>
                    <a:pt x="304" y="51"/>
                    <a:pt x="243" y="27"/>
                  </a:cubicBezTo>
                  <a:cubicBezTo>
                    <a:pt x="219" y="9"/>
                    <a:pt x="186" y="0"/>
                    <a:pt x="151" y="0"/>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894;p71">
              <a:extLst>
                <a:ext uri="{FF2B5EF4-FFF2-40B4-BE49-F238E27FC236}">
                  <a16:creationId xmlns:a16="http://schemas.microsoft.com/office/drawing/2014/main" id="{13798B2B-B176-9518-BD06-06B5C364DF28}"/>
                </a:ext>
              </a:extLst>
            </p:cNvPr>
            <p:cNvSpPr/>
            <p:nvPr/>
          </p:nvSpPr>
          <p:spPr>
            <a:xfrm>
              <a:off x="4055185" y="2535025"/>
              <a:ext cx="41" cy="2984"/>
            </a:xfrm>
            <a:custGeom>
              <a:avLst/>
              <a:gdLst/>
              <a:ahLst/>
              <a:cxnLst/>
              <a:rect l="l" t="t" r="r" b="b"/>
              <a:pathLst>
                <a:path w="1" h="73" extrusionOk="0">
                  <a:moveTo>
                    <a:pt x="1" y="0"/>
                  </a:moveTo>
                  <a:lnTo>
                    <a:pt x="1" y="60"/>
                  </a:lnTo>
                  <a:lnTo>
                    <a:pt x="1" y="73"/>
                  </a:lnTo>
                  <a:lnTo>
                    <a:pt x="1" y="12"/>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895;p71">
              <a:extLst>
                <a:ext uri="{FF2B5EF4-FFF2-40B4-BE49-F238E27FC236}">
                  <a16:creationId xmlns:a16="http://schemas.microsoft.com/office/drawing/2014/main" id="{D7751926-3A7D-130D-C5E3-E4B93D4565E0}"/>
                </a:ext>
              </a:extLst>
            </p:cNvPr>
            <p:cNvSpPr/>
            <p:nvPr/>
          </p:nvSpPr>
          <p:spPr>
            <a:xfrm>
              <a:off x="4049218" y="2535474"/>
              <a:ext cx="6008" cy="5027"/>
            </a:xfrm>
            <a:custGeom>
              <a:avLst/>
              <a:gdLst/>
              <a:ahLst/>
              <a:cxnLst/>
              <a:rect l="l" t="t" r="r" b="b"/>
              <a:pathLst>
                <a:path w="147" h="123" extrusionOk="0">
                  <a:moveTo>
                    <a:pt x="147" y="1"/>
                  </a:moveTo>
                  <a:lnTo>
                    <a:pt x="111" y="38"/>
                  </a:lnTo>
                  <a:cubicBezTo>
                    <a:pt x="74" y="49"/>
                    <a:pt x="38" y="62"/>
                    <a:pt x="1" y="62"/>
                  </a:cubicBezTo>
                  <a:lnTo>
                    <a:pt x="1" y="122"/>
                  </a:lnTo>
                  <a:cubicBezTo>
                    <a:pt x="38" y="122"/>
                    <a:pt x="74" y="122"/>
                    <a:pt x="111" y="110"/>
                  </a:cubicBezTo>
                  <a:cubicBezTo>
                    <a:pt x="122" y="98"/>
                    <a:pt x="135" y="86"/>
                    <a:pt x="147" y="62"/>
                  </a:cubicBezTo>
                  <a:lnTo>
                    <a:pt x="147"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896;p71">
              <a:extLst>
                <a:ext uri="{FF2B5EF4-FFF2-40B4-BE49-F238E27FC236}">
                  <a16:creationId xmlns:a16="http://schemas.microsoft.com/office/drawing/2014/main" id="{30729E92-D04D-F1EA-443E-BA815D542FB1}"/>
                </a:ext>
              </a:extLst>
            </p:cNvPr>
            <p:cNvSpPr/>
            <p:nvPr/>
          </p:nvSpPr>
          <p:spPr>
            <a:xfrm>
              <a:off x="4043783" y="2534493"/>
              <a:ext cx="5477" cy="6008"/>
            </a:xfrm>
            <a:custGeom>
              <a:avLst/>
              <a:gdLst/>
              <a:ahLst/>
              <a:cxnLst/>
              <a:rect l="l" t="t" r="r" b="b"/>
              <a:pathLst>
                <a:path w="134" h="147" extrusionOk="0">
                  <a:moveTo>
                    <a:pt x="1" y="1"/>
                  </a:moveTo>
                  <a:lnTo>
                    <a:pt x="1" y="73"/>
                  </a:lnTo>
                  <a:cubicBezTo>
                    <a:pt x="1" y="98"/>
                    <a:pt x="13" y="110"/>
                    <a:pt x="49" y="134"/>
                  </a:cubicBezTo>
                  <a:cubicBezTo>
                    <a:pt x="74" y="146"/>
                    <a:pt x="110" y="146"/>
                    <a:pt x="134" y="146"/>
                  </a:cubicBezTo>
                  <a:lnTo>
                    <a:pt x="134" y="86"/>
                  </a:lnTo>
                  <a:cubicBezTo>
                    <a:pt x="110" y="86"/>
                    <a:pt x="74" y="73"/>
                    <a:pt x="49" y="62"/>
                  </a:cubicBezTo>
                  <a:cubicBezTo>
                    <a:pt x="13" y="49"/>
                    <a:pt x="1" y="25"/>
                    <a:pt x="1"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897;p71">
              <a:extLst>
                <a:ext uri="{FF2B5EF4-FFF2-40B4-BE49-F238E27FC236}">
                  <a16:creationId xmlns:a16="http://schemas.microsoft.com/office/drawing/2014/main" id="{4E2EB6E4-4F01-E7FB-0EC6-0D087544DA67}"/>
                </a:ext>
              </a:extLst>
            </p:cNvPr>
            <p:cNvSpPr/>
            <p:nvPr/>
          </p:nvSpPr>
          <p:spPr>
            <a:xfrm>
              <a:off x="4043292" y="2531428"/>
              <a:ext cx="12465" cy="6703"/>
            </a:xfrm>
            <a:custGeom>
              <a:avLst/>
              <a:gdLst/>
              <a:ahLst/>
              <a:cxnLst/>
              <a:rect l="l" t="t" r="r" b="b"/>
              <a:pathLst>
                <a:path w="305" h="164" extrusionOk="0">
                  <a:moveTo>
                    <a:pt x="154" y="0"/>
                  </a:moveTo>
                  <a:cubicBezTo>
                    <a:pt x="119" y="0"/>
                    <a:pt x="86" y="9"/>
                    <a:pt x="61" y="27"/>
                  </a:cubicBezTo>
                  <a:cubicBezTo>
                    <a:pt x="0" y="51"/>
                    <a:pt x="0" y="112"/>
                    <a:pt x="61" y="137"/>
                  </a:cubicBezTo>
                  <a:cubicBezTo>
                    <a:pt x="86" y="155"/>
                    <a:pt x="119" y="164"/>
                    <a:pt x="154" y="164"/>
                  </a:cubicBezTo>
                  <a:cubicBezTo>
                    <a:pt x="189" y="164"/>
                    <a:pt x="225" y="155"/>
                    <a:pt x="256" y="137"/>
                  </a:cubicBezTo>
                  <a:cubicBezTo>
                    <a:pt x="304" y="112"/>
                    <a:pt x="304" y="51"/>
                    <a:pt x="256" y="27"/>
                  </a:cubicBezTo>
                  <a:cubicBezTo>
                    <a:pt x="225" y="9"/>
                    <a:pt x="189" y="0"/>
                    <a:pt x="154" y="0"/>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898;p71">
              <a:extLst>
                <a:ext uri="{FF2B5EF4-FFF2-40B4-BE49-F238E27FC236}">
                  <a16:creationId xmlns:a16="http://schemas.microsoft.com/office/drawing/2014/main" id="{403C7915-67AE-9E0A-CE8D-997099FFAE57}"/>
                </a:ext>
              </a:extLst>
            </p:cNvPr>
            <p:cNvSpPr/>
            <p:nvPr/>
          </p:nvSpPr>
          <p:spPr>
            <a:xfrm>
              <a:off x="4081955" y="2535025"/>
              <a:ext cx="41" cy="3474"/>
            </a:xfrm>
            <a:custGeom>
              <a:avLst/>
              <a:gdLst/>
              <a:ahLst/>
              <a:cxnLst/>
              <a:rect l="l" t="t" r="r" b="b"/>
              <a:pathLst>
                <a:path w="1" h="85" extrusionOk="0">
                  <a:moveTo>
                    <a:pt x="1" y="0"/>
                  </a:moveTo>
                  <a:lnTo>
                    <a:pt x="1" y="60"/>
                  </a:lnTo>
                  <a:lnTo>
                    <a:pt x="1" y="85"/>
                  </a:lnTo>
                  <a:lnTo>
                    <a:pt x="1" y="24"/>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899;p71">
              <a:extLst>
                <a:ext uri="{FF2B5EF4-FFF2-40B4-BE49-F238E27FC236}">
                  <a16:creationId xmlns:a16="http://schemas.microsoft.com/office/drawing/2014/main" id="{2452AF00-DE89-BE05-C9BB-AAC1B0008737}"/>
                </a:ext>
              </a:extLst>
            </p:cNvPr>
            <p:cNvSpPr/>
            <p:nvPr/>
          </p:nvSpPr>
          <p:spPr>
            <a:xfrm>
              <a:off x="4076519" y="2536006"/>
              <a:ext cx="5477" cy="4986"/>
            </a:xfrm>
            <a:custGeom>
              <a:avLst/>
              <a:gdLst/>
              <a:ahLst/>
              <a:cxnLst/>
              <a:rect l="l" t="t" r="r" b="b"/>
              <a:pathLst>
                <a:path w="134" h="122" extrusionOk="0">
                  <a:moveTo>
                    <a:pt x="134" y="0"/>
                  </a:moveTo>
                  <a:lnTo>
                    <a:pt x="98" y="36"/>
                  </a:lnTo>
                  <a:cubicBezTo>
                    <a:pt x="74" y="49"/>
                    <a:pt x="37" y="49"/>
                    <a:pt x="1" y="49"/>
                  </a:cubicBezTo>
                  <a:lnTo>
                    <a:pt x="1" y="122"/>
                  </a:lnTo>
                  <a:cubicBezTo>
                    <a:pt x="37" y="122"/>
                    <a:pt x="74" y="109"/>
                    <a:pt x="98" y="97"/>
                  </a:cubicBezTo>
                  <a:lnTo>
                    <a:pt x="134" y="61"/>
                  </a:lnTo>
                  <a:lnTo>
                    <a:pt x="134"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900;p71">
              <a:extLst>
                <a:ext uri="{FF2B5EF4-FFF2-40B4-BE49-F238E27FC236}">
                  <a16:creationId xmlns:a16="http://schemas.microsoft.com/office/drawing/2014/main" id="{E9E618DF-8EA7-7E4C-006F-F773DC471A55}"/>
                </a:ext>
              </a:extLst>
            </p:cNvPr>
            <p:cNvSpPr/>
            <p:nvPr/>
          </p:nvSpPr>
          <p:spPr>
            <a:xfrm>
              <a:off x="4071043" y="2535025"/>
              <a:ext cx="5517" cy="5967"/>
            </a:xfrm>
            <a:custGeom>
              <a:avLst/>
              <a:gdLst/>
              <a:ahLst/>
              <a:cxnLst/>
              <a:rect l="l" t="t" r="r" b="b"/>
              <a:pathLst>
                <a:path w="135" h="146" extrusionOk="0">
                  <a:moveTo>
                    <a:pt x="1" y="0"/>
                  </a:moveTo>
                  <a:lnTo>
                    <a:pt x="1" y="60"/>
                  </a:lnTo>
                  <a:cubicBezTo>
                    <a:pt x="1" y="85"/>
                    <a:pt x="13" y="109"/>
                    <a:pt x="38" y="121"/>
                  </a:cubicBezTo>
                  <a:cubicBezTo>
                    <a:pt x="62" y="133"/>
                    <a:pt x="98" y="146"/>
                    <a:pt x="135" y="146"/>
                  </a:cubicBezTo>
                  <a:lnTo>
                    <a:pt x="135" y="73"/>
                  </a:lnTo>
                  <a:cubicBezTo>
                    <a:pt x="98" y="73"/>
                    <a:pt x="62" y="73"/>
                    <a:pt x="38" y="60"/>
                  </a:cubicBezTo>
                  <a:cubicBezTo>
                    <a:pt x="13" y="36"/>
                    <a:pt x="1" y="24"/>
                    <a:pt x="1" y="0"/>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901;p71">
              <a:extLst>
                <a:ext uri="{FF2B5EF4-FFF2-40B4-BE49-F238E27FC236}">
                  <a16:creationId xmlns:a16="http://schemas.microsoft.com/office/drawing/2014/main" id="{9B304F20-F00D-07B6-5BC7-5FEF561B2286}"/>
                </a:ext>
              </a:extLst>
            </p:cNvPr>
            <p:cNvSpPr/>
            <p:nvPr/>
          </p:nvSpPr>
          <p:spPr>
            <a:xfrm>
              <a:off x="4070593" y="2531755"/>
              <a:ext cx="11934" cy="6498"/>
            </a:xfrm>
            <a:custGeom>
              <a:avLst/>
              <a:gdLst/>
              <a:ahLst/>
              <a:cxnLst/>
              <a:rect l="l" t="t" r="r" b="b"/>
              <a:pathLst>
                <a:path w="292" h="159" extrusionOk="0">
                  <a:moveTo>
                    <a:pt x="141" y="1"/>
                  </a:moveTo>
                  <a:cubicBezTo>
                    <a:pt x="106" y="1"/>
                    <a:pt x="73" y="7"/>
                    <a:pt x="49" y="19"/>
                  </a:cubicBezTo>
                  <a:cubicBezTo>
                    <a:pt x="0" y="56"/>
                    <a:pt x="0" y="104"/>
                    <a:pt x="49" y="140"/>
                  </a:cubicBezTo>
                  <a:cubicBezTo>
                    <a:pt x="73" y="152"/>
                    <a:pt x="109" y="159"/>
                    <a:pt x="146" y="159"/>
                  </a:cubicBezTo>
                  <a:cubicBezTo>
                    <a:pt x="182" y="159"/>
                    <a:pt x="219" y="152"/>
                    <a:pt x="243" y="140"/>
                  </a:cubicBezTo>
                  <a:cubicBezTo>
                    <a:pt x="291" y="104"/>
                    <a:pt x="291" y="56"/>
                    <a:pt x="243" y="19"/>
                  </a:cubicBezTo>
                  <a:cubicBezTo>
                    <a:pt x="212" y="7"/>
                    <a:pt x="176" y="1"/>
                    <a:pt x="141" y="1"/>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902;p71">
              <a:extLst>
                <a:ext uri="{FF2B5EF4-FFF2-40B4-BE49-F238E27FC236}">
                  <a16:creationId xmlns:a16="http://schemas.microsoft.com/office/drawing/2014/main" id="{731A4953-3B64-0F94-FD84-E1E8F65B25F3}"/>
                </a:ext>
              </a:extLst>
            </p:cNvPr>
            <p:cNvSpPr/>
            <p:nvPr/>
          </p:nvSpPr>
          <p:spPr>
            <a:xfrm>
              <a:off x="4068100" y="2542422"/>
              <a:ext cx="41" cy="3556"/>
            </a:xfrm>
            <a:custGeom>
              <a:avLst/>
              <a:gdLst/>
              <a:ahLst/>
              <a:cxnLst/>
              <a:rect l="l" t="t" r="r" b="b"/>
              <a:pathLst>
                <a:path w="1" h="87" extrusionOk="0">
                  <a:moveTo>
                    <a:pt x="0" y="1"/>
                  </a:moveTo>
                  <a:lnTo>
                    <a:pt x="0" y="62"/>
                  </a:lnTo>
                  <a:lnTo>
                    <a:pt x="0" y="86"/>
                  </a:lnTo>
                  <a:lnTo>
                    <a:pt x="0" y="13"/>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903;p71">
              <a:extLst>
                <a:ext uri="{FF2B5EF4-FFF2-40B4-BE49-F238E27FC236}">
                  <a16:creationId xmlns:a16="http://schemas.microsoft.com/office/drawing/2014/main" id="{D4201ECC-4CC9-FB3A-BD7B-047DBCBAAA5E}"/>
                </a:ext>
              </a:extLst>
            </p:cNvPr>
            <p:cNvSpPr/>
            <p:nvPr/>
          </p:nvSpPr>
          <p:spPr>
            <a:xfrm>
              <a:off x="4062665" y="2542953"/>
              <a:ext cx="5477" cy="5477"/>
            </a:xfrm>
            <a:custGeom>
              <a:avLst/>
              <a:gdLst/>
              <a:ahLst/>
              <a:cxnLst/>
              <a:rect l="l" t="t" r="r" b="b"/>
              <a:pathLst>
                <a:path w="134" h="134" extrusionOk="0">
                  <a:moveTo>
                    <a:pt x="133" y="0"/>
                  </a:moveTo>
                  <a:lnTo>
                    <a:pt x="97" y="36"/>
                  </a:lnTo>
                  <a:cubicBezTo>
                    <a:pt x="73" y="60"/>
                    <a:pt x="36" y="60"/>
                    <a:pt x="0" y="60"/>
                  </a:cubicBezTo>
                  <a:lnTo>
                    <a:pt x="0" y="133"/>
                  </a:lnTo>
                  <a:cubicBezTo>
                    <a:pt x="36" y="133"/>
                    <a:pt x="73" y="122"/>
                    <a:pt x="97" y="109"/>
                  </a:cubicBezTo>
                  <a:lnTo>
                    <a:pt x="133" y="73"/>
                  </a:lnTo>
                  <a:lnTo>
                    <a:pt x="133"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904;p71">
              <a:extLst>
                <a:ext uri="{FF2B5EF4-FFF2-40B4-BE49-F238E27FC236}">
                  <a16:creationId xmlns:a16="http://schemas.microsoft.com/office/drawing/2014/main" id="{6355E1AE-59F8-C100-420F-CDF0BEBE5A97}"/>
                </a:ext>
              </a:extLst>
            </p:cNvPr>
            <p:cNvSpPr/>
            <p:nvPr/>
          </p:nvSpPr>
          <p:spPr>
            <a:xfrm>
              <a:off x="4057188" y="2542422"/>
              <a:ext cx="5517" cy="6008"/>
            </a:xfrm>
            <a:custGeom>
              <a:avLst/>
              <a:gdLst/>
              <a:ahLst/>
              <a:cxnLst/>
              <a:rect l="l" t="t" r="r" b="b"/>
              <a:pathLst>
                <a:path w="135" h="147" extrusionOk="0">
                  <a:moveTo>
                    <a:pt x="0" y="1"/>
                  </a:moveTo>
                  <a:lnTo>
                    <a:pt x="0" y="62"/>
                  </a:lnTo>
                  <a:cubicBezTo>
                    <a:pt x="0" y="86"/>
                    <a:pt x="13" y="98"/>
                    <a:pt x="37" y="122"/>
                  </a:cubicBezTo>
                  <a:cubicBezTo>
                    <a:pt x="61" y="135"/>
                    <a:pt x="97" y="146"/>
                    <a:pt x="134" y="146"/>
                  </a:cubicBezTo>
                  <a:lnTo>
                    <a:pt x="134" y="73"/>
                  </a:lnTo>
                  <a:cubicBezTo>
                    <a:pt x="97" y="73"/>
                    <a:pt x="61" y="73"/>
                    <a:pt x="37" y="49"/>
                  </a:cubicBezTo>
                  <a:cubicBezTo>
                    <a:pt x="13" y="38"/>
                    <a:pt x="0" y="13"/>
                    <a:pt x="0"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905;p71">
              <a:extLst>
                <a:ext uri="{FF2B5EF4-FFF2-40B4-BE49-F238E27FC236}">
                  <a16:creationId xmlns:a16="http://schemas.microsoft.com/office/drawing/2014/main" id="{6E6C23AF-D111-FAA9-4AA6-ADBEFC03AFEF}"/>
                </a:ext>
              </a:extLst>
            </p:cNvPr>
            <p:cNvSpPr/>
            <p:nvPr/>
          </p:nvSpPr>
          <p:spPr>
            <a:xfrm>
              <a:off x="4056698" y="2539234"/>
              <a:ext cx="11934" cy="6335"/>
            </a:xfrm>
            <a:custGeom>
              <a:avLst/>
              <a:gdLst/>
              <a:ahLst/>
              <a:cxnLst/>
              <a:rect l="l" t="t" r="r" b="b"/>
              <a:pathLst>
                <a:path w="292" h="155" extrusionOk="0">
                  <a:moveTo>
                    <a:pt x="141" y="0"/>
                  </a:moveTo>
                  <a:cubicBezTo>
                    <a:pt x="106" y="0"/>
                    <a:pt x="73" y="6"/>
                    <a:pt x="49" y="18"/>
                  </a:cubicBezTo>
                  <a:cubicBezTo>
                    <a:pt x="0" y="54"/>
                    <a:pt x="0" y="103"/>
                    <a:pt x="49" y="127"/>
                  </a:cubicBezTo>
                  <a:cubicBezTo>
                    <a:pt x="73" y="146"/>
                    <a:pt x="110" y="155"/>
                    <a:pt x="146" y="155"/>
                  </a:cubicBezTo>
                  <a:cubicBezTo>
                    <a:pt x="182" y="155"/>
                    <a:pt x="219" y="146"/>
                    <a:pt x="243" y="127"/>
                  </a:cubicBezTo>
                  <a:cubicBezTo>
                    <a:pt x="292" y="103"/>
                    <a:pt x="292" y="54"/>
                    <a:pt x="243" y="18"/>
                  </a:cubicBezTo>
                  <a:cubicBezTo>
                    <a:pt x="213" y="6"/>
                    <a:pt x="176" y="0"/>
                    <a:pt x="141" y="0"/>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906;p71">
              <a:extLst>
                <a:ext uri="{FF2B5EF4-FFF2-40B4-BE49-F238E27FC236}">
                  <a16:creationId xmlns:a16="http://schemas.microsoft.com/office/drawing/2014/main" id="{01D3509A-C5CC-D227-CDD3-A25FB2060B18}"/>
                </a:ext>
              </a:extLst>
            </p:cNvPr>
            <p:cNvSpPr/>
            <p:nvPr/>
          </p:nvSpPr>
          <p:spPr>
            <a:xfrm>
              <a:off x="4094870" y="2542422"/>
              <a:ext cx="41" cy="3556"/>
            </a:xfrm>
            <a:custGeom>
              <a:avLst/>
              <a:gdLst/>
              <a:ahLst/>
              <a:cxnLst/>
              <a:rect l="l" t="t" r="r" b="b"/>
              <a:pathLst>
                <a:path w="1" h="87" extrusionOk="0">
                  <a:moveTo>
                    <a:pt x="0" y="1"/>
                  </a:moveTo>
                  <a:lnTo>
                    <a:pt x="0" y="62"/>
                  </a:lnTo>
                  <a:lnTo>
                    <a:pt x="0" y="86"/>
                  </a:lnTo>
                  <a:lnTo>
                    <a:pt x="0" y="13"/>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907;p71">
              <a:extLst>
                <a:ext uri="{FF2B5EF4-FFF2-40B4-BE49-F238E27FC236}">
                  <a16:creationId xmlns:a16="http://schemas.microsoft.com/office/drawing/2014/main" id="{8EB7D9D4-9816-F4D9-78A8-00DDBDB1463A}"/>
                </a:ext>
              </a:extLst>
            </p:cNvPr>
            <p:cNvSpPr/>
            <p:nvPr/>
          </p:nvSpPr>
          <p:spPr>
            <a:xfrm>
              <a:off x="4088903" y="2542953"/>
              <a:ext cx="6008" cy="5477"/>
            </a:xfrm>
            <a:custGeom>
              <a:avLst/>
              <a:gdLst/>
              <a:ahLst/>
              <a:cxnLst/>
              <a:rect l="l" t="t" r="r" b="b"/>
              <a:pathLst>
                <a:path w="147" h="134" extrusionOk="0">
                  <a:moveTo>
                    <a:pt x="146" y="0"/>
                  </a:moveTo>
                  <a:lnTo>
                    <a:pt x="110" y="36"/>
                  </a:lnTo>
                  <a:cubicBezTo>
                    <a:pt x="73" y="60"/>
                    <a:pt x="38" y="60"/>
                    <a:pt x="1" y="60"/>
                  </a:cubicBezTo>
                  <a:lnTo>
                    <a:pt x="1" y="133"/>
                  </a:lnTo>
                  <a:cubicBezTo>
                    <a:pt x="38" y="133"/>
                    <a:pt x="73" y="122"/>
                    <a:pt x="110" y="109"/>
                  </a:cubicBezTo>
                  <a:lnTo>
                    <a:pt x="146" y="73"/>
                  </a:lnTo>
                  <a:lnTo>
                    <a:pt x="146"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908;p71">
              <a:extLst>
                <a:ext uri="{FF2B5EF4-FFF2-40B4-BE49-F238E27FC236}">
                  <a16:creationId xmlns:a16="http://schemas.microsoft.com/office/drawing/2014/main" id="{0E15BA0A-866A-32FE-C102-C7ACEF9530C2}"/>
                </a:ext>
              </a:extLst>
            </p:cNvPr>
            <p:cNvSpPr/>
            <p:nvPr/>
          </p:nvSpPr>
          <p:spPr>
            <a:xfrm>
              <a:off x="4083467" y="2542422"/>
              <a:ext cx="5477" cy="6008"/>
            </a:xfrm>
            <a:custGeom>
              <a:avLst/>
              <a:gdLst/>
              <a:ahLst/>
              <a:cxnLst/>
              <a:rect l="l" t="t" r="r" b="b"/>
              <a:pathLst>
                <a:path w="134" h="147" extrusionOk="0">
                  <a:moveTo>
                    <a:pt x="1" y="1"/>
                  </a:moveTo>
                  <a:lnTo>
                    <a:pt x="1" y="62"/>
                  </a:lnTo>
                  <a:cubicBezTo>
                    <a:pt x="1" y="86"/>
                    <a:pt x="12" y="98"/>
                    <a:pt x="49" y="122"/>
                  </a:cubicBezTo>
                  <a:cubicBezTo>
                    <a:pt x="73" y="135"/>
                    <a:pt x="109" y="146"/>
                    <a:pt x="134" y="146"/>
                  </a:cubicBezTo>
                  <a:lnTo>
                    <a:pt x="134" y="73"/>
                  </a:lnTo>
                  <a:cubicBezTo>
                    <a:pt x="109" y="73"/>
                    <a:pt x="73" y="73"/>
                    <a:pt x="49" y="49"/>
                  </a:cubicBezTo>
                  <a:cubicBezTo>
                    <a:pt x="25" y="38"/>
                    <a:pt x="1" y="13"/>
                    <a:pt x="1"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909;p71">
              <a:extLst>
                <a:ext uri="{FF2B5EF4-FFF2-40B4-BE49-F238E27FC236}">
                  <a16:creationId xmlns:a16="http://schemas.microsoft.com/office/drawing/2014/main" id="{D4446C9C-A817-DD26-956B-3DF2E6356AB4}"/>
                </a:ext>
              </a:extLst>
            </p:cNvPr>
            <p:cNvSpPr/>
            <p:nvPr/>
          </p:nvSpPr>
          <p:spPr>
            <a:xfrm>
              <a:off x="4082977" y="2539234"/>
              <a:ext cx="12424" cy="6335"/>
            </a:xfrm>
            <a:custGeom>
              <a:avLst/>
              <a:gdLst/>
              <a:ahLst/>
              <a:cxnLst/>
              <a:rect l="l" t="t" r="r" b="b"/>
              <a:pathLst>
                <a:path w="304" h="155" extrusionOk="0">
                  <a:moveTo>
                    <a:pt x="154" y="0"/>
                  </a:moveTo>
                  <a:cubicBezTo>
                    <a:pt x="119" y="0"/>
                    <a:pt x="85" y="6"/>
                    <a:pt x="61" y="18"/>
                  </a:cubicBezTo>
                  <a:cubicBezTo>
                    <a:pt x="0" y="54"/>
                    <a:pt x="0" y="103"/>
                    <a:pt x="61" y="127"/>
                  </a:cubicBezTo>
                  <a:cubicBezTo>
                    <a:pt x="85" y="146"/>
                    <a:pt x="119" y="155"/>
                    <a:pt x="154" y="155"/>
                  </a:cubicBezTo>
                  <a:cubicBezTo>
                    <a:pt x="188" y="155"/>
                    <a:pt x="225" y="146"/>
                    <a:pt x="255" y="127"/>
                  </a:cubicBezTo>
                  <a:cubicBezTo>
                    <a:pt x="304" y="103"/>
                    <a:pt x="304" y="54"/>
                    <a:pt x="255" y="18"/>
                  </a:cubicBezTo>
                  <a:cubicBezTo>
                    <a:pt x="225" y="6"/>
                    <a:pt x="188" y="0"/>
                    <a:pt x="154" y="0"/>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910;p71">
              <a:extLst>
                <a:ext uri="{FF2B5EF4-FFF2-40B4-BE49-F238E27FC236}">
                  <a16:creationId xmlns:a16="http://schemas.microsoft.com/office/drawing/2014/main" id="{76D0A780-9D29-6869-0B14-E042AADAD99E}"/>
                </a:ext>
              </a:extLst>
            </p:cNvPr>
            <p:cNvSpPr/>
            <p:nvPr/>
          </p:nvSpPr>
          <p:spPr>
            <a:xfrm>
              <a:off x="4080974" y="2549901"/>
              <a:ext cx="41" cy="3474"/>
            </a:xfrm>
            <a:custGeom>
              <a:avLst/>
              <a:gdLst/>
              <a:ahLst/>
              <a:cxnLst/>
              <a:rect l="l" t="t" r="r" b="b"/>
              <a:pathLst>
                <a:path w="1" h="85" extrusionOk="0">
                  <a:moveTo>
                    <a:pt x="1" y="0"/>
                  </a:moveTo>
                  <a:lnTo>
                    <a:pt x="1" y="60"/>
                  </a:lnTo>
                  <a:lnTo>
                    <a:pt x="1" y="85"/>
                  </a:lnTo>
                  <a:lnTo>
                    <a:pt x="1" y="12"/>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911;p71">
              <a:extLst>
                <a:ext uri="{FF2B5EF4-FFF2-40B4-BE49-F238E27FC236}">
                  <a16:creationId xmlns:a16="http://schemas.microsoft.com/office/drawing/2014/main" id="{5F0DA024-16FC-60FE-A331-5DE8996A9E68}"/>
                </a:ext>
              </a:extLst>
            </p:cNvPr>
            <p:cNvSpPr/>
            <p:nvPr/>
          </p:nvSpPr>
          <p:spPr>
            <a:xfrm>
              <a:off x="4075539" y="2550351"/>
              <a:ext cx="5477" cy="5517"/>
            </a:xfrm>
            <a:custGeom>
              <a:avLst/>
              <a:gdLst/>
              <a:ahLst/>
              <a:cxnLst/>
              <a:rect l="l" t="t" r="r" b="b"/>
              <a:pathLst>
                <a:path w="134" h="135" extrusionOk="0">
                  <a:moveTo>
                    <a:pt x="134" y="1"/>
                  </a:moveTo>
                  <a:cubicBezTo>
                    <a:pt x="134" y="25"/>
                    <a:pt x="122" y="38"/>
                    <a:pt x="98" y="38"/>
                  </a:cubicBezTo>
                  <a:cubicBezTo>
                    <a:pt x="73" y="62"/>
                    <a:pt x="36" y="62"/>
                    <a:pt x="1" y="62"/>
                  </a:cubicBezTo>
                  <a:lnTo>
                    <a:pt x="1" y="135"/>
                  </a:lnTo>
                  <a:cubicBezTo>
                    <a:pt x="36" y="135"/>
                    <a:pt x="73" y="122"/>
                    <a:pt x="98" y="111"/>
                  </a:cubicBezTo>
                  <a:cubicBezTo>
                    <a:pt x="122" y="98"/>
                    <a:pt x="134" y="86"/>
                    <a:pt x="134" y="74"/>
                  </a:cubicBezTo>
                  <a:lnTo>
                    <a:pt x="134"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912;p71">
              <a:extLst>
                <a:ext uri="{FF2B5EF4-FFF2-40B4-BE49-F238E27FC236}">
                  <a16:creationId xmlns:a16="http://schemas.microsoft.com/office/drawing/2014/main" id="{2EF793A1-6CD6-FD4F-7425-76239356DCED}"/>
                </a:ext>
              </a:extLst>
            </p:cNvPr>
            <p:cNvSpPr/>
            <p:nvPr/>
          </p:nvSpPr>
          <p:spPr>
            <a:xfrm>
              <a:off x="4070062" y="2549901"/>
              <a:ext cx="5517" cy="5967"/>
            </a:xfrm>
            <a:custGeom>
              <a:avLst/>
              <a:gdLst/>
              <a:ahLst/>
              <a:cxnLst/>
              <a:rect l="l" t="t" r="r" b="b"/>
              <a:pathLst>
                <a:path w="135" h="146" extrusionOk="0">
                  <a:moveTo>
                    <a:pt x="1" y="0"/>
                  </a:moveTo>
                  <a:lnTo>
                    <a:pt x="1" y="60"/>
                  </a:lnTo>
                  <a:cubicBezTo>
                    <a:pt x="1" y="85"/>
                    <a:pt x="13" y="109"/>
                    <a:pt x="37" y="122"/>
                  </a:cubicBezTo>
                  <a:cubicBezTo>
                    <a:pt x="62" y="133"/>
                    <a:pt x="98" y="146"/>
                    <a:pt x="135" y="146"/>
                  </a:cubicBezTo>
                  <a:lnTo>
                    <a:pt x="135" y="73"/>
                  </a:lnTo>
                  <a:cubicBezTo>
                    <a:pt x="98" y="73"/>
                    <a:pt x="62" y="73"/>
                    <a:pt x="37" y="60"/>
                  </a:cubicBezTo>
                  <a:cubicBezTo>
                    <a:pt x="13" y="36"/>
                    <a:pt x="1" y="24"/>
                    <a:pt x="1" y="0"/>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913;p71">
              <a:extLst>
                <a:ext uri="{FF2B5EF4-FFF2-40B4-BE49-F238E27FC236}">
                  <a16:creationId xmlns:a16="http://schemas.microsoft.com/office/drawing/2014/main" id="{CE491BFC-02BD-EEC3-8DF4-96B422C8C857}"/>
                </a:ext>
              </a:extLst>
            </p:cNvPr>
            <p:cNvSpPr/>
            <p:nvPr/>
          </p:nvSpPr>
          <p:spPr>
            <a:xfrm>
              <a:off x="4069572" y="2546632"/>
              <a:ext cx="12424" cy="6457"/>
            </a:xfrm>
            <a:custGeom>
              <a:avLst/>
              <a:gdLst/>
              <a:ahLst/>
              <a:cxnLst/>
              <a:rect l="l" t="t" r="r" b="b"/>
              <a:pathLst>
                <a:path w="304" h="158" extrusionOk="0">
                  <a:moveTo>
                    <a:pt x="151" y="1"/>
                  </a:moveTo>
                  <a:cubicBezTo>
                    <a:pt x="116" y="1"/>
                    <a:pt x="80" y="7"/>
                    <a:pt x="49" y="19"/>
                  </a:cubicBezTo>
                  <a:cubicBezTo>
                    <a:pt x="1" y="56"/>
                    <a:pt x="1" y="104"/>
                    <a:pt x="49" y="140"/>
                  </a:cubicBezTo>
                  <a:cubicBezTo>
                    <a:pt x="77" y="151"/>
                    <a:pt x="109" y="157"/>
                    <a:pt x="141" y="157"/>
                  </a:cubicBezTo>
                  <a:cubicBezTo>
                    <a:pt x="179" y="157"/>
                    <a:pt x="217" y="148"/>
                    <a:pt x="244" y="129"/>
                  </a:cubicBezTo>
                  <a:cubicBezTo>
                    <a:pt x="304" y="104"/>
                    <a:pt x="304" y="56"/>
                    <a:pt x="244" y="19"/>
                  </a:cubicBezTo>
                  <a:cubicBezTo>
                    <a:pt x="219" y="7"/>
                    <a:pt x="186" y="1"/>
                    <a:pt x="151" y="1"/>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914;p71">
              <a:extLst>
                <a:ext uri="{FF2B5EF4-FFF2-40B4-BE49-F238E27FC236}">
                  <a16:creationId xmlns:a16="http://schemas.microsoft.com/office/drawing/2014/main" id="{F1029B3C-8C8A-0CE9-2A1D-4CA62CB6E7F9}"/>
                </a:ext>
              </a:extLst>
            </p:cNvPr>
            <p:cNvSpPr/>
            <p:nvPr/>
          </p:nvSpPr>
          <p:spPr>
            <a:xfrm>
              <a:off x="4124623" y="2541973"/>
              <a:ext cx="41" cy="4005"/>
            </a:xfrm>
            <a:custGeom>
              <a:avLst/>
              <a:gdLst/>
              <a:ahLst/>
              <a:cxnLst/>
              <a:rect l="l" t="t" r="r" b="b"/>
              <a:pathLst>
                <a:path w="1" h="98" extrusionOk="0">
                  <a:moveTo>
                    <a:pt x="0" y="0"/>
                  </a:moveTo>
                  <a:lnTo>
                    <a:pt x="0" y="60"/>
                  </a:lnTo>
                  <a:lnTo>
                    <a:pt x="0" y="97"/>
                  </a:lnTo>
                  <a:lnTo>
                    <a:pt x="0" y="24"/>
                  </a:lnTo>
                  <a:close/>
                </a:path>
              </a:pathLst>
            </a:custGeom>
            <a:solidFill>
              <a:srgbClr val="C31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915;p71">
              <a:extLst>
                <a:ext uri="{FF2B5EF4-FFF2-40B4-BE49-F238E27FC236}">
                  <a16:creationId xmlns:a16="http://schemas.microsoft.com/office/drawing/2014/main" id="{430A3279-1CA3-3F3E-5439-A86CCFC10726}"/>
                </a:ext>
              </a:extLst>
            </p:cNvPr>
            <p:cNvSpPr/>
            <p:nvPr/>
          </p:nvSpPr>
          <p:spPr>
            <a:xfrm>
              <a:off x="4115223" y="2542953"/>
              <a:ext cx="9441" cy="6989"/>
            </a:xfrm>
            <a:custGeom>
              <a:avLst/>
              <a:gdLst/>
              <a:ahLst/>
              <a:cxnLst/>
              <a:rect l="l" t="t" r="r" b="b"/>
              <a:pathLst>
                <a:path w="231" h="171" extrusionOk="0">
                  <a:moveTo>
                    <a:pt x="230" y="0"/>
                  </a:moveTo>
                  <a:cubicBezTo>
                    <a:pt x="219" y="25"/>
                    <a:pt x="194" y="49"/>
                    <a:pt x="170" y="60"/>
                  </a:cubicBezTo>
                  <a:cubicBezTo>
                    <a:pt x="122" y="85"/>
                    <a:pt x="61" y="97"/>
                    <a:pt x="0" y="97"/>
                  </a:cubicBezTo>
                  <a:lnTo>
                    <a:pt x="0" y="170"/>
                  </a:lnTo>
                  <a:cubicBezTo>
                    <a:pt x="61" y="170"/>
                    <a:pt x="122" y="158"/>
                    <a:pt x="170" y="133"/>
                  </a:cubicBezTo>
                  <a:lnTo>
                    <a:pt x="230" y="73"/>
                  </a:ln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916;p71">
              <a:extLst>
                <a:ext uri="{FF2B5EF4-FFF2-40B4-BE49-F238E27FC236}">
                  <a16:creationId xmlns:a16="http://schemas.microsoft.com/office/drawing/2014/main" id="{0A274D01-6D95-4E9A-3089-E913A8260B16}"/>
                </a:ext>
              </a:extLst>
            </p:cNvPr>
            <p:cNvSpPr/>
            <p:nvPr/>
          </p:nvSpPr>
          <p:spPr>
            <a:xfrm>
              <a:off x="4106273" y="2541973"/>
              <a:ext cx="8991" cy="7970"/>
            </a:xfrm>
            <a:custGeom>
              <a:avLst/>
              <a:gdLst/>
              <a:ahLst/>
              <a:cxnLst/>
              <a:rect l="l" t="t" r="r" b="b"/>
              <a:pathLst>
                <a:path w="220" h="195" extrusionOk="0">
                  <a:moveTo>
                    <a:pt x="1" y="0"/>
                  </a:moveTo>
                  <a:lnTo>
                    <a:pt x="1" y="60"/>
                  </a:lnTo>
                  <a:cubicBezTo>
                    <a:pt x="1" y="97"/>
                    <a:pt x="25" y="133"/>
                    <a:pt x="74" y="157"/>
                  </a:cubicBezTo>
                  <a:cubicBezTo>
                    <a:pt x="110" y="182"/>
                    <a:pt x="171" y="194"/>
                    <a:pt x="219" y="194"/>
                  </a:cubicBezTo>
                  <a:lnTo>
                    <a:pt x="219" y="121"/>
                  </a:lnTo>
                  <a:cubicBezTo>
                    <a:pt x="171" y="121"/>
                    <a:pt x="110" y="109"/>
                    <a:pt x="74" y="84"/>
                  </a:cubicBezTo>
                  <a:cubicBezTo>
                    <a:pt x="25" y="60"/>
                    <a:pt x="1" y="2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917;p71">
              <a:extLst>
                <a:ext uri="{FF2B5EF4-FFF2-40B4-BE49-F238E27FC236}">
                  <a16:creationId xmlns:a16="http://schemas.microsoft.com/office/drawing/2014/main" id="{55B2EA40-DD5D-BCDB-6DD1-F815595963B3}"/>
                </a:ext>
              </a:extLst>
            </p:cNvPr>
            <p:cNvSpPr/>
            <p:nvPr/>
          </p:nvSpPr>
          <p:spPr>
            <a:xfrm>
              <a:off x="4105292" y="2536496"/>
              <a:ext cx="20353" cy="10422"/>
            </a:xfrm>
            <a:custGeom>
              <a:avLst/>
              <a:gdLst/>
              <a:ahLst/>
              <a:cxnLst/>
              <a:rect l="l" t="t" r="r" b="b"/>
              <a:pathLst>
                <a:path w="498" h="255" extrusionOk="0">
                  <a:moveTo>
                    <a:pt x="251" y="1"/>
                  </a:moveTo>
                  <a:cubicBezTo>
                    <a:pt x="195" y="1"/>
                    <a:pt x="140" y="13"/>
                    <a:pt x="98" y="37"/>
                  </a:cubicBezTo>
                  <a:cubicBezTo>
                    <a:pt x="1" y="85"/>
                    <a:pt x="1" y="170"/>
                    <a:pt x="98" y="218"/>
                  </a:cubicBezTo>
                  <a:cubicBezTo>
                    <a:pt x="140" y="243"/>
                    <a:pt x="197" y="255"/>
                    <a:pt x="255" y="255"/>
                  </a:cubicBezTo>
                  <a:cubicBezTo>
                    <a:pt x="313" y="255"/>
                    <a:pt x="370" y="243"/>
                    <a:pt x="413" y="218"/>
                  </a:cubicBezTo>
                  <a:cubicBezTo>
                    <a:pt x="498" y="170"/>
                    <a:pt x="498" y="85"/>
                    <a:pt x="413" y="37"/>
                  </a:cubicBezTo>
                  <a:cubicBezTo>
                    <a:pt x="365" y="13"/>
                    <a:pt x="307"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918;p71">
              <a:extLst>
                <a:ext uri="{FF2B5EF4-FFF2-40B4-BE49-F238E27FC236}">
                  <a16:creationId xmlns:a16="http://schemas.microsoft.com/office/drawing/2014/main" id="{67055135-E47F-C984-2073-04CD10D9FC15}"/>
                </a:ext>
              </a:extLst>
            </p:cNvPr>
            <p:cNvSpPr/>
            <p:nvPr/>
          </p:nvSpPr>
          <p:spPr>
            <a:xfrm>
              <a:off x="4107294" y="2549901"/>
              <a:ext cx="490" cy="3474"/>
            </a:xfrm>
            <a:custGeom>
              <a:avLst/>
              <a:gdLst/>
              <a:ahLst/>
              <a:cxnLst/>
              <a:rect l="l" t="t" r="r" b="b"/>
              <a:pathLst>
                <a:path w="12" h="85" extrusionOk="0">
                  <a:moveTo>
                    <a:pt x="12" y="0"/>
                  </a:moveTo>
                  <a:lnTo>
                    <a:pt x="0" y="12"/>
                  </a:lnTo>
                  <a:lnTo>
                    <a:pt x="0" y="85"/>
                  </a:lnTo>
                  <a:cubicBezTo>
                    <a:pt x="0" y="73"/>
                    <a:pt x="12" y="73"/>
                    <a:pt x="12" y="60"/>
                  </a:cubicBezTo>
                  <a:lnTo>
                    <a:pt x="12" y="0"/>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919;p71">
              <a:extLst>
                <a:ext uri="{FF2B5EF4-FFF2-40B4-BE49-F238E27FC236}">
                  <a16:creationId xmlns:a16="http://schemas.microsoft.com/office/drawing/2014/main" id="{41B2034C-D267-2CEE-E649-30A6EF1C6E4B}"/>
                </a:ext>
              </a:extLst>
            </p:cNvPr>
            <p:cNvSpPr/>
            <p:nvPr/>
          </p:nvSpPr>
          <p:spPr>
            <a:xfrm>
              <a:off x="4101818" y="2550351"/>
              <a:ext cx="5517" cy="5231"/>
            </a:xfrm>
            <a:custGeom>
              <a:avLst/>
              <a:gdLst/>
              <a:ahLst/>
              <a:cxnLst/>
              <a:rect l="l" t="t" r="r" b="b"/>
              <a:pathLst>
                <a:path w="135" h="128" extrusionOk="0">
                  <a:moveTo>
                    <a:pt x="134" y="1"/>
                  </a:moveTo>
                  <a:cubicBezTo>
                    <a:pt x="134" y="13"/>
                    <a:pt x="122" y="25"/>
                    <a:pt x="97" y="38"/>
                  </a:cubicBezTo>
                  <a:cubicBezTo>
                    <a:pt x="73" y="49"/>
                    <a:pt x="37" y="62"/>
                    <a:pt x="0" y="62"/>
                  </a:cubicBezTo>
                  <a:lnTo>
                    <a:pt x="0" y="122"/>
                  </a:lnTo>
                  <a:cubicBezTo>
                    <a:pt x="11" y="126"/>
                    <a:pt x="22" y="127"/>
                    <a:pt x="32" y="127"/>
                  </a:cubicBezTo>
                  <a:cubicBezTo>
                    <a:pt x="57" y="127"/>
                    <a:pt x="80" y="119"/>
                    <a:pt x="97" y="111"/>
                  </a:cubicBezTo>
                  <a:cubicBezTo>
                    <a:pt x="122" y="98"/>
                    <a:pt x="134" y="86"/>
                    <a:pt x="134" y="74"/>
                  </a:cubicBezTo>
                  <a:lnTo>
                    <a:pt x="134"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920;p71">
              <a:extLst>
                <a:ext uri="{FF2B5EF4-FFF2-40B4-BE49-F238E27FC236}">
                  <a16:creationId xmlns:a16="http://schemas.microsoft.com/office/drawing/2014/main" id="{1A3B9618-07A0-428A-E92F-DB0FE980AD69}"/>
                </a:ext>
              </a:extLst>
            </p:cNvPr>
            <p:cNvSpPr/>
            <p:nvPr/>
          </p:nvSpPr>
          <p:spPr>
            <a:xfrm>
              <a:off x="4096382" y="2549901"/>
              <a:ext cx="5477" cy="5477"/>
            </a:xfrm>
            <a:custGeom>
              <a:avLst/>
              <a:gdLst/>
              <a:ahLst/>
              <a:cxnLst/>
              <a:rect l="l" t="t" r="r" b="b"/>
              <a:pathLst>
                <a:path w="134" h="134" extrusionOk="0">
                  <a:moveTo>
                    <a:pt x="0" y="0"/>
                  </a:moveTo>
                  <a:lnTo>
                    <a:pt x="0" y="60"/>
                  </a:lnTo>
                  <a:cubicBezTo>
                    <a:pt x="0" y="85"/>
                    <a:pt x="12" y="97"/>
                    <a:pt x="36" y="122"/>
                  </a:cubicBezTo>
                  <a:cubicBezTo>
                    <a:pt x="73" y="133"/>
                    <a:pt x="97" y="133"/>
                    <a:pt x="133" y="133"/>
                  </a:cubicBezTo>
                  <a:lnTo>
                    <a:pt x="133" y="73"/>
                  </a:lnTo>
                  <a:cubicBezTo>
                    <a:pt x="97" y="73"/>
                    <a:pt x="73" y="60"/>
                    <a:pt x="36" y="49"/>
                  </a:cubicBezTo>
                  <a:cubicBezTo>
                    <a:pt x="12" y="36"/>
                    <a:pt x="0" y="12"/>
                    <a:pt x="0" y="0"/>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921;p71">
              <a:extLst>
                <a:ext uri="{FF2B5EF4-FFF2-40B4-BE49-F238E27FC236}">
                  <a16:creationId xmlns:a16="http://schemas.microsoft.com/office/drawing/2014/main" id="{5EAC8F23-A574-9D1E-7414-C8A9A3AA7DA6}"/>
                </a:ext>
              </a:extLst>
            </p:cNvPr>
            <p:cNvSpPr/>
            <p:nvPr/>
          </p:nvSpPr>
          <p:spPr>
            <a:xfrm>
              <a:off x="4095851" y="2546305"/>
              <a:ext cx="12465" cy="6703"/>
            </a:xfrm>
            <a:custGeom>
              <a:avLst/>
              <a:gdLst/>
              <a:ahLst/>
              <a:cxnLst/>
              <a:rect l="l" t="t" r="r" b="b"/>
              <a:pathLst>
                <a:path w="305" h="164" extrusionOk="0">
                  <a:moveTo>
                    <a:pt x="151" y="0"/>
                  </a:moveTo>
                  <a:cubicBezTo>
                    <a:pt x="116" y="0"/>
                    <a:pt x="80" y="9"/>
                    <a:pt x="49" y="27"/>
                  </a:cubicBezTo>
                  <a:cubicBezTo>
                    <a:pt x="1" y="64"/>
                    <a:pt x="1" y="112"/>
                    <a:pt x="49" y="137"/>
                  </a:cubicBezTo>
                  <a:cubicBezTo>
                    <a:pt x="80" y="155"/>
                    <a:pt x="116" y="164"/>
                    <a:pt x="151" y="164"/>
                  </a:cubicBezTo>
                  <a:cubicBezTo>
                    <a:pt x="186" y="164"/>
                    <a:pt x="219" y="155"/>
                    <a:pt x="243" y="137"/>
                  </a:cubicBezTo>
                  <a:cubicBezTo>
                    <a:pt x="304" y="112"/>
                    <a:pt x="304" y="64"/>
                    <a:pt x="243" y="27"/>
                  </a:cubicBezTo>
                  <a:cubicBezTo>
                    <a:pt x="219" y="9"/>
                    <a:pt x="186" y="0"/>
                    <a:pt x="151" y="0"/>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922;p71">
              <a:extLst>
                <a:ext uri="{FF2B5EF4-FFF2-40B4-BE49-F238E27FC236}">
                  <a16:creationId xmlns:a16="http://schemas.microsoft.com/office/drawing/2014/main" id="{5A01C262-A26A-8728-D0A9-51D34A313A33}"/>
                </a:ext>
              </a:extLst>
            </p:cNvPr>
            <p:cNvSpPr/>
            <p:nvPr/>
          </p:nvSpPr>
          <p:spPr>
            <a:xfrm>
              <a:off x="4093889" y="2557299"/>
              <a:ext cx="531" cy="3556"/>
            </a:xfrm>
            <a:custGeom>
              <a:avLst/>
              <a:gdLst/>
              <a:ahLst/>
              <a:cxnLst/>
              <a:rect l="l" t="t" r="r" b="b"/>
              <a:pathLst>
                <a:path w="13" h="87" extrusionOk="0">
                  <a:moveTo>
                    <a:pt x="13" y="1"/>
                  </a:moveTo>
                  <a:cubicBezTo>
                    <a:pt x="13" y="13"/>
                    <a:pt x="13" y="13"/>
                    <a:pt x="0" y="25"/>
                  </a:cubicBezTo>
                  <a:lnTo>
                    <a:pt x="0" y="86"/>
                  </a:lnTo>
                  <a:cubicBezTo>
                    <a:pt x="13" y="86"/>
                    <a:pt x="13" y="74"/>
                    <a:pt x="13" y="74"/>
                  </a:cubicBezTo>
                  <a:lnTo>
                    <a:pt x="13"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923;p71">
              <a:extLst>
                <a:ext uri="{FF2B5EF4-FFF2-40B4-BE49-F238E27FC236}">
                  <a16:creationId xmlns:a16="http://schemas.microsoft.com/office/drawing/2014/main" id="{B631B589-DCA8-7D7B-62B7-332F6456FDE9}"/>
                </a:ext>
              </a:extLst>
            </p:cNvPr>
            <p:cNvSpPr/>
            <p:nvPr/>
          </p:nvSpPr>
          <p:spPr>
            <a:xfrm>
              <a:off x="4088453" y="2558280"/>
              <a:ext cx="5477" cy="5027"/>
            </a:xfrm>
            <a:custGeom>
              <a:avLst/>
              <a:gdLst/>
              <a:ahLst/>
              <a:cxnLst/>
              <a:rect l="l" t="t" r="r" b="b"/>
              <a:pathLst>
                <a:path w="134" h="123" extrusionOk="0">
                  <a:moveTo>
                    <a:pt x="133" y="1"/>
                  </a:moveTo>
                  <a:cubicBezTo>
                    <a:pt x="133" y="14"/>
                    <a:pt x="121" y="25"/>
                    <a:pt x="109" y="38"/>
                  </a:cubicBezTo>
                  <a:cubicBezTo>
                    <a:pt x="73" y="50"/>
                    <a:pt x="36" y="62"/>
                    <a:pt x="0" y="62"/>
                  </a:cubicBezTo>
                  <a:lnTo>
                    <a:pt x="0" y="122"/>
                  </a:lnTo>
                  <a:cubicBezTo>
                    <a:pt x="36" y="122"/>
                    <a:pt x="73" y="111"/>
                    <a:pt x="109" y="98"/>
                  </a:cubicBezTo>
                  <a:cubicBezTo>
                    <a:pt x="121" y="86"/>
                    <a:pt x="133" y="74"/>
                    <a:pt x="133" y="62"/>
                  </a:cubicBezTo>
                  <a:lnTo>
                    <a:pt x="133" y="1"/>
                  </a:ln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924;p71">
              <a:extLst>
                <a:ext uri="{FF2B5EF4-FFF2-40B4-BE49-F238E27FC236}">
                  <a16:creationId xmlns:a16="http://schemas.microsoft.com/office/drawing/2014/main" id="{1EFB55F5-1D5F-76E1-681D-B23DA5975F73}"/>
                </a:ext>
              </a:extLst>
            </p:cNvPr>
            <p:cNvSpPr/>
            <p:nvPr/>
          </p:nvSpPr>
          <p:spPr>
            <a:xfrm>
              <a:off x="4082977" y="2557299"/>
              <a:ext cx="5517" cy="6008"/>
            </a:xfrm>
            <a:custGeom>
              <a:avLst/>
              <a:gdLst/>
              <a:ahLst/>
              <a:cxnLst/>
              <a:rect l="l" t="t" r="r" b="b"/>
              <a:pathLst>
                <a:path w="135" h="147" extrusionOk="0">
                  <a:moveTo>
                    <a:pt x="0" y="1"/>
                  </a:moveTo>
                  <a:lnTo>
                    <a:pt x="0" y="62"/>
                  </a:lnTo>
                  <a:cubicBezTo>
                    <a:pt x="0" y="86"/>
                    <a:pt x="13" y="110"/>
                    <a:pt x="49" y="122"/>
                  </a:cubicBezTo>
                  <a:cubicBezTo>
                    <a:pt x="73" y="135"/>
                    <a:pt x="110" y="146"/>
                    <a:pt x="134" y="146"/>
                  </a:cubicBezTo>
                  <a:lnTo>
                    <a:pt x="134" y="86"/>
                  </a:lnTo>
                  <a:cubicBezTo>
                    <a:pt x="110" y="86"/>
                    <a:pt x="73" y="74"/>
                    <a:pt x="49" y="62"/>
                  </a:cubicBezTo>
                  <a:cubicBezTo>
                    <a:pt x="13" y="38"/>
                    <a:pt x="0" y="25"/>
                    <a:pt x="0" y="1"/>
                  </a:cubicBezTo>
                  <a:close/>
                </a:path>
              </a:pathLst>
            </a:custGeom>
            <a:solidFill>
              <a:srgbClr val="25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925;p71">
              <a:extLst>
                <a:ext uri="{FF2B5EF4-FFF2-40B4-BE49-F238E27FC236}">
                  <a16:creationId xmlns:a16="http://schemas.microsoft.com/office/drawing/2014/main" id="{A31F81B9-8989-70B7-2517-F8F6D2822F56}"/>
                </a:ext>
              </a:extLst>
            </p:cNvPr>
            <p:cNvSpPr/>
            <p:nvPr/>
          </p:nvSpPr>
          <p:spPr>
            <a:xfrm>
              <a:off x="4082486" y="2554111"/>
              <a:ext cx="12424" cy="6498"/>
            </a:xfrm>
            <a:custGeom>
              <a:avLst/>
              <a:gdLst/>
              <a:ahLst/>
              <a:cxnLst/>
              <a:rect l="l" t="t" r="r" b="b"/>
              <a:pathLst>
                <a:path w="304" h="159" extrusionOk="0">
                  <a:moveTo>
                    <a:pt x="152" y="0"/>
                  </a:moveTo>
                  <a:cubicBezTo>
                    <a:pt x="118" y="0"/>
                    <a:pt x="85" y="6"/>
                    <a:pt x="61" y="19"/>
                  </a:cubicBezTo>
                  <a:cubicBezTo>
                    <a:pt x="0" y="54"/>
                    <a:pt x="0" y="103"/>
                    <a:pt x="61" y="140"/>
                  </a:cubicBezTo>
                  <a:cubicBezTo>
                    <a:pt x="85" y="152"/>
                    <a:pt x="118" y="158"/>
                    <a:pt x="153" y="158"/>
                  </a:cubicBezTo>
                  <a:cubicBezTo>
                    <a:pt x="188" y="158"/>
                    <a:pt x="225" y="152"/>
                    <a:pt x="255" y="140"/>
                  </a:cubicBezTo>
                  <a:cubicBezTo>
                    <a:pt x="303" y="103"/>
                    <a:pt x="303" y="54"/>
                    <a:pt x="243" y="19"/>
                  </a:cubicBezTo>
                  <a:cubicBezTo>
                    <a:pt x="219" y="6"/>
                    <a:pt x="185" y="0"/>
                    <a:pt x="152" y="0"/>
                  </a:cubicBezTo>
                  <a:close/>
                </a:path>
              </a:pathLst>
            </a:custGeom>
            <a:solidFill>
              <a:srgbClr val="42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926;p71">
              <a:extLst>
                <a:ext uri="{FF2B5EF4-FFF2-40B4-BE49-F238E27FC236}">
                  <a16:creationId xmlns:a16="http://schemas.microsoft.com/office/drawing/2014/main" id="{47DAF409-CBD7-2FE1-D8F7-216F934370DE}"/>
                </a:ext>
              </a:extLst>
            </p:cNvPr>
            <p:cNvSpPr/>
            <p:nvPr/>
          </p:nvSpPr>
          <p:spPr>
            <a:xfrm>
              <a:off x="3896978" y="2492847"/>
              <a:ext cx="6989" cy="9482"/>
            </a:xfrm>
            <a:custGeom>
              <a:avLst/>
              <a:gdLst/>
              <a:ahLst/>
              <a:cxnLst/>
              <a:rect l="l" t="t" r="r" b="b"/>
              <a:pathLst>
                <a:path w="171" h="232" extrusionOk="0">
                  <a:moveTo>
                    <a:pt x="25" y="0"/>
                  </a:moveTo>
                  <a:cubicBezTo>
                    <a:pt x="13" y="0"/>
                    <a:pt x="1" y="13"/>
                    <a:pt x="1" y="37"/>
                  </a:cubicBezTo>
                  <a:lnTo>
                    <a:pt x="1" y="110"/>
                  </a:lnTo>
                  <a:cubicBezTo>
                    <a:pt x="1" y="134"/>
                    <a:pt x="25" y="170"/>
                    <a:pt x="37" y="183"/>
                  </a:cubicBezTo>
                  <a:lnTo>
                    <a:pt x="134" y="231"/>
                  </a:lnTo>
                  <a:lnTo>
                    <a:pt x="171" y="231"/>
                  </a:lnTo>
                  <a:lnTo>
                    <a:pt x="171" y="207"/>
                  </a:lnTo>
                  <a:lnTo>
                    <a:pt x="171" y="134"/>
                  </a:lnTo>
                  <a:cubicBezTo>
                    <a:pt x="171" y="110"/>
                    <a:pt x="158" y="73"/>
                    <a:pt x="134" y="61"/>
                  </a:cubicBezTo>
                  <a:lnTo>
                    <a:pt x="50" y="13"/>
                  </a:lnTo>
                  <a:cubicBezTo>
                    <a:pt x="37" y="0"/>
                    <a:pt x="37" y="0"/>
                    <a:pt x="2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927;p71">
              <a:extLst>
                <a:ext uri="{FF2B5EF4-FFF2-40B4-BE49-F238E27FC236}">
                  <a16:creationId xmlns:a16="http://schemas.microsoft.com/office/drawing/2014/main" id="{19EFC827-4066-C547-463F-B05F645E2C2E}"/>
                </a:ext>
              </a:extLst>
            </p:cNvPr>
            <p:cNvSpPr/>
            <p:nvPr/>
          </p:nvSpPr>
          <p:spPr>
            <a:xfrm>
              <a:off x="3896978" y="2492847"/>
              <a:ext cx="7479" cy="9931"/>
            </a:xfrm>
            <a:custGeom>
              <a:avLst/>
              <a:gdLst/>
              <a:ahLst/>
              <a:cxnLst/>
              <a:rect l="l" t="t" r="r" b="b"/>
              <a:pathLst>
                <a:path w="183" h="243" extrusionOk="0">
                  <a:moveTo>
                    <a:pt x="25" y="0"/>
                  </a:moveTo>
                  <a:cubicBezTo>
                    <a:pt x="37" y="0"/>
                    <a:pt x="37" y="13"/>
                    <a:pt x="50" y="13"/>
                  </a:cubicBezTo>
                  <a:lnTo>
                    <a:pt x="134" y="61"/>
                  </a:lnTo>
                  <a:cubicBezTo>
                    <a:pt x="158" y="73"/>
                    <a:pt x="171" y="110"/>
                    <a:pt x="171" y="134"/>
                  </a:cubicBezTo>
                  <a:lnTo>
                    <a:pt x="171" y="207"/>
                  </a:lnTo>
                  <a:cubicBezTo>
                    <a:pt x="171" y="219"/>
                    <a:pt x="158" y="231"/>
                    <a:pt x="147" y="231"/>
                  </a:cubicBezTo>
                  <a:lnTo>
                    <a:pt x="134" y="231"/>
                  </a:lnTo>
                  <a:lnTo>
                    <a:pt x="50" y="170"/>
                  </a:lnTo>
                  <a:cubicBezTo>
                    <a:pt x="25" y="158"/>
                    <a:pt x="1" y="134"/>
                    <a:pt x="1" y="110"/>
                  </a:cubicBezTo>
                  <a:lnTo>
                    <a:pt x="1" y="110"/>
                  </a:lnTo>
                  <a:cubicBezTo>
                    <a:pt x="1" y="134"/>
                    <a:pt x="13" y="170"/>
                    <a:pt x="37" y="183"/>
                  </a:cubicBezTo>
                  <a:lnTo>
                    <a:pt x="122" y="231"/>
                  </a:lnTo>
                  <a:cubicBezTo>
                    <a:pt x="134" y="243"/>
                    <a:pt x="147" y="243"/>
                    <a:pt x="147" y="243"/>
                  </a:cubicBezTo>
                  <a:cubicBezTo>
                    <a:pt x="171" y="243"/>
                    <a:pt x="183" y="219"/>
                    <a:pt x="183" y="207"/>
                  </a:cubicBezTo>
                  <a:lnTo>
                    <a:pt x="183" y="134"/>
                  </a:lnTo>
                  <a:cubicBezTo>
                    <a:pt x="183" y="97"/>
                    <a:pt x="158" y="73"/>
                    <a:pt x="134" y="49"/>
                  </a:cubicBezTo>
                  <a:lnTo>
                    <a:pt x="50" y="0"/>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928;p71">
              <a:extLst>
                <a:ext uri="{FF2B5EF4-FFF2-40B4-BE49-F238E27FC236}">
                  <a16:creationId xmlns:a16="http://schemas.microsoft.com/office/drawing/2014/main" id="{0EFE4DAB-6C5D-8756-E778-6FBCAA6CA4D6}"/>
                </a:ext>
              </a:extLst>
            </p:cNvPr>
            <p:cNvSpPr/>
            <p:nvPr/>
          </p:nvSpPr>
          <p:spPr>
            <a:xfrm>
              <a:off x="3887537" y="2487412"/>
              <a:ext cx="7520" cy="9931"/>
            </a:xfrm>
            <a:custGeom>
              <a:avLst/>
              <a:gdLst/>
              <a:ahLst/>
              <a:cxnLst/>
              <a:rect l="l" t="t" r="r" b="b"/>
              <a:pathLst>
                <a:path w="184" h="243" extrusionOk="0">
                  <a:moveTo>
                    <a:pt x="38" y="0"/>
                  </a:moveTo>
                  <a:cubicBezTo>
                    <a:pt x="14" y="0"/>
                    <a:pt x="1" y="24"/>
                    <a:pt x="1" y="36"/>
                  </a:cubicBezTo>
                  <a:lnTo>
                    <a:pt x="1" y="109"/>
                  </a:lnTo>
                  <a:cubicBezTo>
                    <a:pt x="1" y="133"/>
                    <a:pt x="25" y="170"/>
                    <a:pt x="49" y="182"/>
                  </a:cubicBezTo>
                  <a:lnTo>
                    <a:pt x="135" y="230"/>
                  </a:lnTo>
                  <a:cubicBezTo>
                    <a:pt x="147" y="243"/>
                    <a:pt x="147" y="243"/>
                    <a:pt x="159" y="243"/>
                  </a:cubicBezTo>
                  <a:lnTo>
                    <a:pt x="171" y="230"/>
                  </a:lnTo>
                  <a:cubicBezTo>
                    <a:pt x="183" y="219"/>
                    <a:pt x="183" y="219"/>
                    <a:pt x="183" y="206"/>
                  </a:cubicBezTo>
                  <a:lnTo>
                    <a:pt x="183" y="133"/>
                  </a:lnTo>
                  <a:cubicBezTo>
                    <a:pt x="183" y="109"/>
                    <a:pt x="159" y="73"/>
                    <a:pt x="135" y="60"/>
                  </a:cubicBezTo>
                  <a:lnTo>
                    <a:pt x="49" y="12"/>
                  </a:lnTo>
                  <a:lnTo>
                    <a:pt x="38"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929;p71">
              <a:extLst>
                <a:ext uri="{FF2B5EF4-FFF2-40B4-BE49-F238E27FC236}">
                  <a16:creationId xmlns:a16="http://schemas.microsoft.com/office/drawing/2014/main" id="{F88FF6E4-3B92-DE8A-5326-3DED1253EB1C}"/>
                </a:ext>
              </a:extLst>
            </p:cNvPr>
            <p:cNvSpPr/>
            <p:nvPr/>
          </p:nvSpPr>
          <p:spPr>
            <a:xfrm>
              <a:off x="3887537" y="2487412"/>
              <a:ext cx="7520" cy="9931"/>
            </a:xfrm>
            <a:custGeom>
              <a:avLst/>
              <a:gdLst/>
              <a:ahLst/>
              <a:cxnLst/>
              <a:rect l="l" t="t" r="r" b="b"/>
              <a:pathLst>
                <a:path w="184" h="243" extrusionOk="0">
                  <a:moveTo>
                    <a:pt x="38" y="0"/>
                  </a:moveTo>
                  <a:cubicBezTo>
                    <a:pt x="14" y="0"/>
                    <a:pt x="1" y="12"/>
                    <a:pt x="1" y="36"/>
                  </a:cubicBezTo>
                  <a:lnTo>
                    <a:pt x="1" y="109"/>
                  </a:lnTo>
                  <a:cubicBezTo>
                    <a:pt x="1" y="133"/>
                    <a:pt x="25" y="170"/>
                    <a:pt x="49" y="182"/>
                  </a:cubicBezTo>
                  <a:cubicBezTo>
                    <a:pt x="25" y="170"/>
                    <a:pt x="14" y="133"/>
                    <a:pt x="14" y="109"/>
                  </a:cubicBezTo>
                  <a:lnTo>
                    <a:pt x="14" y="36"/>
                  </a:lnTo>
                  <a:cubicBezTo>
                    <a:pt x="14" y="24"/>
                    <a:pt x="25" y="12"/>
                    <a:pt x="38" y="12"/>
                  </a:cubicBezTo>
                  <a:lnTo>
                    <a:pt x="49" y="12"/>
                  </a:lnTo>
                  <a:lnTo>
                    <a:pt x="135" y="60"/>
                  </a:lnTo>
                  <a:cubicBezTo>
                    <a:pt x="159" y="73"/>
                    <a:pt x="183" y="109"/>
                    <a:pt x="183" y="133"/>
                  </a:cubicBezTo>
                  <a:cubicBezTo>
                    <a:pt x="183" y="109"/>
                    <a:pt x="171" y="73"/>
                    <a:pt x="147" y="60"/>
                  </a:cubicBezTo>
                  <a:lnTo>
                    <a:pt x="62" y="12"/>
                  </a:lnTo>
                  <a:cubicBezTo>
                    <a:pt x="49" y="0"/>
                    <a:pt x="38" y="0"/>
                    <a:pt x="38" y="0"/>
                  </a:cubicBezTo>
                  <a:close/>
                  <a:moveTo>
                    <a:pt x="49" y="182"/>
                  </a:moveTo>
                  <a:lnTo>
                    <a:pt x="135" y="243"/>
                  </a:lnTo>
                  <a:lnTo>
                    <a:pt x="159" y="243"/>
                  </a:lnTo>
                  <a:cubicBezTo>
                    <a:pt x="171" y="243"/>
                    <a:pt x="183" y="230"/>
                    <a:pt x="183" y="207"/>
                  </a:cubicBezTo>
                  <a:lnTo>
                    <a:pt x="183" y="207"/>
                  </a:lnTo>
                  <a:cubicBezTo>
                    <a:pt x="183" y="230"/>
                    <a:pt x="171" y="230"/>
                    <a:pt x="159" y="230"/>
                  </a:cubicBezTo>
                  <a:lnTo>
                    <a:pt x="135" y="230"/>
                  </a:lnTo>
                  <a:lnTo>
                    <a:pt x="49" y="182"/>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930;p71">
              <a:extLst>
                <a:ext uri="{FF2B5EF4-FFF2-40B4-BE49-F238E27FC236}">
                  <a16:creationId xmlns:a16="http://schemas.microsoft.com/office/drawing/2014/main" id="{8FB0EC87-DC41-4467-2D77-18BA3CDB1D8F}"/>
                </a:ext>
              </a:extLst>
            </p:cNvPr>
            <p:cNvSpPr/>
            <p:nvPr/>
          </p:nvSpPr>
          <p:spPr>
            <a:xfrm>
              <a:off x="3878627" y="2482425"/>
              <a:ext cx="7520" cy="9441"/>
            </a:xfrm>
            <a:custGeom>
              <a:avLst/>
              <a:gdLst/>
              <a:ahLst/>
              <a:cxnLst/>
              <a:rect l="l" t="t" r="r" b="b"/>
              <a:pathLst>
                <a:path w="184" h="231" extrusionOk="0">
                  <a:moveTo>
                    <a:pt x="25" y="1"/>
                  </a:moveTo>
                  <a:cubicBezTo>
                    <a:pt x="13" y="1"/>
                    <a:pt x="1" y="12"/>
                    <a:pt x="1" y="37"/>
                  </a:cubicBezTo>
                  <a:lnTo>
                    <a:pt x="1" y="98"/>
                  </a:lnTo>
                  <a:cubicBezTo>
                    <a:pt x="1" y="134"/>
                    <a:pt x="25" y="158"/>
                    <a:pt x="49" y="182"/>
                  </a:cubicBezTo>
                  <a:lnTo>
                    <a:pt x="134" y="231"/>
                  </a:lnTo>
                  <a:lnTo>
                    <a:pt x="146" y="231"/>
                  </a:lnTo>
                  <a:cubicBezTo>
                    <a:pt x="159" y="231"/>
                    <a:pt x="170" y="231"/>
                    <a:pt x="170" y="219"/>
                  </a:cubicBezTo>
                  <a:cubicBezTo>
                    <a:pt x="170" y="219"/>
                    <a:pt x="183" y="207"/>
                    <a:pt x="183" y="195"/>
                  </a:cubicBezTo>
                  <a:lnTo>
                    <a:pt x="183" y="134"/>
                  </a:lnTo>
                  <a:cubicBezTo>
                    <a:pt x="183" y="98"/>
                    <a:pt x="159" y="74"/>
                    <a:pt x="134" y="49"/>
                  </a:cubicBezTo>
                  <a:lnTo>
                    <a:pt x="49"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931;p71">
              <a:extLst>
                <a:ext uri="{FF2B5EF4-FFF2-40B4-BE49-F238E27FC236}">
                  <a16:creationId xmlns:a16="http://schemas.microsoft.com/office/drawing/2014/main" id="{A081C25D-9B97-D642-3024-93128BA71B94}"/>
                </a:ext>
              </a:extLst>
            </p:cNvPr>
            <p:cNvSpPr/>
            <p:nvPr/>
          </p:nvSpPr>
          <p:spPr>
            <a:xfrm>
              <a:off x="3878627" y="2482425"/>
              <a:ext cx="7520" cy="9441"/>
            </a:xfrm>
            <a:custGeom>
              <a:avLst/>
              <a:gdLst/>
              <a:ahLst/>
              <a:cxnLst/>
              <a:rect l="l" t="t" r="r" b="b"/>
              <a:pathLst>
                <a:path w="184" h="231" extrusionOk="0">
                  <a:moveTo>
                    <a:pt x="1" y="98"/>
                  </a:moveTo>
                  <a:cubicBezTo>
                    <a:pt x="1" y="134"/>
                    <a:pt x="13" y="171"/>
                    <a:pt x="37" y="182"/>
                  </a:cubicBezTo>
                  <a:lnTo>
                    <a:pt x="134" y="231"/>
                  </a:lnTo>
                  <a:lnTo>
                    <a:pt x="146" y="231"/>
                  </a:lnTo>
                  <a:cubicBezTo>
                    <a:pt x="146" y="231"/>
                    <a:pt x="134" y="231"/>
                    <a:pt x="134" y="219"/>
                  </a:cubicBezTo>
                  <a:lnTo>
                    <a:pt x="49" y="171"/>
                  </a:lnTo>
                  <a:cubicBezTo>
                    <a:pt x="25" y="158"/>
                    <a:pt x="1" y="122"/>
                    <a:pt x="1" y="98"/>
                  </a:cubicBezTo>
                  <a:close/>
                  <a:moveTo>
                    <a:pt x="25" y="1"/>
                  </a:moveTo>
                  <a:cubicBezTo>
                    <a:pt x="37" y="1"/>
                    <a:pt x="37" y="1"/>
                    <a:pt x="49" y="12"/>
                  </a:cubicBezTo>
                  <a:lnTo>
                    <a:pt x="134" y="61"/>
                  </a:lnTo>
                  <a:cubicBezTo>
                    <a:pt x="159" y="74"/>
                    <a:pt x="170" y="98"/>
                    <a:pt x="170" y="134"/>
                  </a:cubicBezTo>
                  <a:lnTo>
                    <a:pt x="170" y="195"/>
                  </a:lnTo>
                  <a:cubicBezTo>
                    <a:pt x="170" y="219"/>
                    <a:pt x="170" y="231"/>
                    <a:pt x="146" y="231"/>
                  </a:cubicBezTo>
                  <a:cubicBezTo>
                    <a:pt x="170" y="231"/>
                    <a:pt x="183" y="219"/>
                    <a:pt x="183" y="195"/>
                  </a:cubicBezTo>
                  <a:lnTo>
                    <a:pt x="183" y="134"/>
                  </a:lnTo>
                  <a:cubicBezTo>
                    <a:pt x="183" y="98"/>
                    <a:pt x="159" y="61"/>
                    <a:pt x="134" y="49"/>
                  </a:cubicBezTo>
                  <a:lnTo>
                    <a:pt x="49" y="1"/>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5932;p71">
              <a:extLst>
                <a:ext uri="{FF2B5EF4-FFF2-40B4-BE49-F238E27FC236}">
                  <a16:creationId xmlns:a16="http://schemas.microsoft.com/office/drawing/2014/main" id="{CEAB4EAB-ABE2-E679-D425-6711492AC68D}"/>
                </a:ext>
              </a:extLst>
            </p:cNvPr>
            <p:cNvSpPr/>
            <p:nvPr/>
          </p:nvSpPr>
          <p:spPr>
            <a:xfrm>
              <a:off x="3896978" y="2501266"/>
              <a:ext cx="6989" cy="9482"/>
            </a:xfrm>
            <a:custGeom>
              <a:avLst/>
              <a:gdLst/>
              <a:ahLst/>
              <a:cxnLst/>
              <a:rect l="l" t="t" r="r" b="b"/>
              <a:pathLst>
                <a:path w="171" h="232" extrusionOk="0">
                  <a:moveTo>
                    <a:pt x="25" y="1"/>
                  </a:moveTo>
                  <a:cubicBezTo>
                    <a:pt x="13" y="1"/>
                    <a:pt x="1" y="13"/>
                    <a:pt x="1" y="37"/>
                  </a:cubicBezTo>
                  <a:lnTo>
                    <a:pt x="1" y="110"/>
                  </a:lnTo>
                  <a:cubicBezTo>
                    <a:pt x="1" y="134"/>
                    <a:pt x="25" y="171"/>
                    <a:pt x="37" y="182"/>
                  </a:cubicBezTo>
                  <a:lnTo>
                    <a:pt x="134" y="231"/>
                  </a:lnTo>
                  <a:lnTo>
                    <a:pt x="171" y="231"/>
                  </a:lnTo>
                  <a:lnTo>
                    <a:pt x="171" y="207"/>
                  </a:lnTo>
                  <a:lnTo>
                    <a:pt x="171" y="134"/>
                  </a:lnTo>
                  <a:cubicBezTo>
                    <a:pt x="171" y="110"/>
                    <a:pt x="158" y="74"/>
                    <a:pt x="134" y="61"/>
                  </a:cubicBezTo>
                  <a:lnTo>
                    <a:pt x="50" y="13"/>
                  </a:lnTo>
                  <a:cubicBezTo>
                    <a:pt x="37" y="1"/>
                    <a:pt x="37" y="1"/>
                    <a:pt x="2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5933;p71">
              <a:extLst>
                <a:ext uri="{FF2B5EF4-FFF2-40B4-BE49-F238E27FC236}">
                  <a16:creationId xmlns:a16="http://schemas.microsoft.com/office/drawing/2014/main" id="{94037962-81C0-1E98-59C8-6550085BAE97}"/>
                </a:ext>
              </a:extLst>
            </p:cNvPr>
            <p:cNvSpPr/>
            <p:nvPr/>
          </p:nvSpPr>
          <p:spPr>
            <a:xfrm>
              <a:off x="3896978" y="2501266"/>
              <a:ext cx="7479" cy="9972"/>
            </a:xfrm>
            <a:custGeom>
              <a:avLst/>
              <a:gdLst/>
              <a:ahLst/>
              <a:cxnLst/>
              <a:rect l="l" t="t" r="r" b="b"/>
              <a:pathLst>
                <a:path w="183" h="244" extrusionOk="0">
                  <a:moveTo>
                    <a:pt x="25" y="1"/>
                  </a:moveTo>
                  <a:cubicBezTo>
                    <a:pt x="13" y="1"/>
                    <a:pt x="1" y="13"/>
                    <a:pt x="1" y="37"/>
                  </a:cubicBezTo>
                  <a:lnTo>
                    <a:pt x="1" y="37"/>
                  </a:lnTo>
                  <a:cubicBezTo>
                    <a:pt x="1" y="13"/>
                    <a:pt x="13" y="13"/>
                    <a:pt x="25" y="13"/>
                  </a:cubicBezTo>
                  <a:lnTo>
                    <a:pt x="50" y="13"/>
                  </a:lnTo>
                  <a:lnTo>
                    <a:pt x="134" y="61"/>
                  </a:lnTo>
                  <a:lnTo>
                    <a:pt x="50" y="1"/>
                  </a:lnTo>
                  <a:close/>
                  <a:moveTo>
                    <a:pt x="134" y="61"/>
                  </a:moveTo>
                  <a:lnTo>
                    <a:pt x="134" y="61"/>
                  </a:lnTo>
                  <a:cubicBezTo>
                    <a:pt x="158" y="74"/>
                    <a:pt x="171" y="110"/>
                    <a:pt x="171" y="134"/>
                  </a:cubicBezTo>
                  <a:lnTo>
                    <a:pt x="171" y="207"/>
                  </a:lnTo>
                  <a:cubicBezTo>
                    <a:pt x="171" y="219"/>
                    <a:pt x="158" y="231"/>
                    <a:pt x="147" y="231"/>
                  </a:cubicBezTo>
                  <a:lnTo>
                    <a:pt x="134" y="231"/>
                  </a:lnTo>
                  <a:lnTo>
                    <a:pt x="50" y="182"/>
                  </a:lnTo>
                  <a:cubicBezTo>
                    <a:pt x="25" y="158"/>
                    <a:pt x="1" y="134"/>
                    <a:pt x="1" y="110"/>
                  </a:cubicBezTo>
                  <a:lnTo>
                    <a:pt x="1" y="110"/>
                  </a:lnTo>
                  <a:cubicBezTo>
                    <a:pt x="1" y="134"/>
                    <a:pt x="13" y="171"/>
                    <a:pt x="37" y="182"/>
                  </a:cubicBezTo>
                  <a:lnTo>
                    <a:pt x="122" y="231"/>
                  </a:lnTo>
                  <a:cubicBezTo>
                    <a:pt x="134" y="244"/>
                    <a:pt x="147" y="244"/>
                    <a:pt x="147" y="244"/>
                  </a:cubicBezTo>
                  <a:cubicBezTo>
                    <a:pt x="171" y="244"/>
                    <a:pt x="183" y="231"/>
                    <a:pt x="183" y="207"/>
                  </a:cubicBezTo>
                  <a:lnTo>
                    <a:pt x="183" y="134"/>
                  </a:lnTo>
                  <a:cubicBezTo>
                    <a:pt x="183" y="110"/>
                    <a:pt x="158" y="74"/>
                    <a:pt x="134" y="61"/>
                  </a:cubicBez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934;p71">
              <a:extLst>
                <a:ext uri="{FF2B5EF4-FFF2-40B4-BE49-F238E27FC236}">
                  <a16:creationId xmlns:a16="http://schemas.microsoft.com/office/drawing/2014/main" id="{3B4BDB52-AA52-95AE-FA3F-8F109B43AD14}"/>
                </a:ext>
              </a:extLst>
            </p:cNvPr>
            <p:cNvSpPr/>
            <p:nvPr/>
          </p:nvSpPr>
          <p:spPr>
            <a:xfrm>
              <a:off x="3887537" y="2496321"/>
              <a:ext cx="7520" cy="9441"/>
            </a:xfrm>
            <a:custGeom>
              <a:avLst/>
              <a:gdLst/>
              <a:ahLst/>
              <a:cxnLst/>
              <a:rect l="l" t="t" r="r" b="b"/>
              <a:pathLst>
                <a:path w="184" h="231" extrusionOk="0">
                  <a:moveTo>
                    <a:pt x="38" y="1"/>
                  </a:moveTo>
                  <a:cubicBezTo>
                    <a:pt x="14" y="1"/>
                    <a:pt x="1" y="12"/>
                    <a:pt x="1" y="25"/>
                  </a:cubicBezTo>
                  <a:lnTo>
                    <a:pt x="1" y="98"/>
                  </a:lnTo>
                  <a:cubicBezTo>
                    <a:pt x="1" y="122"/>
                    <a:pt x="25" y="158"/>
                    <a:pt x="49" y="171"/>
                  </a:cubicBezTo>
                  <a:lnTo>
                    <a:pt x="135" y="219"/>
                  </a:lnTo>
                  <a:cubicBezTo>
                    <a:pt x="147" y="231"/>
                    <a:pt x="147" y="231"/>
                    <a:pt x="159" y="231"/>
                  </a:cubicBezTo>
                  <a:cubicBezTo>
                    <a:pt x="159" y="231"/>
                    <a:pt x="171" y="231"/>
                    <a:pt x="171" y="219"/>
                  </a:cubicBezTo>
                  <a:cubicBezTo>
                    <a:pt x="183" y="219"/>
                    <a:pt x="183" y="206"/>
                    <a:pt x="183" y="195"/>
                  </a:cubicBezTo>
                  <a:lnTo>
                    <a:pt x="183" y="122"/>
                  </a:lnTo>
                  <a:cubicBezTo>
                    <a:pt x="183" y="98"/>
                    <a:pt x="159" y="61"/>
                    <a:pt x="135" y="49"/>
                  </a:cubicBezTo>
                  <a:lnTo>
                    <a:pt x="49"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935;p71">
              <a:extLst>
                <a:ext uri="{FF2B5EF4-FFF2-40B4-BE49-F238E27FC236}">
                  <a16:creationId xmlns:a16="http://schemas.microsoft.com/office/drawing/2014/main" id="{C9E6FBC4-F5BA-BE28-CA83-D050A9F6FFB1}"/>
                </a:ext>
              </a:extLst>
            </p:cNvPr>
            <p:cNvSpPr/>
            <p:nvPr/>
          </p:nvSpPr>
          <p:spPr>
            <a:xfrm>
              <a:off x="3887537" y="2495790"/>
              <a:ext cx="7520" cy="9972"/>
            </a:xfrm>
            <a:custGeom>
              <a:avLst/>
              <a:gdLst/>
              <a:ahLst/>
              <a:cxnLst/>
              <a:rect l="l" t="t" r="r" b="b"/>
              <a:pathLst>
                <a:path w="184" h="244" extrusionOk="0">
                  <a:moveTo>
                    <a:pt x="38" y="1"/>
                  </a:moveTo>
                  <a:cubicBezTo>
                    <a:pt x="14" y="1"/>
                    <a:pt x="1" y="25"/>
                    <a:pt x="1" y="38"/>
                  </a:cubicBezTo>
                  <a:lnTo>
                    <a:pt x="1" y="111"/>
                  </a:lnTo>
                  <a:cubicBezTo>
                    <a:pt x="1" y="135"/>
                    <a:pt x="25" y="171"/>
                    <a:pt x="49" y="195"/>
                  </a:cubicBezTo>
                  <a:lnTo>
                    <a:pt x="135" y="244"/>
                  </a:lnTo>
                  <a:lnTo>
                    <a:pt x="159" y="244"/>
                  </a:lnTo>
                  <a:cubicBezTo>
                    <a:pt x="171" y="244"/>
                    <a:pt x="183" y="232"/>
                    <a:pt x="183" y="208"/>
                  </a:cubicBezTo>
                  <a:lnTo>
                    <a:pt x="183" y="208"/>
                  </a:lnTo>
                  <a:cubicBezTo>
                    <a:pt x="183" y="232"/>
                    <a:pt x="171" y="232"/>
                    <a:pt x="159" y="232"/>
                  </a:cubicBezTo>
                  <a:lnTo>
                    <a:pt x="135" y="232"/>
                  </a:lnTo>
                  <a:lnTo>
                    <a:pt x="49" y="184"/>
                  </a:lnTo>
                  <a:cubicBezTo>
                    <a:pt x="25" y="171"/>
                    <a:pt x="14" y="135"/>
                    <a:pt x="14" y="111"/>
                  </a:cubicBezTo>
                  <a:lnTo>
                    <a:pt x="14" y="38"/>
                  </a:lnTo>
                  <a:cubicBezTo>
                    <a:pt x="14" y="25"/>
                    <a:pt x="25" y="14"/>
                    <a:pt x="38" y="14"/>
                  </a:cubicBezTo>
                  <a:lnTo>
                    <a:pt x="49" y="14"/>
                  </a:lnTo>
                  <a:lnTo>
                    <a:pt x="135" y="62"/>
                  </a:lnTo>
                  <a:cubicBezTo>
                    <a:pt x="159" y="86"/>
                    <a:pt x="183" y="111"/>
                    <a:pt x="183" y="135"/>
                  </a:cubicBezTo>
                  <a:cubicBezTo>
                    <a:pt x="183" y="111"/>
                    <a:pt x="171" y="74"/>
                    <a:pt x="147" y="62"/>
                  </a:cubicBezTo>
                  <a:lnTo>
                    <a:pt x="62" y="14"/>
                  </a:lnTo>
                  <a:cubicBezTo>
                    <a:pt x="49" y="1"/>
                    <a:pt x="38" y="1"/>
                    <a:pt x="38" y="1"/>
                  </a:cubicBez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5936;p71">
              <a:extLst>
                <a:ext uri="{FF2B5EF4-FFF2-40B4-BE49-F238E27FC236}">
                  <a16:creationId xmlns:a16="http://schemas.microsoft.com/office/drawing/2014/main" id="{0A1A5AC4-1D98-E197-BC00-5A00D7FF5E56}"/>
                </a:ext>
              </a:extLst>
            </p:cNvPr>
            <p:cNvSpPr/>
            <p:nvPr/>
          </p:nvSpPr>
          <p:spPr>
            <a:xfrm>
              <a:off x="3878627" y="2490845"/>
              <a:ext cx="7520" cy="9482"/>
            </a:xfrm>
            <a:custGeom>
              <a:avLst/>
              <a:gdLst/>
              <a:ahLst/>
              <a:cxnLst/>
              <a:rect l="l" t="t" r="r" b="b"/>
              <a:pathLst>
                <a:path w="184" h="232" extrusionOk="0">
                  <a:moveTo>
                    <a:pt x="25" y="1"/>
                  </a:moveTo>
                  <a:cubicBezTo>
                    <a:pt x="13" y="1"/>
                    <a:pt x="1" y="13"/>
                    <a:pt x="1" y="38"/>
                  </a:cubicBezTo>
                  <a:lnTo>
                    <a:pt x="1" y="98"/>
                  </a:lnTo>
                  <a:cubicBezTo>
                    <a:pt x="1" y="135"/>
                    <a:pt x="25" y="159"/>
                    <a:pt x="49" y="183"/>
                  </a:cubicBezTo>
                  <a:lnTo>
                    <a:pt x="134" y="232"/>
                  </a:lnTo>
                  <a:lnTo>
                    <a:pt x="146" y="232"/>
                  </a:lnTo>
                  <a:cubicBezTo>
                    <a:pt x="159" y="232"/>
                    <a:pt x="170" y="232"/>
                    <a:pt x="170" y="219"/>
                  </a:cubicBezTo>
                  <a:cubicBezTo>
                    <a:pt x="170" y="219"/>
                    <a:pt x="183" y="207"/>
                    <a:pt x="183" y="195"/>
                  </a:cubicBezTo>
                  <a:lnTo>
                    <a:pt x="183" y="135"/>
                  </a:lnTo>
                  <a:cubicBezTo>
                    <a:pt x="183" y="98"/>
                    <a:pt x="159" y="73"/>
                    <a:pt x="134" y="62"/>
                  </a:cubicBezTo>
                  <a:lnTo>
                    <a:pt x="49" y="1"/>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937;p71">
              <a:extLst>
                <a:ext uri="{FF2B5EF4-FFF2-40B4-BE49-F238E27FC236}">
                  <a16:creationId xmlns:a16="http://schemas.microsoft.com/office/drawing/2014/main" id="{15F53297-091E-6BC5-4719-4991DD53AB35}"/>
                </a:ext>
              </a:extLst>
            </p:cNvPr>
            <p:cNvSpPr/>
            <p:nvPr/>
          </p:nvSpPr>
          <p:spPr>
            <a:xfrm>
              <a:off x="3878627" y="2490845"/>
              <a:ext cx="7520" cy="9972"/>
            </a:xfrm>
            <a:custGeom>
              <a:avLst/>
              <a:gdLst/>
              <a:ahLst/>
              <a:cxnLst/>
              <a:rect l="l" t="t" r="r" b="b"/>
              <a:pathLst>
                <a:path w="184" h="244" extrusionOk="0">
                  <a:moveTo>
                    <a:pt x="25" y="1"/>
                  </a:moveTo>
                  <a:cubicBezTo>
                    <a:pt x="37" y="1"/>
                    <a:pt x="37" y="1"/>
                    <a:pt x="49" y="13"/>
                  </a:cubicBezTo>
                  <a:lnTo>
                    <a:pt x="134" y="62"/>
                  </a:lnTo>
                  <a:cubicBezTo>
                    <a:pt x="159" y="73"/>
                    <a:pt x="170" y="110"/>
                    <a:pt x="170" y="135"/>
                  </a:cubicBezTo>
                  <a:lnTo>
                    <a:pt x="170" y="195"/>
                  </a:lnTo>
                  <a:cubicBezTo>
                    <a:pt x="170" y="219"/>
                    <a:pt x="170" y="232"/>
                    <a:pt x="146" y="232"/>
                  </a:cubicBezTo>
                  <a:cubicBezTo>
                    <a:pt x="146" y="232"/>
                    <a:pt x="134" y="232"/>
                    <a:pt x="134" y="219"/>
                  </a:cubicBezTo>
                  <a:lnTo>
                    <a:pt x="49" y="171"/>
                  </a:lnTo>
                  <a:cubicBezTo>
                    <a:pt x="25" y="159"/>
                    <a:pt x="1" y="135"/>
                    <a:pt x="1" y="98"/>
                  </a:cubicBezTo>
                  <a:lnTo>
                    <a:pt x="1" y="98"/>
                  </a:lnTo>
                  <a:cubicBezTo>
                    <a:pt x="1" y="135"/>
                    <a:pt x="13" y="171"/>
                    <a:pt x="37" y="183"/>
                  </a:cubicBezTo>
                  <a:lnTo>
                    <a:pt x="134" y="232"/>
                  </a:lnTo>
                  <a:lnTo>
                    <a:pt x="146" y="243"/>
                  </a:lnTo>
                  <a:cubicBezTo>
                    <a:pt x="170" y="243"/>
                    <a:pt x="183" y="219"/>
                    <a:pt x="183" y="195"/>
                  </a:cubicBezTo>
                  <a:lnTo>
                    <a:pt x="183" y="135"/>
                  </a:lnTo>
                  <a:cubicBezTo>
                    <a:pt x="183" y="98"/>
                    <a:pt x="159" y="62"/>
                    <a:pt x="134" y="49"/>
                  </a:cubicBezTo>
                  <a:lnTo>
                    <a:pt x="49" y="1"/>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938;p71">
              <a:extLst>
                <a:ext uri="{FF2B5EF4-FFF2-40B4-BE49-F238E27FC236}">
                  <a16:creationId xmlns:a16="http://schemas.microsoft.com/office/drawing/2014/main" id="{87CD15D5-F79B-5025-0731-1484A096167D}"/>
                </a:ext>
              </a:extLst>
            </p:cNvPr>
            <p:cNvSpPr/>
            <p:nvPr/>
          </p:nvSpPr>
          <p:spPr>
            <a:xfrm>
              <a:off x="3896978" y="2509686"/>
              <a:ext cx="6989" cy="9972"/>
            </a:xfrm>
            <a:custGeom>
              <a:avLst/>
              <a:gdLst/>
              <a:ahLst/>
              <a:cxnLst/>
              <a:rect l="l" t="t" r="r" b="b"/>
              <a:pathLst>
                <a:path w="171" h="244" extrusionOk="0">
                  <a:moveTo>
                    <a:pt x="25" y="1"/>
                  </a:moveTo>
                  <a:cubicBezTo>
                    <a:pt x="13" y="1"/>
                    <a:pt x="1" y="13"/>
                    <a:pt x="1" y="38"/>
                  </a:cubicBezTo>
                  <a:lnTo>
                    <a:pt x="1" y="110"/>
                  </a:lnTo>
                  <a:cubicBezTo>
                    <a:pt x="1" y="135"/>
                    <a:pt x="25" y="171"/>
                    <a:pt x="37" y="183"/>
                  </a:cubicBezTo>
                  <a:lnTo>
                    <a:pt x="134" y="232"/>
                  </a:lnTo>
                  <a:lnTo>
                    <a:pt x="147" y="243"/>
                  </a:lnTo>
                  <a:cubicBezTo>
                    <a:pt x="158" y="243"/>
                    <a:pt x="158" y="232"/>
                    <a:pt x="171" y="232"/>
                  </a:cubicBezTo>
                  <a:lnTo>
                    <a:pt x="171" y="208"/>
                  </a:lnTo>
                  <a:lnTo>
                    <a:pt x="171" y="135"/>
                  </a:lnTo>
                  <a:cubicBezTo>
                    <a:pt x="171" y="110"/>
                    <a:pt x="158" y="74"/>
                    <a:pt x="134" y="62"/>
                  </a:cubicBezTo>
                  <a:lnTo>
                    <a:pt x="50" y="13"/>
                  </a:lnTo>
                  <a:cubicBezTo>
                    <a:pt x="37" y="1"/>
                    <a:pt x="37" y="1"/>
                    <a:pt x="2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5939;p71">
              <a:extLst>
                <a:ext uri="{FF2B5EF4-FFF2-40B4-BE49-F238E27FC236}">
                  <a16:creationId xmlns:a16="http://schemas.microsoft.com/office/drawing/2014/main" id="{38A14CC0-3367-947C-0647-75EF8EC3897B}"/>
                </a:ext>
              </a:extLst>
            </p:cNvPr>
            <p:cNvSpPr/>
            <p:nvPr/>
          </p:nvSpPr>
          <p:spPr>
            <a:xfrm>
              <a:off x="3896978" y="2509686"/>
              <a:ext cx="7479" cy="9972"/>
            </a:xfrm>
            <a:custGeom>
              <a:avLst/>
              <a:gdLst/>
              <a:ahLst/>
              <a:cxnLst/>
              <a:rect l="l" t="t" r="r" b="b"/>
              <a:pathLst>
                <a:path w="183" h="244" extrusionOk="0">
                  <a:moveTo>
                    <a:pt x="25" y="1"/>
                  </a:moveTo>
                  <a:cubicBezTo>
                    <a:pt x="13" y="1"/>
                    <a:pt x="1" y="13"/>
                    <a:pt x="1" y="38"/>
                  </a:cubicBezTo>
                  <a:cubicBezTo>
                    <a:pt x="1" y="25"/>
                    <a:pt x="13" y="13"/>
                    <a:pt x="25" y="13"/>
                  </a:cubicBezTo>
                  <a:lnTo>
                    <a:pt x="50" y="13"/>
                  </a:lnTo>
                  <a:cubicBezTo>
                    <a:pt x="37" y="1"/>
                    <a:pt x="37" y="1"/>
                    <a:pt x="25" y="1"/>
                  </a:cubicBezTo>
                  <a:close/>
                  <a:moveTo>
                    <a:pt x="134" y="62"/>
                  </a:moveTo>
                  <a:lnTo>
                    <a:pt x="134" y="62"/>
                  </a:lnTo>
                  <a:cubicBezTo>
                    <a:pt x="158" y="74"/>
                    <a:pt x="171" y="110"/>
                    <a:pt x="171" y="135"/>
                  </a:cubicBezTo>
                  <a:lnTo>
                    <a:pt x="171" y="208"/>
                  </a:lnTo>
                  <a:cubicBezTo>
                    <a:pt x="171" y="219"/>
                    <a:pt x="158" y="232"/>
                    <a:pt x="147" y="232"/>
                  </a:cubicBezTo>
                  <a:lnTo>
                    <a:pt x="134" y="232"/>
                  </a:lnTo>
                  <a:lnTo>
                    <a:pt x="50" y="183"/>
                  </a:lnTo>
                  <a:cubicBezTo>
                    <a:pt x="25" y="171"/>
                    <a:pt x="1" y="135"/>
                    <a:pt x="1" y="111"/>
                  </a:cubicBezTo>
                  <a:lnTo>
                    <a:pt x="1" y="111"/>
                  </a:lnTo>
                  <a:cubicBezTo>
                    <a:pt x="1" y="135"/>
                    <a:pt x="13" y="171"/>
                    <a:pt x="37" y="183"/>
                  </a:cubicBezTo>
                  <a:lnTo>
                    <a:pt x="122" y="232"/>
                  </a:lnTo>
                  <a:cubicBezTo>
                    <a:pt x="134" y="243"/>
                    <a:pt x="147" y="243"/>
                    <a:pt x="147" y="243"/>
                  </a:cubicBezTo>
                  <a:cubicBezTo>
                    <a:pt x="171" y="243"/>
                    <a:pt x="183" y="232"/>
                    <a:pt x="183" y="208"/>
                  </a:cubicBezTo>
                  <a:lnTo>
                    <a:pt x="183" y="135"/>
                  </a:lnTo>
                  <a:cubicBezTo>
                    <a:pt x="183" y="110"/>
                    <a:pt x="158" y="74"/>
                    <a:pt x="134" y="62"/>
                  </a:cubicBez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5940;p71">
              <a:extLst>
                <a:ext uri="{FF2B5EF4-FFF2-40B4-BE49-F238E27FC236}">
                  <a16:creationId xmlns:a16="http://schemas.microsoft.com/office/drawing/2014/main" id="{A6EF8E7C-C35D-357F-F9FB-D5C8F263796F}"/>
                </a:ext>
              </a:extLst>
            </p:cNvPr>
            <p:cNvSpPr/>
            <p:nvPr/>
          </p:nvSpPr>
          <p:spPr>
            <a:xfrm>
              <a:off x="3887537" y="2504740"/>
              <a:ext cx="7520" cy="9482"/>
            </a:xfrm>
            <a:custGeom>
              <a:avLst/>
              <a:gdLst/>
              <a:ahLst/>
              <a:cxnLst/>
              <a:rect l="l" t="t" r="r" b="b"/>
              <a:pathLst>
                <a:path w="184" h="232" extrusionOk="0">
                  <a:moveTo>
                    <a:pt x="38" y="0"/>
                  </a:moveTo>
                  <a:cubicBezTo>
                    <a:pt x="14" y="0"/>
                    <a:pt x="1" y="13"/>
                    <a:pt x="1" y="25"/>
                  </a:cubicBezTo>
                  <a:lnTo>
                    <a:pt x="1" y="97"/>
                  </a:lnTo>
                  <a:cubicBezTo>
                    <a:pt x="1" y="122"/>
                    <a:pt x="25" y="159"/>
                    <a:pt x="49" y="170"/>
                  </a:cubicBezTo>
                  <a:lnTo>
                    <a:pt x="135" y="219"/>
                  </a:lnTo>
                  <a:cubicBezTo>
                    <a:pt x="147" y="231"/>
                    <a:pt x="147" y="231"/>
                    <a:pt x="159" y="231"/>
                  </a:cubicBezTo>
                  <a:cubicBezTo>
                    <a:pt x="159" y="231"/>
                    <a:pt x="171" y="231"/>
                    <a:pt x="171" y="219"/>
                  </a:cubicBezTo>
                  <a:cubicBezTo>
                    <a:pt x="183" y="219"/>
                    <a:pt x="183" y="207"/>
                    <a:pt x="183" y="195"/>
                  </a:cubicBezTo>
                  <a:lnTo>
                    <a:pt x="183" y="122"/>
                  </a:lnTo>
                  <a:cubicBezTo>
                    <a:pt x="183" y="97"/>
                    <a:pt x="159" y="62"/>
                    <a:pt x="135" y="49"/>
                  </a:cubicBezTo>
                  <a:lnTo>
                    <a:pt x="49"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5941;p71">
              <a:extLst>
                <a:ext uri="{FF2B5EF4-FFF2-40B4-BE49-F238E27FC236}">
                  <a16:creationId xmlns:a16="http://schemas.microsoft.com/office/drawing/2014/main" id="{01274136-59DB-9A29-BD37-5A5EAED8EFE0}"/>
                </a:ext>
              </a:extLst>
            </p:cNvPr>
            <p:cNvSpPr/>
            <p:nvPr/>
          </p:nvSpPr>
          <p:spPr>
            <a:xfrm>
              <a:off x="3887537" y="2504250"/>
              <a:ext cx="7520" cy="9972"/>
            </a:xfrm>
            <a:custGeom>
              <a:avLst/>
              <a:gdLst/>
              <a:ahLst/>
              <a:cxnLst/>
              <a:rect l="l" t="t" r="r" b="b"/>
              <a:pathLst>
                <a:path w="184" h="244" extrusionOk="0">
                  <a:moveTo>
                    <a:pt x="38" y="1"/>
                  </a:moveTo>
                  <a:cubicBezTo>
                    <a:pt x="14" y="1"/>
                    <a:pt x="1" y="25"/>
                    <a:pt x="1" y="37"/>
                  </a:cubicBezTo>
                  <a:lnTo>
                    <a:pt x="1" y="109"/>
                  </a:lnTo>
                  <a:cubicBezTo>
                    <a:pt x="1" y="146"/>
                    <a:pt x="25" y="171"/>
                    <a:pt x="49" y="195"/>
                  </a:cubicBezTo>
                  <a:lnTo>
                    <a:pt x="135" y="243"/>
                  </a:lnTo>
                  <a:lnTo>
                    <a:pt x="159" y="243"/>
                  </a:lnTo>
                  <a:cubicBezTo>
                    <a:pt x="147" y="243"/>
                    <a:pt x="147" y="231"/>
                    <a:pt x="135" y="231"/>
                  </a:cubicBezTo>
                  <a:lnTo>
                    <a:pt x="49" y="182"/>
                  </a:lnTo>
                  <a:cubicBezTo>
                    <a:pt x="25" y="171"/>
                    <a:pt x="14" y="134"/>
                    <a:pt x="14" y="109"/>
                  </a:cubicBezTo>
                  <a:lnTo>
                    <a:pt x="14" y="37"/>
                  </a:lnTo>
                  <a:cubicBezTo>
                    <a:pt x="14" y="25"/>
                    <a:pt x="25" y="12"/>
                    <a:pt x="38" y="12"/>
                  </a:cubicBezTo>
                  <a:lnTo>
                    <a:pt x="49" y="12"/>
                  </a:lnTo>
                  <a:lnTo>
                    <a:pt x="135" y="74"/>
                  </a:lnTo>
                  <a:cubicBezTo>
                    <a:pt x="159" y="85"/>
                    <a:pt x="183" y="109"/>
                    <a:pt x="183" y="134"/>
                  </a:cubicBezTo>
                  <a:cubicBezTo>
                    <a:pt x="183" y="109"/>
                    <a:pt x="171" y="74"/>
                    <a:pt x="147" y="61"/>
                  </a:cubicBezTo>
                  <a:lnTo>
                    <a:pt x="62" y="12"/>
                  </a:lnTo>
                  <a:cubicBezTo>
                    <a:pt x="49" y="12"/>
                    <a:pt x="38" y="1"/>
                    <a:pt x="38" y="1"/>
                  </a:cubicBez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5942;p71">
              <a:extLst>
                <a:ext uri="{FF2B5EF4-FFF2-40B4-BE49-F238E27FC236}">
                  <a16:creationId xmlns:a16="http://schemas.microsoft.com/office/drawing/2014/main" id="{F7303389-E412-3610-511A-CF425AAABB16}"/>
                </a:ext>
              </a:extLst>
            </p:cNvPr>
            <p:cNvSpPr/>
            <p:nvPr/>
          </p:nvSpPr>
          <p:spPr>
            <a:xfrm>
              <a:off x="3878627" y="2499305"/>
              <a:ext cx="7520" cy="9441"/>
            </a:xfrm>
            <a:custGeom>
              <a:avLst/>
              <a:gdLst/>
              <a:ahLst/>
              <a:cxnLst/>
              <a:rect l="l" t="t" r="r" b="b"/>
              <a:pathLst>
                <a:path w="184" h="231" extrusionOk="0">
                  <a:moveTo>
                    <a:pt x="25" y="0"/>
                  </a:moveTo>
                  <a:cubicBezTo>
                    <a:pt x="13" y="0"/>
                    <a:pt x="1" y="12"/>
                    <a:pt x="1" y="36"/>
                  </a:cubicBezTo>
                  <a:lnTo>
                    <a:pt x="1" y="98"/>
                  </a:lnTo>
                  <a:cubicBezTo>
                    <a:pt x="1" y="133"/>
                    <a:pt x="25" y="170"/>
                    <a:pt x="49" y="182"/>
                  </a:cubicBezTo>
                  <a:lnTo>
                    <a:pt x="134" y="230"/>
                  </a:lnTo>
                  <a:lnTo>
                    <a:pt x="170" y="230"/>
                  </a:lnTo>
                  <a:cubicBezTo>
                    <a:pt x="170" y="219"/>
                    <a:pt x="183" y="206"/>
                    <a:pt x="183" y="206"/>
                  </a:cubicBezTo>
                  <a:lnTo>
                    <a:pt x="183" y="133"/>
                  </a:lnTo>
                  <a:cubicBezTo>
                    <a:pt x="183" y="109"/>
                    <a:pt x="159" y="73"/>
                    <a:pt x="134" y="61"/>
                  </a:cubicBezTo>
                  <a:lnTo>
                    <a:pt x="49" y="12"/>
                  </a:lnTo>
                  <a:cubicBezTo>
                    <a:pt x="37" y="0"/>
                    <a:pt x="37" y="0"/>
                    <a:pt x="2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5943;p71">
              <a:extLst>
                <a:ext uri="{FF2B5EF4-FFF2-40B4-BE49-F238E27FC236}">
                  <a16:creationId xmlns:a16="http://schemas.microsoft.com/office/drawing/2014/main" id="{095F7FF8-B1C0-FA35-2317-048753726A77}"/>
                </a:ext>
              </a:extLst>
            </p:cNvPr>
            <p:cNvSpPr/>
            <p:nvPr/>
          </p:nvSpPr>
          <p:spPr>
            <a:xfrm>
              <a:off x="3878627" y="2499305"/>
              <a:ext cx="7520" cy="9972"/>
            </a:xfrm>
            <a:custGeom>
              <a:avLst/>
              <a:gdLst/>
              <a:ahLst/>
              <a:cxnLst/>
              <a:rect l="l" t="t" r="r" b="b"/>
              <a:pathLst>
                <a:path w="184" h="244" extrusionOk="0">
                  <a:moveTo>
                    <a:pt x="25" y="0"/>
                  </a:moveTo>
                  <a:cubicBezTo>
                    <a:pt x="37" y="0"/>
                    <a:pt x="37" y="12"/>
                    <a:pt x="49" y="12"/>
                  </a:cubicBezTo>
                  <a:lnTo>
                    <a:pt x="134" y="61"/>
                  </a:lnTo>
                  <a:cubicBezTo>
                    <a:pt x="159" y="73"/>
                    <a:pt x="170" y="109"/>
                    <a:pt x="170" y="133"/>
                  </a:cubicBezTo>
                  <a:lnTo>
                    <a:pt x="170" y="206"/>
                  </a:lnTo>
                  <a:cubicBezTo>
                    <a:pt x="170" y="219"/>
                    <a:pt x="170" y="230"/>
                    <a:pt x="146" y="230"/>
                  </a:cubicBezTo>
                  <a:cubicBezTo>
                    <a:pt x="146" y="230"/>
                    <a:pt x="134" y="230"/>
                    <a:pt x="134" y="219"/>
                  </a:cubicBezTo>
                  <a:lnTo>
                    <a:pt x="49" y="170"/>
                  </a:lnTo>
                  <a:cubicBezTo>
                    <a:pt x="25" y="158"/>
                    <a:pt x="1" y="133"/>
                    <a:pt x="1" y="98"/>
                  </a:cubicBezTo>
                  <a:lnTo>
                    <a:pt x="1" y="98"/>
                  </a:lnTo>
                  <a:cubicBezTo>
                    <a:pt x="1" y="133"/>
                    <a:pt x="13" y="170"/>
                    <a:pt x="37" y="182"/>
                  </a:cubicBezTo>
                  <a:lnTo>
                    <a:pt x="134" y="230"/>
                  </a:lnTo>
                  <a:lnTo>
                    <a:pt x="146" y="243"/>
                  </a:lnTo>
                  <a:cubicBezTo>
                    <a:pt x="170" y="243"/>
                    <a:pt x="183" y="219"/>
                    <a:pt x="183" y="206"/>
                  </a:cubicBezTo>
                  <a:lnTo>
                    <a:pt x="183" y="133"/>
                  </a:lnTo>
                  <a:cubicBezTo>
                    <a:pt x="183" y="98"/>
                    <a:pt x="159" y="73"/>
                    <a:pt x="134" y="49"/>
                  </a:cubicBezTo>
                  <a:lnTo>
                    <a:pt x="49" y="0"/>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5944;p71">
              <a:extLst>
                <a:ext uri="{FF2B5EF4-FFF2-40B4-BE49-F238E27FC236}">
                  <a16:creationId xmlns:a16="http://schemas.microsoft.com/office/drawing/2014/main" id="{30830152-6CFB-8E67-B347-DA195F016F3B}"/>
                </a:ext>
              </a:extLst>
            </p:cNvPr>
            <p:cNvSpPr/>
            <p:nvPr/>
          </p:nvSpPr>
          <p:spPr>
            <a:xfrm>
              <a:off x="3896978" y="2518146"/>
              <a:ext cx="6989" cy="9972"/>
            </a:xfrm>
            <a:custGeom>
              <a:avLst/>
              <a:gdLst/>
              <a:ahLst/>
              <a:cxnLst/>
              <a:rect l="l" t="t" r="r" b="b"/>
              <a:pathLst>
                <a:path w="171" h="244" extrusionOk="0">
                  <a:moveTo>
                    <a:pt x="25" y="1"/>
                  </a:moveTo>
                  <a:cubicBezTo>
                    <a:pt x="13" y="1"/>
                    <a:pt x="1" y="12"/>
                    <a:pt x="1" y="36"/>
                  </a:cubicBezTo>
                  <a:lnTo>
                    <a:pt x="1" y="109"/>
                  </a:lnTo>
                  <a:cubicBezTo>
                    <a:pt x="1" y="134"/>
                    <a:pt x="25" y="170"/>
                    <a:pt x="37" y="182"/>
                  </a:cubicBezTo>
                  <a:lnTo>
                    <a:pt x="134" y="231"/>
                  </a:lnTo>
                  <a:lnTo>
                    <a:pt x="147" y="243"/>
                  </a:lnTo>
                  <a:cubicBezTo>
                    <a:pt x="158" y="243"/>
                    <a:pt x="158" y="231"/>
                    <a:pt x="171" y="231"/>
                  </a:cubicBezTo>
                  <a:lnTo>
                    <a:pt x="171" y="206"/>
                  </a:lnTo>
                  <a:lnTo>
                    <a:pt x="171" y="134"/>
                  </a:lnTo>
                  <a:cubicBezTo>
                    <a:pt x="171" y="109"/>
                    <a:pt x="158" y="73"/>
                    <a:pt x="134" y="61"/>
                  </a:cubicBezTo>
                  <a:lnTo>
                    <a:pt x="50" y="12"/>
                  </a:lnTo>
                  <a:cubicBezTo>
                    <a:pt x="37" y="12"/>
                    <a:pt x="37" y="1"/>
                    <a:pt x="25" y="1"/>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5945;p71">
              <a:extLst>
                <a:ext uri="{FF2B5EF4-FFF2-40B4-BE49-F238E27FC236}">
                  <a16:creationId xmlns:a16="http://schemas.microsoft.com/office/drawing/2014/main" id="{013F9996-35F6-59A5-7533-90A12F661E50}"/>
                </a:ext>
              </a:extLst>
            </p:cNvPr>
            <p:cNvSpPr/>
            <p:nvPr/>
          </p:nvSpPr>
          <p:spPr>
            <a:xfrm>
              <a:off x="3896978" y="2518146"/>
              <a:ext cx="7479" cy="9972"/>
            </a:xfrm>
            <a:custGeom>
              <a:avLst/>
              <a:gdLst/>
              <a:ahLst/>
              <a:cxnLst/>
              <a:rect l="l" t="t" r="r" b="b"/>
              <a:pathLst>
                <a:path w="183" h="244" extrusionOk="0">
                  <a:moveTo>
                    <a:pt x="25" y="1"/>
                  </a:moveTo>
                  <a:cubicBezTo>
                    <a:pt x="13" y="1"/>
                    <a:pt x="1" y="12"/>
                    <a:pt x="1" y="36"/>
                  </a:cubicBezTo>
                  <a:cubicBezTo>
                    <a:pt x="1" y="25"/>
                    <a:pt x="13" y="12"/>
                    <a:pt x="25" y="12"/>
                  </a:cubicBezTo>
                  <a:lnTo>
                    <a:pt x="50" y="12"/>
                  </a:lnTo>
                  <a:cubicBezTo>
                    <a:pt x="37" y="1"/>
                    <a:pt x="37" y="1"/>
                    <a:pt x="25" y="1"/>
                  </a:cubicBezTo>
                  <a:close/>
                  <a:moveTo>
                    <a:pt x="134" y="61"/>
                  </a:moveTo>
                  <a:cubicBezTo>
                    <a:pt x="158" y="73"/>
                    <a:pt x="171" y="109"/>
                    <a:pt x="171" y="134"/>
                  </a:cubicBezTo>
                  <a:lnTo>
                    <a:pt x="171" y="206"/>
                  </a:lnTo>
                  <a:cubicBezTo>
                    <a:pt x="171" y="219"/>
                    <a:pt x="158" y="231"/>
                    <a:pt x="147" y="231"/>
                  </a:cubicBezTo>
                  <a:lnTo>
                    <a:pt x="134" y="231"/>
                  </a:lnTo>
                  <a:lnTo>
                    <a:pt x="50" y="182"/>
                  </a:lnTo>
                  <a:cubicBezTo>
                    <a:pt x="25" y="170"/>
                    <a:pt x="1" y="134"/>
                    <a:pt x="1" y="109"/>
                  </a:cubicBezTo>
                  <a:lnTo>
                    <a:pt x="1" y="109"/>
                  </a:lnTo>
                  <a:cubicBezTo>
                    <a:pt x="1" y="134"/>
                    <a:pt x="13" y="170"/>
                    <a:pt x="37" y="182"/>
                  </a:cubicBezTo>
                  <a:lnTo>
                    <a:pt x="122" y="231"/>
                  </a:lnTo>
                  <a:cubicBezTo>
                    <a:pt x="134" y="243"/>
                    <a:pt x="147" y="243"/>
                    <a:pt x="147" y="243"/>
                  </a:cubicBezTo>
                  <a:cubicBezTo>
                    <a:pt x="171" y="243"/>
                    <a:pt x="183" y="231"/>
                    <a:pt x="183" y="206"/>
                  </a:cubicBezTo>
                  <a:lnTo>
                    <a:pt x="183" y="134"/>
                  </a:lnTo>
                  <a:cubicBezTo>
                    <a:pt x="183" y="109"/>
                    <a:pt x="158" y="73"/>
                    <a:pt x="134" y="61"/>
                  </a:cubicBez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5946;p71">
              <a:extLst>
                <a:ext uri="{FF2B5EF4-FFF2-40B4-BE49-F238E27FC236}">
                  <a16:creationId xmlns:a16="http://schemas.microsoft.com/office/drawing/2014/main" id="{2EA908A9-EF76-308B-71CB-3988CD6D6BA5}"/>
                </a:ext>
              </a:extLst>
            </p:cNvPr>
            <p:cNvSpPr/>
            <p:nvPr/>
          </p:nvSpPr>
          <p:spPr>
            <a:xfrm>
              <a:off x="3887537" y="2513200"/>
              <a:ext cx="7520" cy="9441"/>
            </a:xfrm>
            <a:custGeom>
              <a:avLst/>
              <a:gdLst/>
              <a:ahLst/>
              <a:cxnLst/>
              <a:rect l="l" t="t" r="r" b="b"/>
              <a:pathLst>
                <a:path w="184" h="231" extrusionOk="0">
                  <a:moveTo>
                    <a:pt x="38" y="0"/>
                  </a:moveTo>
                  <a:cubicBezTo>
                    <a:pt x="14" y="0"/>
                    <a:pt x="1" y="12"/>
                    <a:pt x="1" y="36"/>
                  </a:cubicBezTo>
                  <a:lnTo>
                    <a:pt x="1" y="97"/>
                  </a:lnTo>
                  <a:cubicBezTo>
                    <a:pt x="1" y="122"/>
                    <a:pt x="25" y="157"/>
                    <a:pt x="49" y="170"/>
                  </a:cubicBezTo>
                  <a:lnTo>
                    <a:pt x="135" y="219"/>
                  </a:lnTo>
                  <a:cubicBezTo>
                    <a:pt x="147" y="230"/>
                    <a:pt x="147" y="230"/>
                    <a:pt x="159" y="230"/>
                  </a:cubicBezTo>
                  <a:cubicBezTo>
                    <a:pt x="159" y="230"/>
                    <a:pt x="171" y="230"/>
                    <a:pt x="171" y="219"/>
                  </a:cubicBezTo>
                  <a:cubicBezTo>
                    <a:pt x="183" y="219"/>
                    <a:pt x="183" y="206"/>
                    <a:pt x="183" y="194"/>
                  </a:cubicBezTo>
                  <a:lnTo>
                    <a:pt x="183" y="133"/>
                  </a:lnTo>
                  <a:cubicBezTo>
                    <a:pt x="183" y="97"/>
                    <a:pt x="159" y="60"/>
                    <a:pt x="135" y="49"/>
                  </a:cubicBezTo>
                  <a:lnTo>
                    <a:pt x="49"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5947;p71">
              <a:extLst>
                <a:ext uri="{FF2B5EF4-FFF2-40B4-BE49-F238E27FC236}">
                  <a16:creationId xmlns:a16="http://schemas.microsoft.com/office/drawing/2014/main" id="{D8BEFC83-8F89-DFDF-B353-FCB522164D18}"/>
                </a:ext>
              </a:extLst>
            </p:cNvPr>
            <p:cNvSpPr/>
            <p:nvPr/>
          </p:nvSpPr>
          <p:spPr>
            <a:xfrm>
              <a:off x="3887537" y="2512669"/>
              <a:ext cx="7520" cy="9972"/>
            </a:xfrm>
            <a:custGeom>
              <a:avLst/>
              <a:gdLst/>
              <a:ahLst/>
              <a:cxnLst/>
              <a:rect l="l" t="t" r="r" b="b"/>
              <a:pathLst>
                <a:path w="184" h="244" extrusionOk="0">
                  <a:moveTo>
                    <a:pt x="38" y="1"/>
                  </a:moveTo>
                  <a:cubicBezTo>
                    <a:pt x="14" y="1"/>
                    <a:pt x="1" y="25"/>
                    <a:pt x="1" y="49"/>
                  </a:cubicBezTo>
                  <a:lnTo>
                    <a:pt x="1" y="110"/>
                  </a:lnTo>
                  <a:cubicBezTo>
                    <a:pt x="1" y="146"/>
                    <a:pt x="25" y="170"/>
                    <a:pt x="49" y="195"/>
                  </a:cubicBezTo>
                  <a:lnTo>
                    <a:pt x="135" y="243"/>
                  </a:lnTo>
                  <a:lnTo>
                    <a:pt x="159" y="243"/>
                  </a:lnTo>
                  <a:cubicBezTo>
                    <a:pt x="147" y="243"/>
                    <a:pt x="147" y="243"/>
                    <a:pt x="135" y="232"/>
                  </a:cubicBezTo>
                  <a:lnTo>
                    <a:pt x="49" y="183"/>
                  </a:lnTo>
                  <a:cubicBezTo>
                    <a:pt x="25" y="170"/>
                    <a:pt x="14" y="135"/>
                    <a:pt x="14" y="110"/>
                  </a:cubicBezTo>
                  <a:lnTo>
                    <a:pt x="14" y="49"/>
                  </a:lnTo>
                  <a:cubicBezTo>
                    <a:pt x="14" y="25"/>
                    <a:pt x="25" y="13"/>
                    <a:pt x="38" y="13"/>
                  </a:cubicBezTo>
                  <a:cubicBezTo>
                    <a:pt x="38" y="13"/>
                    <a:pt x="49" y="13"/>
                    <a:pt x="49" y="25"/>
                  </a:cubicBezTo>
                  <a:lnTo>
                    <a:pt x="135" y="73"/>
                  </a:lnTo>
                  <a:cubicBezTo>
                    <a:pt x="159" y="86"/>
                    <a:pt x="183" y="110"/>
                    <a:pt x="183" y="146"/>
                  </a:cubicBezTo>
                  <a:cubicBezTo>
                    <a:pt x="183" y="110"/>
                    <a:pt x="171" y="73"/>
                    <a:pt x="147" y="62"/>
                  </a:cubicBezTo>
                  <a:lnTo>
                    <a:pt x="62" y="13"/>
                  </a:lnTo>
                  <a:cubicBezTo>
                    <a:pt x="49" y="13"/>
                    <a:pt x="38" y="1"/>
                    <a:pt x="38" y="1"/>
                  </a:cubicBez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5948;p71">
              <a:extLst>
                <a:ext uri="{FF2B5EF4-FFF2-40B4-BE49-F238E27FC236}">
                  <a16:creationId xmlns:a16="http://schemas.microsoft.com/office/drawing/2014/main" id="{3931FA9B-22F2-F54B-4F19-DF68CA7B67B8}"/>
                </a:ext>
              </a:extLst>
            </p:cNvPr>
            <p:cNvSpPr/>
            <p:nvPr/>
          </p:nvSpPr>
          <p:spPr>
            <a:xfrm>
              <a:off x="3878627" y="2507724"/>
              <a:ext cx="7520" cy="9482"/>
            </a:xfrm>
            <a:custGeom>
              <a:avLst/>
              <a:gdLst/>
              <a:ahLst/>
              <a:cxnLst/>
              <a:rect l="l" t="t" r="r" b="b"/>
              <a:pathLst>
                <a:path w="184" h="232" extrusionOk="0">
                  <a:moveTo>
                    <a:pt x="25" y="0"/>
                  </a:moveTo>
                  <a:cubicBezTo>
                    <a:pt x="13" y="0"/>
                    <a:pt x="1" y="13"/>
                    <a:pt x="1" y="37"/>
                  </a:cubicBezTo>
                  <a:lnTo>
                    <a:pt x="1" y="110"/>
                  </a:lnTo>
                  <a:cubicBezTo>
                    <a:pt x="1" y="134"/>
                    <a:pt x="25" y="170"/>
                    <a:pt x="49" y="183"/>
                  </a:cubicBezTo>
                  <a:lnTo>
                    <a:pt x="134" y="231"/>
                  </a:lnTo>
                  <a:lnTo>
                    <a:pt x="170" y="231"/>
                  </a:lnTo>
                  <a:cubicBezTo>
                    <a:pt x="170" y="219"/>
                    <a:pt x="183" y="207"/>
                    <a:pt x="183" y="207"/>
                  </a:cubicBezTo>
                  <a:lnTo>
                    <a:pt x="183" y="134"/>
                  </a:lnTo>
                  <a:cubicBezTo>
                    <a:pt x="183" y="110"/>
                    <a:pt x="159" y="73"/>
                    <a:pt x="134" y="61"/>
                  </a:cubicBezTo>
                  <a:lnTo>
                    <a:pt x="49" y="13"/>
                  </a:lnTo>
                  <a:cubicBezTo>
                    <a:pt x="37" y="0"/>
                    <a:pt x="37" y="0"/>
                    <a:pt x="25" y="0"/>
                  </a:cubicBez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5949;p71">
              <a:extLst>
                <a:ext uri="{FF2B5EF4-FFF2-40B4-BE49-F238E27FC236}">
                  <a16:creationId xmlns:a16="http://schemas.microsoft.com/office/drawing/2014/main" id="{D46D0681-09C2-2F4A-F167-CC60BF461DCA}"/>
                </a:ext>
              </a:extLst>
            </p:cNvPr>
            <p:cNvSpPr/>
            <p:nvPr/>
          </p:nvSpPr>
          <p:spPr>
            <a:xfrm>
              <a:off x="3878627" y="2507724"/>
              <a:ext cx="7520" cy="9931"/>
            </a:xfrm>
            <a:custGeom>
              <a:avLst/>
              <a:gdLst/>
              <a:ahLst/>
              <a:cxnLst/>
              <a:rect l="l" t="t" r="r" b="b"/>
              <a:pathLst>
                <a:path w="184" h="243" extrusionOk="0">
                  <a:moveTo>
                    <a:pt x="1" y="110"/>
                  </a:moveTo>
                  <a:lnTo>
                    <a:pt x="1" y="110"/>
                  </a:lnTo>
                  <a:cubicBezTo>
                    <a:pt x="1" y="134"/>
                    <a:pt x="13" y="170"/>
                    <a:pt x="37" y="183"/>
                  </a:cubicBezTo>
                  <a:lnTo>
                    <a:pt x="134" y="231"/>
                  </a:lnTo>
                  <a:lnTo>
                    <a:pt x="134" y="231"/>
                  </a:lnTo>
                  <a:lnTo>
                    <a:pt x="49" y="170"/>
                  </a:lnTo>
                  <a:cubicBezTo>
                    <a:pt x="25" y="158"/>
                    <a:pt x="1" y="134"/>
                    <a:pt x="1" y="110"/>
                  </a:cubicBezTo>
                  <a:close/>
                  <a:moveTo>
                    <a:pt x="25" y="0"/>
                  </a:moveTo>
                  <a:cubicBezTo>
                    <a:pt x="37" y="0"/>
                    <a:pt x="37" y="13"/>
                    <a:pt x="49" y="13"/>
                  </a:cubicBezTo>
                  <a:lnTo>
                    <a:pt x="134" y="61"/>
                  </a:lnTo>
                  <a:cubicBezTo>
                    <a:pt x="159" y="73"/>
                    <a:pt x="170" y="110"/>
                    <a:pt x="170" y="134"/>
                  </a:cubicBezTo>
                  <a:lnTo>
                    <a:pt x="170" y="207"/>
                  </a:lnTo>
                  <a:cubicBezTo>
                    <a:pt x="170" y="219"/>
                    <a:pt x="170" y="231"/>
                    <a:pt x="146" y="231"/>
                  </a:cubicBezTo>
                  <a:lnTo>
                    <a:pt x="134" y="231"/>
                  </a:lnTo>
                  <a:cubicBezTo>
                    <a:pt x="134" y="243"/>
                    <a:pt x="146" y="243"/>
                    <a:pt x="146" y="243"/>
                  </a:cubicBezTo>
                  <a:cubicBezTo>
                    <a:pt x="170" y="243"/>
                    <a:pt x="183" y="219"/>
                    <a:pt x="183" y="207"/>
                  </a:cubicBezTo>
                  <a:lnTo>
                    <a:pt x="183" y="134"/>
                  </a:lnTo>
                  <a:cubicBezTo>
                    <a:pt x="183" y="97"/>
                    <a:pt x="159" y="73"/>
                    <a:pt x="134" y="49"/>
                  </a:cubicBezTo>
                  <a:lnTo>
                    <a:pt x="49" y="0"/>
                  </a:ln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5950;p71">
              <a:extLst>
                <a:ext uri="{FF2B5EF4-FFF2-40B4-BE49-F238E27FC236}">
                  <a16:creationId xmlns:a16="http://schemas.microsoft.com/office/drawing/2014/main" id="{D840333C-4A5D-0A6C-4116-F9AC5B7F67D4}"/>
                </a:ext>
              </a:extLst>
            </p:cNvPr>
            <p:cNvSpPr/>
            <p:nvPr/>
          </p:nvSpPr>
          <p:spPr>
            <a:xfrm>
              <a:off x="3878627" y="2521129"/>
              <a:ext cx="12956" cy="12915"/>
            </a:xfrm>
            <a:custGeom>
              <a:avLst/>
              <a:gdLst/>
              <a:ahLst/>
              <a:cxnLst/>
              <a:rect l="l" t="t" r="r" b="b"/>
              <a:pathLst>
                <a:path w="317" h="316" extrusionOk="0">
                  <a:moveTo>
                    <a:pt x="25" y="0"/>
                  </a:moveTo>
                  <a:cubicBezTo>
                    <a:pt x="13" y="0"/>
                    <a:pt x="1" y="12"/>
                    <a:pt x="1" y="25"/>
                  </a:cubicBezTo>
                  <a:lnTo>
                    <a:pt x="1" y="97"/>
                  </a:lnTo>
                  <a:cubicBezTo>
                    <a:pt x="1" y="122"/>
                    <a:pt x="25" y="158"/>
                    <a:pt x="49" y="170"/>
                  </a:cubicBezTo>
                  <a:lnTo>
                    <a:pt x="267" y="303"/>
                  </a:lnTo>
                  <a:cubicBezTo>
                    <a:pt x="280" y="303"/>
                    <a:pt x="280" y="316"/>
                    <a:pt x="292" y="316"/>
                  </a:cubicBezTo>
                  <a:cubicBezTo>
                    <a:pt x="304" y="316"/>
                    <a:pt x="304" y="303"/>
                    <a:pt x="304" y="303"/>
                  </a:cubicBezTo>
                  <a:cubicBezTo>
                    <a:pt x="316" y="292"/>
                    <a:pt x="316" y="292"/>
                    <a:pt x="316" y="279"/>
                  </a:cubicBezTo>
                  <a:lnTo>
                    <a:pt x="316" y="206"/>
                  </a:lnTo>
                  <a:cubicBezTo>
                    <a:pt x="316" y="182"/>
                    <a:pt x="292" y="146"/>
                    <a:pt x="280" y="133"/>
                  </a:cubicBezTo>
                  <a:lnTo>
                    <a:pt x="49" y="0"/>
                  </a:lnTo>
                  <a:close/>
                </a:path>
              </a:pathLst>
            </a:custGeom>
            <a:solidFill>
              <a:srgbClr val="3837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5951;p71">
              <a:extLst>
                <a:ext uri="{FF2B5EF4-FFF2-40B4-BE49-F238E27FC236}">
                  <a16:creationId xmlns:a16="http://schemas.microsoft.com/office/drawing/2014/main" id="{A39F7714-9BE7-C613-6A2F-F0A95F8BB584}"/>
                </a:ext>
              </a:extLst>
            </p:cNvPr>
            <p:cNvSpPr/>
            <p:nvPr/>
          </p:nvSpPr>
          <p:spPr>
            <a:xfrm>
              <a:off x="3878627" y="2520598"/>
              <a:ext cx="12956" cy="13446"/>
            </a:xfrm>
            <a:custGeom>
              <a:avLst/>
              <a:gdLst/>
              <a:ahLst/>
              <a:cxnLst/>
              <a:rect l="l" t="t" r="r" b="b"/>
              <a:pathLst>
                <a:path w="317" h="329" extrusionOk="0">
                  <a:moveTo>
                    <a:pt x="25" y="1"/>
                  </a:moveTo>
                  <a:cubicBezTo>
                    <a:pt x="13" y="1"/>
                    <a:pt x="1" y="25"/>
                    <a:pt x="1" y="38"/>
                  </a:cubicBezTo>
                  <a:lnTo>
                    <a:pt x="1" y="38"/>
                  </a:lnTo>
                  <a:cubicBezTo>
                    <a:pt x="1" y="25"/>
                    <a:pt x="13" y="13"/>
                    <a:pt x="25" y="13"/>
                  </a:cubicBezTo>
                  <a:lnTo>
                    <a:pt x="49" y="13"/>
                  </a:lnTo>
                  <a:cubicBezTo>
                    <a:pt x="49" y="13"/>
                    <a:pt x="37" y="1"/>
                    <a:pt x="25" y="1"/>
                  </a:cubicBezTo>
                  <a:close/>
                  <a:moveTo>
                    <a:pt x="49" y="13"/>
                  </a:moveTo>
                  <a:lnTo>
                    <a:pt x="267" y="146"/>
                  </a:lnTo>
                  <a:cubicBezTo>
                    <a:pt x="292" y="159"/>
                    <a:pt x="316" y="195"/>
                    <a:pt x="316" y="219"/>
                  </a:cubicBezTo>
                  <a:cubicBezTo>
                    <a:pt x="316" y="195"/>
                    <a:pt x="304" y="159"/>
                    <a:pt x="280" y="146"/>
                  </a:cubicBezTo>
                  <a:lnTo>
                    <a:pt x="49" y="13"/>
                  </a:lnTo>
                  <a:close/>
                  <a:moveTo>
                    <a:pt x="1" y="110"/>
                  </a:moveTo>
                  <a:cubicBezTo>
                    <a:pt x="1" y="146"/>
                    <a:pt x="13" y="171"/>
                    <a:pt x="37" y="195"/>
                  </a:cubicBezTo>
                  <a:lnTo>
                    <a:pt x="267" y="316"/>
                  </a:lnTo>
                  <a:lnTo>
                    <a:pt x="49" y="183"/>
                  </a:lnTo>
                  <a:cubicBezTo>
                    <a:pt x="25" y="171"/>
                    <a:pt x="1" y="135"/>
                    <a:pt x="1" y="110"/>
                  </a:cubicBezTo>
                  <a:close/>
                  <a:moveTo>
                    <a:pt x="316" y="292"/>
                  </a:moveTo>
                  <a:lnTo>
                    <a:pt x="316" y="292"/>
                  </a:lnTo>
                  <a:cubicBezTo>
                    <a:pt x="316" y="305"/>
                    <a:pt x="304" y="316"/>
                    <a:pt x="292" y="316"/>
                  </a:cubicBezTo>
                  <a:lnTo>
                    <a:pt x="267" y="316"/>
                  </a:lnTo>
                  <a:cubicBezTo>
                    <a:pt x="280" y="329"/>
                    <a:pt x="280" y="329"/>
                    <a:pt x="292" y="329"/>
                  </a:cubicBezTo>
                  <a:cubicBezTo>
                    <a:pt x="304" y="329"/>
                    <a:pt x="316" y="316"/>
                    <a:pt x="316" y="292"/>
                  </a:cubicBezTo>
                  <a:close/>
                </a:path>
              </a:pathLst>
            </a:custGeom>
            <a:solidFill>
              <a:srgbClr val="5F5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5952;p71">
              <a:extLst>
                <a:ext uri="{FF2B5EF4-FFF2-40B4-BE49-F238E27FC236}">
                  <a16:creationId xmlns:a16="http://schemas.microsoft.com/office/drawing/2014/main" id="{8DF84F55-CF2F-8BFA-97C0-A99706F86B6A}"/>
                </a:ext>
              </a:extLst>
            </p:cNvPr>
            <p:cNvSpPr/>
            <p:nvPr/>
          </p:nvSpPr>
          <p:spPr>
            <a:xfrm>
              <a:off x="4658794" y="2492847"/>
              <a:ext cx="1022" cy="15408"/>
            </a:xfrm>
            <a:custGeom>
              <a:avLst/>
              <a:gdLst/>
              <a:ahLst/>
              <a:cxnLst/>
              <a:rect l="l" t="t" r="r" b="b"/>
              <a:pathLst>
                <a:path w="25" h="377" extrusionOk="0">
                  <a:moveTo>
                    <a:pt x="0" y="0"/>
                  </a:moveTo>
                  <a:cubicBezTo>
                    <a:pt x="12" y="134"/>
                    <a:pt x="24" y="256"/>
                    <a:pt x="24" y="377"/>
                  </a:cubicBezTo>
                  <a:cubicBezTo>
                    <a:pt x="24" y="256"/>
                    <a:pt x="12" y="122"/>
                    <a:pt x="0" y="0"/>
                  </a:cubicBezTo>
                  <a:close/>
                </a:path>
              </a:pathLst>
            </a:custGeom>
            <a:solidFill>
              <a:srgbClr val="F3A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11316;p85">
            <a:extLst>
              <a:ext uri="{FF2B5EF4-FFF2-40B4-BE49-F238E27FC236}">
                <a16:creationId xmlns:a16="http://schemas.microsoft.com/office/drawing/2014/main" id="{5FDC833A-8425-C178-C3AD-F3ABF177054E}"/>
              </a:ext>
            </a:extLst>
          </p:cNvPr>
          <p:cNvGrpSpPr/>
          <p:nvPr/>
        </p:nvGrpSpPr>
        <p:grpSpPr>
          <a:xfrm>
            <a:off x="4829612" y="553263"/>
            <a:ext cx="351024" cy="347301"/>
            <a:chOff x="946175" y="3619500"/>
            <a:chExt cx="296975" cy="293825"/>
          </a:xfrm>
        </p:grpSpPr>
        <p:sp>
          <p:nvSpPr>
            <p:cNvPr id="673" name="Google Shape;11317;p85">
              <a:extLst>
                <a:ext uri="{FF2B5EF4-FFF2-40B4-BE49-F238E27FC236}">
                  <a16:creationId xmlns:a16="http://schemas.microsoft.com/office/drawing/2014/main" id="{649F117B-AA26-0661-6866-EF0B6C9A6519}"/>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318;p85">
              <a:extLst>
                <a:ext uri="{FF2B5EF4-FFF2-40B4-BE49-F238E27FC236}">
                  <a16:creationId xmlns:a16="http://schemas.microsoft.com/office/drawing/2014/main" id="{67F1D176-F976-D1D4-2C38-F5B401EEEA26}"/>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319;p85">
              <a:extLst>
                <a:ext uri="{FF2B5EF4-FFF2-40B4-BE49-F238E27FC236}">
                  <a16:creationId xmlns:a16="http://schemas.microsoft.com/office/drawing/2014/main" id="{4916FE7E-7A1D-4741-4845-3660AE95F619}"/>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320;p85">
              <a:extLst>
                <a:ext uri="{FF2B5EF4-FFF2-40B4-BE49-F238E27FC236}">
                  <a16:creationId xmlns:a16="http://schemas.microsoft.com/office/drawing/2014/main" id="{A177B528-F822-95C1-1D87-4A3597726789}"/>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321;p85">
              <a:extLst>
                <a:ext uri="{FF2B5EF4-FFF2-40B4-BE49-F238E27FC236}">
                  <a16:creationId xmlns:a16="http://schemas.microsoft.com/office/drawing/2014/main" id="{EEFFEB7C-BB37-DDDA-F048-DA6679B43A55}"/>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322;p85">
              <a:extLst>
                <a:ext uri="{FF2B5EF4-FFF2-40B4-BE49-F238E27FC236}">
                  <a16:creationId xmlns:a16="http://schemas.microsoft.com/office/drawing/2014/main" id="{AB79B266-6E40-EBE7-A7AE-0CC23B884490}"/>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ustDataLst>
      <p:tags r:id="rId1"/>
    </p:custDataLst>
    <p:extLst>
      <p:ext uri="{BB962C8B-B14F-4D97-AF65-F5344CB8AC3E}">
        <p14:creationId xmlns:p14="http://schemas.microsoft.com/office/powerpoint/2010/main" val="3851985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8" name="Object 47" hidden="1">
            <a:extLst>
              <a:ext uri="{FF2B5EF4-FFF2-40B4-BE49-F238E27FC236}">
                <a16:creationId xmlns:a16="http://schemas.microsoft.com/office/drawing/2014/main" id="{8B44E9A0-EC7E-454D-A09E-3548CCFF6E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8" name="Object 47" hidden="1">
                        <a:extLst>
                          <a:ext uri="{FF2B5EF4-FFF2-40B4-BE49-F238E27FC236}">
                            <a16:creationId xmlns:a16="http://schemas.microsoft.com/office/drawing/2014/main" id="{8B44E9A0-EC7E-454D-A09E-3548CCFF6E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ZoneTexte 4">
            <a:extLst>
              <a:ext uri="{FF2B5EF4-FFF2-40B4-BE49-F238E27FC236}">
                <a16:creationId xmlns:a16="http://schemas.microsoft.com/office/drawing/2014/main" id="{873BCD88-F4B5-F2BD-8653-D16901201214}"/>
              </a:ext>
            </a:extLst>
          </p:cNvPr>
          <p:cNvSpPr txBox="1"/>
          <p:nvPr/>
        </p:nvSpPr>
        <p:spPr>
          <a:xfrm>
            <a:off x="1042813" y="778283"/>
            <a:ext cx="6096000" cy="523220"/>
          </a:xfrm>
          <a:prstGeom prst="rect">
            <a:avLst/>
          </a:prstGeom>
          <a:noFill/>
        </p:spPr>
        <p:txBody>
          <a:bodyPr wrap="square">
            <a:spAutoFit/>
          </a:bodyPr>
          <a:lstStyle/>
          <a:p>
            <a:r>
              <a:rPr lang="fr-FR" sz="2800" dirty="0">
                <a:solidFill>
                  <a:schemeClr val="tx1"/>
                </a:solidFill>
                <a:latin typeface="Segoe UI Black (En-têtes)"/>
              </a:rPr>
              <a:t>LA STRATÉGIE MARKETING</a:t>
            </a:r>
            <a:endParaRPr lang="fr-FR" sz="2800" dirty="0">
              <a:latin typeface="Segoe UI Black (En-têtes)"/>
            </a:endParaRPr>
          </a:p>
        </p:txBody>
      </p:sp>
      <p:cxnSp>
        <p:nvCxnSpPr>
          <p:cNvPr id="6" name="Google Shape;3398;p65">
            <a:extLst>
              <a:ext uri="{FF2B5EF4-FFF2-40B4-BE49-F238E27FC236}">
                <a16:creationId xmlns:a16="http://schemas.microsoft.com/office/drawing/2014/main" id="{7098FB09-9886-F968-4D22-E3EECCF6ACD2}"/>
              </a:ext>
            </a:extLst>
          </p:cNvPr>
          <p:cNvCxnSpPr/>
          <p:nvPr/>
        </p:nvCxnSpPr>
        <p:spPr>
          <a:xfrm rot="10800000">
            <a:off x="1016700" y="1407700"/>
            <a:ext cx="10203200" cy="0"/>
          </a:xfrm>
          <a:prstGeom prst="straightConnector1">
            <a:avLst/>
          </a:prstGeom>
          <a:noFill/>
          <a:ln w="38100" cap="flat" cmpd="sng">
            <a:solidFill>
              <a:schemeClr val="dk1"/>
            </a:solidFill>
            <a:prstDash val="solid"/>
            <a:round/>
            <a:headEnd type="oval" w="med" len="med"/>
            <a:tailEnd type="none" w="med" len="med"/>
          </a:ln>
        </p:spPr>
      </p:cxnSp>
      <p:sp>
        <p:nvSpPr>
          <p:cNvPr id="11" name="Google Shape;11222;p85">
            <a:extLst>
              <a:ext uri="{FF2B5EF4-FFF2-40B4-BE49-F238E27FC236}">
                <a16:creationId xmlns:a16="http://schemas.microsoft.com/office/drawing/2014/main" id="{A3CCE39A-C5AB-7471-E3E1-672BCC600A17}"/>
              </a:ext>
            </a:extLst>
          </p:cNvPr>
          <p:cNvSpPr/>
          <p:nvPr/>
        </p:nvSpPr>
        <p:spPr>
          <a:xfrm>
            <a:off x="5299576" y="3351933"/>
            <a:ext cx="1339142" cy="127855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ZoneTexte 15">
            <a:extLst>
              <a:ext uri="{FF2B5EF4-FFF2-40B4-BE49-F238E27FC236}">
                <a16:creationId xmlns:a16="http://schemas.microsoft.com/office/drawing/2014/main" id="{FEF58F68-70B0-DE8B-29CE-0600CCF16733}"/>
              </a:ext>
            </a:extLst>
          </p:cNvPr>
          <p:cNvSpPr txBox="1"/>
          <p:nvPr/>
        </p:nvSpPr>
        <p:spPr>
          <a:xfrm>
            <a:off x="834266" y="1946681"/>
            <a:ext cx="3256547" cy="70788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2000" b="0" i="0" u="none" strike="noStrike" kern="0" cap="none" spc="0" normalizeH="0" baseline="0" noProof="0" dirty="0">
                <a:ln>
                  <a:noFill/>
                </a:ln>
                <a:solidFill>
                  <a:srgbClr val="D1D5DB"/>
                </a:solidFill>
                <a:effectLst/>
                <a:uLnTx/>
                <a:uFillTx/>
                <a:latin typeface="Segoe UI Black (En-têtes)"/>
                <a:ea typeface="+mn-ea"/>
                <a:cs typeface="+mn-cs"/>
              </a:rPr>
              <a:t>Définir une image de marque forte</a:t>
            </a:r>
            <a:endParaRPr kumimoji="0" lang="fr-FR" sz="2000" b="0" i="0" u="none" strike="noStrike" kern="0" cap="none" spc="0" normalizeH="0" baseline="0" noProof="0" dirty="0">
              <a:ln>
                <a:noFill/>
              </a:ln>
              <a:solidFill>
                <a:srgbClr val="00A8FF"/>
              </a:solidFill>
              <a:effectLst/>
              <a:uLnTx/>
              <a:uFillTx/>
              <a:latin typeface="Segoe UI Black (En-têtes)"/>
              <a:ea typeface="+mn-ea"/>
              <a:cs typeface="+mn-cs"/>
            </a:endParaRPr>
          </a:p>
        </p:txBody>
      </p:sp>
      <p:sp>
        <p:nvSpPr>
          <p:cNvPr id="20" name="ZoneTexte 19">
            <a:extLst>
              <a:ext uri="{FF2B5EF4-FFF2-40B4-BE49-F238E27FC236}">
                <a16:creationId xmlns:a16="http://schemas.microsoft.com/office/drawing/2014/main" id="{2EDEF2A3-99F6-8F4A-3E2F-8EEE98B3AE83}"/>
              </a:ext>
            </a:extLst>
          </p:cNvPr>
          <p:cNvSpPr txBox="1"/>
          <p:nvPr/>
        </p:nvSpPr>
        <p:spPr>
          <a:xfrm>
            <a:off x="7847481" y="2915804"/>
            <a:ext cx="3185842" cy="923330"/>
          </a:xfrm>
          <a:prstGeom prst="rect">
            <a:avLst/>
          </a:prstGeom>
          <a:noFill/>
        </p:spPr>
        <p:txBody>
          <a:bodyPr wrap="square">
            <a:spAutoFit/>
          </a:bodyPr>
          <a:lstStyle/>
          <a:p>
            <a:pPr algn="r">
              <a:spcBef>
                <a:spcPts val="0"/>
              </a:spcBef>
              <a:buNone/>
            </a:pPr>
            <a:r>
              <a:rPr lang="fr-FR" sz="1800" b="0" i="0" dirty="0">
                <a:solidFill>
                  <a:srgbClr val="D1D5DB"/>
                </a:solidFill>
                <a:effectLst/>
                <a:latin typeface="Segoe UI Black (En-têtes)"/>
              </a:rPr>
              <a:t>Mettre en avant les produits et services de l'entreprise</a:t>
            </a:r>
            <a:endParaRPr lang="fr-FR" sz="1800" dirty="0">
              <a:latin typeface="Segoe UI Black (En-têtes)"/>
            </a:endParaRPr>
          </a:p>
        </p:txBody>
      </p:sp>
      <p:sp>
        <p:nvSpPr>
          <p:cNvPr id="23" name="ZoneTexte 22">
            <a:extLst>
              <a:ext uri="{FF2B5EF4-FFF2-40B4-BE49-F238E27FC236}">
                <a16:creationId xmlns:a16="http://schemas.microsoft.com/office/drawing/2014/main" id="{F688D750-1B69-BEE4-20BE-65275A17225E}"/>
              </a:ext>
            </a:extLst>
          </p:cNvPr>
          <p:cNvSpPr txBox="1"/>
          <p:nvPr/>
        </p:nvSpPr>
        <p:spPr>
          <a:xfrm>
            <a:off x="2501051" y="5124560"/>
            <a:ext cx="2624552" cy="923330"/>
          </a:xfrm>
          <a:prstGeom prst="rect">
            <a:avLst/>
          </a:prstGeom>
          <a:noFill/>
        </p:spPr>
        <p:txBody>
          <a:bodyPr wrap="square">
            <a:spAutoFit/>
          </a:bodyPr>
          <a:lstStyle/>
          <a:p>
            <a:pPr algn="ctr"/>
            <a:r>
              <a:rPr lang="fr-FR" sz="1800" b="0" i="0" dirty="0">
                <a:solidFill>
                  <a:srgbClr val="D1D5DB"/>
                </a:solidFill>
                <a:effectLst/>
                <a:latin typeface="Segoe UI Black (En-têtes)"/>
              </a:rPr>
              <a:t>Mettre en place une stratégie de marketing digital</a:t>
            </a:r>
            <a:endParaRPr lang="fr-FR" sz="1800" kern="0" dirty="0">
              <a:solidFill>
                <a:schemeClr val="tx1"/>
              </a:solidFill>
              <a:latin typeface="Segoe UI Black (En-têtes)"/>
            </a:endParaRPr>
          </a:p>
        </p:txBody>
      </p:sp>
      <p:sp>
        <p:nvSpPr>
          <p:cNvPr id="25" name="ZoneTexte 24">
            <a:extLst>
              <a:ext uri="{FF2B5EF4-FFF2-40B4-BE49-F238E27FC236}">
                <a16:creationId xmlns:a16="http://schemas.microsoft.com/office/drawing/2014/main" id="{DE70FC8D-150B-E191-52D2-E24500F81068}"/>
              </a:ext>
            </a:extLst>
          </p:cNvPr>
          <p:cNvSpPr txBox="1"/>
          <p:nvPr/>
        </p:nvSpPr>
        <p:spPr>
          <a:xfrm>
            <a:off x="580784" y="3707157"/>
            <a:ext cx="3256547" cy="923330"/>
          </a:xfrm>
          <a:prstGeom prst="rect">
            <a:avLst/>
          </a:prstGeom>
          <a:noFill/>
        </p:spPr>
        <p:txBody>
          <a:bodyPr wrap="square">
            <a:spAutoFit/>
          </a:bodyPr>
          <a:lstStyle/>
          <a:p>
            <a:pPr>
              <a:spcBef>
                <a:spcPts val="0"/>
              </a:spcBef>
              <a:buNone/>
            </a:pPr>
            <a:r>
              <a:rPr lang="fr-FR" sz="1800" b="0" i="0" dirty="0">
                <a:solidFill>
                  <a:srgbClr val="D1D5DB"/>
                </a:solidFill>
                <a:effectLst/>
                <a:latin typeface="Segoe UI Black (En-têtes)"/>
              </a:rPr>
              <a:t>Participer à des événements et des salons professionnels </a:t>
            </a:r>
            <a:endParaRPr lang="fr-FR" sz="1800" dirty="0">
              <a:latin typeface="Segoe UI Black (En-têtes)"/>
            </a:endParaRPr>
          </a:p>
        </p:txBody>
      </p:sp>
      <p:sp>
        <p:nvSpPr>
          <p:cNvPr id="27" name="ZoneTexte 26">
            <a:extLst>
              <a:ext uri="{FF2B5EF4-FFF2-40B4-BE49-F238E27FC236}">
                <a16:creationId xmlns:a16="http://schemas.microsoft.com/office/drawing/2014/main" id="{01569C9B-1FFF-9B07-C9EE-250355BD48FD}"/>
              </a:ext>
            </a:extLst>
          </p:cNvPr>
          <p:cNvSpPr txBox="1"/>
          <p:nvPr/>
        </p:nvSpPr>
        <p:spPr>
          <a:xfrm>
            <a:off x="7017331" y="4988636"/>
            <a:ext cx="2629421" cy="923330"/>
          </a:xfrm>
          <a:prstGeom prst="rect">
            <a:avLst/>
          </a:prstGeom>
          <a:noFill/>
        </p:spPr>
        <p:txBody>
          <a:bodyPr wrap="square">
            <a:spAutoFit/>
          </a:bodyPr>
          <a:lstStyle/>
          <a:p>
            <a:pPr>
              <a:spcBef>
                <a:spcPts val="0"/>
              </a:spcBef>
              <a:buNone/>
            </a:pPr>
            <a:r>
              <a:rPr lang="fr-FR" sz="1800" b="0" i="0" dirty="0">
                <a:solidFill>
                  <a:srgbClr val="D1D5DB"/>
                </a:solidFill>
                <a:effectLst/>
                <a:latin typeface="Segoe UI Black (En-têtes)"/>
              </a:rPr>
              <a:t>Participer à des événements et des salons professionnels </a:t>
            </a:r>
            <a:endParaRPr lang="fr-FR" sz="1800" dirty="0">
              <a:latin typeface="Segoe UI Black (En-têtes)"/>
            </a:endParaRPr>
          </a:p>
        </p:txBody>
      </p:sp>
      <p:sp>
        <p:nvSpPr>
          <p:cNvPr id="29" name="ZoneTexte 28">
            <a:extLst>
              <a:ext uri="{FF2B5EF4-FFF2-40B4-BE49-F238E27FC236}">
                <a16:creationId xmlns:a16="http://schemas.microsoft.com/office/drawing/2014/main" id="{C08B13B1-C504-37C6-8FE3-CE29470AA8E7}"/>
              </a:ext>
            </a:extLst>
          </p:cNvPr>
          <p:cNvSpPr txBox="1"/>
          <p:nvPr/>
        </p:nvSpPr>
        <p:spPr>
          <a:xfrm>
            <a:off x="5694947" y="1718172"/>
            <a:ext cx="2991852" cy="646331"/>
          </a:xfrm>
          <a:prstGeom prst="rect">
            <a:avLst/>
          </a:prstGeom>
          <a:noFill/>
        </p:spPr>
        <p:txBody>
          <a:bodyPr wrap="square">
            <a:spAutoFit/>
          </a:bodyPr>
          <a:lstStyle/>
          <a:p>
            <a:pPr>
              <a:spcBef>
                <a:spcPts val="0"/>
              </a:spcBef>
              <a:buNone/>
            </a:pPr>
            <a:r>
              <a:rPr lang="fr-FR" sz="1800" b="0" i="0" dirty="0">
                <a:solidFill>
                  <a:srgbClr val="D1D5DB"/>
                </a:solidFill>
                <a:effectLst/>
                <a:latin typeface="Segoe UI Black (En-têtes)"/>
              </a:rPr>
              <a:t>Offrir des réductions et des offres spéciales </a:t>
            </a:r>
            <a:endParaRPr lang="fr-FR" sz="1800" dirty="0">
              <a:latin typeface="Segoe UI Black (En-têtes)"/>
            </a:endParaRPr>
          </a:p>
        </p:txBody>
      </p:sp>
      <p:cxnSp>
        <p:nvCxnSpPr>
          <p:cNvPr id="36" name="Google Shape;3390;p65">
            <a:extLst>
              <a:ext uri="{FF2B5EF4-FFF2-40B4-BE49-F238E27FC236}">
                <a16:creationId xmlns:a16="http://schemas.microsoft.com/office/drawing/2014/main" id="{2BCD07DE-733D-9F69-928D-E8693430748C}"/>
              </a:ext>
            </a:extLst>
          </p:cNvPr>
          <p:cNvCxnSpPr>
            <a:cxnSpLocks/>
          </p:cNvCxnSpPr>
          <p:nvPr/>
        </p:nvCxnSpPr>
        <p:spPr>
          <a:xfrm>
            <a:off x="4090813" y="2563493"/>
            <a:ext cx="1604134" cy="1078504"/>
          </a:xfrm>
          <a:prstGeom prst="bentConnector3">
            <a:avLst>
              <a:gd name="adj1" fmla="val 50000"/>
            </a:avLst>
          </a:prstGeom>
          <a:noFill/>
          <a:ln w="38100" cap="flat" cmpd="sng">
            <a:solidFill>
              <a:schemeClr val="dk1"/>
            </a:solidFill>
            <a:prstDash val="solid"/>
            <a:round/>
            <a:headEnd type="oval" w="med" len="med"/>
            <a:tailEnd type="none" w="med" len="med"/>
          </a:ln>
        </p:spPr>
      </p:cxnSp>
      <p:cxnSp>
        <p:nvCxnSpPr>
          <p:cNvPr id="50" name="Google Shape;3390;p65">
            <a:extLst>
              <a:ext uri="{FF2B5EF4-FFF2-40B4-BE49-F238E27FC236}">
                <a16:creationId xmlns:a16="http://schemas.microsoft.com/office/drawing/2014/main" id="{EA4EA93A-011C-223A-3D45-C316092EC543}"/>
              </a:ext>
            </a:extLst>
          </p:cNvPr>
          <p:cNvCxnSpPr>
            <a:cxnSpLocks/>
          </p:cNvCxnSpPr>
          <p:nvPr/>
        </p:nvCxnSpPr>
        <p:spPr>
          <a:xfrm rot="5400000">
            <a:off x="6044845" y="2468588"/>
            <a:ext cx="932323" cy="785409"/>
          </a:xfrm>
          <a:prstGeom prst="bentConnector3">
            <a:avLst>
              <a:gd name="adj1" fmla="val 50000"/>
            </a:avLst>
          </a:prstGeom>
          <a:noFill/>
          <a:ln w="38100" cap="flat" cmpd="sng">
            <a:solidFill>
              <a:schemeClr val="dk1"/>
            </a:solidFill>
            <a:prstDash val="solid"/>
            <a:round/>
            <a:headEnd type="oval" w="med" len="med"/>
            <a:tailEnd type="none" w="med" len="med"/>
          </a:ln>
        </p:spPr>
      </p:cxnSp>
      <p:cxnSp>
        <p:nvCxnSpPr>
          <p:cNvPr id="63" name="Google Shape;3390;p65">
            <a:extLst>
              <a:ext uri="{FF2B5EF4-FFF2-40B4-BE49-F238E27FC236}">
                <a16:creationId xmlns:a16="http://schemas.microsoft.com/office/drawing/2014/main" id="{3AC31EA2-437E-4F9E-2221-3A3AD7900623}"/>
              </a:ext>
            </a:extLst>
          </p:cNvPr>
          <p:cNvCxnSpPr>
            <a:cxnSpLocks/>
          </p:cNvCxnSpPr>
          <p:nvPr/>
        </p:nvCxnSpPr>
        <p:spPr>
          <a:xfrm flipV="1">
            <a:off x="3837331" y="3925434"/>
            <a:ext cx="1729280" cy="505003"/>
          </a:xfrm>
          <a:prstGeom prst="bentConnector3">
            <a:avLst>
              <a:gd name="adj1" fmla="val 50000"/>
            </a:avLst>
          </a:prstGeom>
          <a:noFill/>
          <a:ln w="38100" cap="flat" cmpd="sng">
            <a:solidFill>
              <a:schemeClr val="dk1"/>
            </a:solidFill>
            <a:prstDash val="solid"/>
            <a:round/>
            <a:headEnd type="oval" w="med" len="med"/>
            <a:tailEnd type="none" w="med" len="med"/>
          </a:ln>
        </p:spPr>
      </p:cxnSp>
      <p:cxnSp>
        <p:nvCxnSpPr>
          <p:cNvPr id="67" name="Google Shape;3390;p65">
            <a:extLst>
              <a:ext uri="{FF2B5EF4-FFF2-40B4-BE49-F238E27FC236}">
                <a16:creationId xmlns:a16="http://schemas.microsoft.com/office/drawing/2014/main" id="{EC9B7B4A-6A3D-9242-18CF-696091CEDDC2}"/>
              </a:ext>
            </a:extLst>
          </p:cNvPr>
          <p:cNvCxnSpPr>
            <a:cxnSpLocks/>
          </p:cNvCxnSpPr>
          <p:nvPr/>
        </p:nvCxnSpPr>
        <p:spPr>
          <a:xfrm rot="10800000" flipV="1">
            <a:off x="6706432" y="3369406"/>
            <a:ext cx="1490545" cy="487199"/>
          </a:xfrm>
          <a:prstGeom prst="bentConnector3">
            <a:avLst>
              <a:gd name="adj1" fmla="val 50000"/>
            </a:avLst>
          </a:prstGeom>
          <a:noFill/>
          <a:ln w="38100" cap="flat" cmpd="sng">
            <a:solidFill>
              <a:schemeClr val="dk1"/>
            </a:solidFill>
            <a:prstDash val="solid"/>
            <a:round/>
            <a:headEnd type="oval" w="med" len="med"/>
            <a:tailEnd type="none" w="med" len="med"/>
          </a:ln>
        </p:spPr>
      </p:cxnSp>
      <p:cxnSp>
        <p:nvCxnSpPr>
          <p:cNvPr id="71" name="Google Shape;3390;p65">
            <a:extLst>
              <a:ext uri="{FF2B5EF4-FFF2-40B4-BE49-F238E27FC236}">
                <a16:creationId xmlns:a16="http://schemas.microsoft.com/office/drawing/2014/main" id="{59979D27-97BD-5D32-5E93-834CC2495DF7}"/>
              </a:ext>
            </a:extLst>
          </p:cNvPr>
          <p:cNvCxnSpPr>
            <a:cxnSpLocks/>
          </p:cNvCxnSpPr>
          <p:nvPr/>
        </p:nvCxnSpPr>
        <p:spPr>
          <a:xfrm flipV="1">
            <a:off x="4976171" y="4797789"/>
            <a:ext cx="822310" cy="758708"/>
          </a:xfrm>
          <a:prstGeom prst="bentConnector3">
            <a:avLst>
              <a:gd name="adj1" fmla="val 50000"/>
            </a:avLst>
          </a:prstGeom>
          <a:noFill/>
          <a:ln w="38100" cap="flat" cmpd="sng">
            <a:solidFill>
              <a:schemeClr val="dk1"/>
            </a:solidFill>
            <a:prstDash val="solid"/>
            <a:round/>
            <a:headEnd type="oval" w="med" len="med"/>
            <a:tailEnd type="none" w="med" len="med"/>
          </a:ln>
        </p:spPr>
      </p:cxnSp>
      <p:cxnSp>
        <p:nvCxnSpPr>
          <p:cNvPr id="77" name="Google Shape;3390;p65">
            <a:extLst>
              <a:ext uri="{FF2B5EF4-FFF2-40B4-BE49-F238E27FC236}">
                <a16:creationId xmlns:a16="http://schemas.microsoft.com/office/drawing/2014/main" id="{C16DB17B-6B84-3A80-1D8C-694BB2D829B3}"/>
              </a:ext>
            </a:extLst>
          </p:cNvPr>
          <p:cNvCxnSpPr>
            <a:cxnSpLocks/>
          </p:cNvCxnSpPr>
          <p:nvPr/>
        </p:nvCxnSpPr>
        <p:spPr>
          <a:xfrm rot="10800000">
            <a:off x="6356646" y="4267341"/>
            <a:ext cx="1095058" cy="632077"/>
          </a:xfrm>
          <a:prstGeom prst="bentConnector3">
            <a:avLst>
              <a:gd name="adj1" fmla="val 50000"/>
            </a:avLst>
          </a:prstGeom>
          <a:noFill/>
          <a:ln w="38100" cap="flat" cmpd="sng">
            <a:solidFill>
              <a:schemeClr val="dk1"/>
            </a:solidFill>
            <a:prstDash val="solid"/>
            <a:round/>
            <a:headEnd type="oval" w="med" len="med"/>
            <a:tailEnd type="none" w="med" len="med"/>
          </a:ln>
        </p:spPr>
      </p:cxnSp>
      <p:sp>
        <p:nvSpPr>
          <p:cNvPr id="80" name="ZoneTexte 79">
            <a:extLst>
              <a:ext uri="{FF2B5EF4-FFF2-40B4-BE49-F238E27FC236}">
                <a16:creationId xmlns:a16="http://schemas.microsoft.com/office/drawing/2014/main" id="{C0B3E85E-534E-1D03-681A-3073AE36429C}"/>
              </a:ext>
            </a:extLst>
          </p:cNvPr>
          <p:cNvSpPr txBox="1"/>
          <p:nvPr/>
        </p:nvSpPr>
        <p:spPr>
          <a:xfrm>
            <a:off x="11033323" y="67241"/>
            <a:ext cx="6096000" cy="369332"/>
          </a:xfrm>
          <a:prstGeom prst="rect">
            <a:avLst/>
          </a:prstGeom>
          <a:noFill/>
        </p:spPr>
        <p:txBody>
          <a:bodyPr wrap="square">
            <a:spAutoFit/>
          </a:bodyPr>
          <a:lstStyle/>
          <a:p>
            <a:r>
              <a:rPr lang="en-US" sz="1800" dirty="0"/>
              <a:t>Color</a:t>
            </a:r>
            <a:r>
              <a:rPr lang="en-US" sz="1800" dirty="0">
                <a:solidFill>
                  <a:srgbClr val="00B0F0"/>
                </a:solidFill>
              </a:rPr>
              <a:t>B</a:t>
            </a:r>
            <a:r>
              <a:rPr lang="en-US" sz="1800" dirty="0">
                <a:solidFill>
                  <a:srgbClr val="FF3399"/>
                </a:solidFill>
              </a:rPr>
              <a:t>O</a:t>
            </a:r>
            <a:r>
              <a:rPr lang="en-US" sz="1800" dirty="0">
                <a:solidFill>
                  <a:srgbClr val="FFFF00"/>
                </a:solidFill>
              </a:rPr>
              <a:t>X</a:t>
            </a:r>
            <a:endParaRPr lang="en-US" sz="1800" b="1" cap="none" spc="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endParaRPr>
          </a:p>
        </p:txBody>
      </p:sp>
      <p:grpSp>
        <p:nvGrpSpPr>
          <p:cNvPr id="82" name="Google Shape;11276;p85">
            <a:extLst>
              <a:ext uri="{FF2B5EF4-FFF2-40B4-BE49-F238E27FC236}">
                <a16:creationId xmlns:a16="http://schemas.microsoft.com/office/drawing/2014/main" id="{636DE5F2-B490-9340-39AC-F3CB2D8601AF}"/>
              </a:ext>
            </a:extLst>
          </p:cNvPr>
          <p:cNvGrpSpPr/>
          <p:nvPr/>
        </p:nvGrpSpPr>
        <p:grpSpPr>
          <a:xfrm>
            <a:off x="6096000" y="871434"/>
            <a:ext cx="352857" cy="347301"/>
            <a:chOff x="2404875" y="3592725"/>
            <a:chExt cx="298525" cy="293825"/>
          </a:xfrm>
        </p:grpSpPr>
        <p:sp>
          <p:nvSpPr>
            <p:cNvPr id="83" name="Google Shape;11277;p85">
              <a:extLst>
                <a:ext uri="{FF2B5EF4-FFF2-40B4-BE49-F238E27FC236}">
                  <a16:creationId xmlns:a16="http://schemas.microsoft.com/office/drawing/2014/main" id="{C99C6D41-6DA6-5D6E-0C43-D489529B02CA}"/>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278;p85">
              <a:extLst>
                <a:ext uri="{FF2B5EF4-FFF2-40B4-BE49-F238E27FC236}">
                  <a16:creationId xmlns:a16="http://schemas.microsoft.com/office/drawing/2014/main" id="{6E9BCD90-64EE-F426-89C1-7B3BFA0D76F2}"/>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279;p85">
              <a:extLst>
                <a:ext uri="{FF2B5EF4-FFF2-40B4-BE49-F238E27FC236}">
                  <a16:creationId xmlns:a16="http://schemas.microsoft.com/office/drawing/2014/main" id="{2FA0CF07-4B83-1F36-8B61-7D95055767AA}"/>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ustDataLst>
      <p:tags r:id="rId1"/>
    </p:custDataLst>
    <p:extLst>
      <p:ext uri="{BB962C8B-B14F-4D97-AF65-F5344CB8AC3E}">
        <p14:creationId xmlns:p14="http://schemas.microsoft.com/office/powerpoint/2010/main" val="80552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8" name="Google Shape;1978;p47"/>
          <p:cNvSpPr txBox="1">
            <a:spLocks noGrp="1"/>
          </p:cNvSpPr>
          <p:nvPr>
            <p:ph type="subTitle" idx="4294967295"/>
          </p:nvPr>
        </p:nvSpPr>
        <p:spPr>
          <a:xfrm>
            <a:off x="449303" y="1229458"/>
            <a:ext cx="5172075" cy="3146425"/>
          </a:xfrm>
          <a:prstGeom prst="rect">
            <a:avLst/>
          </a:prstGeom>
        </p:spPr>
        <p:txBody>
          <a:bodyPr spcFirstLastPara="1" vert="horz" wrap="square" lIns="121900" tIns="0" rIns="121900" bIns="121900" numCol="1" rtlCol="0" anchor="t" anchorCtr="0">
            <a:noAutofit/>
          </a:bodyPr>
          <a:lstStyle/>
          <a:p>
            <a:r>
              <a:rPr lang="fr-FR" sz="2000" b="0" i="0" dirty="0">
                <a:solidFill>
                  <a:srgbClr val="D1D5DB"/>
                </a:solidFill>
                <a:effectLst/>
                <a:latin typeface="Segoe UI Black" panose="020B0A02040204020203" pitchFamily="34" charset="0"/>
                <a:ea typeface="Segoe UI Black" panose="020B0A02040204020203" pitchFamily="34" charset="0"/>
              </a:rPr>
              <a:t>Le porteur de projet d'imprimerie </a:t>
            </a:r>
            <a:r>
              <a:rPr lang="fr-FR" sz="2000" b="0" i="0" dirty="0" err="1">
                <a:solidFill>
                  <a:srgbClr val="D1D5DB"/>
                </a:solidFill>
                <a:effectLst/>
                <a:latin typeface="Segoe UI Black" panose="020B0A02040204020203" pitchFamily="34" charset="0"/>
                <a:ea typeface="Segoe UI Black" panose="020B0A02040204020203" pitchFamily="34" charset="0"/>
              </a:rPr>
              <a:t>Color</a:t>
            </a:r>
            <a:r>
              <a:rPr lang="fr-FR" sz="2000" b="0" i="0" dirty="0" err="1">
                <a:solidFill>
                  <a:srgbClr val="00B0F0"/>
                </a:solidFill>
                <a:effectLst/>
                <a:latin typeface="Segoe UI Black" panose="020B0A02040204020203" pitchFamily="34" charset="0"/>
                <a:ea typeface="Segoe UI Black" panose="020B0A02040204020203" pitchFamily="34" charset="0"/>
              </a:rPr>
              <a:t>B</a:t>
            </a:r>
            <a:r>
              <a:rPr lang="fr-FR" sz="2000" b="0" i="0" dirty="0" err="1">
                <a:solidFill>
                  <a:srgbClr val="FF3399"/>
                </a:solidFill>
                <a:effectLst/>
                <a:latin typeface="Segoe UI Black" panose="020B0A02040204020203" pitchFamily="34" charset="0"/>
                <a:ea typeface="Segoe UI Black" panose="020B0A02040204020203" pitchFamily="34" charset="0"/>
              </a:rPr>
              <a:t>o</a:t>
            </a:r>
            <a:r>
              <a:rPr lang="fr-FR" sz="2000" b="0" i="0" dirty="0" err="1">
                <a:solidFill>
                  <a:srgbClr val="FFFF00"/>
                </a:solidFill>
                <a:effectLst/>
                <a:latin typeface="Segoe UI Black" panose="020B0A02040204020203" pitchFamily="34" charset="0"/>
                <a:ea typeface="Segoe UI Black" panose="020B0A02040204020203" pitchFamily="34" charset="0"/>
              </a:rPr>
              <a:t>x</a:t>
            </a:r>
            <a:r>
              <a:rPr lang="fr-FR" sz="2000" b="0" i="0" dirty="0">
                <a:solidFill>
                  <a:srgbClr val="D1D5DB"/>
                </a:solidFill>
                <a:effectLst/>
                <a:latin typeface="Segoe UI Black" panose="020B0A02040204020203" pitchFamily="34" charset="0"/>
                <a:ea typeface="Segoe UI Black" panose="020B0A02040204020203" pitchFamily="34" charset="0"/>
              </a:rPr>
              <a:t>, fondée par Anass </a:t>
            </a:r>
            <a:r>
              <a:rPr lang="fr-FR" sz="2000" b="0" i="0" dirty="0" err="1">
                <a:solidFill>
                  <a:srgbClr val="D1D5DB"/>
                </a:solidFill>
                <a:effectLst/>
                <a:latin typeface="Segoe UI Black" panose="020B0A02040204020203" pitchFamily="34" charset="0"/>
                <a:ea typeface="Segoe UI Black" panose="020B0A02040204020203" pitchFamily="34" charset="0"/>
              </a:rPr>
              <a:t>Eddig</a:t>
            </a:r>
            <a:r>
              <a:rPr lang="fr-FR" sz="2000" b="0" i="0" dirty="0">
                <a:solidFill>
                  <a:srgbClr val="D1D5DB"/>
                </a:solidFill>
                <a:effectLst/>
                <a:latin typeface="Segoe UI Black" panose="020B0A02040204020203" pitchFamily="34" charset="0"/>
                <a:ea typeface="Segoe UI Black" panose="020B0A02040204020203" pitchFamily="34" charset="0"/>
              </a:rPr>
              <a:t>, Houssam </a:t>
            </a:r>
            <a:r>
              <a:rPr lang="fr-FR" sz="2000" b="0" i="0" dirty="0" err="1">
                <a:solidFill>
                  <a:srgbClr val="D1D5DB"/>
                </a:solidFill>
                <a:effectLst/>
                <a:latin typeface="Segoe UI Black" panose="020B0A02040204020203" pitchFamily="34" charset="0"/>
                <a:ea typeface="Segoe UI Black" panose="020B0A02040204020203" pitchFamily="34" charset="0"/>
              </a:rPr>
              <a:t>Dolmi</a:t>
            </a:r>
            <a:r>
              <a:rPr lang="fr-FR" sz="2000" b="0" i="0" dirty="0">
                <a:solidFill>
                  <a:srgbClr val="D1D5DB"/>
                </a:solidFill>
                <a:effectLst/>
                <a:latin typeface="Segoe UI Black" panose="020B0A02040204020203" pitchFamily="34" charset="0"/>
                <a:ea typeface="Segoe UI Black" panose="020B0A02040204020203" pitchFamily="34" charset="0"/>
              </a:rPr>
              <a:t> et Salah Eddine </a:t>
            </a:r>
            <a:r>
              <a:rPr lang="fr-FR" sz="2000" b="0" i="0" dirty="0" err="1">
                <a:solidFill>
                  <a:srgbClr val="D1D5DB"/>
                </a:solidFill>
                <a:effectLst/>
                <a:latin typeface="Segoe UI Black" panose="020B0A02040204020203" pitchFamily="34" charset="0"/>
                <a:ea typeface="Segoe UI Black" panose="020B0A02040204020203" pitchFamily="34" charset="0"/>
              </a:rPr>
              <a:t>Attoufi</a:t>
            </a:r>
            <a:r>
              <a:rPr lang="fr-FR" sz="2000" b="0" i="0" dirty="0">
                <a:solidFill>
                  <a:srgbClr val="D1D5DB"/>
                </a:solidFill>
                <a:effectLst/>
                <a:latin typeface="Segoe UI Black" panose="020B0A02040204020203" pitchFamily="34" charset="0"/>
                <a:ea typeface="Segoe UI Black" panose="020B0A02040204020203" pitchFamily="34" charset="0"/>
              </a:rPr>
              <a:t>, est un groupe d'étudiants ambitieux et créatifs. Ils ont décidé de se lancer dans l'entrepreneuriat alors qu'ils étaient encore en train de poursuivre leurs études universitaires, convaincus que leur passion pour l'imprimerie et leur désir d'innover dans l'industrie pouvaient les mener vers le succès</a:t>
            </a:r>
            <a:r>
              <a:rPr lang="fr-FR" sz="2000" b="0" i="0" dirty="0">
                <a:solidFill>
                  <a:srgbClr val="D1D5DB"/>
                </a:solidFill>
                <a:effectLst/>
                <a:latin typeface="Söhne"/>
              </a:rPr>
              <a:t>.</a:t>
            </a:r>
            <a:endParaRPr sz="2000" dirty="0"/>
          </a:p>
        </p:txBody>
      </p:sp>
      <p:sp>
        <p:nvSpPr>
          <p:cNvPr id="1979" name="Google Shape;1979;p47"/>
          <p:cNvSpPr/>
          <p:nvPr/>
        </p:nvSpPr>
        <p:spPr>
          <a:xfrm>
            <a:off x="6752701" y="-626067"/>
            <a:ext cx="8110000" cy="8110000"/>
          </a:xfrm>
          <a:prstGeom prst="ellipse">
            <a:avLst/>
          </a:prstGeom>
          <a:noFill/>
          <a:ln w="3810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980" name="Google Shape;1980;p47"/>
          <p:cNvCxnSpPr>
            <a:cxnSpLocks/>
          </p:cNvCxnSpPr>
          <p:nvPr/>
        </p:nvCxnSpPr>
        <p:spPr>
          <a:xfrm>
            <a:off x="449303" y="1019998"/>
            <a:ext cx="7076912" cy="0"/>
          </a:xfrm>
          <a:prstGeom prst="straightConnector1">
            <a:avLst/>
          </a:prstGeom>
          <a:noFill/>
          <a:ln w="38100" cap="flat" cmpd="sng">
            <a:solidFill>
              <a:schemeClr val="tx1"/>
            </a:solidFill>
            <a:prstDash val="solid"/>
            <a:round/>
            <a:headEnd type="oval" w="med" len="med"/>
            <a:tailEnd type="none" w="med" len="med"/>
          </a:ln>
        </p:spPr>
      </p:cxnSp>
      <p:grpSp>
        <p:nvGrpSpPr>
          <p:cNvPr id="1981" name="Google Shape;1981;p47"/>
          <p:cNvGrpSpPr/>
          <p:nvPr/>
        </p:nvGrpSpPr>
        <p:grpSpPr>
          <a:xfrm>
            <a:off x="9164705" y="1274026"/>
            <a:ext cx="1979635" cy="3408201"/>
            <a:chOff x="6306425" y="1293626"/>
            <a:chExt cx="1484726" cy="2556151"/>
          </a:xfrm>
        </p:grpSpPr>
        <p:sp>
          <p:nvSpPr>
            <p:cNvPr id="1982" name="Google Shape;1982;p47"/>
            <p:cNvSpPr/>
            <p:nvPr/>
          </p:nvSpPr>
          <p:spPr>
            <a:xfrm>
              <a:off x="7384662" y="3239741"/>
              <a:ext cx="307825" cy="246834"/>
            </a:xfrm>
            <a:custGeom>
              <a:avLst/>
              <a:gdLst/>
              <a:ahLst/>
              <a:cxnLst/>
              <a:rect l="l" t="t" r="r" b="b"/>
              <a:pathLst>
                <a:path w="2574" h="2064" extrusionOk="0">
                  <a:moveTo>
                    <a:pt x="2573" y="1"/>
                  </a:moveTo>
                  <a:lnTo>
                    <a:pt x="1" y="1493"/>
                  </a:lnTo>
                  <a:lnTo>
                    <a:pt x="1" y="2064"/>
                  </a:lnTo>
                  <a:lnTo>
                    <a:pt x="2561" y="570"/>
                  </a:lnTo>
                  <a:lnTo>
                    <a:pt x="257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3" name="Google Shape;1983;p47"/>
            <p:cNvSpPr/>
            <p:nvPr/>
          </p:nvSpPr>
          <p:spPr>
            <a:xfrm>
              <a:off x="6899958" y="2959657"/>
              <a:ext cx="792523" cy="458628"/>
            </a:xfrm>
            <a:custGeom>
              <a:avLst/>
              <a:gdLst/>
              <a:ahLst/>
              <a:cxnLst/>
              <a:rect l="l" t="t" r="r" b="b"/>
              <a:pathLst>
                <a:path w="6627" h="3835" extrusionOk="0">
                  <a:moveTo>
                    <a:pt x="2561" y="0"/>
                  </a:moveTo>
                  <a:lnTo>
                    <a:pt x="1" y="1493"/>
                  </a:lnTo>
                  <a:lnTo>
                    <a:pt x="4054" y="3835"/>
                  </a:lnTo>
                  <a:lnTo>
                    <a:pt x="6626" y="2343"/>
                  </a:lnTo>
                  <a:lnTo>
                    <a:pt x="2561"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984" name="Google Shape;1984;p47"/>
            <p:cNvSpPr/>
            <p:nvPr/>
          </p:nvSpPr>
          <p:spPr>
            <a:xfrm>
              <a:off x="6899958" y="3138208"/>
              <a:ext cx="484818" cy="348366"/>
            </a:xfrm>
            <a:custGeom>
              <a:avLst/>
              <a:gdLst/>
              <a:ahLst/>
              <a:cxnLst/>
              <a:rect l="l" t="t" r="r" b="b"/>
              <a:pathLst>
                <a:path w="4054" h="2913" extrusionOk="0">
                  <a:moveTo>
                    <a:pt x="1" y="0"/>
                  </a:moveTo>
                  <a:lnTo>
                    <a:pt x="1" y="570"/>
                  </a:lnTo>
                  <a:lnTo>
                    <a:pt x="4054" y="2913"/>
                  </a:lnTo>
                  <a:lnTo>
                    <a:pt x="4054" y="2342"/>
                  </a:lnTo>
                  <a:lnTo>
                    <a:pt x="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985" name="Google Shape;1985;p47"/>
            <p:cNvSpPr/>
            <p:nvPr/>
          </p:nvSpPr>
          <p:spPr>
            <a:xfrm>
              <a:off x="7449959" y="2389325"/>
              <a:ext cx="53815" cy="955046"/>
            </a:xfrm>
            <a:custGeom>
              <a:avLst/>
              <a:gdLst/>
              <a:ahLst/>
              <a:cxnLst/>
              <a:rect l="l" t="t" r="r" b="b"/>
              <a:pathLst>
                <a:path w="450" h="7986" extrusionOk="0">
                  <a:moveTo>
                    <a:pt x="450" y="1"/>
                  </a:moveTo>
                  <a:lnTo>
                    <a:pt x="13" y="243"/>
                  </a:lnTo>
                  <a:lnTo>
                    <a:pt x="0" y="7985"/>
                  </a:lnTo>
                  <a:lnTo>
                    <a:pt x="426" y="7743"/>
                  </a:lnTo>
                  <a:lnTo>
                    <a:pt x="45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986" name="Google Shape;1986;p47"/>
            <p:cNvSpPr/>
            <p:nvPr/>
          </p:nvSpPr>
          <p:spPr>
            <a:xfrm>
              <a:off x="7088673" y="2178843"/>
              <a:ext cx="415097" cy="239658"/>
            </a:xfrm>
            <a:custGeom>
              <a:avLst/>
              <a:gdLst/>
              <a:ahLst/>
              <a:cxnLst/>
              <a:rect l="l" t="t" r="r" b="b"/>
              <a:pathLst>
                <a:path w="3471" h="2004" extrusionOk="0">
                  <a:moveTo>
                    <a:pt x="425" y="1"/>
                  </a:moveTo>
                  <a:lnTo>
                    <a:pt x="0" y="243"/>
                  </a:lnTo>
                  <a:lnTo>
                    <a:pt x="3034" y="2003"/>
                  </a:lnTo>
                  <a:lnTo>
                    <a:pt x="3471" y="1761"/>
                  </a:lnTo>
                  <a:lnTo>
                    <a:pt x="425" y="1"/>
                  </a:lnTo>
                  <a:close/>
                </a:path>
              </a:pathLst>
            </a:custGeom>
            <a:solidFill>
              <a:srgbClr val="1B1F23"/>
            </a:solidFill>
            <a:ln>
              <a:noFill/>
            </a:ln>
          </p:spPr>
          <p:txBody>
            <a:bodyPr spcFirstLastPara="1" wrap="square" lIns="121900" tIns="121900" rIns="121900" bIns="121900" anchor="ctr" anchorCtr="0">
              <a:noAutofit/>
            </a:bodyPr>
            <a:lstStyle/>
            <a:p>
              <a:endParaRPr sz="2400"/>
            </a:p>
          </p:txBody>
        </p:sp>
        <p:sp>
          <p:nvSpPr>
            <p:cNvPr id="1987" name="Google Shape;1987;p47"/>
            <p:cNvSpPr/>
            <p:nvPr/>
          </p:nvSpPr>
          <p:spPr>
            <a:xfrm>
              <a:off x="7085803" y="2207904"/>
              <a:ext cx="365826" cy="1136464"/>
            </a:xfrm>
            <a:custGeom>
              <a:avLst/>
              <a:gdLst/>
              <a:ahLst/>
              <a:cxnLst/>
              <a:rect l="l" t="t" r="r" b="b"/>
              <a:pathLst>
                <a:path w="3059" h="9503" extrusionOk="0">
                  <a:moveTo>
                    <a:pt x="24" y="0"/>
                  </a:moveTo>
                  <a:lnTo>
                    <a:pt x="0" y="7742"/>
                  </a:lnTo>
                  <a:lnTo>
                    <a:pt x="3045" y="9502"/>
                  </a:lnTo>
                  <a:lnTo>
                    <a:pt x="3058" y="1760"/>
                  </a:lnTo>
                  <a:lnTo>
                    <a:pt x="2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988" name="Google Shape;1988;p47"/>
            <p:cNvSpPr/>
            <p:nvPr/>
          </p:nvSpPr>
          <p:spPr>
            <a:xfrm>
              <a:off x="7658885" y="1755130"/>
              <a:ext cx="132267" cy="1461509"/>
            </a:xfrm>
            <a:custGeom>
              <a:avLst/>
              <a:gdLst/>
              <a:ahLst/>
              <a:cxnLst/>
              <a:rect l="l" t="t" r="r" b="b"/>
              <a:pathLst>
                <a:path w="1106" h="12221" extrusionOk="0">
                  <a:moveTo>
                    <a:pt x="1106" y="0"/>
                  </a:moveTo>
                  <a:lnTo>
                    <a:pt x="38" y="631"/>
                  </a:lnTo>
                  <a:lnTo>
                    <a:pt x="1" y="12220"/>
                  </a:lnTo>
                  <a:lnTo>
                    <a:pt x="1069" y="11601"/>
                  </a:lnTo>
                  <a:lnTo>
                    <a:pt x="110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989" name="Google Shape;1989;p47"/>
            <p:cNvSpPr/>
            <p:nvPr/>
          </p:nvSpPr>
          <p:spPr>
            <a:xfrm>
              <a:off x="6862286" y="1293626"/>
              <a:ext cx="928856" cy="537079"/>
            </a:xfrm>
            <a:custGeom>
              <a:avLst/>
              <a:gdLst/>
              <a:ahLst/>
              <a:cxnLst/>
              <a:rect l="l" t="t" r="r" b="b"/>
              <a:pathLst>
                <a:path w="7767" h="4491" extrusionOk="0">
                  <a:moveTo>
                    <a:pt x="1068" y="0"/>
                  </a:moveTo>
                  <a:lnTo>
                    <a:pt x="0" y="620"/>
                  </a:lnTo>
                  <a:lnTo>
                    <a:pt x="6699" y="4490"/>
                  </a:lnTo>
                  <a:lnTo>
                    <a:pt x="7767" y="3859"/>
                  </a:lnTo>
                  <a:lnTo>
                    <a:pt x="1068"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990" name="Google Shape;1990;p47"/>
            <p:cNvSpPr/>
            <p:nvPr/>
          </p:nvSpPr>
          <p:spPr>
            <a:xfrm>
              <a:off x="6857861" y="1367653"/>
              <a:ext cx="805558" cy="1848981"/>
            </a:xfrm>
            <a:custGeom>
              <a:avLst/>
              <a:gdLst/>
              <a:ahLst/>
              <a:cxnLst/>
              <a:rect l="l" t="t" r="r" b="b"/>
              <a:pathLst>
                <a:path w="6736" h="15461" extrusionOk="0">
                  <a:moveTo>
                    <a:pt x="37" y="1"/>
                  </a:moveTo>
                  <a:lnTo>
                    <a:pt x="13" y="8774"/>
                  </a:lnTo>
                  <a:lnTo>
                    <a:pt x="13" y="8968"/>
                  </a:lnTo>
                  <a:lnTo>
                    <a:pt x="0" y="11589"/>
                  </a:lnTo>
                  <a:lnTo>
                    <a:pt x="6699" y="15460"/>
                  </a:lnTo>
                  <a:lnTo>
                    <a:pt x="6736" y="3871"/>
                  </a:lnTo>
                  <a:lnTo>
                    <a:pt x="37"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991" name="Google Shape;1991;p47"/>
            <p:cNvSpPr/>
            <p:nvPr/>
          </p:nvSpPr>
          <p:spPr>
            <a:xfrm>
              <a:off x="6911558" y="1480906"/>
              <a:ext cx="698166" cy="1660268"/>
            </a:xfrm>
            <a:custGeom>
              <a:avLst/>
              <a:gdLst/>
              <a:ahLst/>
              <a:cxnLst/>
              <a:rect l="l" t="t" r="r" b="b"/>
              <a:pathLst>
                <a:path w="5838" h="13883" extrusionOk="0">
                  <a:moveTo>
                    <a:pt x="37" y="0"/>
                  </a:moveTo>
                  <a:lnTo>
                    <a:pt x="1" y="10545"/>
                  </a:lnTo>
                  <a:lnTo>
                    <a:pt x="5801" y="13882"/>
                  </a:lnTo>
                  <a:lnTo>
                    <a:pt x="5837" y="3349"/>
                  </a:lnTo>
                  <a:lnTo>
                    <a:pt x="37" y="0"/>
                  </a:lnTo>
                  <a:close/>
                </a:path>
              </a:pathLst>
            </a:custGeom>
            <a:solidFill>
              <a:srgbClr val="00A4E8"/>
            </a:solidFill>
            <a:ln>
              <a:noFill/>
            </a:ln>
          </p:spPr>
          <p:txBody>
            <a:bodyPr spcFirstLastPara="1" wrap="square" lIns="121900" tIns="121900" rIns="121900" bIns="121900" anchor="ctr" anchorCtr="0">
              <a:noAutofit/>
            </a:bodyPr>
            <a:lstStyle/>
            <a:p>
              <a:endParaRPr sz="2400"/>
            </a:p>
          </p:txBody>
        </p:sp>
        <p:sp>
          <p:nvSpPr>
            <p:cNvPr id="1992" name="Google Shape;1992;p47"/>
            <p:cNvSpPr/>
            <p:nvPr/>
          </p:nvSpPr>
          <p:spPr>
            <a:xfrm>
              <a:off x="6929018" y="1617241"/>
              <a:ext cx="473218" cy="615530"/>
            </a:xfrm>
            <a:custGeom>
              <a:avLst/>
              <a:gdLst/>
              <a:ahLst/>
              <a:cxnLst/>
              <a:rect l="l" t="t" r="r" b="b"/>
              <a:pathLst>
                <a:path w="3957" h="5147" extrusionOk="0">
                  <a:moveTo>
                    <a:pt x="934" y="1"/>
                  </a:moveTo>
                  <a:cubicBezTo>
                    <a:pt x="1079" y="555"/>
                    <a:pt x="1110" y="822"/>
                    <a:pt x="993" y="822"/>
                  </a:cubicBezTo>
                  <a:cubicBezTo>
                    <a:pt x="894" y="822"/>
                    <a:pt x="691" y="633"/>
                    <a:pt x="365" y="268"/>
                  </a:cubicBezTo>
                  <a:lnTo>
                    <a:pt x="365" y="268"/>
                  </a:lnTo>
                  <a:cubicBezTo>
                    <a:pt x="701" y="886"/>
                    <a:pt x="796" y="1168"/>
                    <a:pt x="624" y="1168"/>
                  </a:cubicBezTo>
                  <a:cubicBezTo>
                    <a:pt x="523" y="1168"/>
                    <a:pt x="329" y="1071"/>
                    <a:pt x="36" y="886"/>
                  </a:cubicBezTo>
                  <a:lnTo>
                    <a:pt x="36" y="886"/>
                  </a:lnTo>
                  <a:cubicBezTo>
                    <a:pt x="634" y="1554"/>
                    <a:pt x="724" y="1800"/>
                    <a:pt x="308" y="1800"/>
                  </a:cubicBezTo>
                  <a:cubicBezTo>
                    <a:pt x="226" y="1800"/>
                    <a:pt x="123" y="1791"/>
                    <a:pt x="1" y="1773"/>
                  </a:cubicBezTo>
                  <a:lnTo>
                    <a:pt x="1" y="1773"/>
                  </a:lnTo>
                  <a:cubicBezTo>
                    <a:pt x="789" y="2294"/>
                    <a:pt x="850" y="2501"/>
                    <a:pt x="267" y="2792"/>
                  </a:cubicBezTo>
                  <a:cubicBezTo>
                    <a:pt x="1020" y="2913"/>
                    <a:pt x="1129" y="3107"/>
                    <a:pt x="789" y="3750"/>
                  </a:cubicBezTo>
                  <a:cubicBezTo>
                    <a:pt x="959" y="3670"/>
                    <a:pt x="1092" y="3627"/>
                    <a:pt x="1193" y="3627"/>
                  </a:cubicBezTo>
                  <a:cubicBezTo>
                    <a:pt x="1446" y="3627"/>
                    <a:pt x="1507" y="3895"/>
                    <a:pt x="1481" y="4527"/>
                  </a:cubicBezTo>
                  <a:cubicBezTo>
                    <a:pt x="1623" y="4276"/>
                    <a:pt x="1734" y="4145"/>
                    <a:pt x="1834" y="4145"/>
                  </a:cubicBezTo>
                  <a:cubicBezTo>
                    <a:pt x="1982" y="4145"/>
                    <a:pt x="2108" y="4429"/>
                    <a:pt x="2282" y="5036"/>
                  </a:cubicBezTo>
                  <a:cubicBezTo>
                    <a:pt x="2305" y="4610"/>
                    <a:pt x="2354" y="4394"/>
                    <a:pt x="2458" y="4394"/>
                  </a:cubicBezTo>
                  <a:cubicBezTo>
                    <a:pt x="2569" y="4394"/>
                    <a:pt x="2745" y="4643"/>
                    <a:pt x="3022" y="5146"/>
                  </a:cubicBezTo>
                  <a:cubicBezTo>
                    <a:pt x="2876" y="4597"/>
                    <a:pt x="2846" y="4329"/>
                    <a:pt x="2965" y="4329"/>
                  </a:cubicBezTo>
                  <a:cubicBezTo>
                    <a:pt x="3064" y="4329"/>
                    <a:pt x="3267" y="4515"/>
                    <a:pt x="3592" y="4879"/>
                  </a:cubicBezTo>
                  <a:cubicBezTo>
                    <a:pt x="3258" y="4263"/>
                    <a:pt x="3162" y="3981"/>
                    <a:pt x="3330" y="3981"/>
                  </a:cubicBezTo>
                  <a:cubicBezTo>
                    <a:pt x="3430" y="3981"/>
                    <a:pt x="3625" y="4082"/>
                    <a:pt x="3920" y="4272"/>
                  </a:cubicBezTo>
                  <a:cubicBezTo>
                    <a:pt x="3317" y="3588"/>
                    <a:pt x="3230" y="3351"/>
                    <a:pt x="3659" y="3351"/>
                  </a:cubicBezTo>
                  <a:cubicBezTo>
                    <a:pt x="3740" y="3351"/>
                    <a:pt x="3839" y="3359"/>
                    <a:pt x="3956" y="3374"/>
                  </a:cubicBezTo>
                  <a:cubicBezTo>
                    <a:pt x="3167" y="2852"/>
                    <a:pt x="3107" y="2646"/>
                    <a:pt x="3689" y="2355"/>
                  </a:cubicBezTo>
                  <a:cubicBezTo>
                    <a:pt x="2949" y="2234"/>
                    <a:pt x="2840" y="2040"/>
                    <a:pt x="3167" y="1396"/>
                  </a:cubicBezTo>
                  <a:lnTo>
                    <a:pt x="3167" y="1396"/>
                  </a:lnTo>
                  <a:cubicBezTo>
                    <a:pt x="2998" y="1477"/>
                    <a:pt x="2866" y="1521"/>
                    <a:pt x="2764" y="1521"/>
                  </a:cubicBezTo>
                  <a:cubicBezTo>
                    <a:pt x="2516" y="1521"/>
                    <a:pt x="2450" y="1257"/>
                    <a:pt x="2476" y="619"/>
                  </a:cubicBezTo>
                  <a:lnTo>
                    <a:pt x="2476" y="619"/>
                  </a:lnTo>
                  <a:cubicBezTo>
                    <a:pt x="2332" y="872"/>
                    <a:pt x="2221" y="1006"/>
                    <a:pt x="2120" y="1006"/>
                  </a:cubicBezTo>
                  <a:cubicBezTo>
                    <a:pt x="1975" y="1006"/>
                    <a:pt x="1852" y="725"/>
                    <a:pt x="1687" y="122"/>
                  </a:cubicBezTo>
                  <a:cubicBezTo>
                    <a:pt x="1658" y="543"/>
                    <a:pt x="1609" y="759"/>
                    <a:pt x="1505" y="759"/>
                  </a:cubicBezTo>
                  <a:cubicBezTo>
                    <a:pt x="1393" y="759"/>
                    <a:pt x="1218" y="510"/>
                    <a:pt x="93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93" name="Google Shape;1993;p47"/>
            <p:cNvSpPr/>
            <p:nvPr/>
          </p:nvSpPr>
          <p:spPr>
            <a:xfrm>
              <a:off x="7055187" y="1755130"/>
              <a:ext cx="34920" cy="81321"/>
            </a:xfrm>
            <a:custGeom>
              <a:avLst/>
              <a:gdLst/>
              <a:ahLst/>
              <a:cxnLst/>
              <a:rect l="l" t="t" r="r" b="b"/>
              <a:pathLst>
                <a:path w="292" h="680" extrusionOk="0">
                  <a:moveTo>
                    <a:pt x="1" y="0"/>
                  </a:moveTo>
                  <a:lnTo>
                    <a:pt x="1" y="0"/>
                  </a:lnTo>
                  <a:cubicBezTo>
                    <a:pt x="13" y="110"/>
                    <a:pt x="38" y="280"/>
                    <a:pt x="62" y="389"/>
                  </a:cubicBezTo>
                  <a:cubicBezTo>
                    <a:pt x="74" y="461"/>
                    <a:pt x="86" y="558"/>
                    <a:pt x="98" y="631"/>
                  </a:cubicBezTo>
                  <a:lnTo>
                    <a:pt x="208" y="680"/>
                  </a:lnTo>
                  <a:cubicBezTo>
                    <a:pt x="183" y="595"/>
                    <a:pt x="171" y="498"/>
                    <a:pt x="146" y="413"/>
                  </a:cubicBezTo>
                  <a:lnTo>
                    <a:pt x="146" y="413"/>
                  </a:lnTo>
                  <a:lnTo>
                    <a:pt x="292" y="450"/>
                  </a:lnTo>
                  <a:lnTo>
                    <a:pt x="268" y="340"/>
                  </a:lnTo>
                  <a:cubicBezTo>
                    <a:pt x="219" y="328"/>
                    <a:pt x="183" y="316"/>
                    <a:pt x="135" y="316"/>
                  </a:cubicBezTo>
                  <a:cubicBezTo>
                    <a:pt x="122" y="267"/>
                    <a:pt x="110" y="183"/>
                    <a:pt x="110" y="134"/>
                  </a:cubicBezTo>
                  <a:lnTo>
                    <a:pt x="110" y="134"/>
                  </a:lnTo>
                  <a:lnTo>
                    <a:pt x="256" y="170"/>
                  </a:lnTo>
                  <a:lnTo>
                    <a:pt x="243" y="61"/>
                  </a:lnTo>
                  <a:cubicBezTo>
                    <a:pt x="171" y="37"/>
                    <a:pt x="98" y="13"/>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4" name="Google Shape;1994;p47"/>
            <p:cNvSpPr/>
            <p:nvPr/>
          </p:nvSpPr>
          <p:spPr>
            <a:xfrm>
              <a:off x="7090467" y="1766371"/>
              <a:ext cx="48554" cy="85028"/>
            </a:xfrm>
            <a:custGeom>
              <a:avLst/>
              <a:gdLst/>
              <a:ahLst/>
              <a:cxnLst/>
              <a:rect l="l" t="t" r="r" b="b"/>
              <a:pathLst>
                <a:path w="406" h="711" extrusionOk="0">
                  <a:moveTo>
                    <a:pt x="158" y="124"/>
                  </a:moveTo>
                  <a:cubicBezTo>
                    <a:pt x="161" y="124"/>
                    <a:pt x="164" y="124"/>
                    <a:pt x="167" y="125"/>
                  </a:cubicBezTo>
                  <a:cubicBezTo>
                    <a:pt x="191" y="137"/>
                    <a:pt x="240" y="197"/>
                    <a:pt x="264" y="356"/>
                  </a:cubicBezTo>
                  <a:cubicBezTo>
                    <a:pt x="298" y="503"/>
                    <a:pt x="279" y="587"/>
                    <a:pt x="247" y="587"/>
                  </a:cubicBezTo>
                  <a:cubicBezTo>
                    <a:pt x="244" y="587"/>
                    <a:pt x="242" y="587"/>
                    <a:pt x="240" y="586"/>
                  </a:cubicBezTo>
                  <a:cubicBezTo>
                    <a:pt x="204" y="586"/>
                    <a:pt x="155" y="513"/>
                    <a:pt x="131" y="356"/>
                  </a:cubicBezTo>
                  <a:cubicBezTo>
                    <a:pt x="108" y="207"/>
                    <a:pt x="117" y="124"/>
                    <a:pt x="158" y="124"/>
                  </a:cubicBezTo>
                  <a:close/>
                  <a:moveTo>
                    <a:pt x="119" y="0"/>
                  </a:moveTo>
                  <a:cubicBezTo>
                    <a:pt x="38" y="0"/>
                    <a:pt x="0" y="120"/>
                    <a:pt x="34" y="331"/>
                  </a:cubicBezTo>
                  <a:cubicBezTo>
                    <a:pt x="70" y="561"/>
                    <a:pt x="167" y="671"/>
                    <a:pt x="252" y="707"/>
                  </a:cubicBezTo>
                  <a:cubicBezTo>
                    <a:pt x="260" y="709"/>
                    <a:pt x="268" y="710"/>
                    <a:pt x="276" y="710"/>
                  </a:cubicBezTo>
                  <a:cubicBezTo>
                    <a:pt x="359" y="710"/>
                    <a:pt x="405" y="591"/>
                    <a:pt x="361" y="380"/>
                  </a:cubicBezTo>
                  <a:cubicBezTo>
                    <a:pt x="325" y="149"/>
                    <a:pt x="228" y="40"/>
                    <a:pt x="143" y="3"/>
                  </a:cubicBezTo>
                  <a:cubicBezTo>
                    <a:pt x="134" y="1"/>
                    <a:pt x="127" y="0"/>
                    <a:pt x="11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5" name="Google Shape;1995;p47"/>
            <p:cNvSpPr/>
            <p:nvPr/>
          </p:nvSpPr>
          <p:spPr>
            <a:xfrm>
              <a:off x="7135433" y="1780842"/>
              <a:ext cx="48554" cy="84072"/>
            </a:xfrm>
            <a:custGeom>
              <a:avLst/>
              <a:gdLst/>
              <a:ahLst/>
              <a:cxnLst/>
              <a:rect l="l" t="t" r="r" b="b"/>
              <a:pathLst>
                <a:path w="406" h="703" extrusionOk="0">
                  <a:moveTo>
                    <a:pt x="161" y="112"/>
                  </a:moveTo>
                  <a:cubicBezTo>
                    <a:pt x="163" y="112"/>
                    <a:pt x="165" y="113"/>
                    <a:pt x="168" y="113"/>
                  </a:cubicBezTo>
                  <a:cubicBezTo>
                    <a:pt x="203" y="125"/>
                    <a:pt x="240" y="198"/>
                    <a:pt x="276" y="356"/>
                  </a:cubicBezTo>
                  <a:cubicBezTo>
                    <a:pt x="299" y="503"/>
                    <a:pt x="279" y="587"/>
                    <a:pt x="247" y="587"/>
                  </a:cubicBezTo>
                  <a:cubicBezTo>
                    <a:pt x="245" y="587"/>
                    <a:pt x="243" y="587"/>
                    <a:pt x="240" y="586"/>
                  </a:cubicBezTo>
                  <a:cubicBezTo>
                    <a:pt x="203" y="574"/>
                    <a:pt x="155" y="502"/>
                    <a:pt x="131" y="356"/>
                  </a:cubicBezTo>
                  <a:cubicBezTo>
                    <a:pt x="108" y="207"/>
                    <a:pt x="128" y="112"/>
                    <a:pt x="161" y="112"/>
                  </a:cubicBezTo>
                  <a:close/>
                  <a:moveTo>
                    <a:pt x="122" y="1"/>
                  </a:moveTo>
                  <a:cubicBezTo>
                    <a:pt x="48" y="1"/>
                    <a:pt x="1" y="119"/>
                    <a:pt x="34" y="319"/>
                  </a:cubicBezTo>
                  <a:cubicBezTo>
                    <a:pt x="82" y="550"/>
                    <a:pt x="179" y="672"/>
                    <a:pt x="265" y="696"/>
                  </a:cubicBezTo>
                  <a:cubicBezTo>
                    <a:pt x="274" y="700"/>
                    <a:pt x="284" y="702"/>
                    <a:pt x="293" y="702"/>
                  </a:cubicBezTo>
                  <a:cubicBezTo>
                    <a:pt x="362" y="702"/>
                    <a:pt x="406" y="584"/>
                    <a:pt x="373" y="380"/>
                  </a:cubicBezTo>
                  <a:cubicBezTo>
                    <a:pt x="325" y="149"/>
                    <a:pt x="228" y="28"/>
                    <a:pt x="143" y="4"/>
                  </a:cubicBezTo>
                  <a:cubicBezTo>
                    <a:pt x="136" y="2"/>
                    <a:pt x="129" y="1"/>
                    <a:pt x="122"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6" name="Google Shape;1996;p47"/>
            <p:cNvSpPr/>
            <p:nvPr/>
          </p:nvSpPr>
          <p:spPr>
            <a:xfrm>
              <a:off x="7180041" y="1793758"/>
              <a:ext cx="46162" cy="81441"/>
            </a:xfrm>
            <a:custGeom>
              <a:avLst/>
              <a:gdLst/>
              <a:ahLst/>
              <a:cxnLst/>
              <a:rect l="l" t="t" r="r" b="b"/>
              <a:pathLst>
                <a:path w="386" h="681" extrusionOk="0">
                  <a:moveTo>
                    <a:pt x="146" y="127"/>
                  </a:moveTo>
                  <a:cubicBezTo>
                    <a:pt x="195" y="138"/>
                    <a:pt x="243" y="235"/>
                    <a:pt x="267" y="357"/>
                  </a:cubicBezTo>
                  <a:cubicBezTo>
                    <a:pt x="290" y="471"/>
                    <a:pt x="259" y="564"/>
                    <a:pt x="215" y="564"/>
                  </a:cubicBezTo>
                  <a:cubicBezTo>
                    <a:pt x="212" y="564"/>
                    <a:pt x="210" y="564"/>
                    <a:pt x="207" y="564"/>
                  </a:cubicBezTo>
                  <a:cubicBezTo>
                    <a:pt x="207" y="564"/>
                    <a:pt x="195" y="564"/>
                    <a:pt x="195" y="551"/>
                  </a:cubicBezTo>
                  <a:cubicBezTo>
                    <a:pt x="183" y="491"/>
                    <a:pt x="170" y="418"/>
                    <a:pt x="159" y="332"/>
                  </a:cubicBezTo>
                  <a:cubicBezTo>
                    <a:pt x="146" y="272"/>
                    <a:pt x="134" y="199"/>
                    <a:pt x="122" y="127"/>
                  </a:cubicBezTo>
                  <a:close/>
                  <a:moveTo>
                    <a:pt x="35" y="0"/>
                  </a:moveTo>
                  <a:cubicBezTo>
                    <a:pt x="23" y="0"/>
                    <a:pt x="11" y="2"/>
                    <a:pt x="0" y="5"/>
                  </a:cubicBezTo>
                  <a:cubicBezTo>
                    <a:pt x="25" y="90"/>
                    <a:pt x="37" y="175"/>
                    <a:pt x="62" y="284"/>
                  </a:cubicBezTo>
                  <a:cubicBezTo>
                    <a:pt x="73" y="394"/>
                    <a:pt x="97" y="515"/>
                    <a:pt x="110" y="636"/>
                  </a:cubicBezTo>
                  <a:cubicBezTo>
                    <a:pt x="146" y="648"/>
                    <a:pt x="207" y="672"/>
                    <a:pt x="219" y="672"/>
                  </a:cubicBezTo>
                  <a:cubicBezTo>
                    <a:pt x="235" y="678"/>
                    <a:pt x="249" y="681"/>
                    <a:pt x="262" y="681"/>
                  </a:cubicBezTo>
                  <a:cubicBezTo>
                    <a:pt x="360" y="681"/>
                    <a:pt x="386" y="530"/>
                    <a:pt x="364" y="369"/>
                  </a:cubicBezTo>
                  <a:cubicBezTo>
                    <a:pt x="328" y="211"/>
                    <a:pt x="243" y="54"/>
                    <a:pt x="122" y="17"/>
                  </a:cubicBezTo>
                  <a:cubicBezTo>
                    <a:pt x="96" y="9"/>
                    <a:pt x="65" y="0"/>
                    <a:pt x="3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997" name="Google Shape;1997;p47"/>
            <p:cNvSpPr/>
            <p:nvPr/>
          </p:nvSpPr>
          <p:spPr>
            <a:xfrm>
              <a:off x="7002926" y="1832027"/>
              <a:ext cx="46042" cy="80962"/>
            </a:xfrm>
            <a:custGeom>
              <a:avLst/>
              <a:gdLst/>
              <a:ahLst/>
              <a:cxnLst/>
              <a:rect l="l" t="t" r="r" b="b"/>
              <a:pathLst>
                <a:path w="385" h="677" extrusionOk="0">
                  <a:moveTo>
                    <a:pt x="147" y="122"/>
                  </a:moveTo>
                  <a:cubicBezTo>
                    <a:pt x="183" y="134"/>
                    <a:pt x="244" y="231"/>
                    <a:pt x="256" y="352"/>
                  </a:cubicBezTo>
                  <a:cubicBezTo>
                    <a:pt x="279" y="467"/>
                    <a:pt x="247" y="560"/>
                    <a:pt x="214" y="560"/>
                  </a:cubicBezTo>
                  <a:cubicBezTo>
                    <a:pt x="212" y="560"/>
                    <a:pt x="210" y="560"/>
                    <a:pt x="208" y="559"/>
                  </a:cubicBezTo>
                  <a:cubicBezTo>
                    <a:pt x="195" y="559"/>
                    <a:pt x="195" y="559"/>
                    <a:pt x="183" y="546"/>
                  </a:cubicBezTo>
                  <a:cubicBezTo>
                    <a:pt x="183" y="486"/>
                    <a:pt x="171" y="413"/>
                    <a:pt x="159" y="328"/>
                  </a:cubicBezTo>
                  <a:cubicBezTo>
                    <a:pt x="147" y="268"/>
                    <a:pt x="122" y="195"/>
                    <a:pt x="111" y="122"/>
                  </a:cubicBezTo>
                  <a:close/>
                  <a:moveTo>
                    <a:pt x="1" y="1"/>
                  </a:moveTo>
                  <a:cubicBezTo>
                    <a:pt x="14" y="98"/>
                    <a:pt x="38" y="182"/>
                    <a:pt x="49" y="279"/>
                  </a:cubicBezTo>
                  <a:cubicBezTo>
                    <a:pt x="74" y="389"/>
                    <a:pt x="86" y="510"/>
                    <a:pt x="111" y="632"/>
                  </a:cubicBezTo>
                  <a:cubicBezTo>
                    <a:pt x="135" y="643"/>
                    <a:pt x="195" y="668"/>
                    <a:pt x="208" y="668"/>
                  </a:cubicBezTo>
                  <a:cubicBezTo>
                    <a:pt x="223" y="673"/>
                    <a:pt x="238" y="676"/>
                    <a:pt x="251" y="676"/>
                  </a:cubicBezTo>
                  <a:cubicBezTo>
                    <a:pt x="351" y="676"/>
                    <a:pt x="385" y="525"/>
                    <a:pt x="353" y="365"/>
                  </a:cubicBezTo>
                  <a:cubicBezTo>
                    <a:pt x="329" y="207"/>
                    <a:pt x="244" y="49"/>
                    <a:pt x="122" y="12"/>
                  </a:cubicBezTo>
                  <a:cubicBezTo>
                    <a:pt x="74" y="1"/>
                    <a:pt x="38" y="1"/>
                    <a:pt x="1" y="1"/>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1998" name="Google Shape;1998;p47"/>
            <p:cNvSpPr/>
            <p:nvPr/>
          </p:nvSpPr>
          <p:spPr>
            <a:xfrm>
              <a:off x="7049447" y="1846618"/>
              <a:ext cx="42215" cy="82398"/>
            </a:xfrm>
            <a:custGeom>
              <a:avLst/>
              <a:gdLst/>
              <a:ahLst/>
              <a:cxnLst/>
              <a:rect l="l" t="t" r="r" b="b"/>
              <a:pathLst>
                <a:path w="353" h="689" extrusionOk="0">
                  <a:moveTo>
                    <a:pt x="0" y="0"/>
                  </a:moveTo>
                  <a:lnTo>
                    <a:pt x="0" y="0"/>
                  </a:lnTo>
                  <a:cubicBezTo>
                    <a:pt x="13" y="109"/>
                    <a:pt x="37" y="279"/>
                    <a:pt x="49" y="388"/>
                  </a:cubicBezTo>
                  <a:cubicBezTo>
                    <a:pt x="73" y="473"/>
                    <a:pt x="86" y="558"/>
                    <a:pt x="97" y="631"/>
                  </a:cubicBezTo>
                  <a:lnTo>
                    <a:pt x="219" y="680"/>
                  </a:lnTo>
                  <a:cubicBezTo>
                    <a:pt x="249" y="686"/>
                    <a:pt x="277" y="688"/>
                    <a:pt x="299" y="688"/>
                  </a:cubicBezTo>
                  <a:cubicBezTo>
                    <a:pt x="322" y="688"/>
                    <a:pt x="340" y="686"/>
                    <a:pt x="353" y="680"/>
                  </a:cubicBezTo>
                  <a:lnTo>
                    <a:pt x="328" y="583"/>
                  </a:lnTo>
                  <a:cubicBezTo>
                    <a:pt x="280" y="570"/>
                    <a:pt x="231" y="570"/>
                    <a:pt x="170" y="558"/>
                  </a:cubicBezTo>
                  <a:cubicBezTo>
                    <a:pt x="170" y="510"/>
                    <a:pt x="158" y="461"/>
                    <a:pt x="146" y="400"/>
                  </a:cubicBezTo>
                  <a:cubicBezTo>
                    <a:pt x="183" y="400"/>
                    <a:pt x="243" y="413"/>
                    <a:pt x="291" y="424"/>
                  </a:cubicBezTo>
                  <a:lnTo>
                    <a:pt x="256" y="316"/>
                  </a:lnTo>
                  <a:cubicBezTo>
                    <a:pt x="207" y="303"/>
                    <a:pt x="170" y="291"/>
                    <a:pt x="134" y="291"/>
                  </a:cubicBezTo>
                  <a:cubicBezTo>
                    <a:pt x="122" y="243"/>
                    <a:pt x="110" y="182"/>
                    <a:pt x="97" y="133"/>
                  </a:cubicBezTo>
                  <a:lnTo>
                    <a:pt x="97" y="133"/>
                  </a:lnTo>
                  <a:cubicBezTo>
                    <a:pt x="158" y="146"/>
                    <a:pt x="207" y="157"/>
                    <a:pt x="256" y="170"/>
                  </a:cubicBezTo>
                  <a:lnTo>
                    <a:pt x="231" y="60"/>
                  </a:lnTo>
                  <a:cubicBezTo>
                    <a:pt x="170" y="36"/>
                    <a:pt x="97" y="12"/>
                    <a:pt x="0" y="0"/>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1999" name="Google Shape;1999;p47"/>
            <p:cNvSpPr/>
            <p:nvPr/>
          </p:nvSpPr>
          <p:spPr>
            <a:xfrm>
              <a:off x="7087118" y="1855228"/>
              <a:ext cx="40780" cy="84311"/>
            </a:xfrm>
            <a:custGeom>
              <a:avLst/>
              <a:gdLst/>
              <a:ahLst/>
              <a:cxnLst/>
              <a:rect l="l" t="t" r="r" b="b"/>
              <a:pathLst>
                <a:path w="341" h="705" extrusionOk="0">
                  <a:moveTo>
                    <a:pt x="1" y="1"/>
                  </a:moveTo>
                  <a:lnTo>
                    <a:pt x="38" y="292"/>
                  </a:lnTo>
                  <a:cubicBezTo>
                    <a:pt x="62" y="401"/>
                    <a:pt x="86" y="535"/>
                    <a:pt x="110" y="656"/>
                  </a:cubicBezTo>
                  <a:lnTo>
                    <a:pt x="195" y="681"/>
                  </a:lnTo>
                  <a:cubicBezTo>
                    <a:pt x="256" y="692"/>
                    <a:pt x="305" y="692"/>
                    <a:pt x="340" y="705"/>
                  </a:cubicBezTo>
                  <a:lnTo>
                    <a:pt x="305" y="583"/>
                  </a:lnTo>
                  <a:cubicBezTo>
                    <a:pt x="268" y="583"/>
                    <a:pt x="219" y="571"/>
                    <a:pt x="183" y="571"/>
                  </a:cubicBezTo>
                  <a:lnTo>
                    <a:pt x="146" y="352"/>
                  </a:lnTo>
                  <a:cubicBezTo>
                    <a:pt x="122" y="255"/>
                    <a:pt x="110" y="147"/>
                    <a:pt x="98" y="37"/>
                  </a:cubicBezTo>
                  <a:lnTo>
                    <a:pt x="1" y="1"/>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0" name="Google Shape;2000;p47"/>
            <p:cNvSpPr/>
            <p:nvPr/>
          </p:nvSpPr>
          <p:spPr>
            <a:xfrm>
              <a:off x="7121919" y="1865393"/>
              <a:ext cx="26310" cy="85746"/>
            </a:xfrm>
            <a:custGeom>
              <a:avLst/>
              <a:gdLst/>
              <a:ahLst/>
              <a:cxnLst/>
              <a:rect l="l" t="t" r="r" b="b"/>
              <a:pathLst>
                <a:path w="220" h="717" extrusionOk="0">
                  <a:moveTo>
                    <a:pt x="1" y="0"/>
                  </a:moveTo>
                  <a:lnTo>
                    <a:pt x="1" y="0"/>
                  </a:lnTo>
                  <a:cubicBezTo>
                    <a:pt x="14" y="110"/>
                    <a:pt x="25" y="207"/>
                    <a:pt x="49" y="316"/>
                  </a:cubicBezTo>
                  <a:cubicBezTo>
                    <a:pt x="74" y="426"/>
                    <a:pt x="98" y="534"/>
                    <a:pt x="122" y="680"/>
                  </a:cubicBezTo>
                  <a:lnTo>
                    <a:pt x="219" y="717"/>
                  </a:lnTo>
                  <a:cubicBezTo>
                    <a:pt x="195" y="607"/>
                    <a:pt x="171" y="486"/>
                    <a:pt x="147" y="364"/>
                  </a:cubicBezTo>
                  <a:cubicBezTo>
                    <a:pt x="135" y="243"/>
                    <a:pt x="111" y="134"/>
                    <a:pt x="98" y="37"/>
                  </a:cubicBezTo>
                  <a:lnTo>
                    <a:pt x="1" y="0"/>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1" name="Google Shape;2001;p47"/>
            <p:cNvSpPr/>
            <p:nvPr/>
          </p:nvSpPr>
          <p:spPr>
            <a:xfrm>
              <a:off x="7140934" y="1874124"/>
              <a:ext cx="42096" cy="84311"/>
            </a:xfrm>
            <a:custGeom>
              <a:avLst/>
              <a:gdLst/>
              <a:ahLst/>
              <a:cxnLst/>
              <a:rect l="l" t="t" r="r" b="b"/>
              <a:pathLst>
                <a:path w="352" h="705" extrusionOk="0">
                  <a:moveTo>
                    <a:pt x="0" y="0"/>
                  </a:moveTo>
                  <a:lnTo>
                    <a:pt x="0" y="0"/>
                  </a:lnTo>
                  <a:cubicBezTo>
                    <a:pt x="73" y="231"/>
                    <a:pt x="146" y="450"/>
                    <a:pt x="230" y="668"/>
                  </a:cubicBezTo>
                  <a:lnTo>
                    <a:pt x="316" y="704"/>
                  </a:lnTo>
                  <a:cubicBezTo>
                    <a:pt x="340" y="510"/>
                    <a:pt x="352" y="280"/>
                    <a:pt x="340" y="86"/>
                  </a:cubicBezTo>
                  <a:lnTo>
                    <a:pt x="243" y="37"/>
                  </a:lnTo>
                  <a:lnTo>
                    <a:pt x="243" y="37"/>
                  </a:lnTo>
                  <a:cubicBezTo>
                    <a:pt x="255" y="194"/>
                    <a:pt x="255" y="364"/>
                    <a:pt x="243" y="510"/>
                  </a:cubicBezTo>
                  <a:cubicBezTo>
                    <a:pt x="182" y="328"/>
                    <a:pt x="133" y="158"/>
                    <a:pt x="97" y="37"/>
                  </a:cubicBezTo>
                  <a:lnTo>
                    <a:pt x="0" y="0"/>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2" name="Google Shape;2002;p47"/>
            <p:cNvSpPr/>
            <p:nvPr/>
          </p:nvSpPr>
          <p:spPr>
            <a:xfrm>
              <a:off x="7188771" y="1890149"/>
              <a:ext cx="42215" cy="82398"/>
            </a:xfrm>
            <a:custGeom>
              <a:avLst/>
              <a:gdLst/>
              <a:ahLst/>
              <a:cxnLst/>
              <a:rect l="l" t="t" r="r" b="b"/>
              <a:pathLst>
                <a:path w="353" h="689" extrusionOk="0">
                  <a:moveTo>
                    <a:pt x="0" y="0"/>
                  </a:moveTo>
                  <a:cubicBezTo>
                    <a:pt x="13" y="109"/>
                    <a:pt x="37" y="279"/>
                    <a:pt x="61" y="389"/>
                  </a:cubicBezTo>
                  <a:cubicBezTo>
                    <a:pt x="73" y="473"/>
                    <a:pt x="86" y="546"/>
                    <a:pt x="97" y="631"/>
                  </a:cubicBezTo>
                  <a:lnTo>
                    <a:pt x="219" y="680"/>
                  </a:lnTo>
                  <a:cubicBezTo>
                    <a:pt x="249" y="686"/>
                    <a:pt x="277" y="688"/>
                    <a:pt x="299" y="688"/>
                  </a:cubicBezTo>
                  <a:cubicBezTo>
                    <a:pt x="322" y="688"/>
                    <a:pt x="340" y="686"/>
                    <a:pt x="353" y="680"/>
                  </a:cubicBezTo>
                  <a:lnTo>
                    <a:pt x="328" y="570"/>
                  </a:lnTo>
                  <a:cubicBezTo>
                    <a:pt x="280" y="570"/>
                    <a:pt x="231" y="570"/>
                    <a:pt x="183" y="558"/>
                  </a:cubicBezTo>
                  <a:cubicBezTo>
                    <a:pt x="170" y="510"/>
                    <a:pt x="158" y="461"/>
                    <a:pt x="146" y="389"/>
                  </a:cubicBezTo>
                  <a:lnTo>
                    <a:pt x="146" y="389"/>
                  </a:lnTo>
                  <a:cubicBezTo>
                    <a:pt x="194" y="400"/>
                    <a:pt x="255" y="413"/>
                    <a:pt x="291" y="424"/>
                  </a:cubicBezTo>
                  <a:lnTo>
                    <a:pt x="255" y="316"/>
                  </a:lnTo>
                  <a:cubicBezTo>
                    <a:pt x="219" y="303"/>
                    <a:pt x="170" y="291"/>
                    <a:pt x="134" y="291"/>
                  </a:cubicBezTo>
                  <a:cubicBezTo>
                    <a:pt x="122" y="243"/>
                    <a:pt x="110" y="182"/>
                    <a:pt x="110" y="133"/>
                  </a:cubicBezTo>
                  <a:lnTo>
                    <a:pt x="110" y="133"/>
                  </a:lnTo>
                  <a:lnTo>
                    <a:pt x="255" y="170"/>
                  </a:lnTo>
                  <a:lnTo>
                    <a:pt x="243" y="49"/>
                  </a:lnTo>
                  <a:cubicBezTo>
                    <a:pt x="170" y="36"/>
                    <a:pt x="97" y="12"/>
                    <a:pt x="0" y="0"/>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3" name="Google Shape;2003;p47"/>
            <p:cNvSpPr/>
            <p:nvPr/>
          </p:nvSpPr>
          <p:spPr>
            <a:xfrm>
              <a:off x="7226442" y="1900553"/>
              <a:ext cx="52380" cy="91247"/>
            </a:xfrm>
            <a:custGeom>
              <a:avLst/>
              <a:gdLst/>
              <a:ahLst/>
              <a:cxnLst/>
              <a:rect l="l" t="t" r="r" b="b"/>
              <a:pathLst>
                <a:path w="438" h="763" extrusionOk="0">
                  <a:moveTo>
                    <a:pt x="183" y="119"/>
                  </a:moveTo>
                  <a:cubicBezTo>
                    <a:pt x="207" y="132"/>
                    <a:pt x="243" y="168"/>
                    <a:pt x="256" y="229"/>
                  </a:cubicBezTo>
                  <a:cubicBezTo>
                    <a:pt x="268" y="277"/>
                    <a:pt x="219" y="337"/>
                    <a:pt x="159" y="350"/>
                  </a:cubicBezTo>
                  <a:cubicBezTo>
                    <a:pt x="146" y="277"/>
                    <a:pt x="122" y="192"/>
                    <a:pt x="110" y="119"/>
                  </a:cubicBezTo>
                  <a:close/>
                  <a:moveTo>
                    <a:pt x="75" y="1"/>
                  </a:moveTo>
                  <a:cubicBezTo>
                    <a:pt x="49" y="1"/>
                    <a:pt x="25" y="4"/>
                    <a:pt x="1" y="10"/>
                  </a:cubicBezTo>
                  <a:cubicBezTo>
                    <a:pt x="13" y="70"/>
                    <a:pt x="25" y="119"/>
                    <a:pt x="25" y="180"/>
                  </a:cubicBezTo>
                  <a:cubicBezTo>
                    <a:pt x="62" y="337"/>
                    <a:pt x="86" y="483"/>
                    <a:pt x="98" y="641"/>
                  </a:cubicBezTo>
                  <a:lnTo>
                    <a:pt x="207" y="690"/>
                  </a:lnTo>
                  <a:cubicBezTo>
                    <a:pt x="195" y="604"/>
                    <a:pt x="183" y="507"/>
                    <a:pt x="159" y="423"/>
                  </a:cubicBezTo>
                  <a:lnTo>
                    <a:pt x="159" y="423"/>
                  </a:lnTo>
                  <a:cubicBezTo>
                    <a:pt x="243" y="544"/>
                    <a:pt x="316" y="666"/>
                    <a:pt x="377" y="763"/>
                  </a:cubicBezTo>
                  <a:lnTo>
                    <a:pt x="438" y="714"/>
                  </a:lnTo>
                  <a:cubicBezTo>
                    <a:pt x="377" y="617"/>
                    <a:pt x="316" y="532"/>
                    <a:pt x="256" y="435"/>
                  </a:cubicBezTo>
                  <a:cubicBezTo>
                    <a:pt x="316" y="399"/>
                    <a:pt x="365" y="350"/>
                    <a:pt x="340" y="265"/>
                  </a:cubicBezTo>
                  <a:cubicBezTo>
                    <a:pt x="316" y="132"/>
                    <a:pt x="243" y="35"/>
                    <a:pt x="159" y="10"/>
                  </a:cubicBezTo>
                  <a:cubicBezTo>
                    <a:pt x="128" y="4"/>
                    <a:pt x="101" y="1"/>
                    <a:pt x="75" y="1"/>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4" name="Google Shape;2004;p47"/>
            <p:cNvSpPr/>
            <p:nvPr/>
          </p:nvSpPr>
          <p:spPr>
            <a:xfrm>
              <a:off x="7267103" y="1914785"/>
              <a:ext cx="39345" cy="84191"/>
            </a:xfrm>
            <a:custGeom>
              <a:avLst/>
              <a:gdLst/>
              <a:ahLst/>
              <a:cxnLst/>
              <a:rect l="l" t="t" r="r" b="b"/>
              <a:pathLst>
                <a:path w="329" h="704" extrusionOk="0">
                  <a:moveTo>
                    <a:pt x="0" y="0"/>
                  </a:moveTo>
                  <a:cubicBezTo>
                    <a:pt x="25" y="85"/>
                    <a:pt x="98" y="243"/>
                    <a:pt x="170" y="401"/>
                  </a:cubicBezTo>
                  <a:lnTo>
                    <a:pt x="183" y="474"/>
                  </a:lnTo>
                  <a:cubicBezTo>
                    <a:pt x="195" y="547"/>
                    <a:pt x="207" y="607"/>
                    <a:pt x="231" y="668"/>
                  </a:cubicBezTo>
                  <a:lnTo>
                    <a:pt x="329" y="704"/>
                  </a:lnTo>
                  <a:lnTo>
                    <a:pt x="329" y="704"/>
                  </a:lnTo>
                  <a:lnTo>
                    <a:pt x="292" y="558"/>
                  </a:lnTo>
                  <a:cubicBezTo>
                    <a:pt x="292" y="522"/>
                    <a:pt x="280" y="474"/>
                    <a:pt x="267" y="425"/>
                  </a:cubicBezTo>
                  <a:cubicBezTo>
                    <a:pt x="304" y="304"/>
                    <a:pt x="316" y="183"/>
                    <a:pt x="329" y="73"/>
                  </a:cubicBezTo>
                  <a:lnTo>
                    <a:pt x="243" y="24"/>
                  </a:lnTo>
                  <a:cubicBezTo>
                    <a:pt x="243" y="110"/>
                    <a:pt x="231" y="207"/>
                    <a:pt x="207" y="304"/>
                  </a:cubicBezTo>
                  <a:cubicBezTo>
                    <a:pt x="159" y="194"/>
                    <a:pt x="122" y="121"/>
                    <a:pt x="98" y="37"/>
                  </a:cubicBezTo>
                  <a:lnTo>
                    <a:pt x="0" y="0"/>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5" name="Google Shape;2005;p47"/>
            <p:cNvSpPr/>
            <p:nvPr/>
          </p:nvSpPr>
          <p:spPr>
            <a:xfrm>
              <a:off x="7116179" y="1993835"/>
              <a:ext cx="36475" cy="71993"/>
            </a:xfrm>
            <a:custGeom>
              <a:avLst/>
              <a:gdLst/>
              <a:ahLst/>
              <a:cxnLst/>
              <a:rect l="l" t="t" r="r" b="b"/>
              <a:pathLst>
                <a:path w="305" h="602" extrusionOk="0">
                  <a:moveTo>
                    <a:pt x="122" y="1"/>
                  </a:moveTo>
                  <a:cubicBezTo>
                    <a:pt x="68" y="1"/>
                    <a:pt x="28" y="44"/>
                    <a:pt x="0" y="80"/>
                  </a:cubicBezTo>
                  <a:lnTo>
                    <a:pt x="73" y="177"/>
                  </a:lnTo>
                  <a:cubicBezTo>
                    <a:pt x="102" y="139"/>
                    <a:pt x="130" y="108"/>
                    <a:pt x="159" y="108"/>
                  </a:cubicBezTo>
                  <a:cubicBezTo>
                    <a:pt x="167" y="108"/>
                    <a:pt x="175" y="110"/>
                    <a:pt x="183" y="116"/>
                  </a:cubicBezTo>
                  <a:cubicBezTo>
                    <a:pt x="207" y="128"/>
                    <a:pt x="219" y="153"/>
                    <a:pt x="219" y="177"/>
                  </a:cubicBezTo>
                  <a:cubicBezTo>
                    <a:pt x="219" y="237"/>
                    <a:pt x="110" y="358"/>
                    <a:pt x="0" y="395"/>
                  </a:cubicBezTo>
                  <a:lnTo>
                    <a:pt x="37" y="492"/>
                  </a:lnTo>
                  <a:cubicBezTo>
                    <a:pt x="110" y="504"/>
                    <a:pt x="170" y="528"/>
                    <a:pt x="219" y="553"/>
                  </a:cubicBezTo>
                  <a:cubicBezTo>
                    <a:pt x="243" y="565"/>
                    <a:pt x="267" y="577"/>
                    <a:pt x="292" y="601"/>
                  </a:cubicBezTo>
                  <a:lnTo>
                    <a:pt x="304" y="517"/>
                  </a:lnTo>
                  <a:cubicBezTo>
                    <a:pt x="267" y="492"/>
                    <a:pt x="243" y="480"/>
                    <a:pt x="219" y="455"/>
                  </a:cubicBezTo>
                  <a:cubicBezTo>
                    <a:pt x="207" y="444"/>
                    <a:pt x="170" y="431"/>
                    <a:pt x="159" y="431"/>
                  </a:cubicBezTo>
                  <a:cubicBezTo>
                    <a:pt x="243" y="371"/>
                    <a:pt x="304" y="286"/>
                    <a:pt x="304" y="225"/>
                  </a:cubicBezTo>
                  <a:cubicBezTo>
                    <a:pt x="304" y="153"/>
                    <a:pt x="267" y="67"/>
                    <a:pt x="183" y="19"/>
                  </a:cubicBezTo>
                  <a:cubicBezTo>
                    <a:pt x="161" y="6"/>
                    <a:pt x="140" y="1"/>
                    <a:pt x="122" y="1"/>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6" name="Google Shape;2006;p47"/>
            <p:cNvSpPr/>
            <p:nvPr/>
          </p:nvSpPr>
          <p:spPr>
            <a:xfrm>
              <a:off x="7156840" y="2017873"/>
              <a:ext cx="37790" cy="74026"/>
            </a:xfrm>
            <a:custGeom>
              <a:avLst/>
              <a:gdLst/>
              <a:ahLst/>
              <a:cxnLst/>
              <a:rect l="l" t="t" r="r" b="b"/>
              <a:pathLst>
                <a:path w="316" h="619" extrusionOk="0">
                  <a:moveTo>
                    <a:pt x="194" y="121"/>
                  </a:moveTo>
                  <a:cubicBezTo>
                    <a:pt x="194" y="170"/>
                    <a:pt x="183" y="243"/>
                    <a:pt x="183" y="316"/>
                  </a:cubicBezTo>
                  <a:cubicBezTo>
                    <a:pt x="158" y="303"/>
                    <a:pt x="122" y="291"/>
                    <a:pt x="97" y="279"/>
                  </a:cubicBezTo>
                  <a:cubicBezTo>
                    <a:pt x="122" y="243"/>
                    <a:pt x="158" y="182"/>
                    <a:pt x="194" y="121"/>
                  </a:cubicBezTo>
                  <a:close/>
                  <a:moveTo>
                    <a:pt x="170" y="0"/>
                  </a:moveTo>
                  <a:cubicBezTo>
                    <a:pt x="110" y="36"/>
                    <a:pt x="0" y="219"/>
                    <a:pt x="0" y="243"/>
                  </a:cubicBezTo>
                  <a:lnTo>
                    <a:pt x="86" y="364"/>
                  </a:lnTo>
                  <a:cubicBezTo>
                    <a:pt x="122" y="376"/>
                    <a:pt x="146" y="388"/>
                    <a:pt x="183" y="413"/>
                  </a:cubicBezTo>
                  <a:lnTo>
                    <a:pt x="183" y="558"/>
                  </a:lnTo>
                  <a:lnTo>
                    <a:pt x="267" y="618"/>
                  </a:lnTo>
                  <a:lnTo>
                    <a:pt x="267" y="461"/>
                  </a:lnTo>
                  <a:lnTo>
                    <a:pt x="304" y="485"/>
                  </a:lnTo>
                  <a:lnTo>
                    <a:pt x="316" y="400"/>
                  </a:lnTo>
                  <a:lnTo>
                    <a:pt x="267" y="364"/>
                  </a:lnTo>
                  <a:cubicBezTo>
                    <a:pt x="267" y="230"/>
                    <a:pt x="291" y="85"/>
                    <a:pt x="291" y="85"/>
                  </a:cubicBezTo>
                  <a:lnTo>
                    <a:pt x="170" y="0"/>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7" name="Google Shape;2007;p47"/>
            <p:cNvSpPr/>
            <p:nvPr/>
          </p:nvSpPr>
          <p:spPr>
            <a:xfrm>
              <a:off x="7194511" y="2038084"/>
              <a:ext cx="37910" cy="66970"/>
            </a:xfrm>
            <a:custGeom>
              <a:avLst/>
              <a:gdLst/>
              <a:ahLst/>
              <a:cxnLst/>
              <a:rect l="l" t="t" r="r" b="b"/>
              <a:pathLst>
                <a:path w="317" h="560" extrusionOk="0">
                  <a:moveTo>
                    <a:pt x="243" y="1"/>
                  </a:moveTo>
                  <a:cubicBezTo>
                    <a:pt x="146" y="147"/>
                    <a:pt x="74" y="352"/>
                    <a:pt x="1" y="511"/>
                  </a:cubicBezTo>
                  <a:lnTo>
                    <a:pt x="74" y="559"/>
                  </a:lnTo>
                  <a:cubicBezTo>
                    <a:pt x="135" y="414"/>
                    <a:pt x="219" y="171"/>
                    <a:pt x="316" y="74"/>
                  </a:cubicBezTo>
                  <a:lnTo>
                    <a:pt x="243" y="1"/>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8" name="Google Shape;2008;p47"/>
            <p:cNvSpPr/>
            <p:nvPr/>
          </p:nvSpPr>
          <p:spPr>
            <a:xfrm>
              <a:off x="7238043" y="2055544"/>
              <a:ext cx="30735" cy="71156"/>
            </a:xfrm>
            <a:custGeom>
              <a:avLst/>
              <a:gdLst/>
              <a:ahLst/>
              <a:cxnLst/>
              <a:rect l="l" t="t" r="r" b="b"/>
              <a:pathLst>
                <a:path w="257" h="595" extrusionOk="0">
                  <a:moveTo>
                    <a:pt x="1" y="1"/>
                  </a:moveTo>
                  <a:lnTo>
                    <a:pt x="13" y="98"/>
                  </a:lnTo>
                  <a:cubicBezTo>
                    <a:pt x="62" y="122"/>
                    <a:pt x="110" y="146"/>
                    <a:pt x="171" y="170"/>
                  </a:cubicBezTo>
                  <a:cubicBezTo>
                    <a:pt x="98" y="279"/>
                    <a:pt x="49" y="389"/>
                    <a:pt x="25" y="535"/>
                  </a:cubicBezTo>
                  <a:lnTo>
                    <a:pt x="110" y="595"/>
                  </a:lnTo>
                  <a:cubicBezTo>
                    <a:pt x="135" y="462"/>
                    <a:pt x="183" y="340"/>
                    <a:pt x="256" y="219"/>
                  </a:cubicBezTo>
                  <a:lnTo>
                    <a:pt x="232" y="109"/>
                  </a:lnTo>
                  <a:cubicBezTo>
                    <a:pt x="135" y="61"/>
                    <a:pt x="62" y="25"/>
                    <a:pt x="1" y="1"/>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09" name="Google Shape;2009;p47"/>
            <p:cNvSpPr/>
            <p:nvPr/>
          </p:nvSpPr>
          <p:spPr>
            <a:xfrm>
              <a:off x="7285999" y="2522789"/>
              <a:ext cx="136572" cy="299095"/>
            </a:xfrm>
            <a:custGeom>
              <a:avLst/>
              <a:gdLst/>
              <a:ahLst/>
              <a:cxnLst/>
              <a:rect l="l" t="t" r="r" b="b"/>
              <a:pathLst>
                <a:path w="1142" h="2501" extrusionOk="0">
                  <a:moveTo>
                    <a:pt x="1" y="1"/>
                  </a:moveTo>
                  <a:lnTo>
                    <a:pt x="1" y="365"/>
                  </a:lnTo>
                  <a:cubicBezTo>
                    <a:pt x="134" y="438"/>
                    <a:pt x="255" y="511"/>
                    <a:pt x="316" y="547"/>
                  </a:cubicBezTo>
                  <a:cubicBezTo>
                    <a:pt x="522" y="668"/>
                    <a:pt x="462" y="632"/>
                    <a:pt x="668" y="753"/>
                  </a:cubicBezTo>
                  <a:cubicBezTo>
                    <a:pt x="692" y="789"/>
                    <a:pt x="704" y="802"/>
                    <a:pt x="704" y="814"/>
                  </a:cubicBezTo>
                  <a:cubicBezTo>
                    <a:pt x="729" y="862"/>
                    <a:pt x="740" y="886"/>
                    <a:pt x="740" y="911"/>
                  </a:cubicBezTo>
                  <a:cubicBezTo>
                    <a:pt x="753" y="1166"/>
                    <a:pt x="777" y="1420"/>
                    <a:pt x="789" y="1676"/>
                  </a:cubicBezTo>
                  <a:cubicBezTo>
                    <a:pt x="802" y="1797"/>
                    <a:pt x="802" y="2185"/>
                    <a:pt x="813" y="2318"/>
                  </a:cubicBezTo>
                  <a:lnTo>
                    <a:pt x="1141" y="2501"/>
                  </a:lnTo>
                  <a:cubicBezTo>
                    <a:pt x="1129" y="2367"/>
                    <a:pt x="1117" y="1967"/>
                    <a:pt x="1104" y="1833"/>
                  </a:cubicBezTo>
                  <a:cubicBezTo>
                    <a:pt x="1093" y="1579"/>
                    <a:pt x="1080" y="1312"/>
                    <a:pt x="1056" y="1056"/>
                  </a:cubicBezTo>
                  <a:lnTo>
                    <a:pt x="1056" y="1045"/>
                  </a:lnTo>
                  <a:cubicBezTo>
                    <a:pt x="1044" y="948"/>
                    <a:pt x="1007" y="850"/>
                    <a:pt x="983" y="778"/>
                  </a:cubicBezTo>
                  <a:lnTo>
                    <a:pt x="971" y="765"/>
                  </a:lnTo>
                  <a:cubicBezTo>
                    <a:pt x="923" y="632"/>
                    <a:pt x="837" y="522"/>
                    <a:pt x="740" y="438"/>
                  </a:cubicBezTo>
                  <a:lnTo>
                    <a:pt x="704" y="414"/>
                  </a:lnTo>
                  <a:cubicBezTo>
                    <a:pt x="522" y="292"/>
                    <a:pt x="195" y="110"/>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0" name="Google Shape;2010;p47"/>
            <p:cNvSpPr/>
            <p:nvPr/>
          </p:nvSpPr>
          <p:spPr>
            <a:xfrm>
              <a:off x="7315059" y="2538695"/>
              <a:ext cx="85626" cy="264294"/>
            </a:xfrm>
            <a:custGeom>
              <a:avLst/>
              <a:gdLst/>
              <a:ahLst/>
              <a:cxnLst/>
              <a:rect l="l" t="t" r="r" b="b"/>
              <a:pathLst>
                <a:path w="716" h="2210" extrusionOk="0">
                  <a:moveTo>
                    <a:pt x="0" y="1"/>
                  </a:moveTo>
                  <a:lnTo>
                    <a:pt x="0" y="14"/>
                  </a:lnTo>
                  <a:cubicBezTo>
                    <a:pt x="12" y="25"/>
                    <a:pt x="25" y="25"/>
                    <a:pt x="36" y="38"/>
                  </a:cubicBezTo>
                  <a:cubicBezTo>
                    <a:pt x="133" y="111"/>
                    <a:pt x="206" y="232"/>
                    <a:pt x="255" y="353"/>
                  </a:cubicBezTo>
                  <a:lnTo>
                    <a:pt x="267" y="365"/>
                  </a:lnTo>
                  <a:cubicBezTo>
                    <a:pt x="292" y="426"/>
                    <a:pt x="316" y="486"/>
                    <a:pt x="328" y="559"/>
                  </a:cubicBezTo>
                  <a:cubicBezTo>
                    <a:pt x="352" y="583"/>
                    <a:pt x="389" y="596"/>
                    <a:pt x="425" y="620"/>
                  </a:cubicBezTo>
                  <a:cubicBezTo>
                    <a:pt x="449" y="656"/>
                    <a:pt x="461" y="669"/>
                    <a:pt x="461" y="681"/>
                  </a:cubicBezTo>
                  <a:cubicBezTo>
                    <a:pt x="486" y="729"/>
                    <a:pt x="497" y="753"/>
                    <a:pt x="497" y="778"/>
                  </a:cubicBezTo>
                  <a:cubicBezTo>
                    <a:pt x="510" y="1033"/>
                    <a:pt x="534" y="1287"/>
                    <a:pt x="546" y="1543"/>
                  </a:cubicBezTo>
                  <a:cubicBezTo>
                    <a:pt x="559" y="1664"/>
                    <a:pt x="559" y="2052"/>
                    <a:pt x="570" y="2185"/>
                  </a:cubicBezTo>
                  <a:lnTo>
                    <a:pt x="607" y="2210"/>
                  </a:lnTo>
                  <a:lnTo>
                    <a:pt x="680" y="2101"/>
                  </a:lnTo>
                  <a:cubicBezTo>
                    <a:pt x="692" y="2088"/>
                    <a:pt x="704" y="2064"/>
                    <a:pt x="716" y="2052"/>
                  </a:cubicBezTo>
                  <a:lnTo>
                    <a:pt x="692" y="2028"/>
                  </a:lnTo>
                  <a:cubicBezTo>
                    <a:pt x="473" y="1494"/>
                    <a:pt x="692" y="1190"/>
                    <a:pt x="534" y="693"/>
                  </a:cubicBezTo>
                  <a:cubicBezTo>
                    <a:pt x="473" y="511"/>
                    <a:pt x="267" y="353"/>
                    <a:pt x="255" y="147"/>
                  </a:cubicBezTo>
                  <a:lnTo>
                    <a:pt x="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11" name="Google Shape;2011;p47"/>
            <p:cNvSpPr/>
            <p:nvPr/>
          </p:nvSpPr>
          <p:spPr>
            <a:xfrm>
              <a:off x="7394827" y="2310992"/>
              <a:ext cx="20450" cy="27625"/>
            </a:xfrm>
            <a:custGeom>
              <a:avLst/>
              <a:gdLst/>
              <a:ahLst/>
              <a:cxnLst/>
              <a:rect l="l" t="t" r="r" b="b"/>
              <a:pathLst>
                <a:path w="171" h="231" extrusionOk="0">
                  <a:moveTo>
                    <a:pt x="73" y="0"/>
                  </a:moveTo>
                  <a:lnTo>
                    <a:pt x="0" y="36"/>
                  </a:lnTo>
                  <a:lnTo>
                    <a:pt x="110" y="230"/>
                  </a:lnTo>
                  <a:lnTo>
                    <a:pt x="170" y="206"/>
                  </a:lnTo>
                  <a:lnTo>
                    <a:pt x="73" y="0"/>
                  </a:ln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012" name="Google Shape;2012;p47"/>
            <p:cNvSpPr/>
            <p:nvPr/>
          </p:nvSpPr>
          <p:spPr>
            <a:xfrm>
              <a:off x="7387651" y="2276191"/>
              <a:ext cx="14590" cy="29060"/>
            </a:xfrm>
            <a:custGeom>
              <a:avLst/>
              <a:gdLst/>
              <a:ahLst/>
              <a:cxnLst/>
              <a:rect l="l" t="t" r="r" b="b"/>
              <a:pathLst>
                <a:path w="122" h="243" extrusionOk="0">
                  <a:moveTo>
                    <a:pt x="12" y="0"/>
                  </a:moveTo>
                  <a:cubicBezTo>
                    <a:pt x="0" y="0"/>
                    <a:pt x="0" y="12"/>
                    <a:pt x="12" y="36"/>
                  </a:cubicBezTo>
                  <a:lnTo>
                    <a:pt x="85" y="219"/>
                  </a:lnTo>
                  <a:cubicBezTo>
                    <a:pt x="85" y="230"/>
                    <a:pt x="97" y="243"/>
                    <a:pt x="109" y="243"/>
                  </a:cubicBezTo>
                  <a:cubicBezTo>
                    <a:pt x="121" y="243"/>
                    <a:pt x="121" y="230"/>
                    <a:pt x="121" y="206"/>
                  </a:cubicBezTo>
                  <a:lnTo>
                    <a:pt x="49" y="24"/>
                  </a:lnTo>
                  <a:cubicBezTo>
                    <a:pt x="49" y="12"/>
                    <a:pt x="24" y="0"/>
                    <a:pt x="12" y="0"/>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013" name="Google Shape;2013;p47"/>
            <p:cNvSpPr/>
            <p:nvPr/>
          </p:nvSpPr>
          <p:spPr>
            <a:xfrm>
              <a:off x="7380237" y="2274636"/>
              <a:ext cx="16145" cy="29180"/>
            </a:xfrm>
            <a:custGeom>
              <a:avLst/>
              <a:gdLst/>
              <a:ahLst/>
              <a:cxnLst/>
              <a:rect l="l" t="t" r="r" b="b"/>
              <a:pathLst>
                <a:path w="135" h="244" extrusionOk="0">
                  <a:moveTo>
                    <a:pt x="14" y="0"/>
                  </a:moveTo>
                  <a:cubicBezTo>
                    <a:pt x="1" y="0"/>
                    <a:pt x="1" y="25"/>
                    <a:pt x="1" y="37"/>
                  </a:cubicBezTo>
                  <a:lnTo>
                    <a:pt x="86" y="219"/>
                  </a:lnTo>
                  <a:cubicBezTo>
                    <a:pt x="98" y="232"/>
                    <a:pt x="111" y="243"/>
                    <a:pt x="122" y="243"/>
                  </a:cubicBezTo>
                  <a:cubicBezTo>
                    <a:pt x="122" y="232"/>
                    <a:pt x="135" y="219"/>
                    <a:pt x="122" y="207"/>
                  </a:cubicBezTo>
                  <a:lnTo>
                    <a:pt x="38" y="25"/>
                  </a:lnTo>
                  <a:cubicBezTo>
                    <a:pt x="38" y="13"/>
                    <a:pt x="14" y="0"/>
                    <a:pt x="14" y="0"/>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014" name="Google Shape;2014;p47"/>
            <p:cNvSpPr/>
            <p:nvPr/>
          </p:nvSpPr>
          <p:spPr>
            <a:xfrm>
              <a:off x="7383227" y="2292097"/>
              <a:ext cx="24755" cy="26549"/>
            </a:xfrm>
            <a:custGeom>
              <a:avLst/>
              <a:gdLst/>
              <a:ahLst/>
              <a:cxnLst/>
              <a:rect l="l" t="t" r="r" b="b"/>
              <a:pathLst>
                <a:path w="207" h="222" extrusionOk="0">
                  <a:moveTo>
                    <a:pt x="86" y="0"/>
                  </a:moveTo>
                  <a:lnTo>
                    <a:pt x="24" y="24"/>
                  </a:lnTo>
                  <a:cubicBezTo>
                    <a:pt x="13" y="24"/>
                    <a:pt x="0" y="61"/>
                    <a:pt x="13" y="86"/>
                  </a:cubicBezTo>
                  <a:lnTo>
                    <a:pt x="61" y="170"/>
                  </a:lnTo>
                  <a:cubicBezTo>
                    <a:pt x="71" y="200"/>
                    <a:pt x="89" y="222"/>
                    <a:pt x="108" y="222"/>
                  </a:cubicBezTo>
                  <a:cubicBezTo>
                    <a:pt x="113" y="222"/>
                    <a:pt x="117" y="221"/>
                    <a:pt x="122" y="219"/>
                  </a:cubicBezTo>
                  <a:lnTo>
                    <a:pt x="170" y="207"/>
                  </a:lnTo>
                  <a:cubicBezTo>
                    <a:pt x="194" y="207"/>
                    <a:pt x="207" y="170"/>
                    <a:pt x="183" y="146"/>
                  </a:cubicBezTo>
                  <a:lnTo>
                    <a:pt x="146" y="61"/>
                  </a:lnTo>
                  <a:cubicBezTo>
                    <a:pt x="134" y="24"/>
                    <a:pt x="97" y="0"/>
                    <a:pt x="86" y="0"/>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015" name="Google Shape;2015;p47"/>
            <p:cNvSpPr/>
            <p:nvPr/>
          </p:nvSpPr>
          <p:spPr>
            <a:xfrm>
              <a:off x="7373061" y="2287193"/>
              <a:ext cx="24755" cy="31093"/>
            </a:xfrm>
            <a:custGeom>
              <a:avLst/>
              <a:gdLst/>
              <a:ahLst/>
              <a:cxnLst/>
              <a:rect l="l" t="t" r="r" b="b"/>
              <a:pathLst>
                <a:path w="207" h="260" extrusionOk="0">
                  <a:moveTo>
                    <a:pt x="20" y="0"/>
                  </a:moveTo>
                  <a:cubicBezTo>
                    <a:pt x="7" y="0"/>
                    <a:pt x="1" y="12"/>
                    <a:pt x="1" y="29"/>
                  </a:cubicBezTo>
                  <a:cubicBezTo>
                    <a:pt x="1" y="54"/>
                    <a:pt x="12" y="65"/>
                    <a:pt x="25" y="78"/>
                  </a:cubicBezTo>
                  <a:cubicBezTo>
                    <a:pt x="28" y="81"/>
                    <a:pt x="32" y="83"/>
                    <a:pt x="35" y="83"/>
                  </a:cubicBezTo>
                  <a:cubicBezTo>
                    <a:pt x="43" y="83"/>
                    <a:pt x="49" y="74"/>
                    <a:pt x="49" y="65"/>
                  </a:cubicBezTo>
                  <a:cubicBezTo>
                    <a:pt x="49" y="65"/>
                    <a:pt x="49" y="60"/>
                    <a:pt x="53" y="60"/>
                  </a:cubicBezTo>
                  <a:cubicBezTo>
                    <a:pt x="54" y="60"/>
                    <a:pt x="57" y="61"/>
                    <a:pt x="61" y="65"/>
                  </a:cubicBezTo>
                  <a:cubicBezTo>
                    <a:pt x="74" y="65"/>
                    <a:pt x="85" y="78"/>
                    <a:pt x="98" y="102"/>
                  </a:cubicBezTo>
                  <a:cubicBezTo>
                    <a:pt x="109" y="127"/>
                    <a:pt x="122" y="138"/>
                    <a:pt x="134" y="151"/>
                  </a:cubicBezTo>
                  <a:cubicBezTo>
                    <a:pt x="158" y="187"/>
                    <a:pt x="158" y="199"/>
                    <a:pt x="158" y="211"/>
                  </a:cubicBezTo>
                  <a:cubicBezTo>
                    <a:pt x="146" y="224"/>
                    <a:pt x="158" y="235"/>
                    <a:pt x="171" y="248"/>
                  </a:cubicBezTo>
                  <a:cubicBezTo>
                    <a:pt x="182" y="260"/>
                    <a:pt x="182" y="260"/>
                    <a:pt x="195" y="260"/>
                  </a:cubicBezTo>
                  <a:cubicBezTo>
                    <a:pt x="195" y="260"/>
                    <a:pt x="195" y="248"/>
                    <a:pt x="207" y="248"/>
                  </a:cubicBezTo>
                  <a:cubicBezTo>
                    <a:pt x="207" y="211"/>
                    <a:pt x="182" y="175"/>
                    <a:pt x="158" y="127"/>
                  </a:cubicBezTo>
                  <a:cubicBezTo>
                    <a:pt x="158" y="114"/>
                    <a:pt x="146" y="102"/>
                    <a:pt x="134" y="90"/>
                  </a:cubicBezTo>
                  <a:cubicBezTo>
                    <a:pt x="98" y="17"/>
                    <a:pt x="61" y="5"/>
                    <a:pt x="37" y="5"/>
                  </a:cubicBezTo>
                  <a:cubicBezTo>
                    <a:pt x="30" y="2"/>
                    <a:pt x="25" y="0"/>
                    <a:pt x="20" y="0"/>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016" name="Google Shape;2016;p47"/>
            <p:cNvSpPr/>
            <p:nvPr/>
          </p:nvSpPr>
          <p:spPr>
            <a:xfrm>
              <a:off x="7374496" y="2296402"/>
              <a:ext cx="27745" cy="22483"/>
            </a:xfrm>
            <a:custGeom>
              <a:avLst/>
              <a:gdLst/>
              <a:ahLst/>
              <a:cxnLst/>
              <a:rect l="l" t="t" r="r" b="b"/>
              <a:pathLst>
                <a:path w="232" h="188" extrusionOk="0">
                  <a:moveTo>
                    <a:pt x="13" y="1"/>
                  </a:moveTo>
                  <a:cubicBezTo>
                    <a:pt x="0" y="1"/>
                    <a:pt x="0" y="13"/>
                    <a:pt x="0" y="37"/>
                  </a:cubicBezTo>
                  <a:cubicBezTo>
                    <a:pt x="13" y="85"/>
                    <a:pt x="62" y="147"/>
                    <a:pt x="134" y="171"/>
                  </a:cubicBezTo>
                  <a:cubicBezTo>
                    <a:pt x="151" y="179"/>
                    <a:pt x="169" y="188"/>
                    <a:pt x="186" y="188"/>
                  </a:cubicBezTo>
                  <a:cubicBezTo>
                    <a:pt x="193" y="188"/>
                    <a:pt x="200" y="186"/>
                    <a:pt x="207" y="183"/>
                  </a:cubicBezTo>
                  <a:cubicBezTo>
                    <a:pt x="219" y="183"/>
                    <a:pt x="231" y="171"/>
                    <a:pt x="231" y="158"/>
                  </a:cubicBezTo>
                  <a:cubicBezTo>
                    <a:pt x="231" y="134"/>
                    <a:pt x="219" y="122"/>
                    <a:pt x="207" y="110"/>
                  </a:cubicBezTo>
                  <a:cubicBezTo>
                    <a:pt x="204" y="106"/>
                    <a:pt x="200" y="105"/>
                    <a:pt x="197" y="105"/>
                  </a:cubicBezTo>
                  <a:cubicBezTo>
                    <a:pt x="189" y="105"/>
                    <a:pt x="183" y="113"/>
                    <a:pt x="183" y="122"/>
                  </a:cubicBezTo>
                  <a:cubicBezTo>
                    <a:pt x="183" y="122"/>
                    <a:pt x="172" y="127"/>
                    <a:pt x="154" y="127"/>
                  </a:cubicBezTo>
                  <a:cubicBezTo>
                    <a:pt x="145" y="127"/>
                    <a:pt x="134" y="126"/>
                    <a:pt x="122" y="122"/>
                  </a:cubicBezTo>
                  <a:cubicBezTo>
                    <a:pt x="86" y="98"/>
                    <a:pt x="62" y="74"/>
                    <a:pt x="49" y="37"/>
                  </a:cubicBezTo>
                  <a:cubicBezTo>
                    <a:pt x="49" y="25"/>
                    <a:pt x="25" y="13"/>
                    <a:pt x="13" y="1"/>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017" name="Google Shape;2017;p47"/>
            <p:cNvSpPr/>
            <p:nvPr/>
          </p:nvSpPr>
          <p:spPr>
            <a:xfrm>
              <a:off x="7293174" y="2306328"/>
              <a:ext cx="155467" cy="145063"/>
            </a:xfrm>
            <a:custGeom>
              <a:avLst/>
              <a:gdLst/>
              <a:ahLst/>
              <a:cxnLst/>
              <a:rect l="l" t="t" r="r" b="b"/>
              <a:pathLst>
                <a:path w="1300" h="1213" extrusionOk="0">
                  <a:moveTo>
                    <a:pt x="68" y="0"/>
                  </a:moveTo>
                  <a:cubicBezTo>
                    <a:pt x="62" y="0"/>
                    <a:pt x="55" y="1"/>
                    <a:pt x="49" y="2"/>
                  </a:cubicBezTo>
                  <a:cubicBezTo>
                    <a:pt x="13" y="15"/>
                    <a:pt x="1" y="88"/>
                    <a:pt x="38" y="148"/>
                  </a:cubicBezTo>
                  <a:cubicBezTo>
                    <a:pt x="183" y="452"/>
                    <a:pt x="669" y="1059"/>
                    <a:pt x="947" y="1180"/>
                  </a:cubicBezTo>
                  <a:cubicBezTo>
                    <a:pt x="1001" y="1202"/>
                    <a:pt x="1047" y="1213"/>
                    <a:pt x="1087" y="1213"/>
                  </a:cubicBezTo>
                  <a:cubicBezTo>
                    <a:pt x="1156" y="1213"/>
                    <a:pt x="1204" y="1180"/>
                    <a:pt x="1227" y="1119"/>
                  </a:cubicBezTo>
                  <a:cubicBezTo>
                    <a:pt x="1239" y="1107"/>
                    <a:pt x="1239" y="1095"/>
                    <a:pt x="1239" y="1083"/>
                  </a:cubicBezTo>
                  <a:cubicBezTo>
                    <a:pt x="1300" y="852"/>
                    <a:pt x="1130" y="355"/>
                    <a:pt x="1009" y="148"/>
                  </a:cubicBezTo>
                  <a:lnTo>
                    <a:pt x="863" y="197"/>
                  </a:lnTo>
                  <a:cubicBezTo>
                    <a:pt x="972" y="379"/>
                    <a:pt x="1093" y="779"/>
                    <a:pt x="1057" y="925"/>
                  </a:cubicBezTo>
                  <a:lnTo>
                    <a:pt x="1044" y="937"/>
                  </a:lnTo>
                  <a:cubicBezTo>
                    <a:pt x="1037" y="953"/>
                    <a:pt x="1029" y="968"/>
                    <a:pt x="1004" y="968"/>
                  </a:cubicBezTo>
                  <a:cubicBezTo>
                    <a:pt x="988" y="968"/>
                    <a:pt x="967" y="963"/>
                    <a:pt x="936" y="949"/>
                  </a:cubicBezTo>
                  <a:cubicBezTo>
                    <a:pt x="753" y="864"/>
                    <a:pt x="316" y="355"/>
                    <a:pt x="183" y="100"/>
                  </a:cubicBezTo>
                  <a:cubicBezTo>
                    <a:pt x="162" y="36"/>
                    <a:pt x="113" y="0"/>
                    <a:pt x="6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18" name="Google Shape;2018;p47"/>
            <p:cNvSpPr/>
            <p:nvPr/>
          </p:nvSpPr>
          <p:spPr>
            <a:xfrm>
              <a:off x="7059612" y="2345793"/>
              <a:ext cx="249704" cy="326600"/>
            </a:xfrm>
            <a:custGeom>
              <a:avLst/>
              <a:gdLst/>
              <a:ahLst/>
              <a:cxnLst/>
              <a:rect l="l" t="t" r="r" b="b"/>
              <a:pathLst>
                <a:path w="2088" h="2731" extrusionOk="0">
                  <a:moveTo>
                    <a:pt x="935" y="1"/>
                  </a:moveTo>
                  <a:lnTo>
                    <a:pt x="1" y="1638"/>
                  </a:lnTo>
                  <a:lnTo>
                    <a:pt x="1881" y="2730"/>
                  </a:lnTo>
                  <a:lnTo>
                    <a:pt x="2088" y="704"/>
                  </a:lnTo>
                  <a:lnTo>
                    <a:pt x="93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19" name="Google Shape;2019;p47"/>
            <p:cNvSpPr/>
            <p:nvPr/>
          </p:nvSpPr>
          <p:spPr>
            <a:xfrm>
              <a:off x="6933324" y="2226799"/>
              <a:ext cx="235234" cy="359966"/>
            </a:xfrm>
            <a:custGeom>
              <a:avLst/>
              <a:gdLst/>
              <a:ahLst/>
              <a:cxnLst/>
              <a:rect l="l" t="t" r="r" b="b"/>
              <a:pathLst>
                <a:path w="1967" h="3010" extrusionOk="0">
                  <a:moveTo>
                    <a:pt x="0" y="0"/>
                  </a:moveTo>
                  <a:lnTo>
                    <a:pt x="110" y="2027"/>
                  </a:lnTo>
                  <a:lnTo>
                    <a:pt x="1809" y="3010"/>
                  </a:lnTo>
                  <a:lnTo>
                    <a:pt x="1966" y="983"/>
                  </a:lnTo>
                  <a:lnTo>
                    <a:pt x="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20" name="Google Shape;2020;p47"/>
            <p:cNvSpPr/>
            <p:nvPr/>
          </p:nvSpPr>
          <p:spPr>
            <a:xfrm>
              <a:off x="7445653" y="2578040"/>
              <a:ext cx="58121" cy="43650"/>
            </a:xfrm>
            <a:custGeom>
              <a:avLst/>
              <a:gdLst/>
              <a:ahLst/>
              <a:cxnLst/>
              <a:rect l="l" t="t" r="r" b="b"/>
              <a:pathLst>
                <a:path w="486" h="365" extrusionOk="0">
                  <a:moveTo>
                    <a:pt x="1" y="0"/>
                  </a:moveTo>
                  <a:lnTo>
                    <a:pt x="1" y="121"/>
                  </a:lnTo>
                  <a:cubicBezTo>
                    <a:pt x="109" y="146"/>
                    <a:pt x="316" y="254"/>
                    <a:pt x="425" y="352"/>
                  </a:cubicBezTo>
                  <a:cubicBezTo>
                    <a:pt x="439" y="361"/>
                    <a:pt x="451" y="365"/>
                    <a:pt x="461" y="365"/>
                  </a:cubicBezTo>
                  <a:cubicBezTo>
                    <a:pt x="477" y="365"/>
                    <a:pt x="486" y="355"/>
                    <a:pt x="486" y="340"/>
                  </a:cubicBezTo>
                  <a:cubicBezTo>
                    <a:pt x="486" y="303"/>
                    <a:pt x="462" y="254"/>
                    <a:pt x="425" y="230"/>
                  </a:cubicBezTo>
                  <a:cubicBezTo>
                    <a:pt x="316" y="133"/>
                    <a:pt x="109" y="24"/>
                    <a:pt x="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021" name="Google Shape;2021;p47"/>
            <p:cNvSpPr/>
            <p:nvPr/>
          </p:nvSpPr>
          <p:spPr>
            <a:xfrm>
              <a:off x="7336705" y="2524224"/>
              <a:ext cx="123536" cy="98781"/>
            </a:xfrm>
            <a:custGeom>
              <a:avLst/>
              <a:gdLst/>
              <a:ahLst/>
              <a:cxnLst/>
              <a:rect l="l" t="t" r="r" b="b"/>
              <a:pathLst>
                <a:path w="1033" h="826" extrusionOk="0">
                  <a:moveTo>
                    <a:pt x="1" y="1"/>
                  </a:moveTo>
                  <a:lnTo>
                    <a:pt x="280" y="353"/>
                  </a:lnTo>
                  <a:lnTo>
                    <a:pt x="365" y="632"/>
                  </a:lnTo>
                  <a:lnTo>
                    <a:pt x="669" y="802"/>
                  </a:lnTo>
                  <a:lnTo>
                    <a:pt x="705" y="826"/>
                  </a:lnTo>
                  <a:lnTo>
                    <a:pt x="814" y="656"/>
                  </a:lnTo>
                  <a:lnTo>
                    <a:pt x="1033" y="620"/>
                  </a:lnTo>
                  <a:lnTo>
                    <a:pt x="912" y="523"/>
                  </a:lnTo>
                  <a:lnTo>
                    <a:pt x="1" y="1"/>
                  </a:lnTo>
                  <a:close/>
                </a:path>
              </a:pathLst>
            </a:custGeom>
            <a:solidFill>
              <a:srgbClr val="D1E5E5"/>
            </a:solidFill>
            <a:ln>
              <a:noFill/>
            </a:ln>
          </p:spPr>
          <p:txBody>
            <a:bodyPr spcFirstLastPara="1" wrap="square" lIns="121900" tIns="121900" rIns="121900" bIns="121900" anchor="ctr" anchorCtr="0">
              <a:noAutofit/>
            </a:bodyPr>
            <a:lstStyle/>
            <a:p>
              <a:endParaRPr sz="2400"/>
            </a:p>
          </p:txBody>
        </p:sp>
        <p:sp>
          <p:nvSpPr>
            <p:cNvPr id="2022" name="Google Shape;2022;p47"/>
            <p:cNvSpPr/>
            <p:nvPr/>
          </p:nvSpPr>
          <p:spPr>
            <a:xfrm>
              <a:off x="7335390" y="2505448"/>
              <a:ext cx="110382" cy="81321"/>
            </a:xfrm>
            <a:custGeom>
              <a:avLst/>
              <a:gdLst/>
              <a:ahLst/>
              <a:cxnLst/>
              <a:rect l="l" t="t" r="r" b="b"/>
              <a:pathLst>
                <a:path w="923" h="680" extrusionOk="0">
                  <a:moveTo>
                    <a:pt x="0" y="0"/>
                  </a:moveTo>
                  <a:lnTo>
                    <a:pt x="12" y="158"/>
                  </a:lnTo>
                  <a:lnTo>
                    <a:pt x="923" y="680"/>
                  </a:lnTo>
                  <a:lnTo>
                    <a:pt x="923" y="680"/>
                  </a:lnTo>
                  <a:lnTo>
                    <a:pt x="146" y="73"/>
                  </a:lnTo>
                  <a:lnTo>
                    <a:pt x="0" y="0"/>
                  </a:lnTo>
                  <a:close/>
                </a:path>
              </a:pathLst>
            </a:custGeom>
            <a:solidFill>
              <a:srgbClr val="E5F4F4"/>
            </a:solidFill>
            <a:ln>
              <a:noFill/>
            </a:ln>
          </p:spPr>
          <p:txBody>
            <a:bodyPr spcFirstLastPara="1" wrap="square" lIns="121900" tIns="121900" rIns="121900" bIns="121900" anchor="ctr" anchorCtr="0">
              <a:noAutofit/>
            </a:bodyPr>
            <a:lstStyle/>
            <a:p>
              <a:endParaRPr sz="2400"/>
            </a:p>
          </p:txBody>
        </p:sp>
        <p:sp>
          <p:nvSpPr>
            <p:cNvPr id="2023" name="Google Shape;2023;p47"/>
            <p:cNvSpPr/>
            <p:nvPr/>
          </p:nvSpPr>
          <p:spPr>
            <a:xfrm>
              <a:off x="7435488" y="2821768"/>
              <a:ext cx="127722" cy="200194"/>
            </a:xfrm>
            <a:custGeom>
              <a:avLst/>
              <a:gdLst/>
              <a:ahLst/>
              <a:cxnLst/>
              <a:rect l="l" t="t" r="r" b="b"/>
              <a:pathLst>
                <a:path w="1068" h="1674" extrusionOk="0">
                  <a:moveTo>
                    <a:pt x="377" y="1"/>
                  </a:moveTo>
                  <a:lnTo>
                    <a:pt x="377" y="37"/>
                  </a:lnTo>
                  <a:cubicBezTo>
                    <a:pt x="359" y="34"/>
                    <a:pt x="343" y="32"/>
                    <a:pt x="326" y="32"/>
                  </a:cubicBezTo>
                  <a:cubicBezTo>
                    <a:pt x="134" y="32"/>
                    <a:pt x="0" y="223"/>
                    <a:pt x="0" y="546"/>
                  </a:cubicBezTo>
                  <a:cubicBezTo>
                    <a:pt x="0" y="886"/>
                    <a:pt x="158" y="1274"/>
                    <a:pt x="377" y="1493"/>
                  </a:cubicBezTo>
                  <a:lnTo>
                    <a:pt x="377" y="1530"/>
                  </a:lnTo>
                  <a:lnTo>
                    <a:pt x="534" y="1614"/>
                  </a:lnTo>
                  <a:cubicBezTo>
                    <a:pt x="604" y="1655"/>
                    <a:pt x="670" y="1674"/>
                    <a:pt x="732" y="1674"/>
                  </a:cubicBezTo>
                  <a:cubicBezTo>
                    <a:pt x="927" y="1674"/>
                    <a:pt x="1068" y="1480"/>
                    <a:pt x="1068" y="1166"/>
                  </a:cubicBezTo>
                  <a:cubicBezTo>
                    <a:pt x="1068" y="741"/>
                    <a:pt x="825" y="255"/>
                    <a:pt x="534" y="85"/>
                  </a:cubicBezTo>
                  <a:lnTo>
                    <a:pt x="377"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024" name="Google Shape;2024;p47"/>
            <p:cNvSpPr/>
            <p:nvPr/>
          </p:nvSpPr>
          <p:spPr>
            <a:xfrm>
              <a:off x="7416593" y="2814712"/>
              <a:ext cx="127842" cy="197204"/>
            </a:xfrm>
            <a:custGeom>
              <a:avLst/>
              <a:gdLst/>
              <a:ahLst/>
              <a:cxnLst/>
              <a:rect l="l" t="t" r="r" b="b"/>
              <a:pathLst>
                <a:path w="1069" h="1649" extrusionOk="0">
                  <a:moveTo>
                    <a:pt x="338" y="0"/>
                  </a:moveTo>
                  <a:cubicBezTo>
                    <a:pt x="142" y="0"/>
                    <a:pt x="1" y="197"/>
                    <a:pt x="1" y="521"/>
                  </a:cubicBezTo>
                  <a:cubicBezTo>
                    <a:pt x="1" y="933"/>
                    <a:pt x="244" y="1419"/>
                    <a:pt x="535" y="1589"/>
                  </a:cubicBezTo>
                  <a:cubicBezTo>
                    <a:pt x="604" y="1629"/>
                    <a:pt x="670" y="1648"/>
                    <a:pt x="731" y="1648"/>
                  </a:cubicBezTo>
                  <a:cubicBezTo>
                    <a:pt x="928" y="1648"/>
                    <a:pt x="1069" y="1451"/>
                    <a:pt x="1069" y="1128"/>
                  </a:cubicBezTo>
                  <a:cubicBezTo>
                    <a:pt x="1069" y="702"/>
                    <a:pt x="826" y="230"/>
                    <a:pt x="535" y="60"/>
                  </a:cubicBezTo>
                  <a:cubicBezTo>
                    <a:pt x="465" y="19"/>
                    <a:pt x="399" y="0"/>
                    <a:pt x="33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25" name="Google Shape;2025;p47"/>
            <p:cNvSpPr/>
            <p:nvPr/>
          </p:nvSpPr>
          <p:spPr>
            <a:xfrm>
              <a:off x="7441228" y="2852025"/>
              <a:ext cx="78451" cy="122460"/>
            </a:xfrm>
            <a:custGeom>
              <a:avLst/>
              <a:gdLst/>
              <a:ahLst/>
              <a:cxnLst/>
              <a:rect l="l" t="t" r="r" b="b"/>
              <a:pathLst>
                <a:path w="656" h="1024" extrusionOk="0">
                  <a:moveTo>
                    <a:pt x="205" y="0"/>
                  </a:moveTo>
                  <a:cubicBezTo>
                    <a:pt x="85" y="0"/>
                    <a:pt x="1" y="124"/>
                    <a:pt x="1" y="318"/>
                  </a:cubicBezTo>
                  <a:cubicBezTo>
                    <a:pt x="1" y="585"/>
                    <a:pt x="146" y="876"/>
                    <a:pt x="329" y="986"/>
                  </a:cubicBezTo>
                  <a:cubicBezTo>
                    <a:pt x="372" y="1012"/>
                    <a:pt x="413" y="1024"/>
                    <a:pt x="451" y="1024"/>
                  </a:cubicBezTo>
                  <a:cubicBezTo>
                    <a:pt x="572" y="1024"/>
                    <a:pt x="656" y="900"/>
                    <a:pt x="656" y="706"/>
                  </a:cubicBezTo>
                  <a:cubicBezTo>
                    <a:pt x="656" y="439"/>
                    <a:pt x="510" y="148"/>
                    <a:pt x="329" y="39"/>
                  </a:cubicBezTo>
                  <a:cubicBezTo>
                    <a:pt x="285" y="13"/>
                    <a:pt x="243" y="0"/>
                    <a:pt x="20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026" name="Google Shape;2026;p47"/>
            <p:cNvSpPr/>
            <p:nvPr/>
          </p:nvSpPr>
          <p:spPr>
            <a:xfrm>
              <a:off x="7455699" y="2873790"/>
              <a:ext cx="49510" cy="78331"/>
            </a:xfrm>
            <a:custGeom>
              <a:avLst/>
              <a:gdLst/>
              <a:ahLst/>
              <a:cxnLst/>
              <a:rect l="l" t="t" r="r" b="b"/>
              <a:pathLst>
                <a:path w="414" h="655" extrusionOk="0">
                  <a:moveTo>
                    <a:pt x="126" y="1"/>
                  </a:moveTo>
                  <a:cubicBezTo>
                    <a:pt x="50" y="1"/>
                    <a:pt x="1" y="80"/>
                    <a:pt x="1" y="208"/>
                  </a:cubicBezTo>
                  <a:cubicBezTo>
                    <a:pt x="1" y="378"/>
                    <a:pt x="86" y="561"/>
                    <a:pt x="208" y="634"/>
                  </a:cubicBezTo>
                  <a:cubicBezTo>
                    <a:pt x="236" y="648"/>
                    <a:pt x="262" y="655"/>
                    <a:pt x="286" y="655"/>
                  </a:cubicBezTo>
                  <a:cubicBezTo>
                    <a:pt x="364" y="655"/>
                    <a:pt x="414" y="581"/>
                    <a:pt x="414" y="451"/>
                  </a:cubicBezTo>
                  <a:cubicBezTo>
                    <a:pt x="414" y="281"/>
                    <a:pt x="329" y="87"/>
                    <a:pt x="208" y="27"/>
                  </a:cubicBezTo>
                  <a:cubicBezTo>
                    <a:pt x="178" y="9"/>
                    <a:pt x="150" y="1"/>
                    <a:pt x="12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027" name="Google Shape;2027;p47"/>
            <p:cNvSpPr/>
            <p:nvPr/>
          </p:nvSpPr>
          <p:spPr>
            <a:xfrm>
              <a:off x="7460124" y="2798567"/>
              <a:ext cx="116241" cy="155347"/>
            </a:xfrm>
            <a:custGeom>
              <a:avLst/>
              <a:gdLst/>
              <a:ahLst/>
              <a:cxnLst/>
              <a:rect l="l" t="t" r="r" b="b"/>
              <a:pathLst>
                <a:path w="972" h="1299" extrusionOk="0">
                  <a:moveTo>
                    <a:pt x="1" y="1"/>
                  </a:moveTo>
                  <a:lnTo>
                    <a:pt x="862" y="1274"/>
                  </a:lnTo>
                  <a:lnTo>
                    <a:pt x="972" y="1299"/>
                  </a:lnTo>
                  <a:cubicBezTo>
                    <a:pt x="935" y="1056"/>
                    <a:pt x="716" y="570"/>
                    <a:pt x="365" y="206"/>
                  </a:cubicBezTo>
                  <a:lnTo>
                    <a:pt x="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28" name="Google Shape;2028;p47"/>
            <p:cNvSpPr/>
            <p:nvPr/>
          </p:nvSpPr>
          <p:spPr>
            <a:xfrm>
              <a:off x="7567517" y="2952362"/>
              <a:ext cx="8850" cy="1555"/>
            </a:xfrm>
            <a:custGeom>
              <a:avLst/>
              <a:gdLst/>
              <a:ahLst/>
              <a:cxnLst/>
              <a:rect l="l" t="t" r="r" b="b"/>
              <a:pathLst>
                <a:path w="74" h="13" extrusionOk="0">
                  <a:moveTo>
                    <a:pt x="1" y="1"/>
                  </a:moveTo>
                  <a:lnTo>
                    <a:pt x="1" y="1"/>
                  </a:lnTo>
                  <a:lnTo>
                    <a:pt x="74" y="13"/>
                  </a:lnTo>
                  <a:close/>
                </a:path>
              </a:pathLst>
            </a:custGeom>
            <a:solidFill>
              <a:srgbClr val="0086BE"/>
            </a:solidFill>
            <a:ln>
              <a:noFill/>
            </a:ln>
          </p:spPr>
          <p:txBody>
            <a:bodyPr spcFirstLastPara="1" wrap="square" lIns="121900" tIns="121900" rIns="121900" bIns="121900" anchor="ctr" anchorCtr="0">
              <a:noAutofit/>
            </a:bodyPr>
            <a:lstStyle/>
            <a:p>
              <a:endParaRPr sz="2400"/>
            </a:p>
          </p:txBody>
        </p:sp>
        <p:sp>
          <p:nvSpPr>
            <p:cNvPr id="2029" name="Google Shape;2029;p47"/>
            <p:cNvSpPr/>
            <p:nvPr/>
          </p:nvSpPr>
          <p:spPr>
            <a:xfrm>
              <a:off x="7069777" y="2611287"/>
              <a:ext cx="133582" cy="202825"/>
            </a:xfrm>
            <a:custGeom>
              <a:avLst/>
              <a:gdLst/>
              <a:ahLst/>
              <a:cxnLst/>
              <a:rect l="l" t="t" r="r" b="b"/>
              <a:pathLst>
                <a:path w="1117" h="1696" extrusionOk="0">
                  <a:moveTo>
                    <a:pt x="388" y="1"/>
                  </a:moveTo>
                  <a:lnTo>
                    <a:pt x="388" y="38"/>
                  </a:lnTo>
                  <a:cubicBezTo>
                    <a:pt x="370" y="35"/>
                    <a:pt x="352" y="33"/>
                    <a:pt x="334" y="33"/>
                  </a:cubicBezTo>
                  <a:cubicBezTo>
                    <a:pt x="134" y="33"/>
                    <a:pt x="0" y="222"/>
                    <a:pt x="0" y="535"/>
                  </a:cubicBezTo>
                  <a:cubicBezTo>
                    <a:pt x="0" y="887"/>
                    <a:pt x="158" y="1275"/>
                    <a:pt x="388" y="1505"/>
                  </a:cubicBezTo>
                  <a:lnTo>
                    <a:pt x="388" y="1530"/>
                  </a:lnTo>
                  <a:lnTo>
                    <a:pt x="558" y="1627"/>
                  </a:lnTo>
                  <a:cubicBezTo>
                    <a:pt x="639" y="1673"/>
                    <a:pt x="714" y="1695"/>
                    <a:pt x="783" y="1695"/>
                  </a:cubicBezTo>
                  <a:cubicBezTo>
                    <a:pt x="982" y="1695"/>
                    <a:pt x="1117" y="1507"/>
                    <a:pt x="1117" y="1190"/>
                  </a:cubicBezTo>
                  <a:cubicBezTo>
                    <a:pt x="1117" y="766"/>
                    <a:pt x="874" y="280"/>
                    <a:pt x="558" y="98"/>
                  </a:cubicBezTo>
                  <a:lnTo>
                    <a:pt x="388" y="1"/>
                  </a:lnTo>
                  <a:close/>
                </a:path>
              </a:pathLst>
            </a:custGeom>
            <a:solidFill>
              <a:srgbClr val="0A1921"/>
            </a:solidFill>
            <a:ln>
              <a:noFill/>
            </a:ln>
          </p:spPr>
          <p:txBody>
            <a:bodyPr spcFirstLastPara="1" wrap="square" lIns="121900" tIns="121900" rIns="121900" bIns="121900" anchor="ctr" anchorCtr="0">
              <a:noAutofit/>
            </a:bodyPr>
            <a:lstStyle/>
            <a:p>
              <a:endParaRPr sz="2400"/>
            </a:p>
          </p:txBody>
        </p:sp>
        <p:sp>
          <p:nvSpPr>
            <p:cNvPr id="2030" name="Google Shape;2030;p47"/>
            <p:cNvSpPr/>
            <p:nvPr/>
          </p:nvSpPr>
          <p:spPr>
            <a:xfrm>
              <a:off x="7049447" y="2603394"/>
              <a:ext cx="135137" cy="199117"/>
            </a:xfrm>
            <a:custGeom>
              <a:avLst/>
              <a:gdLst/>
              <a:ahLst/>
              <a:cxnLst/>
              <a:rect l="l" t="t" r="r" b="b"/>
              <a:pathLst>
                <a:path w="1130" h="1665" extrusionOk="0">
                  <a:moveTo>
                    <a:pt x="344" y="0"/>
                  </a:moveTo>
                  <a:cubicBezTo>
                    <a:pt x="144" y="0"/>
                    <a:pt x="0" y="194"/>
                    <a:pt x="0" y="504"/>
                  </a:cubicBezTo>
                  <a:cubicBezTo>
                    <a:pt x="0" y="929"/>
                    <a:pt x="256" y="1426"/>
                    <a:pt x="558" y="1596"/>
                  </a:cubicBezTo>
                  <a:cubicBezTo>
                    <a:pt x="639" y="1642"/>
                    <a:pt x="715" y="1664"/>
                    <a:pt x="785" y="1664"/>
                  </a:cubicBezTo>
                  <a:cubicBezTo>
                    <a:pt x="987" y="1664"/>
                    <a:pt x="1129" y="1476"/>
                    <a:pt x="1129" y="1159"/>
                  </a:cubicBezTo>
                  <a:cubicBezTo>
                    <a:pt x="1129" y="735"/>
                    <a:pt x="874" y="249"/>
                    <a:pt x="558" y="67"/>
                  </a:cubicBezTo>
                  <a:cubicBezTo>
                    <a:pt x="483" y="22"/>
                    <a:pt x="411" y="0"/>
                    <a:pt x="34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031" name="Google Shape;2031;p47"/>
            <p:cNvSpPr/>
            <p:nvPr/>
          </p:nvSpPr>
          <p:spPr>
            <a:xfrm>
              <a:off x="7075518" y="2641424"/>
              <a:ext cx="82876" cy="122819"/>
            </a:xfrm>
            <a:custGeom>
              <a:avLst/>
              <a:gdLst/>
              <a:ahLst/>
              <a:cxnLst/>
              <a:rect l="l" t="t" r="r" b="b"/>
              <a:pathLst>
                <a:path w="693" h="1027" extrusionOk="0">
                  <a:moveTo>
                    <a:pt x="212" y="0"/>
                  </a:moveTo>
                  <a:cubicBezTo>
                    <a:pt x="90" y="0"/>
                    <a:pt x="1" y="119"/>
                    <a:pt x="1" y="320"/>
                  </a:cubicBezTo>
                  <a:cubicBezTo>
                    <a:pt x="1" y="574"/>
                    <a:pt x="159" y="878"/>
                    <a:pt x="340" y="986"/>
                  </a:cubicBezTo>
                  <a:cubicBezTo>
                    <a:pt x="389" y="1014"/>
                    <a:pt x="435" y="1027"/>
                    <a:pt x="478" y="1027"/>
                  </a:cubicBezTo>
                  <a:cubicBezTo>
                    <a:pt x="604" y="1027"/>
                    <a:pt x="693" y="911"/>
                    <a:pt x="693" y="720"/>
                  </a:cubicBezTo>
                  <a:cubicBezTo>
                    <a:pt x="693" y="453"/>
                    <a:pt x="535" y="150"/>
                    <a:pt x="340" y="40"/>
                  </a:cubicBezTo>
                  <a:cubicBezTo>
                    <a:pt x="295" y="13"/>
                    <a:pt x="252" y="0"/>
                    <a:pt x="21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032" name="Google Shape;2032;p47"/>
            <p:cNvSpPr/>
            <p:nvPr/>
          </p:nvSpPr>
          <p:spPr>
            <a:xfrm>
              <a:off x="7089988" y="2663309"/>
              <a:ext cx="53935" cy="79169"/>
            </a:xfrm>
            <a:custGeom>
              <a:avLst/>
              <a:gdLst/>
              <a:ahLst/>
              <a:cxnLst/>
              <a:rect l="l" t="t" r="r" b="b"/>
              <a:pathLst>
                <a:path w="451" h="662" extrusionOk="0">
                  <a:moveTo>
                    <a:pt x="136" y="1"/>
                  </a:moveTo>
                  <a:cubicBezTo>
                    <a:pt x="56" y="1"/>
                    <a:pt x="1" y="81"/>
                    <a:pt x="1" y="209"/>
                  </a:cubicBezTo>
                  <a:cubicBezTo>
                    <a:pt x="1" y="367"/>
                    <a:pt x="98" y="561"/>
                    <a:pt x="219" y="634"/>
                  </a:cubicBezTo>
                  <a:cubicBezTo>
                    <a:pt x="254" y="653"/>
                    <a:pt x="287" y="662"/>
                    <a:pt x="316" y="662"/>
                  </a:cubicBezTo>
                  <a:cubicBezTo>
                    <a:pt x="398" y="662"/>
                    <a:pt x="450" y="589"/>
                    <a:pt x="450" y="464"/>
                  </a:cubicBezTo>
                  <a:cubicBezTo>
                    <a:pt x="450" y="294"/>
                    <a:pt x="353" y="100"/>
                    <a:pt x="219" y="27"/>
                  </a:cubicBezTo>
                  <a:cubicBezTo>
                    <a:pt x="190" y="9"/>
                    <a:pt x="162" y="1"/>
                    <a:pt x="13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033" name="Google Shape;2033;p47"/>
            <p:cNvSpPr/>
            <p:nvPr/>
          </p:nvSpPr>
          <p:spPr>
            <a:xfrm>
              <a:off x="7387651" y="2614277"/>
              <a:ext cx="116122" cy="232244"/>
            </a:xfrm>
            <a:custGeom>
              <a:avLst/>
              <a:gdLst/>
              <a:ahLst/>
              <a:cxnLst/>
              <a:rect l="l" t="t" r="r" b="b"/>
              <a:pathLst>
                <a:path w="971" h="1942" extrusionOk="0">
                  <a:moveTo>
                    <a:pt x="0" y="0"/>
                  </a:moveTo>
                  <a:lnTo>
                    <a:pt x="0" y="0"/>
                  </a:lnTo>
                  <a:cubicBezTo>
                    <a:pt x="12" y="73"/>
                    <a:pt x="303" y="947"/>
                    <a:pt x="364" y="1311"/>
                  </a:cubicBezTo>
                  <a:cubicBezTo>
                    <a:pt x="376" y="1432"/>
                    <a:pt x="364" y="1529"/>
                    <a:pt x="316" y="1602"/>
                  </a:cubicBezTo>
                  <a:lnTo>
                    <a:pt x="303" y="1626"/>
                  </a:lnTo>
                  <a:lnTo>
                    <a:pt x="583" y="1784"/>
                  </a:lnTo>
                  <a:lnTo>
                    <a:pt x="583" y="1942"/>
                  </a:lnTo>
                  <a:lnTo>
                    <a:pt x="607" y="1542"/>
                  </a:lnTo>
                  <a:lnTo>
                    <a:pt x="958" y="1820"/>
                  </a:lnTo>
                  <a:lnTo>
                    <a:pt x="971" y="1760"/>
                  </a:lnTo>
                  <a:lnTo>
                    <a:pt x="352" y="207"/>
                  </a:lnTo>
                  <a:lnTo>
                    <a:pt x="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034" name="Google Shape;2034;p47"/>
            <p:cNvSpPr/>
            <p:nvPr/>
          </p:nvSpPr>
          <p:spPr>
            <a:xfrm>
              <a:off x="7120604" y="2543119"/>
              <a:ext cx="254009" cy="320860"/>
            </a:xfrm>
            <a:custGeom>
              <a:avLst/>
              <a:gdLst/>
              <a:ahLst/>
              <a:cxnLst/>
              <a:rect l="l" t="t" r="r" b="b"/>
              <a:pathLst>
                <a:path w="2124" h="2683" extrusionOk="0">
                  <a:moveTo>
                    <a:pt x="461" y="1"/>
                  </a:moveTo>
                  <a:lnTo>
                    <a:pt x="0" y="875"/>
                  </a:lnTo>
                  <a:lnTo>
                    <a:pt x="583" y="1202"/>
                  </a:lnTo>
                  <a:lnTo>
                    <a:pt x="583" y="1566"/>
                  </a:lnTo>
                  <a:lnTo>
                    <a:pt x="1092" y="1918"/>
                  </a:lnTo>
                  <a:lnTo>
                    <a:pt x="1505" y="2294"/>
                  </a:lnTo>
                  <a:cubicBezTo>
                    <a:pt x="1565" y="2391"/>
                    <a:pt x="1638" y="2476"/>
                    <a:pt x="1723" y="2525"/>
                  </a:cubicBezTo>
                  <a:lnTo>
                    <a:pt x="2002" y="2682"/>
                  </a:lnTo>
                  <a:cubicBezTo>
                    <a:pt x="2002" y="2682"/>
                    <a:pt x="2123" y="2428"/>
                    <a:pt x="2063" y="2318"/>
                  </a:cubicBezTo>
                  <a:cubicBezTo>
                    <a:pt x="1602" y="1469"/>
                    <a:pt x="1432" y="559"/>
                    <a:pt x="1432" y="559"/>
                  </a:cubicBezTo>
                  <a:lnTo>
                    <a:pt x="461"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035" name="Google Shape;2035;p47"/>
            <p:cNvSpPr/>
            <p:nvPr/>
          </p:nvSpPr>
          <p:spPr>
            <a:xfrm>
              <a:off x="7235172" y="2544315"/>
              <a:ext cx="119112" cy="101891"/>
            </a:xfrm>
            <a:custGeom>
              <a:avLst/>
              <a:gdLst/>
              <a:ahLst/>
              <a:cxnLst/>
              <a:rect l="l" t="t" r="r" b="b"/>
              <a:pathLst>
                <a:path w="996" h="852" extrusionOk="0">
                  <a:moveTo>
                    <a:pt x="79" y="1"/>
                  </a:moveTo>
                  <a:cubicBezTo>
                    <a:pt x="33" y="1"/>
                    <a:pt x="0" y="35"/>
                    <a:pt x="0" y="88"/>
                  </a:cubicBezTo>
                  <a:lnTo>
                    <a:pt x="0" y="282"/>
                  </a:lnTo>
                  <a:lnTo>
                    <a:pt x="996" y="852"/>
                  </a:lnTo>
                  <a:lnTo>
                    <a:pt x="996" y="658"/>
                  </a:lnTo>
                  <a:cubicBezTo>
                    <a:pt x="996" y="585"/>
                    <a:pt x="935" y="476"/>
                    <a:pt x="863" y="439"/>
                  </a:cubicBezTo>
                  <a:lnTo>
                    <a:pt x="134" y="15"/>
                  </a:lnTo>
                  <a:cubicBezTo>
                    <a:pt x="115" y="5"/>
                    <a:pt x="96" y="1"/>
                    <a:pt x="7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036" name="Google Shape;2036;p47"/>
            <p:cNvSpPr/>
            <p:nvPr/>
          </p:nvSpPr>
          <p:spPr>
            <a:xfrm>
              <a:off x="7216397" y="2438716"/>
              <a:ext cx="84311" cy="97227"/>
            </a:xfrm>
            <a:custGeom>
              <a:avLst/>
              <a:gdLst/>
              <a:ahLst/>
              <a:cxnLst/>
              <a:rect l="l" t="t" r="r" b="b"/>
              <a:pathLst>
                <a:path w="705" h="813" extrusionOk="0">
                  <a:moveTo>
                    <a:pt x="193" y="1"/>
                  </a:moveTo>
                  <a:cubicBezTo>
                    <a:pt x="78" y="1"/>
                    <a:pt x="0" y="89"/>
                    <a:pt x="0" y="243"/>
                  </a:cubicBezTo>
                  <a:lnTo>
                    <a:pt x="0" y="364"/>
                  </a:lnTo>
                  <a:lnTo>
                    <a:pt x="0" y="413"/>
                  </a:lnTo>
                  <a:lnTo>
                    <a:pt x="704" y="813"/>
                  </a:lnTo>
                  <a:lnTo>
                    <a:pt x="704" y="655"/>
                  </a:lnTo>
                  <a:cubicBezTo>
                    <a:pt x="704" y="437"/>
                    <a:pt x="546" y="157"/>
                    <a:pt x="352" y="49"/>
                  </a:cubicBezTo>
                  <a:cubicBezTo>
                    <a:pt x="294" y="16"/>
                    <a:pt x="240" y="1"/>
                    <a:pt x="193" y="1"/>
                  </a:cubicBezTo>
                  <a:close/>
                </a:path>
              </a:pathLst>
            </a:custGeom>
            <a:solidFill>
              <a:srgbClr val="242633"/>
            </a:solidFill>
            <a:ln>
              <a:noFill/>
            </a:ln>
          </p:spPr>
          <p:txBody>
            <a:bodyPr spcFirstLastPara="1" wrap="square" lIns="121900" tIns="121900" rIns="121900" bIns="121900" anchor="ctr" anchorCtr="0">
              <a:noAutofit/>
            </a:bodyPr>
            <a:lstStyle/>
            <a:p>
              <a:endParaRPr sz="2400"/>
            </a:p>
          </p:txBody>
        </p:sp>
        <p:sp>
          <p:nvSpPr>
            <p:cNvPr id="2037" name="Google Shape;2037;p47"/>
            <p:cNvSpPr/>
            <p:nvPr/>
          </p:nvSpPr>
          <p:spPr>
            <a:xfrm>
              <a:off x="7397697" y="2801438"/>
              <a:ext cx="14590" cy="23440"/>
            </a:xfrm>
            <a:custGeom>
              <a:avLst/>
              <a:gdLst/>
              <a:ahLst/>
              <a:cxnLst/>
              <a:rect l="l" t="t" r="r" b="b"/>
              <a:pathLst>
                <a:path w="122" h="196" extrusionOk="0">
                  <a:moveTo>
                    <a:pt x="1" y="1"/>
                  </a:moveTo>
                  <a:lnTo>
                    <a:pt x="1" y="122"/>
                  </a:lnTo>
                  <a:lnTo>
                    <a:pt x="122" y="195"/>
                  </a:lnTo>
                  <a:lnTo>
                    <a:pt x="122" y="74"/>
                  </a:lnTo>
                  <a:lnTo>
                    <a:pt x="1" y="1"/>
                  </a:lnTo>
                  <a:close/>
                </a:path>
              </a:pathLst>
            </a:custGeom>
            <a:solidFill>
              <a:srgbClr val="E09B70"/>
            </a:solidFill>
            <a:ln>
              <a:noFill/>
            </a:ln>
          </p:spPr>
          <p:txBody>
            <a:bodyPr spcFirstLastPara="1" wrap="square" lIns="121900" tIns="121900" rIns="121900" bIns="121900" anchor="ctr" anchorCtr="0">
              <a:noAutofit/>
            </a:bodyPr>
            <a:lstStyle/>
            <a:p>
              <a:endParaRPr sz="2400"/>
            </a:p>
          </p:txBody>
        </p:sp>
        <p:sp>
          <p:nvSpPr>
            <p:cNvPr id="2038" name="Google Shape;2038;p47"/>
            <p:cNvSpPr/>
            <p:nvPr/>
          </p:nvSpPr>
          <p:spPr>
            <a:xfrm>
              <a:off x="7396262" y="2810168"/>
              <a:ext cx="17580" cy="30615"/>
            </a:xfrm>
            <a:custGeom>
              <a:avLst/>
              <a:gdLst/>
              <a:ahLst/>
              <a:cxnLst/>
              <a:rect l="l" t="t" r="r" b="b"/>
              <a:pathLst>
                <a:path w="147" h="256" extrusionOk="0">
                  <a:moveTo>
                    <a:pt x="1" y="1"/>
                  </a:moveTo>
                  <a:lnTo>
                    <a:pt x="1" y="182"/>
                  </a:lnTo>
                  <a:lnTo>
                    <a:pt x="147" y="255"/>
                  </a:lnTo>
                  <a:lnTo>
                    <a:pt x="147" y="85"/>
                  </a:lnTo>
                  <a:lnTo>
                    <a:pt x="1" y="1"/>
                  </a:lnTo>
                  <a:close/>
                </a:path>
              </a:pathLst>
            </a:custGeom>
            <a:solidFill>
              <a:srgbClr val="D9F7F5"/>
            </a:solidFill>
            <a:ln>
              <a:noFill/>
            </a:ln>
          </p:spPr>
          <p:txBody>
            <a:bodyPr spcFirstLastPara="1" wrap="square" lIns="121900" tIns="121900" rIns="121900" bIns="121900" anchor="ctr" anchorCtr="0">
              <a:noAutofit/>
            </a:bodyPr>
            <a:lstStyle/>
            <a:p>
              <a:endParaRPr sz="2400"/>
            </a:p>
          </p:txBody>
        </p:sp>
        <p:sp>
          <p:nvSpPr>
            <p:cNvPr id="2039" name="Google Shape;2039;p47"/>
            <p:cNvSpPr/>
            <p:nvPr/>
          </p:nvSpPr>
          <p:spPr>
            <a:xfrm>
              <a:off x="7407982" y="2822725"/>
              <a:ext cx="13035" cy="22961"/>
            </a:xfrm>
            <a:custGeom>
              <a:avLst/>
              <a:gdLst/>
              <a:ahLst/>
              <a:cxnLst/>
              <a:rect l="l" t="t" r="r" b="b"/>
              <a:pathLst>
                <a:path w="109" h="192" extrusionOk="0">
                  <a:moveTo>
                    <a:pt x="36" y="0"/>
                  </a:moveTo>
                  <a:cubicBezTo>
                    <a:pt x="14" y="0"/>
                    <a:pt x="0" y="14"/>
                    <a:pt x="0" y="41"/>
                  </a:cubicBezTo>
                  <a:lnTo>
                    <a:pt x="0" y="101"/>
                  </a:lnTo>
                  <a:cubicBezTo>
                    <a:pt x="0" y="126"/>
                    <a:pt x="24" y="174"/>
                    <a:pt x="60" y="187"/>
                  </a:cubicBezTo>
                  <a:cubicBezTo>
                    <a:pt x="67" y="190"/>
                    <a:pt x="73" y="191"/>
                    <a:pt x="79" y="191"/>
                  </a:cubicBezTo>
                  <a:cubicBezTo>
                    <a:pt x="96" y="191"/>
                    <a:pt x="109" y="180"/>
                    <a:pt x="109" y="163"/>
                  </a:cubicBezTo>
                  <a:lnTo>
                    <a:pt x="109" y="101"/>
                  </a:lnTo>
                  <a:cubicBezTo>
                    <a:pt x="109" y="66"/>
                    <a:pt x="84" y="29"/>
                    <a:pt x="60" y="4"/>
                  </a:cubicBezTo>
                  <a:cubicBezTo>
                    <a:pt x="51" y="2"/>
                    <a:pt x="43" y="0"/>
                    <a:pt x="36" y="0"/>
                  </a:cubicBezTo>
                  <a:close/>
                </a:path>
              </a:pathLst>
            </a:custGeom>
            <a:solidFill>
              <a:srgbClr val="242633"/>
            </a:solidFill>
            <a:ln>
              <a:noFill/>
            </a:ln>
          </p:spPr>
          <p:txBody>
            <a:bodyPr spcFirstLastPara="1" wrap="square" lIns="121900" tIns="121900" rIns="121900" bIns="121900" anchor="ctr" anchorCtr="0">
              <a:noAutofit/>
            </a:bodyPr>
            <a:lstStyle/>
            <a:p>
              <a:endParaRPr sz="2400"/>
            </a:p>
          </p:txBody>
        </p:sp>
        <p:sp>
          <p:nvSpPr>
            <p:cNvPr id="2040" name="Google Shape;2040;p47"/>
            <p:cNvSpPr/>
            <p:nvPr/>
          </p:nvSpPr>
          <p:spPr>
            <a:xfrm>
              <a:off x="7339695" y="2768071"/>
              <a:ext cx="14590" cy="23320"/>
            </a:xfrm>
            <a:custGeom>
              <a:avLst/>
              <a:gdLst/>
              <a:ahLst/>
              <a:cxnLst/>
              <a:rect l="l" t="t" r="r" b="b"/>
              <a:pathLst>
                <a:path w="122" h="195" extrusionOk="0">
                  <a:moveTo>
                    <a:pt x="0" y="0"/>
                  </a:moveTo>
                  <a:lnTo>
                    <a:pt x="0" y="122"/>
                  </a:lnTo>
                  <a:lnTo>
                    <a:pt x="122" y="194"/>
                  </a:lnTo>
                  <a:lnTo>
                    <a:pt x="122" y="73"/>
                  </a:lnTo>
                  <a:lnTo>
                    <a:pt x="0" y="0"/>
                  </a:lnTo>
                  <a:close/>
                </a:path>
              </a:pathLst>
            </a:custGeom>
            <a:solidFill>
              <a:srgbClr val="FFB483"/>
            </a:solidFill>
            <a:ln>
              <a:noFill/>
            </a:ln>
          </p:spPr>
          <p:txBody>
            <a:bodyPr spcFirstLastPara="1" wrap="square" lIns="121900" tIns="121900" rIns="121900" bIns="121900" anchor="ctr" anchorCtr="0">
              <a:noAutofit/>
            </a:bodyPr>
            <a:lstStyle/>
            <a:p>
              <a:endParaRPr sz="2400"/>
            </a:p>
          </p:txBody>
        </p:sp>
        <p:sp>
          <p:nvSpPr>
            <p:cNvPr id="2041" name="Google Shape;2041;p47"/>
            <p:cNvSpPr/>
            <p:nvPr/>
          </p:nvSpPr>
          <p:spPr>
            <a:xfrm>
              <a:off x="7338260" y="2776802"/>
              <a:ext cx="17580" cy="30615"/>
            </a:xfrm>
            <a:custGeom>
              <a:avLst/>
              <a:gdLst/>
              <a:ahLst/>
              <a:cxnLst/>
              <a:rect l="l" t="t" r="r" b="b"/>
              <a:pathLst>
                <a:path w="147" h="256" extrusionOk="0">
                  <a:moveTo>
                    <a:pt x="1" y="0"/>
                  </a:moveTo>
                  <a:lnTo>
                    <a:pt x="1" y="183"/>
                  </a:lnTo>
                  <a:lnTo>
                    <a:pt x="146" y="255"/>
                  </a:lnTo>
                  <a:lnTo>
                    <a:pt x="146" y="86"/>
                  </a:lnTo>
                  <a:lnTo>
                    <a:pt x="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042" name="Google Shape;2042;p47"/>
            <p:cNvSpPr/>
            <p:nvPr/>
          </p:nvSpPr>
          <p:spPr>
            <a:xfrm>
              <a:off x="7349861" y="2789359"/>
              <a:ext cx="13155" cy="22961"/>
            </a:xfrm>
            <a:custGeom>
              <a:avLst/>
              <a:gdLst/>
              <a:ahLst/>
              <a:cxnLst/>
              <a:rect l="l" t="t" r="r" b="b"/>
              <a:pathLst>
                <a:path w="110" h="192" extrusionOk="0">
                  <a:moveTo>
                    <a:pt x="36" y="0"/>
                  </a:moveTo>
                  <a:cubicBezTo>
                    <a:pt x="14" y="0"/>
                    <a:pt x="1" y="14"/>
                    <a:pt x="1" y="41"/>
                  </a:cubicBezTo>
                  <a:lnTo>
                    <a:pt x="1" y="89"/>
                  </a:lnTo>
                  <a:cubicBezTo>
                    <a:pt x="1" y="126"/>
                    <a:pt x="25" y="175"/>
                    <a:pt x="61" y="186"/>
                  </a:cubicBezTo>
                  <a:cubicBezTo>
                    <a:pt x="67" y="190"/>
                    <a:pt x="74" y="191"/>
                    <a:pt x="80" y="191"/>
                  </a:cubicBezTo>
                  <a:cubicBezTo>
                    <a:pt x="96" y="191"/>
                    <a:pt x="109" y="180"/>
                    <a:pt x="109" y="162"/>
                  </a:cubicBezTo>
                  <a:lnTo>
                    <a:pt x="109" y="102"/>
                  </a:lnTo>
                  <a:cubicBezTo>
                    <a:pt x="109" y="65"/>
                    <a:pt x="85" y="29"/>
                    <a:pt x="61" y="5"/>
                  </a:cubicBezTo>
                  <a:cubicBezTo>
                    <a:pt x="52" y="2"/>
                    <a:pt x="43" y="0"/>
                    <a:pt x="36" y="0"/>
                  </a:cubicBezTo>
                  <a:close/>
                </a:path>
              </a:pathLst>
            </a:custGeom>
            <a:solidFill>
              <a:srgbClr val="303344"/>
            </a:solidFill>
            <a:ln>
              <a:noFill/>
            </a:ln>
          </p:spPr>
          <p:txBody>
            <a:bodyPr spcFirstLastPara="1" wrap="square" lIns="121900" tIns="121900" rIns="121900" bIns="121900" anchor="ctr" anchorCtr="0">
              <a:noAutofit/>
            </a:bodyPr>
            <a:lstStyle/>
            <a:p>
              <a:endParaRPr sz="2400"/>
            </a:p>
          </p:txBody>
        </p:sp>
        <p:sp>
          <p:nvSpPr>
            <p:cNvPr id="2043" name="Google Shape;2043;p47"/>
            <p:cNvSpPr/>
            <p:nvPr/>
          </p:nvSpPr>
          <p:spPr>
            <a:xfrm>
              <a:off x="7335390" y="2801438"/>
              <a:ext cx="52380" cy="35040"/>
            </a:xfrm>
            <a:custGeom>
              <a:avLst/>
              <a:gdLst/>
              <a:ahLst/>
              <a:cxnLst/>
              <a:rect l="l" t="t" r="r" b="b"/>
              <a:pathLst>
                <a:path w="438" h="293" extrusionOk="0">
                  <a:moveTo>
                    <a:pt x="0" y="1"/>
                  </a:moveTo>
                  <a:lnTo>
                    <a:pt x="0" y="13"/>
                  </a:lnTo>
                  <a:cubicBezTo>
                    <a:pt x="0" y="25"/>
                    <a:pt x="12" y="49"/>
                    <a:pt x="36" y="61"/>
                  </a:cubicBezTo>
                  <a:cubicBezTo>
                    <a:pt x="85" y="85"/>
                    <a:pt x="194" y="147"/>
                    <a:pt x="194" y="147"/>
                  </a:cubicBezTo>
                  <a:lnTo>
                    <a:pt x="437" y="292"/>
                  </a:lnTo>
                  <a:lnTo>
                    <a:pt x="437" y="255"/>
                  </a:lnTo>
                  <a:lnTo>
                    <a:pt x="0" y="1"/>
                  </a:lnTo>
                  <a:close/>
                </a:path>
              </a:pathLst>
            </a:custGeom>
            <a:solidFill>
              <a:srgbClr val="565B64"/>
            </a:solidFill>
            <a:ln>
              <a:noFill/>
            </a:ln>
          </p:spPr>
          <p:txBody>
            <a:bodyPr spcFirstLastPara="1" wrap="square" lIns="121900" tIns="121900" rIns="121900" bIns="121900" anchor="ctr" anchorCtr="0">
              <a:noAutofit/>
            </a:bodyPr>
            <a:lstStyle/>
            <a:p>
              <a:endParaRPr sz="2400"/>
            </a:p>
          </p:txBody>
        </p:sp>
        <p:sp>
          <p:nvSpPr>
            <p:cNvPr id="2044" name="Google Shape;2044;p47"/>
            <p:cNvSpPr/>
            <p:nvPr/>
          </p:nvSpPr>
          <p:spPr>
            <a:xfrm>
              <a:off x="7335390" y="2786369"/>
              <a:ext cx="52380" cy="45683"/>
            </a:xfrm>
            <a:custGeom>
              <a:avLst/>
              <a:gdLst/>
              <a:ahLst/>
              <a:cxnLst/>
              <a:rect l="l" t="t" r="r" b="b"/>
              <a:pathLst>
                <a:path w="438" h="382" extrusionOk="0">
                  <a:moveTo>
                    <a:pt x="14" y="0"/>
                  </a:moveTo>
                  <a:cubicBezTo>
                    <a:pt x="6" y="0"/>
                    <a:pt x="0" y="9"/>
                    <a:pt x="0" y="17"/>
                  </a:cubicBezTo>
                  <a:lnTo>
                    <a:pt x="0" y="78"/>
                  </a:lnTo>
                  <a:lnTo>
                    <a:pt x="0" y="127"/>
                  </a:lnTo>
                  <a:lnTo>
                    <a:pt x="437" y="381"/>
                  </a:lnTo>
                  <a:cubicBezTo>
                    <a:pt x="437" y="321"/>
                    <a:pt x="389" y="260"/>
                    <a:pt x="340" y="224"/>
                  </a:cubicBezTo>
                  <a:lnTo>
                    <a:pt x="279" y="200"/>
                  </a:lnTo>
                  <a:cubicBezTo>
                    <a:pt x="279" y="200"/>
                    <a:pt x="279" y="187"/>
                    <a:pt x="267" y="187"/>
                  </a:cubicBezTo>
                  <a:lnTo>
                    <a:pt x="243" y="163"/>
                  </a:lnTo>
                  <a:lnTo>
                    <a:pt x="243" y="151"/>
                  </a:lnTo>
                  <a:cubicBezTo>
                    <a:pt x="230" y="151"/>
                    <a:pt x="230" y="139"/>
                    <a:pt x="230" y="127"/>
                  </a:cubicBezTo>
                  <a:lnTo>
                    <a:pt x="122" y="54"/>
                  </a:lnTo>
                  <a:lnTo>
                    <a:pt x="122" y="66"/>
                  </a:lnTo>
                  <a:cubicBezTo>
                    <a:pt x="122" y="83"/>
                    <a:pt x="115" y="95"/>
                    <a:pt x="97" y="95"/>
                  </a:cubicBezTo>
                  <a:cubicBezTo>
                    <a:pt x="91" y="95"/>
                    <a:pt x="83" y="93"/>
                    <a:pt x="73" y="90"/>
                  </a:cubicBezTo>
                  <a:cubicBezTo>
                    <a:pt x="49" y="78"/>
                    <a:pt x="25" y="41"/>
                    <a:pt x="25" y="6"/>
                  </a:cubicBezTo>
                  <a:cubicBezTo>
                    <a:pt x="21" y="2"/>
                    <a:pt x="17" y="0"/>
                    <a:pt x="14" y="0"/>
                  </a:cubicBezTo>
                  <a:close/>
                </a:path>
              </a:pathLst>
            </a:custGeom>
            <a:solidFill>
              <a:srgbClr val="303344"/>
            </a:solidFill>
            <a:ln>
              <a:noFill/>
            </a:ln>
          </p:spPr>
          <p:txBody>
            <a:bodyPr spcFirstLastPara="1" wrap="square" lIns="121900" tIns="121900" rIns="121900" bIns="121900" anchor="ctr" anchorCtr="0">
              <a:noAutofit/>
            </a:bodyPr>
            <a:lstStyle/>
            <a:p>
              <a:endParaRPr sz="2400"/>
            </a:p>
          </p:txBody>
        </p:sp>
        <p:sp>
          <p:nvSpPr>
            <p:cNvPr id="2045" name="Google Shape;2045;p47"/>
            <p:cNvSpPr/>
            <p:nvPr/>
          </p:nvSpPr>
          <p:spPr>
            <a:xfrm>
              <a:off x="7216397" y="2482247"/>
              <a:ext cx="148052" cy="307705"/>
            </a:xfrm>
            <a:custGeom>
              <a:avLst/>
              <a:gdLst/>
              <a:ahLst/>
              <a:cxnLst/>
              <a:rect l="l" t="t" r="r" b="b"/>
              <a:pathLst>
                <a:path w="1238" h="2573" extrusionOk="0">
                  <a:moveTo>
                    <a:pt x="0" y="0"/>
                  </a:moveTo>
                  <a:lnTo>
                    <a:pt x="0" y="97"/>
                  </a:lnTo>
                  <a:lnTo>
                    <a:pt x="0" y="146"/>
                  </a:lnTo>
                  <a:lnTo>
                    <a:pt x="0" y="182"/>
                  </a:lnTo>
                  <a:cubicBezTo>
                    <a:pt x="0" y="291"/>
                    <a:pt x="73" y="413"/>
                    <a:pt x="170" y="473"/>
                  </a:cubicBezTo>
                  <a:cubicBezTo>
                    <a:pt x="170" y="473"/>
                    <a:pt x="461" y="631"/>
                    <a:pt x="680" y="764"/>
                  </a:cubicBezTo>
                  <a:cubicBezTo>
                    <a:pt x="704" y="777"/>
                    <a:pt x="740" y="801"/>
                    <a:pt x="777" y="825"/>
                  </a:cubicBezTo>
                  <a:cubicBezTo>
                    <a:pt x="801" y="850"/>
                    <a:pt x="813" y="874"/>
                    <a:pt x="813" y="886"/>
                  </a:cubicBezTo>
                  <a:cubicBezTo>
                    <a:pt x="837" y="922"/>
                    <a:pt x="850" y="947"/>
                    <a:pt x="850" y="971"/>
                  </a:cubicBezTo>
                  <a:cubicBezTo>
                    <a:pt x="861" y="1225"/>
                    <a:pt x="886" y="1492"/>
                    <a:pt x="898" y="1735"/>
                  </a:cubicBezTo>
                  <a:cubicBezTo>
                    <a:pt x="910" y="1869"/>
                    <a:pt x="910" y="2257"/>
                    <a:pt x="922" y="2379"/>
                  </a:cubicBezTo>
                  <a:lnTo>
                    <a:pt x="1238" y="2573"/>
                  </a:lnTo>
                  <a:cubicBezTo>
                    <a:pt x="1238" y="2427"/>
                    <a:pt x="1225" y="2026"/>
                    <a:pt x="1214" y="1893"/>
                  </a:cubicBezTo>
                  <a:cubicBezTo>
                    <a:pt x="1201" y="1638"/>
                    <a:pt x="1189" y="1384"/>
                    <a:pt x="1165" y="1117"/>
                  </a:cubicBezTo>
                  <a:cubicBezTo>
                    <a:pt x="1153" y="1007"/>
                    <a:pt x="1117" y="910"/>
                    <a:pt x="1092" y="837"/>
                  </a:cubicBezTo>
                  <a:lnTo>
                    <a:pt x="1080" y="825"/>
                  </a:lnTo>
                  <a:cubicBezTo>
                    <a:pt x="1031" y="704"/>
                    <a:pt x="958" y="583"/>
                    <a:pt x="861" y="510"/>
                  </a:cubicBezTo>
                  <a:cubicBezTo>
                    <a:pt x="801" y="461"/>
                    <a:pt x="691" y="400"/>
                    <a:pt x="619" y="364"/>
                  </a:cubicBezTo>
                  <a:lnTo>
                    <a:pt x="619" y="352"/>
                  </a:lnTo>
                  <a:cubicBezTo>
                    <a:pt x="583" y="340"/>
                    <a:pt x="558" y="316"/>
                    <a:pt x="522" y="303"/>
                  </a:cubicBezTo>
                  <a:cubicBezTo>
                    <a:pt x="510" y="291"/>
                    <a:pt x="497" y="279"/>
                    <a:pt x="486" y="279"/>
                  </a:cubicBezTo>
                  <a:lnTo>
                    <a:pt x="303" y="170"/>
                  </a:lnTo>
                  <a:lnTo>
                    <a:pt x="0" y="0"/>
                  </a:lnTo>
                  <a:close/>
                </a:path>
              </a:pathLst>
            </a:custGeom>
            <a:solidFill>
              <a:srgbClr val="303344"/>
            </a:solidFill>
            <a:ln>
              <a:noFill/>
            </a:ln>
          </p:spPr>
          <p:txBody>
            <a:bodyPr spcFirstLastPara="1" wrap="square" lIns="121900" tIns="121900" rIns="121900" bIns="121900" anchor="ctr" anchorCtr="0">
              <a:noAutofit/>
            </a:bodyPr>
            <a:lstStyle/>
            <a:p>
              <a:endParaRPr sz="2400"/>
            </a:p>
          </p:txBody>
        </p:sp>
        <p:sp>
          <p:nvSpPr>
            <p:cNvPr id="2046" name="Google Shape;2046;p47"/>
            <p:cNvSpPr/>
            <p:nvPr/>
          </p:nvSpPr>
          <p:spPr>
            <a:xfrm>
              <a:off x="7223572" y="2486553"/>
              <a:ext cx="140877" cy="288929"/>
            </a:xfrm>
            <a:custGeom>
              <a:avLst/>
              <a:gdLst/>
              <a:ahLst/>
              <a:cxnLst/>
              <a:rect l="l" t="t" r="r" b="b"/>
              <a:pathLst>
                <a:path w="1178" h="2416" extrusionOk="0">
                  <a:moveTo>
                    <a:pt x="0" y="0"/>
                  </a:moveTo>
                  <a:lnTo>
                    <a:pt x="0" y="0"/>
                  </a:lnTo>
                  <a:cubicBezTo>
                    <a:pt x="13" y="450"/>
                    <a:pt x="607" y="510"/>
                    <a:pt x="790" y="874"/>
                  </a:cubicBezTo>
                  <a:cubicBezTo>
                    <a:pt x="1068" y="1359"/>
                    <a:pt x="644" y="2003"/>
                    <a:pt x="1178" y="2415"/>
                  </a:cubicBezTo>
                  <a:cubicBezTo>
                    <a:pt x="1165" y="2233"/>
                    <a:pt x="1165" y="1966"/>
                    <a:pt x="1154" y="1857"/>
                  </a:cubicBezTo>
                  <a:cubicBezTo>
                    <a:pt x="1141" y="1602"/>
                    <a:pt x="1129" y="1348"/>
                    <a:pt x="1105" y="1081"/>
                  </a:cubicBezTo>
                  <a:cubicBezTo>
                    <a:pt x="1093" y="971"/>
                    <a:pt x="1057" y="874"/>
                    <a:pt x="1032" y="801"/>
                  </a:cubicBezTo>
                  <a:lnTo>
                    <a:pt x="1020" y="789"/>
                  </a:lnTo>
                  <a:cubicBezTo>
                    <a:pt x="971" y="668"/>
                    <a:pt x="898" y="547"/>
                    <a:pt x="801" y="474"/>
                  </a:cubicBezTo>
                  <a:cubicBezTo>
                    <a:pt x="741" y="425"/>
                    <a:pt x="631" y="364"/>
                    <a:pt x="559" y="328"/>
                  </a:cubicBezTo>
                  <a:lnTo>
                    <a:pt x="559" y="316"/>
                  </a:lnTo>
                  <a:cubicBezTo>
                    <a:pt x="523" y="304"/>
                    <a:pt x="498" y="280"/>
                    <a:pt x="462" y="267"/>
                  </a:cubicBezTo>
                  <a:cubicBezTo>
                    <a:pt x="450" y="255"/>
                    <a:pt x="437" y="243"/>
                    <a:pt x="426" y="243"/>
                  </a:cubicBezTo>
                  <a:lnTo>
                    <a:pt x="243" y="134"/>
                  </a:lnTo>
                  <a:lnTo>
                    <a:pt x="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047" name="Google Shape;2047;p47"/>
            <p:cNvSpPr/>
            <p:nvPr/>
          </p:nvSpPr>
          <p:spPr>
            <a:xfrm>
              <a:off x="7325105" y="2724540"/>
              <a:ext cx="1674" cy="42215"/>
            </a:xfrm>
            <a:custGeom>
              <a:avLst/>
              <a:gdLst/>
              <a:ahLst/>
              <a:cxnLst/>
              <a:rect l="l" t="t" r="r" b="b"/>
              <a:pathLst>
                <a:path w="14" h="353" extrusionOk="0">
                  <a:moveTo>
                    <a:pt x="1" y="0"/>
                  </a:moveTo>
                  <a:cubicBezTo>
                    <a:pt x="1" y="134"/>
                    <a:pt x="13" y="280"/>
                    <a:pt x="13" y="353"/>
                  </a:cubicBezTo>
                  <a:cubicBezTo>
                    <a:pt x="13" y="280"/>
                    <a:pt x="1" y="134"/>
                    <a:pt x="1" y="0"/>
                  </a:cubicBezTo>
                  <a:close/>
                </a:path>
              </a:pathLst>
            </a:custGeom>
            <a:solidFill>
              <a:srgbClr val="A8BAC6"/>
            </a:solidFill>
            <a:ln>
              <a:noFill/>
            </a:ln>
          </p:spPr>
          <p:txBody>
            <a:bodyPr spcFirstLastPara="1" wrap="square" lIns="121900" tIns="121900" rIns="121900" bIns="121900" anchor="ctr" anchorCtr="0">
              <a:noAutofit/>
            </a:bodyPr>
            <a:lstStyle/>
            <a:p>
              <a:endParaRPr sz="2400"/>
            </a:p>
          </p:txBody>
        </p:sp>
        <p:sp>
          <p:nvSpPr>
            <p:cNvPr id="2048" name="Google Shape;2048;p47"/>
            <p:cNvSpPr/>
            <p:nvPr/>
          </p:nvSpPr>
          <p:spPr>
            <a:xfrm>
              <a:off x="7216397" y="2482247"/>
              <a:ext cx="148052" cy="307705"/>
            </a:xfrm>
            <a:custGeom>
              <a:avLst/>
              <a:gdLst/>
              <a:ahLst/>
              <a:cxnLst/>
              <a:rect l="l" t="t" r="r" b="b"/>
              <a:pathLst>
                <a:path w="1238" h="2573" extrusionOk="0">
                  <a:moveTo>
                    <a:pt x="0" y="0"/>
                  </a:moveTo>
                  <a:lnTo>
                    <a:pt x="0" y="97"/>
                  </a:lnTo>
                  <a:lnTo>
                    <a:pt x="0" y="146"/>
                  </a:lnTo>
                  <a:lnTo>
                    <a:pt x="0" y="182"/>
                  </a:lnTo>
                  <a:cubicBezTo>
                    <a:pt x="0" y="279"/>
                    <a:pt x="73" y="400"/>
                    <a:pt x="157" y="461"/>
                  </a:cubicBezTo>
                  <a:lnTo>
                    <a:pt x="316" y="558"/>
                  </a:lnTo>
                  <a:cubicBezTo>
                    <a:pt x="327" y="558"/>
                    <a:pt x="327" y="558"/>
                    <a:pt x="340" y="570"/>
                  </a:cubicBezTo>
                  <a:cubicBezTo>
                    <a:pt x="437" y="619"/>
                    <a:pt x="570" y="704"/>
                    <a:pt x="680" y="764"/>
                  </a:cubicBezTo>
                  <a:cubicBezTo>
                    <a:pt x="704" y="777"/>
                    <a:pt x="740" y="801"/>
                    <a:pt x="777" y="825"/>
                  </a:cubicBezTo>
                  <a:cubicBezTo>
                    <a:pt x="801" y="850"/>
                    <a:pt x="813" y="874"/>
                    <a:pt x="813" y="886"/>
                  </a:cubicBezTo>
                  <a:cubicBezTo>
                    <a:pt x="837" y="922"/>
                    <a:pt x="850" y="947"/>
                    <a:pt x="850" y="971"/>
                  </a:cubicBezTo>
                  <a:cubicBezTo>
                    <a:pt x="861" y="1225"/>
                    <a:pt x="886" y="1492"/>
                    <a:pt x="898" y="1735"/>
                  </a:cubicBezTo>
                  <a:cubicBezTo>
                    <a:pt x="898" y="1796"/>
                    <a:pt x="898" y="1918"/>
                    <a:pt x="910" y="2026"/>
                  </a:cubicBezTo>
                  <a:cubicBezTo>
                    <a:pt x="910" y="2160"/>
                    <a:pt x="922" y="2306"/>
                    <a:pt x="922" y="2379"/>
                  </a:cubicBezTo>
                  <a:lnTo>
                    <a:pt x="1238" y="2573"/>
                  </a:lnTo>
                  <a:lnTo>
                    <a:pt x="1238" y="2560"/>
                  </a:lnTo>
                  <a:lnTo>
                    <a:pt x="1238" y="2451"/>
                  </a:lnTo>
                  <a:cubicBezTo>
                    <a:pt x="983" y="2257"/>
                    <a:pt x="947" y="2015"/>
                    <a:pt x="947" y="1759"/>
                  </a:cubicBezTo>
                  <a:cubicBezTo>
                    <a:pt x="947" y="1638"/>
                    <a:pt x="958" y="1529"/>
                    <a:pt x="958" y="1408"/>
                  </a:cubicBezTo>
                  <a:cubicBezTo>
                    <a:pt x="958" y="1238"/>
                    <a:pt x="947" y="1068"/>
                    <a:pt x="850" y="910"/>
                  </a:cubicBezTo>
                  <a:cubicBezTo>
                    <a:pt x="667" y="558"/>
                    <a:pt x="122" y="497"/>
                    <a:pt x="60" y="85"/>
                  </a:cubicBezTo>
                  <a:lnTo>
                    <a:pt x="60" y="73"/>
                  </a:lnTo>
                  <a:lnTo>
                    <a:pt x="49" y="73"/>
                  </a:lnTo>
                  <a:cubicBezTo>
                    <a:pt x="36" y="60"/>
                    <a:pt x="36" y="60"/>
                    <a:pt x="36" y="49"/>
                  </a:cubicBezTo>
                  <a:cubicBezTo>
                    <a:pt x="12" y="36"/>
                    <a:pt x="12" y="24"/>
                    <a:pt x="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049" name="Google Shape;2049;p47"/>
            <p:cNvSpPr/>
            <p:nvPr/>
          </p:nvSpPr>
          <p:spPr>
            <a:xfrm>
              <a:off x="7223572" y="2492293"/>
              <a:ext cx="140877" cy="283189"/>
            </a:xfrm>
            <a:custGeom>
              <a:avLst/>
              <a:gdLst/>
              <a:ahLst/>
              <a:cxnLst/>
              <a:rect l="l" t="t" r="r" b="b"/>
              <a:pathLst>
                <a:path w="1178" h="2368" extrusionOk="0">
                  <a:moveTo>
                    <a:pt x="887" y="1675"/>
                  </a:moveTo>
                  <a:cubicBezTo>
                    <a:pt x="887" y="1931"/>
                    <a:pt x="923" y="2173"/>
                    <a:pt x="1178" y="2367"/>
                  </a:cubicBezTo>
                  <a:lnTo>
                    <a:pt x="1178" y="2367"/>
                  </a:lnTo>
                  <a:lnTo>
                    <a:pt x="1178" y="2367"/>
                  </a:lnTo>
                  <a:cubicBezTo>
                    <a:pt x="923" y="2173"/>
                    <a:pt x="887" y="1931"/>
                    <a:pt x="887" y="1675"/>
                  </a:cubicBezTo>
                  <a:close/>
                  <a:moveTo>
                    <a:pt x="0" y="1"/>
                  </a:moveTo>
                  <a:cubicBezTo>
                    <a:pt x="62" y="413"/>
                    <a:pt x="607" y="474"/>
                    <a:pt x="790" y="826"/>
                  </a:cubicBezTo>
                  <a:cubicBezTo>
                    <a:pt x="887" y="984"/>
                    <a:pt x="898" y="1154"/>
                    <a:pt x="898" y="1324"/>
                  </a:cubicBezTo>
                  <a:cubicBezTo>
                    <a:pt x="898" y="1154"/>
                    <a:pt x="887" y="984"/>
                    <a:pt x="790" y="826"/>
                  </a:cubicBezTo>
                  <a:cubicBezTo>
                    <a:pt x="607" y="474"/>
                    <a:pt x="62" y="413"/>
                    <a:pt x="0" y="1"/>
                  </a:cubicBezTo>
                  <a:close/>
                </a:path>
              </a:pathLst>
            </a:custGeom>
            <a:solidFill>
              <a:srgbClr val="333648"/>
            </a:solidFill>
            <a:ln>
              <a:noFill/>
            </a:ln>
          </p:spPr>
          <p:txBody>
            <a:bodyPr spcFirstLastPara="1" wrap="square" lIns="121900" tIns="121900" rIns="121900" bIns="121900" anchor="ctr" anchorCtr="0">
              <a:noAutofit/>
            </a:bodyPr>
            <a:lstStyle/>
            <a:p>
              <a:endParaRPr sz="2400"/>
            </a:p>
          </p:txBody>
        </p:sp>
        <p:sp>
          <p:nvSpPr>
            <p:cNvPr id="2050" name="Google Shape;2050;p47"/>
            <p:cNvSpPr/>
            <p:nvPr/>
          </p:nvSpPr>
          <p:spPr>
            <a:xfrm>
              <a:off x="7010341" y="2506883"/>
              <a:ext cx="449898" cy="363912"/>
            </a:xfrm>
            <a:custGeom>
              <a:avLst/>
              <a:gdLst/>
              <a:ahLst/>
              <a:cxnLst/>
              <a:rect l="l" t="t" r="r" b="b"/>
              <a:pathLst>
                <a:path w="3762" h="3043" extrusionOk="0">
                  <a:moveTo>
                    <a:pt x="0" y="0"/>
                  </a:moveTo>
                  <a:lnTo>
                    <a:pt x="133" y="741"/>
                  </a:lnTo>
                  <a:lnTo>
                    <a:pt x="947" y="1226"/>
                  </a:lnTo>
                  <a:lnTo>
                    <a:pt x="1481" y="1687"/>
                  </a:lnTo>
                  <a:lnTo>
                    <a:pt x="1808" y="2233"/>
                  </a:lnTo>
                  <a:cubicBezTo>
                    <a:pt x="1869" y="2343"/>
                    <a:pt x="1942" y="2415"/>
                    <a:pt x="2026" y="2464"/>
                  </a:cubicBezTo>
                  <a:lnTo>
                    <a:pt x="2937" y="2998"/>
                  </a:lnTo>
                  <a:cubicBezTo>
                    <a:pt x="2985" y="3028"/>
                    <a:pt x="3034" y="3043"/>
                    <a:pt x="3078" y="3043"/>
                  </a:cubicBezTo>
                  <a:cubicBezTo>
                    <a:pt x="3122" y="3043"/>
                    <a:pt x="3161" y="3028"/>
                    <a:pt x="3191" y="2998"/>
                  </a:cubicBezTo>
                  <a:lnTo>
                    <a:pt x="3713" y="2512"/>
                  </a:lnTo>
                  <a:cubicBezTo>
                    <a:pt x="3762" y="2464"/>
                    <a:pt x="3762" y="2440"/>
                    <a:pt x="3762" y="2440"/>
                  </a:cubicBezTo>
                  <a:lnTo>
                    <a:pt x="3264" y="971"/>
                  </a:lnTo>
                  <a:lnTo>
                    <a:pt x="3131" y="886"/>
                  </a:lnTo>
                  <a:lnTo>
                    <a:pt x="3131" y="886"/>
                  </a:lnTo>
                  <a:cubicBezTo>
                    <a:pt x="3131" y="886"/>
                    <a:pt x="3228" y="1712"/>
                    <a:pt x="3276" y="2063"/>
                  </a:cubicBezTo>
                  <a:cubicBezTo>
                    <a:pt x="3301" y="2184"/>
                    <a:pt x="3276" y="2294"/>
                    <a:pt x="3228" y="2367"/>
                  </a:cubicBezTo>
                  <a:lnTo>
                    <a:pt x="3142" y="2488"/>
                  </a:lnTo>
                  <a:cubicBezTo>
                    <a:pt x="3111" y="2539"/>
                    <a:pt x="3057" y="2559"/>
                    <a:pt x="2993" y="2559"/>
                  </a:cubicBezTo>
                  <a:cubicBezTo>
                    <a:pt x="2934" y="2559"/>
                    <a:pt x="2867" y="2541"/>
                    <a:pt x="2803" y="2512"/>
                  </a:cubicBezTo>
                  <a:cubicBezTo>
                    <a:pt x="1893" y="2173"/>
                    <a:pt x="1444" y="328"/>
                    <a:pt x="1444" y="328"/>
                  </a:cubicBezTo>
                  <a:lnTo>
                    <a:pt x="1201" y="183"/>
                  </a:lnTo>
                  <a:lnTo>
                    <a:pt x="1165" y="668"/>
                  </a:lnTo>
                  <a:lnTo>
                    <a:pt x="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051" name="Google Shape;2051;p47"/>
            <p:cNvSpPr/>
            <p:nvPr/>
          </p:nvSpPr>
          <p:spPr>
            <a:xfrm>
              <a:off x="7020386" y="2554600"/>
              <a:ext cx="212033" cy="204858"/>
            </a:xfrm>
            <a:custGeom>
              <a:avLst/>
              <a:gdLst/>
              <a:ahLst/>
              <a:cxnLst/>
              <a:rect l="l" t="t" r="r" b="b"/>
              <a:pathLst>
                <a:path w="1773" h="1713" extrusionOk="0">
                  <a:moveTo>
                    <a:pt x="263" y="1"/>
                  </a:moveTo>
                  <a:cubicBezTo>
                    <a:pt x="115" y="1"/>
                    <a:pt x="58" y="94"/>
                    <a:pt x="1" y="220"/>
                  </a:cubicBezTo>
                  <a:lnTo>
                    <a:pt x="1421" y="1046"/>
                  </a:lnTo>
                  <a:lnTo>
                    <a:pt x="1505" y="1567"/>
                  </a:lnTo>
                  <a:lnTo>
                    <a:pt x="1772" y="1712"/>
                  </a:lnTo>
                  <a:cubicBezTo>
                    <a:pt x="1772" y="1604"/>
                    <a:pt x="1772" y="1482"/>
                    <a:pt x="1761" y="1361"/>
                  </a:cubicBezTo>
                  <a:cubicBezTo>
                    <a:pt x="1699" y="717"/>
                    <a:pt x="874" y="62"/>
                    <a:pt x="292" y="2"/>
                  </a:cubicBezTo>
                  <a:cubicBezTo>
                    <a:pt x="282" y="1"/>
                    <a:pt x="272" y="1"/>
                    <a:pt x="26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052" name="Google Shape;2052;p47"/>
            <p:cNvSpPr/>
            <p:nvPr/>
          </p:nvSpPr>
          <p:spPr>
            <a:xfrm>
              <a:off x="7227997" y="2697034"/>
              <a:ext cx="4425" cy="39226"/>
            </a:xfrm>
            <a:custGeom>
              <a:avLst/>
              <a:gdLst/>
              <a:ahLst/>
              <a:cxnLst/>
              <a:rect l="l" t="t" r="r" b="b"/>
              <a:pathLst>
                <a:path w="37" h="328" extrusionOk="0">
                  <a:moveTo>
                    <a:pt x="25" y="157"/>
                  </a:moveTo>
                  <a:lnTo>
                    <a:pt x="25" y="170"/>
                  </a:lnTo>
                  <a:cubicBezTo>
                    <a:pt x="36" y="219"/>
                    <a:pt x="36" y="267"/>
                    <a:pt x="36" y="327"/>
                  </a:cubicBezTo>
                  <a:cubicBezTo>
                    <a:pt x="36" y="267"/>
                    <a:pt x="36" y="219"/>
                    <a:pt x="25" y="170"/>
                  </a:cubicBezTo>
                  <a:lnTo>
                    <a:pt x="25" y="157"/>
                  </a:lnTo>
                  <a:close/>
                  <a:moveTo>
                    <a:pt x="25" y="157"/>
                  </a:moveTo>
                  <a:lnTo>
                    <a:pt x="25" y="157"/>
                  </a:lnTo>
                  <a:lnTo>
                    <a:pt x="25" y="157"/>
                  </a:lnTo>
                  <a:close/>
                  <a:moveTo>
                    <a:pt x="25" y="146"/>
                  </a:moveTo>
                  <a:lnTo>
                    <a:pt x="25" y="157"/>
                  </a:lnTo>
                  <a:lnTo>
                    <a:pt x="25" y="146"/>
                  </a:lnTo>
                  <a:close/>
                  <a:moveTo>
                    <a:pt x="25" y="146"/>
                  </a:moveTo>
                  <a:lnTo>
                    <a:pt x="25" y="146"/>
                  </a:lnTo>
                  <a:lnTo>
                    <a:pt x="25" y="146"/>
                  </a:lnTo>
                  <a:close/>
                  <a:moveTo>
                    <a:pt x="25" y="133"/>
                  </a:moveTo>
                  <a:lnTo>
                    <a:pt x="25" y="133"/>
                  </a:lnTo>
                  <a:lnTo>
                    <a:pt x="25" y="133"/>
                  </a:lnTo>
                  <a:close/>
                  <a:moveTo>
                    <a:pt x="25" y="133"/>
                  </a:moveTo>
                  <a:lnTo>
                    <a:pt x="25" y="133"/>
                  </a:lnTo>
                  <a:lnTo>
                    <a:pt x="25" y="133"/>
                  </a:lnTo>
                  <a:close/>
                  <a:moveTo>
                    <a:pt x="25" y="109"/>
                  </a:moveTo>
                  <a:lnTo>
                    <a:pt x="25" y="133"/>
                  </a:lnTo>
                  <a:lnTo>
                    <a:pt x="25" y="109"/>
                  </a:lnTo>
                  <a:close/>
                  <a:moveTo>
                    <a:pt x="25" y="109"/>
                  </a:moveTo>
                  <a:lnTo>
                    <a:pt x="25" y="109"/>
                  </a:lnTo>
                  <a:lnTo>
                    <a:pt x="25" y="109"/>
                  </a:lnTo>
                  <a:close/>
                  <a:moveTo>
                    <a:pt x="25" y="109"/>
                  </a:moveTo>
                  <a:lnTo>
                    <a:pt x="25" y="109"/>
                  </a:lnTo>
                  <a:lnTo>
                    <a:pt x="25" y="109"/>
                  </a:lnTo>
                  <a:close/>
                  <a:moveTo>
                    <a:pt x="25" y="109"/>
                  </a:moveTo>
                  <a:lnTo>
                    <a:pt x="25" y="109"/>
                  </a:lnTo>
                  <a:lnTo>
                    <a:pt x="25" y="109"/>
                  </a:lnTo>
                  <a:close/>
                  <a:moveTo>
                    <a:pt x="25" y="97"/>
                  </a:moveTo>
                  <a:lnTo>
                    <a:pt x="25" y="97"/>
                  </a:lnTo>
                  <a:lnTo>
                    <a:pt x="25" y="97"/>
                  </a:lnTo>
                  <a:close/>
                  <a:moveTo>
                    <a:pt x="25" y="97"/>
                  </a:moveTo>
                  <a:lnTo>
                    <a:pt x="25" y="97"/>
                  </a:lnTo>
                  <a:lnTo>
                    <a:pt x="25" y="97"/>
                  </a:lnTo>
                  <a:close/>
                  <a:moveTo>
                    <a:pt x="25" y="97"/>
                  </a:moveTo>
                  <a:lnTo>
                    <a:pt x="25" y="97"/>
                  </a:lnTo>
                  <a:lnTo>
                    <a:pt x="25" y="97"/>
                  </a:lnTo>
                  <a:close/>
                  <a:moveTo>
                    <a:pt x="25" y="85"/>
                  </a:moveTo>
                  <a:lnTo>
                    <a:pt x="25" y="85"/>
                  </a:lnTo>
                  <a:lnTo>
                    <a:pt x="25" y="85"/>
                  </a:lnTo>
                  <a:close/>
                  <a:moveTo>
                    <a:pt x="25" y="85"/>
                  </a:moveTo>
                  <a:lnTo>
                    <a:pt x="25" y="85"/>
                  </a:lnTo>
                  <a:lnTo>
                    <a:pt x="25" y="85"/>
                  </a:lnTo>
                  <a:close/>
                  <a:moveTo>
                    <a:pt x="12" y="85"/>
                  </a:moveTo>
                  <a:lnTo>
                    <a:pt x="12" y="85"/>
                  </a:lnTo>
                  <a:lnTo>
                    <a:pt x="12" y="85"/>
                  </a:lnTo>
                  <a:close/>
                  <a:moveTo>
                    <a:pt x="12" y="73"/>
                  </a:moveTo>
                  <a:lnTo>
                    <a:pt x="12" y="85"/>
                  </a:lnTo>
                  <a:lnTo>
                    <a:pt x="12" y="73"/>
                  </a:lnTo>
                  <a:close/>
                  <a:moveTo>
                    <a:pt x="12" y="73"/>
                  </a:moveTo>
                  <a:lnTo>
                    <a:pt x="12" y="73"/>
                  </a:lnTo>
                  <a:lnTo>
                    <a:pt x="12" y="73"/>
                  </a:lnTo>
                  <a:close/>
                  <a:moveTo>
                    <a:pt x="12" y="73"/>
                  </a:moveTo>
                  <a:lnTo>
                    <a:pt x="12" y="73"/>
                  </a:lnTo>
                  <a:lnTo>
                    <a:pt x="12" y="73"/>
                  </a:lnTo>
                  <a:close/>
                  <a:moveTo>
                    <a:pt x="12" y="60"/>
                  </a:moveTo>
                  <a:lnTo>
                    <a:pt x="12" y="73"/>
                  </a:lnTo>
                  <a:lnTo>
                    <a:pt x="12" y="60"/>
                  </a:lnTo>
                  <a:close/>
                  <a:moveTo>
                    <a:pt x="12" y="60"/>
                  </a:moveTo>
                  <a:lnTo>
                    <a:pt x="12" y="60"/>
                  </a:lnTo>
                  <a:lnTo>
                    <a:pt x="12" y="60"/>
                  </a:lnTo>
                  <a:close/>
                  <a:moveTo>
                    <a:pt x="12" y="60"/>
                  </a:moveTo>
                  <a:lnTo>
                    <a:pt x="12" y="60"/>
                  </a:lnTo>
                  <a:lnTo>
                    <a:pt x="12" y="60"/>
                  </a:lnTo>
                  <a:close/>
                  <a:moveTo>
                    <a:pt x="12" y="60"/>
                  </a:moveTo>
                  <a:lnTo>
                    <a:pt x="12" y="60"/>
                  </a:lnTo>
                  <a:lnTo>
                    <a:pt x="12" y="60"/>
                  </a:lnTo>
                  <a:close/>
                  <a:moveTo>
                    <a:pt x="12" y="49"/>
                  </a:moveTo>
                  <a:lnTo>
                    <a:pt x="12" y="49"/>
                  </a:lnTo>
                  <a:lnTo>
                    <a:pt x="12" y="49"/>
                  </a:lnTo>
                  <a:close/>
                  <a:moveTo>
                    <a:pt x="12" y="49"/>
                  </a:moveTo>
                  <a:lnTo>
                    <a:pt x="12" y="49"/>
                  </a:lnTo>
                  <a:lnTo>
                    <a:pt x="12" y="49"/>
                  </a:lnTo>
                  <a:close/>
                  <a:moveTo>
                    <a:pt x="12" y="49"/>
                  </a:moveTo>
                  <a:lnTo>
                    <a:pt x="12" y="49"/>
                  </a:lnTo>
                  <a:lnTo>
                    <a:pt x="12" y="49"/>
                  </a:lnTo>
                  <a:close/>
                  <a:moveTo>
                    <a:pt x="12" y="36"/>
                  </a:moveTo>
                  <a:lnTo>
                    <a:pt x="12" y="36"/>
                  </a:lnTo>
                  <a:lnTo>
                    <a:pt x="12" y="36"/>
                  </a:lnTo>
                  <a:close/>
                  <a:moveTo>
                    <a:pt x="12" y="36"/>
                  </a:moveTo>
                  <a:lnTo>
                    <a:pt x="12" y="36"/>
                  </a:lnTo>
                  <a:lnTo>
                    <a:pt x="12" y="36"/>
                  </a:lnTo>
                  <a:close/>
                  <a:moveTo>
                    <a:pt x="12" y="36"/>
                  </a:moveTo>
                  <a:lnTo>
                    <a:pt x="12" y="36"/>
                  </a:lnTo>
                  <a:lnTo>
                    <a:pt x="12" y="36"/>
                  </a:lnTo>
                  <a:close/>
                  <a:moveTo>
                    <a:pt x="0" y="24"/>
                  </a:moveTo>
                  <a:lnTo>
                    <a:pt x="0" y="36"/>
                  </a:lnTo>
                  <a:lnTo>
                    <a:pt x="0" y="24"/>
                  </a:lnTo>
                  <a:close/>
                  <a:moveTo>
                    <a:pt x="0" y="24"/>
                  </a:moveTo>
                  <a:lnTo>
                    <a:pt x="0" y="24"/>
                  </a:lnTo>
                  <a:lnTo>
                    <a:pt x="0" y="24"/>
                  </a:lnTo>
                  <a:close/>
                  <a:moveTo>
                    <a:pt x="0" y="24"/>
                  </a:moveTo>
                  <a:lnTo>
                    <a:pt x="0" y="24"/>
                  </a:lnTo>
                  <a:lnTo>
                    <a:pt x="0" y="24"/>
                  </a:lnTo>
                  <a:close/>
                  <a:moveTo>
                    <a:pt x="0" y="12"/>
                  </a:moveTo>
                  <a:lnTo>
                    <a:pt x="0" y="24"/>
                  </a:lnTo>
                  <a:lnTo>
                    <a:pt x="0" y="12"/>
                  </a:lnTo>
                  <a:close/>
                  <a:moveTo>
                    <a:pt x="0" y="12"/>
                  </a:moveTo>
                  <a:lnTo>
                    <a:pt x="0" y="12"/>
                  </a:lnTo>
                  <a:lnTo>
                    <a:pt x="0" y="12"/>
                  </a:lnTo>
                  <a:close/>
                  <a:moveTo>
                    <a:pt x="0" y="12"/>
                  </a:moveTo>
                  <a:lnTo>
                    <a:pt x="0" y="12"/>
                  </a:lnTo>
                  <a:lnTo>
                    <a:pt x="0" y="12"/>
                  </a:lnTo>
                  <a:close/>
                  <a:moveTo>
                    <a:pt x="0" y="12"/>
                  </a:moveTo>
                  <a:lnTo>
                    <a:pt x="0" y="12"/>
                  </a:lnTo>
                  <a:lnTo>
                    <a:pt x="0" y="12"/>
                  </a:lnTo>
                  <a:close/>
                  <a:moveTo>
                    <a:pt x="0" y="0"/>
                  </a:moveTo>
                  <a:lnTo>
                    <a:pt x="0" y="0"/>
                  </a:lnTo>
                  <a:lnTo>
                    <a:pt x="0" y="0"/>
                  </a:lnTo>
                  <a:close/>
                  <a:moveTo>
                    <a:pt x="0" y="0"/>
                  </a:moveTo>
                  <a:lnTo>
                    <a:pt x="0" y="0"/>
                  </a:lnTo>
                  <a:lnTo>
                    <a:pt x="0" y="0"/>
                  </a:lnTo>
                  <a:close/>
                  <a:moveTo>
                    <a:pt x="0" y="0"/>
                  </a:moveTo>
                  <a:lnTo>
                    <a:pt x="0" y="0"/>
                  </a:lnTo>
                  <a:close/>
                </a:path>
              </a:pathLst>
            </a:custGeom>
            <a:solidFill>
              <a:srgbClr val="C4BBBC"/>
            </a:solidFill>
            <a:ln>
              <a:noFill/>
            </a:ln>
          </p:spPr>
          <p:txBody>
            <a:bodyPr spcFirstLastPara="1" wrap="square" lIns="121900" tIns="121900" rIns="121900" bIns="121900" anchor="ctr" anchorCtr="0">
              <a:noAutofit/>
            </a:bodyPr>
            <a:lstStyle/>
            <a:p>
              <a:endParaRPr sz="2400"/>
            </a:p>
          </p:txBody>
        </p:sp>
        <p:sp>
          <p:nvSpPr>
            <p:cNvPr id="2053" name="Google Shape;2053;p47"/>
            <p:cNvSpPr/>
            <p:nvPr/>
          </p:nvSpPr>
          <p:spPr>
            <a:xfrm>
              <a:off x="7203241" y="2743436"/>
              <a:ext cx="7415" cy="4425"/>
            </a:xfrm>
            <a:custGeom>
              <a:avLst/>
              <a:gdLst/>
              <a:ahLst/>
              <a:cxnLst/>
              <a:rect l="l" t="t" r="r" b="b"/>
              <a:pathLst>
                <a:path w="62" h="37" extrusionOk="0">
                  <a:moveTo>
                    <a:pt x="1" y="0"/>
                  </a:moveTo>
                  <a:lnTo>
                    <a:pt x="1" y="0"/>
                  </a:lnTo>
                  <a:lnTo>
                    <a:pt x="62" y="36"/>
                  </a:lnTo>
                  <a:lnTo>
                    <a:pt x="62" y="36"/>
                  </a:lnTo>
                  <a:close/>
                </a:path>
              </a:pathLst>
            </a:custGeom>
            <a:solidFill>
              <a:srgbClr val="0086BE"/>
            </a:solidFill>
            <a:ln>
              <a:noFill/>
            </a:ln>
          </p:spPr>
          <p:txBody>
            <a:bodyPr spcFirstLastPara="1" wrap="square" lIns="121900" tIns="121900" rIns="121900" bIns="121900" anchor="ctr" anchorCtr="0">
              <a:noAutofit/>
            </a:bodyPr>
            <a:lstStyle/>
            <a:p>
              <a:endParaRPr sz="2400"/>
            </a:p>
          </p:txBody>
        </p:sp>
        <p:sp>
          <p:nvSpPr>
            <p:cNvPr id="2054" name="Google Shape;2054;p47"/>
            <p:cNvSpPr/>
            <p:nvPr/>
          </p:nvSpPr>
          <p:spPr>
            <a:xfrm>
              <a:off x="7201806" y="2741881"/>
              <a:ext cx="1555" cy="1674"/>
            </a:xfrm>
            <a:custGeom>
              <a:avLst/>
              <a:gdLst/>
              <a:ahLst/>
              <a:cxnLst/>
              <a:rect l="l" t="t" r="r" b="b"/>
              <a:pathLst>
                <a:path w="13" h="14" extrusionOk="0">
                  <a:moveTo>
                    <a:pt x="1" y="1"/>
                  </a:moveTo>
                  <a:lnTo>
                    <a:pt x="1" y="1"/>
                  </a:lnTo>
                  <a:lnTo>
                    <a:pt x="13" y="13"/>
                  </a:lnTo>
                  <a:lnTo>
                    <a:pt x="13" y="13"/>
                  </a:lnTo>
                  <a:close/>
                </a:path>
              </a:pathLst>
            </a:custGeom>
            <a:solidFill>
              <a:srgbClr val="09141B"/>
            </a:solidFill>
            <a:ln>
              <a:noFill/>
            </a:ln>
          </p:spPr>
          <p:txBody>
            <a:bodyPr spcFirstLastPara="1" wrap="square" lIns="121900" tIns="121900" rIns="121900" bIns="121900" anchor="ctr" anchorCtr="0">
              <a:noAutofit/>
            </a:bodyPr>
            <a:lstStyle/>
            <a:p>
              <a:endParaRPr sz="2400"/>
            </a:p>
          </p:txBody>
        </p:sp>
        <p:sp>
          <p:nvSpPr>
            <p:cNvPr id="2055" name="Google Shape;2055;p47"/>
            <p:cNvSpPr/>
            <p:nvPr/>
          </p:nvSpPr>
          <p:spPr>
            <a:xfrm>
              <a:off x="7210537" y="2747741"/>
              <a:ext cx="21885" cy="11720"/>
            </a:xfrm>
            <a:custGeom>
              <a:avLst/>
              <a:gdLst/>
              <a:ahLst/>
              <a:cxnLst/>
              <a:rect l="l" t="t" r="r" b="b"/>
              <a:pathLst>
                <a:path w="183" h="98" extrusionOk="0">
                  <a:moveTo>
                    <a:pt x="1" y="0"/>
                  </a:moveTo>
                  <a:lnTo>
                    <a:pt x="1" y="0"/>
                  </a:lnTo>
                  <a:lnTo>
                    <a:pt x="182" y="97"/>
                  </a:lnTo>
                  <a:close/>
                </a:path>
              </a:pathLst>
            </a:custGeom>
            <a:solidFill>
              <a:srgbClr val="C4BBBC"/>
            </a:solidFill>
            <a:ln>
              <a:noFill/>
            </a:ln>
          </p:spPr>
          <p:txBody>
            <a:bodyPr spcFirstLastPara="1" wrap="square" lIns="121900" tIns="121900" rIns="121900" bIns="121900" anchor="ctr" anchorCtr="0">
              <a:noAutofit/>
            </a:bodyPr>
            <a:lstStyle/>
            <a:p>
              <a:endParaRPr sz="2400"/>
            </a:p>
          </p:txBody>
        </p:sp>
        <p:sp>
          <p:nvSpPr>
            <p:cNvPr id="2056" name="Google Shape;2056;p47"/>
            <p:cNvSpPr/>
            <p:nvPr/>
          </p:nvSpPr>
          <p:spPr>
            <a:xfrm>
              <a:off x="7167005" y="2609971"/>
              <a:ext cx="65416" cy="149488"/>
            </a:xfrm>
            <a:custGeom>
              <a:avLst/>
              <a:gdLst/>
              <a:ahLst/>
              <a:cxnLst/>
              <a:rect l="l" t="t" r="r" b="b"/>
              <a:pathLst>
                <a:path w="547" h="1250" extrusionOk="0">
                  <a:moveTo>
                    <a:pt x="1" y="0"/>
                  </a:moveTo>
                  <a:lnTo>
                    <a:pt x="1" y="0"/>
                  </a:lnTo>
                  <a:cubicBezTo>
                    <a:pt x="25" y="36"/>
                    <a:pt x="49" y="60"/>
                    <a:pt x="73" y="85"/>
                  </a:cubicBezTo>
                  <a:cubicBezTo>
                    <a:pt x="158" y="182"/>
                    <a:pt x="231" y="279"/>
                    <a:pt x="292" y="400"/>
                  </a:cubicBezTo>
                  <a:cubicBezTo>
                    <a:pt x="401" y="594"/>
                    <a:pt x="462" y="813"/>
                    <a:pt x="449" y="983"/>
                  </a:cubicBezTo>
                  <a:cubicBezTo>
                    <a:pt x="437" y="1031"/>
                    <a:pt x="413" y="1080"/>
                    <a:pt x="376" y="1080"/>
                  </a:cubicBezTo>
                  <a:cubicBezTo>
                    <a:pt x="340" y="1080"/>
                    <a:pt x="316" y="1092"/>
                    <a:pt x="292" y="1104"/>
                  </a:cubicBezTo>
                  <a:lnTo>
                    <a:pt x="304" y="1116"/>
                  </a:lnTo>
                  <a:lnTo>
                    <a:pt x="365" y="1152"/>
                  </a:lnTo>
                  <a:lnTo>
                    <a:pt x="546" y="1249"/>
                  </a:lnTo>
                  <a:lnTo>
                    <a:pt x="546" y="1055"/>
                  </a:lnTo>
                  <a:cubicBezTo>
                    <a:pt x="546" y="995"/>
                    <a:pt x="546" y="947"/>
                    <a:pt x="535" y="898"/>
                  </a:cubicBezTo>
                  <a:lnTo>
                    <a:pt x="535" y="885"/>
                  </a:lnTo>
                  <a:lnTo>
                    <a:pt x="535" y="874"/>
                  </a:lnTo>
                  <a:lnTo>
                    <a:pt x="535" y="861"/>
                  </a:lnTo>
                  <a:lnTo>
                    <a:pt x="535" y="837"/>
                  </a:lnTo>
                  <a:lnTo>
                    <a:pt x="535" y="825"/>
                  </a:lnTo>
                  <a:lnTo>
                    <a:pt x="535" y="813"/>
                  </a:lnTo>
                  <a:lnTo>
                    <a:pt x="522" y="813"/>
                  </a:lnTo>
                  <a:lnTo>
                    <a:pt x="522" y="801"/>
                  </a:lnTo>
                  <a:lnTo>
                    <a:pt x="522" y="788"/>
                  </a:lnTo>
                  <a:lnTo>
                    <a:pt x="522" y="777"/>
                  </a:lnTo>
                  <a:lnTo>
                    <a:pt x="522" y="764"/>
                  </a:lnTo>
                  <a:lnTo>
                    <a:pt x="510" y="764"/>
                  </a:lnTo>
                  <a:lnTo>
                    <a:pt x="510" y="752"/>
                  </a:lnTo>
                  <a:lnTo>
                    <a:pt x="510" y="740"/>
                  </a:lnTo>
                  <a:lnTo>
                    <a:pt x="510" y="728"/>
                  </a:lnTo>
                  <a:cubicBezTo>
                    <a:pt x="425" y="461"/>
                    <a:pt x="231" y="206"/>
                    <a:pt x="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57" name="Google Shape;2057;p47"/>
            <p:cNvSpPr/>
            <p:nvPr/>
          </p:nvSpPr>
          <p:spPr>
            <a:xfrm>
              <a:off x="6982715" y="2550295"/>
              <a:ext cx="219208" cy="191703"/>
            </a:xfrm>
            <a:custGeom>
              <a:avLst/>
              <a:gdLst/>
              <a:ahLst/>
              <a:cxnLst/>
              <a:rect l="l" t="t" r="r" b="b"/>
              <a:pathLst>
                <a:path w="1833" h="1603" extrusionOk="0">
                  <a:moveTo>
                    <a:pt x="526" y="1"/>
                  </a:moveTo>
                  <a:cubicBezTo>
                    <a:pt x="291" y="1"/>
                    <a:pt x="83" y="190"/>
                    <a:pt x="0" y="414"/>
                  </a:cubicBezTo>
                  <a:cubicBezTo>
                    <a:pt x="0" y="414"/>
                    <a:pt x="498" y="559"/>
                    <a:pt x="1092" y="960"/>
                  </a:cubicBezTo>
                  <a:cubicBezTo>
                    <a:pt x="1275" y="1093"/>
                    <a:pt x="1820" y="1603"/>
                    <a:pt x="1820" y="1603"/>
                  </a:cubicBezTo>
                  <a:cubicBezTo>
                    <a:pt x="1820" y="1482"/>
                    <a:pt x="1833" y="1360"/>
                    <a:pt x="1820" y="1239"/>
                  </a:cubicBezTo>
                  <a:cubicBezTo>
                    <a:pt x="1760" y="608"/>
                    <a:pt x="1129" y="62"/>
                    <a:pt x="547" y="1"/>
                  </a:cubicBezTo>
                  <a:cubicBezTo>
                    <a:pt x="540" y="1"/>
                    <a:pt x="533" y="1"/>
                    <a:pt x="526" y="1"/>
                  </a:cubicBezTo>
                  <a:close/>
                </a:path>
              </a:pathLst>
            </a:custGeom>
            <a:solidFill>
              <a:srgbClr val="FF2851"/>
            </a:solidFill>
            <a:ln>
              <a:noFill/>
            </a:ln>
          </p:spPr>
          <p:txBody>
            <a:bodyPr spcFirstLastPara="1" wrap="square" lIns="121900" tIns="121900" rIns="121900" bIns="121900" anchor="ctr" anchorCtr="0">
              <a:noAutofit/>
            </a:bodyPr>
            <a:lstStyle/>
            <a:p>
              <a:endParaRPr sz="2400"/>
            </a:p>
          </p:txBody>
        </p:sp>
        <p:sp>
          <p:nvSpPr>
            <p:cNvPr id="2058" name="Google Shape;2058;p47"/>
            <p:cNvSpPr/>
            <p:nvPr/>
          </p:nvSpPr>
          <p:spPr>
            <a:xfrm>
              <a:off x="6982715" y="2557710"/>
              <a:ext cx="36355" cy="42096"/>
            </a:xfrm>
            <a:custGeom>
              <a:avLst/>
              <a:gdLst/>
              <a:ahLst/>
              <a:cxnLst/>
              <a:rect l="l" t="t" r="r" b="b"/>
              <a:pathLst>
                <a:path w="304" h="352" extrusionOk="0">
                  <a:moveTo>
                    <a:pt x="304" y="0"/>
                  </a:moveTo>
                  <a:lnTo>
                    <a:pt x="304" y="0"/>
                  </a:lnTo>
                  <a:cubicBezTo>
                    <a:pt x="170" y="73"/>
                    <a:pt x="61" y="194"/>
                    <a:pt x="0" y="327"/>
                  </a:cubicBezTo>
                  <a:lnTo>
                    <a:pt x="0" y="352"/>
                  </a:lnTo>
                  <a:cubicBezTo>
                    <a:pt x="49" y="206"/>
                    <a:pt x="170" y="73"/>
                    <a:pt x="304" y="0"/>
                  </a:cubicBezTo>
                  <a:close/>
                </a:path>
              </a:pathLst>
            </a:custGeom>
            <a:solidFill>
              <a:srgbClr val="80C2F1"/>
            </a:solidFill>
            <a:ln>
              <a:noFill/>
            </a:ln>
          </p:spPr>
          <p:txBody>
            <a:bodyPr spcFirstLastPara="1" wrap="square" lIns="121900" tIns="121900" rIns="121900" bIns="121900" anchor="ctr" anchorCtr="0">
              <a:noAutofit/>
            </a:bodyPr>
            <a:lstStyle/>
            <a:p>
              <a:endParaRPr sz="2400"/>
            </a:p>
          </p:txBody>
        </p:sp>
        <p:sp>
          <p:nvSpPr>
            <p:cNvPr id="2059" name="Google Shape;2059;p47"/>
            <p:cNvSpPr/>
            <p:nvPr/>
          </p:nvSpPr>
          <p:spPr>
            <a:xfrm>
              <a:off x="7018951" y="2550415"/>
              <a:ext cx="101771" cy="27745"/>
            </a:xfrm>
            <a:custGeom>
              <a:avLst/>
              <a:gdLst/>
              <a:ahLst/>
              <a:cxnLst/>
              <a:rect l="l" t="t" r="r" b="b"/>
              <a:pathLst>
                <a:path w="851" h="232" extrusionOk="0">
                  <a:moveTo>
                    <a:pt x="304" y="13"/>
                  </a:moveTo>
                  <a:cubicBezTo>
                    <a:pt x="498" y="37"/>
                    <a:pt x="680" y="110"/>
                    <a:pt x="850" y="231"/>
                  </a:cubicBezTo>
                  <a:lnTo>
                    <a:pt x="850" y="231"/>
                  </a:lnTo>
                  <a:cubicBezTo>
                    <a:pt x="680" y="110"/>
                    <a:pt x="498" y="37"/>
                    <a:pt x="304" y="13"/>
                  </a:cubicBezTo>
                  <a:close/>
                  <a:moveTo>
                    <a:pt x="304" y="13"/>
                  </a:moveTo>
                  <a:lnTo>
                    <a:pt x="304" y="13"/>
                  </a:lnTo>
                  <a:lnTo>
                    <a:pt x="304" y="13"/>
                  </a:lnTo>
                  <a:close/>
                  <a:moveTo>
                    <a:pt x="292" y="13"/>
                  </a:moveTo>
                  <a:lnTo>
                    <a:pt x="304" y="13"/>
                  </a:lnTo>
                  <a:lnTo>
                    <a:pt x="292" y="13"/>
                  </a:lnTo>
                  <a:close/>
                  <a:moveTo>
                    <a:pt x="292" y="13"/>
                  </a:moveTo>
                  <a:lnTo>
                    <a:pt x="292" y="13"/>
                  </a:lnTo>
                  <a:lnTo>
                    <a:pt x="292" y="13"/>
                  </a:lnTo>
                  <a:close/>
                  <a:moveTo>
                    <a:pt x="279" y="13"/>
                  </a:moveTo>
                  <a:lnTo>
                    <a:pt x="292" y="13"/>
                  </a:lnTo>
                  <a:lnTo>
                    <a:pt x="279" y="13"/>
                  </a:lnTo>
                  <a:close/>
                  <a:moveTo>
                    <a:pt x="279" y="13"/>
                  </a:moveTo>
                  <a:lnTo>
                    <a:pt x="279" y="13"/>
                  </a:lnTo>
                  <a:lnTo>
                    <a:pt x="279" y="13"/>
                  </a:lnTo>
                  <a:close/>
                  <a:moveTo>
                    <a:pt x="279" y="13"/>
                  </a:moveTo>
                  <a:lnTo>
                    <a:pt x="279" y="13"/>
                  </a:lnTo>
                  <a:lnTo>
                    <a:pt x="279" y="13"/>
                  </a:lnTo>
                  <a:close/>
                  <a:moveTo>
                    <a:pt x="268" y="13"/>
                  </a:moveTo>
                  <a:lnTo>
                    <a:pt x="279" y="13"/>
                  </a:lnTo>
                  <a:lnTo>
                    <a:pt x="268" y="13"/>
                  </a:lnTo>
                  <a:close/>
                  <a:moveTo>
                    <a:pt x="268" y="13"/>
                  </a:moveTo>
                  <a:lnTo>
                    <a:pt x="268" y="13"/>
                  </a:lnTo>
                  <a:lnTo>
                    <a:pt x="268" y="13"/>
                  </a:lnTo>
                  <a:close/>
                  <a:moveTo>
                    <a:pt x="268" y="13"/>
                  </a:moveTo>
                  <a:lnTo>
                    <a:pt x="268" y="13"/>
                  </a:lnTo>
                  <a:lnTo>
                    <a:pt x="268" y="13"/>
                  </a:lnTo>
                  <a:close/>
                  <a:moveTo>
                    <a:pt x="255" y="13"/>
                  </a:moveTo>
                  <a:lnTo>
                    <a:pt x="268" y="13"/>
                  </a:lnTo>
                  <a:lnTo>
                    <a:pt x="255" y="13"/>
                  </a:lnTo>
                  <a:close/>
                  <a:moveTo>
                    <a:pt x="255" y="13"/>
                  </a:moveTo>
                  <a:lnTo>
                    <a:pt x="255" y="13"/>
                  </a:lnTo>
                  <a:lnTo>
                    <a:pt x="255" y="13"/>
                  </a:lnTo>
                  <a:close/>
                  <a:moveTo>
                    <a:pt x="255" y="0"/>
                  </a:moveTo>
                  <a:lnTo>
                    <a:pt x="255" y="0"/>
                  </a:lnTo>
                  <a:lnTo>
                    <a:pt x="255" y="0"/>
                  </a:lnTo>
                  <a:close/>
                  <a:moveTo>
                    <a:pt x="219" y="0"/>
                  </a:moveTo>
                  <a:cubicBezTo>
                    <a:pt x="134" y="0"/>
                    <a:pt x="74" y="24"/>
                    <a:pt x="1" y="61"/>
                  </a:cubicBezTo>
                  <a:lnTo>
                    <a:pt x="1" y="61"/>
                  </a:lnTo>
                  <a:cubicBezTo>
                    <a:pt x="74" y="24"/>
                    <a:pt x="134" y="0"/>
                    <a:pt x="219" y="0"/>
                  </a:cubicBezTo>
                  <a:close/>
                </a:path>
              </a:pathLst>
            </a:custGeom>
            <a:solidFill>
              <a:srgbClr val="E8EEEF"/>
            </a:solidFill>
            <a:ln>
              <a:noFill/>
            </a:ln>
          </p:spPr>
          <p:txBody>
            <a:bodyPr spcFirstLastPara="1" wrap="square" lIns="121900" tIns="121900" rIns="121900" bIns="121900" anchor="ctr" anchorCtr="0">
              <a:noAutofit/>
            </a:bodyPr>
            <a:lstStyle/>
            <a:p>
              <a:endParaRPr sz="2400"/>
            </a:p>
          </p:txBody>
        </p:sp>
        <p:sp>
          <p:nvSpPr>
            <p:cNvPr id="2060" name="Google Shape;2060;p47"/>
            <p:cNvSpPr/>
            <p:nvPr/>
          </p:nvSpPr>
          <p:spPr>
            <a:xfrm>
              <a:off x="7120604" y="2578040"/>
              <a:ext cx="40780" cy="34920"/>
            </a:xfrm>
            <a:custGeom>
              <a:avLst/>
              <a:gdLst/>
              <a:ahLst/>
              <a:cxnLst/>
              <a:rect l="l" t="t" r="r" b="b"/>
              <a:pathLst>
                <a:path w="341" h="292" extrusionOk="0">
                  <a:moveTo>
                    <a:pt x="0" y="0"/>
                  </a:moveTo>
                  <a:cubicBezTo>
                    <a:pt x="122" y="73"/>
                    <a:pt x="243" y="182"/>
                    <a:pt x="340" y="291"/>
                  </a:cubicBezTo>
                  <a:lnTo>
                    <a:pt x="340" y="291"/>
                  </a:lnTo>
                  <a:cubicBezTo>
                    <a:pt x="243" y="182"/>
                    <a:pt x="122" y="73"/>
                    <a:pt x="0" y="0"/>
                  </a:cubicBezTo>
                  <a:close/>
                </a:path>
              </a:pathLst>
            </a:custGeom>
            <a:solidFill>
              <a:srgbClr val="D9646C"/>
            </a:solidFill>
            <a:ln>
              <a:noFill/>
            </a:ln>
          </p:spPr>
          <p:txBody>
            <a:bodyPr spcFirstLastPara="1" wrap="square" lIns="121900" tIns="121900" rIns="121900" bIns="121900" anchor="ctr" anchorCtr="0">
              <a:noAutofit/>
            </a:bodyPr>
            <a:lstStyle/>
            <a:p>
              <a:endParaRPr sz="2400"/>
            </a:p>
          </p:txBody>
        </p:sp>
        <p:sp>
          <p:nvSpPr>
            <p:cNvPr id="2061" name="Google Shape;2061;p47"/>
            <p:cNvSpPr/>
            <p:nvPr/>
          </p:nvSpPr>
          <p:spPr>
            <a:xfrm>
              <a:off x="6982715" y="2550415"/>
              <a:ext cx="178667" cy="62546"/>
            </a:xfrm>
            <a:custGeom>
              <a:avLst/>
              <a:gdLst/>
              <a:ahLst/>
              <a:cxnLst/>
              <a:rect l="l" t="t" r="r" b="b"/>
              <a:pathLst>
                <a:path w="1494" h="523" extrusionOk="0">
                  <a:moveTo>
                    <a:pt x="522" y="0"/>
                  </a:moveTo>
                  <a:cubicBezTo>
                    <a:pt x="437" y="0"/>
                    <a:pt x="377" y="24"/>
                    <a:pt x="304" y="61"/>
                  </a:cubicBezTo>
                  <a:cubicBezTo>
                    <a:pt x="170" y="134"/>
                    <a:pt x="61" y="255"/>
                    <a:pt x="0" y="388"/>
                  </a:cubicBezTo>
                  <a:cubicBezTo>
                    <a:pt x="13" y="388"/>
                    <a:pt x="13" y="377"/>
                    <a:pt x="13" y="377"/>
                  </a:cubicBezTo>
                  <a:lnTo>
                    <a:pt x="49" y="377"/>
                  </a:lnTo>
                  <a:cubicBezTo>
                    <a:pt x="194" y="207"/>
                    <a:pt x="377" y="97"/>
                    <a:pt x="607" y="97"/>
                  </a:cubicBezTo>
                  <a:cubicBezTo>
                    <a:pt x="680" y="97"/>
                    <a:pt x="765" y="110"/>
                    <a:pt x="849" y="134"/>
                  </a:cubicBezTo>
                  <a:cubicBezTo>
                    <a:pt x="1008" y="194"/>
                    <a:pt x="1178" y="280"/>
                    <a:pt x="1335" y="401"/>
                  </a:cubicBezTo>
                  <a:lnTo>
                    <a:pt x="1304" y="339"/>
                  </a:lnTo>
                  <a:lnTo>
                    <a:pt x="1304" y="339"/>
                  </a:lnTo>
                  <a:cubicBezTo>
                    <a:pt x="1372" y="395"/>
                    <a:pt x="1437" y="459"/>
                    <a:pt x="1493" y="522"/>
                  </a:cubicBezTo>
                  <a:cubicBezTo>
                    <a:pt x="1432" y="450"/>
                    <a:pt x="1359" y="388"/>
                    <a:pt x="1299" y="328"/>
                  </a:cubicBezTo>
                  <a:lnTo>
                    <a:pt x="1299" y="328"/>
                  </a:lnTo>
                  <a:lnTo>
                    <a:pt x="1304" y="339"/>
                  </a:lnTo>
                  <a:lnTo>
                    <a:pt x="1304" y="339"/>
                  </a:lnTo>
                  <a:cubicBezTo>
                    <a:pt x="1255" y="299"/>
                    <a:pt x="1204" y="262"/>
                    <a:pt x="1153" y="231"/>
                  </a:cubicBezTo>
                  <a:cubicBezTo>
                    <a:pt x="983" y="110"/>
                    <a:pt x="801" y="37"/>
                    <a:pt x="607" y="13"/>
                  </a:cubicBezTo>
                  <a:lnTo>
                    <a:pt x="558" y="13"/>
                  </a:lnTo>
                  <a:lnTo>
                    <a:pt x="558" y="0"/>
                  </a:lnTo>
                  <a:close/>
                </a:path>
              </a:pathLst>
            </a:custGeom>
            <a:solidFill>
              <a:srgbClr val="FF6F90"/>
            </a:solidFill>
            <a:ln>
              <a:noFill/>
            </a:ln>
          </p:spPr>
          <p:txBody>
            <a:bodyPr spcFirstLastPara="1" wrap="square" lIns="121900" tIns="121900" rIns="121900" bIns="121900" anchor="ctr" anchorCtr="0">
              <a:noAutofit/>
            </a:bodyPr>
            <a:lstStyle/>
            <a:p>
              <a:endParaRPr sz="2400"/>
            </a:p>
          </p:txBody>
        </p:sp>
        <p:sp>
          <p:nvSpPr>
            <p:cNvPr id="2062" name="Google Shape;2062;p47"/>
            <p:cNvSpPr/>
            <p:nvPr/>
          </p:nvSpPr>
          <p:spPr>
            <a:xfrm>
              <a:off x="7182911" y="2643218"/>
              <a:ext cx="17580" cy="55251"/>
            </a:xfrm>
            <a:custGeom>
              <a:avLst/>
              <a:gdLst/>
              <a:ahLst/>
              <a:cxnLst/>
              <a:rect l="l" t="t" r="r" b="b"/>
              <a:pathLst>
                <a:path w="147" h="462" extrusionOk="0">
                  <a:moveTo>
                    <a:pt x="146" y="462"/>
                  </a:moveTo>
                  <a:lnTo>
                    <a:pt x="146" y="462"/>
                  </a:lnTo>
                  <a:lnTo>
                    <a:pt x="146" y="462"/>
                  </a:lnTo>
                  <a:close/>
                  <a:moveTo>
                    <a:pt x="146" y="450"/>
                  </a:moveTo>
                  <a:lnTo>
                    <a:pt x="146" y="450"/>
                  </a:lnTo>
                  <a:lnTo>
                    <a:pt x="146" y="450"/>
                  </a:lnTo>
                  <a:close/>
                  <a:moveTo>
                    <a:pt x="135" y="450"/>
                  </a:moveTo>
                  <a:lnTo>
                    <a:pt x="135" y="450"/>
                  </a:lnTo>
                  <a:lnTo>
                    <a:pt x="135" y="450"/>
                  </a:lnTo>
                  <a:close/>
                  <a:moveTo>
                    <a:pt x="135" y="450"/>
                  </a:moveTo>
                  <a:lnTo>
                    <a:pt x="135" y="450"/>
                  </a:lnTo>
                  <a:lnTo>
                    <a:pt x="135" y="450"/>
                  </a:lnTo>
                  <a:close/>
                  <a:moveTo>
                    <a:pt x="135" y="438"/>
                  </a:moveTo>
                  <a:lnTo>
                    <a:pt x="135" y="450"/>
                  </a:lnTo>
                  <a:lnTo>
                    <a:pt x="135" y="438"/>
                  </a:lnTo>
                  <a:close/>
                  <a:moveTo>
                    <a:pt x="135" y="438"/>
                  </a:moveTo>
                  <a:lnTo>
                    <a:pt x="135" y="438"/>
                  </a:lnTo>
                  <a:lnTo>
                    <a:pt x="135" y="438"/>
                  </a:lnTo>
                  <a:close/>
                  <a:moveTo>
                    <a:pt x="13" y="38"/>
                  </a:moveTo>
                  <a:cubicBezTo>
                    <a:pt x="73" y="171"/>
                    <a:pt x="122" y="305"/>
                    <a:pt x="135" y="438"/>
                  </a:cubicBezTo>
                  <a:cubicBezTo>
                    <a:pt x="122" y="305"/>
                    <a:pt x="73" y="171"/>
                    <a:pt x="13" y="38"/>
                  </a:cubicBezTo>
                  <a:close/>
                  <a:moveTo>
                    <a:pt x="13" y="38"/>
                  </a:moveTo>
                  <a:lnTo>
                    <a:pt x="13" y="38"/>
                  </a:lnTo>
                  <a:lnTo>
                    <a:pt x="13" y="38"/>
                  </a:lnTo>
                  <a:close/>
                  <a:moveTo>
                    <a:pt x="13" y="38"/>
                  </a:moveTo>
                  <a:lnTo>
                    <a:pt x="13" y="38"/>
                  </a:lnTo>
                  <a:lnTo>
                    <a:pt x="13" y="38"/>
                  </a:lnTo>
                  <a:close/>
                  <a:moveTo>
                    <a:pt x="13" y="38"/>
                  </a:moveTo>
                  <a:lnTo>
                    <a:pt x="13" y="38"/>
                  </a:lnTo>
                  <a:lnTo>
                    <a:pt x="13" y="38"/>
                  </a:lnTo>
                  <a:close/>
                  <a:moveTo>
                    <a:pt x="13" y="25"/>
                  </a:moveTo>
                  <a:lnTo>
                    <a:pt x="13" y="38"/>
                  </a:lnTo>
                  <a:lnTo>
                    <a:pt x="13" y="25"/>
                  </a:lnTo>
                  <a:close/>
                  <a:moveTo>
                    <a:pt x="13" y="25"/>
                  </a:moveTo>
                  <a:lnTo>
                    <a:pt x="13" y="25"/>
                  </a:lnTo>
                  <a:lnTo>
                    <a:pt x="13" y="25"/>
                  </a:lnTo>
                  <a:close/>
                  <a:moveTo>
                    <a:pt x="1" y="25"/>
                  </a:moveTo>
                  <a:lnTo>
                    <a:pt x="13" y="25"/>
                  </a:lnTo>
                  <a:lnTo>
                    <a:pt x="1" y="25"/>
                  </a:lnTo>
                  <a:close/>
                  <a:moveTo>
                    <a:pt x="1" y="13"/>
                  </a:moveTo>
                  <a:lnTo>
                    <a:pt x="1" y="25"/>
                  </a:lnTo>
                  <a:lnTo>
                    <a:pt x="1" y="13"/>
                  </a:lnTo>
                  <a:close/>
                  <a:moveTo>
                    <a:pt x="1" y="13"/>
                  </a:moveTo>
                  <a:lnTo>
                    <a:pt x="1" y="13"/>
                  </a:lnTo>
                  <a:lnTo>
                    <a:pt x="1" y="13"/>
                  </a:lnTo>
                  <a:close/>
                  <a:moveTo>
                    <a:pt x="1" y="13"/>
                  </a:moveTo>
                  <a:lnTo>
                    <a:pt x="1" y="13"/>
                  </a:lnTo>
                  <a:lnTo>
                    <a:pt x="1" y="13"/>
                  </a:lnTo>
                  <a:close/>
                  <a:moveTo>
                    <a:pt x="1" y="13"/>
                  </a:moveTo>
                  <a:lnTo>
                    <a:pt x="1" y="13"/>
                  </a:lnTo>
                  <a:lnTo>
                    <a:pt x="1" y="13"/>
                  </a:lnTo>
                  <a:close/>
                  <a:moveTo>
                    <a:pt x="1" y="1"/>
                  </a:moveTo>
                  <a:lnTo>
                    <a:pt x="1" y="1"/>
                  </a:lnTo>
                  <a:lnTo>
                    <a:pt x="1" y="1"/>
                  </a:lnTo>
                  <a:close/>
                  <a:moveTo>
                    <a:pt x="1" y="1"/>
                  </a:moveTo>
                  <a:lnTo>
                    <a:pt x="1" y="1"/>
                  </a:lnTo>
                  <a:close/>
                </a:path>
              </a:pathLst>
            </a:custGeom>
            <a:solidFill>
              <a:srgbClr val="A51317"/>
            </a:solidFill>
            <a:ln>
              <a:noFill/>
            </a:ln>
          </p:spPr>
          <p:txBody>
            <a:bodyPr spcFirstLastPara="1" wrap="square" lIns="121900" tIns="121900" rIns="121900" bIns="121900" anchor="ctr" anchorCtr="0">
              <a:noAutofit/>
            </a:bodyPr>
            <a:lstStyle/>
            <a:p>
              <a:endParaRPr sz="2400"/>
            </a:p>
          </p:txBody>
        </p:sp>
        <p:sp>
          <p:nvSpPr>
            <p:cNvPr id="2063" name="Google Shape;2063;p47"/>
            <p:cNvSpPr/>
            <p:nvPr/>
          </p:nvSpPr>
          <p:spPr>
            <a:xfrm>
              <a:off x="6984150" y="2595381"/>
              <a:ext cx="216338" cy="146617"/>
            </a:xfrm>
            <a:custGeom>
              <a:avLst/>
              <a:gdLst/>
              <a:ahLst/>
              <a:cxnLst/>
              <a:rect l="l" t="t" r="r" b="b"/>
              <a:pathLst>
                <a:path w="1809" h="1226" extrusionOk="0">
                  <a:moveTo>
                    <a:pt x="37" y="1"/>
                  </a:moveTo>
                  <a:lnTo>
                    <a:pt x="1" y="37"/>
                  </a:lnTo>
                  <a:cubicBezTo>
                    <a:pt x="98" y="74"/>
                    <a:pt x="559" y="219"/>
                    <a:pt x="1080" y="583"/>
                  </a:cubicBezTo>
                  <a:cubicBezTo>
                    <a:pt x="1263" y="716"/>
                    <a:pt x="1808" y="1226"/>
                    <a:pt x="1808" y="1226"/>
                  </a:cubicBezTo>
                  <a:lnTo>
                    <a:pt x="1808" y="1020"/>
                  </a:lnTo>
                  <a:lnTo>
                    <a:pt x="1808" y="862"/>
                  </a:lnTo>
                  <a:lnTo>
                    <a:pt x="1808" y="850"/>
                  </a:lnTo>
                  <a:lnTo>
                    <a:pt x="1797" y="850"/>
                  </a:lnTo>
                  <a:lnTo>
                    <a:pt x="1797" y="838"/>
                  </a:lnTo>
                  <a:cubicBezTo>
                    <a:pt x="1784" y="705"/>
                    <a:pt x="1735" y="571"/>
                    <a:pt x="1675" y="438"/>
                  </a:cubicBezTo>
                  <a:lnTo>
                    <a:pt x="1675" y="425"/>
                  </a:lnTo>
                  <a:lnTo>
                    <a:pt x="1663" y="425"/>
                  </a:lnTo>
                  <a:lnTo>
                    <a:pt x="1663" y="413"/>
                  </a:lnTo>
                  <a:lnTo>
                    <a:pt x="1663" y="401"/>
                  </a:lnTo>
                  <a:cubicBezTo>
                    <a:pt x="1602" y="316"/>
                    <a:pt x="1554" y="231"/>
                    <a:pt x="1481" y="146"/>
                  </a:cubicBezTo>
                  <a:cubicBezTo>
                    <a:pt x="1433" y="98"/>
                    <a:pt x="1371" y="61"/>
                    <a:pt x="1323" y="25"/>
                  </a:cubicBezTo>
                  <a:lnTo>
                    <a:pt x="1323" y="25"/>
                  </a:lnTo>
                  <a:cubicBezTo>
                    <a:pt x="1360" y="98"/>
                    <a:pt x="1396" y="182"/>
                    <a:pt x="1408" y="268"/>
                  </a:cubicBezTo>
                  <a:cubicBezTo>
                    <a:pt x="1433" y="341"/>
                    <a:pt x="1433" y="425"/>
                    <a:pt x="1408" y="474"/>
                  </a:cubicBezTo>
                  <a:cubicBezTo>
                    <a:pt x="1396" y="522"/>
                    <a:pt x="1347" y="535"/>
                    <a:pt x="1299" y="535"/>
                  </a:cubicBezTo>
                  <a:cubicBezTo>
                    <a:pt x="1226" y="535"/>
                    <a:pt x="1141" y="498"/>
                    <a:pt x="1068" y="462"/>
                  </a:cubicBezTo>
                  <a:cubicBezTo>
                    <a:pt x="837" y="341"/>
                    <a:pt x="219" y="49"/>
                    <a:pt x="37" y="1"/>
                  </a:cubicBezTo>
                  <a:close/>
                </a:path>
              </a:pathLst>
            </a:custGeom>
            <a:solidFill>
              <a:srgbClr val="ED224C"/>
            </a:solidFill>
            <a:ln>
              <a:noFill/>
            </a:ln>
          </p:spPr>
          <p:txBody>
            <a:bodyPr spcFirstLastPara="1" wrap="square" lIns="121900" tIns="121900" rIns="121900" bIns="121900" anchor="ctr" anchorCtr="0">
              <a:noAutofit/>
            </a:bodyPr>
            <a:lstStyle/>
            <a:p>
              <a:endParaRPr sz="2400"/>
            </a:p>
          </p:txBody>
        </p:sp>
        <p:sp>
          <p:nvSpPr>
            <p:cNvPr id="2064" name="Google Shape;2064;p47"/>
            <p:cNvSpPr/>
            <p:nvPr/>
          </p:nvSpPr>
          <p:spPr>
            <a:xfrm>
              <a:off x="6982715" y="2596816"/>
              <a:ext cx="120" cy="2990"/>
            </a:xfrm>
            <a:custGeom>
              <a:avLst/>
              <a:gdLst/>
              <a:ahLst/>
              <a:cxnLst/>
              <a:rect l="l" t="t" r="r" b="b"/>
              <a:pathLst>
                <a:path w="1" h="25" extrusionOk="0">
                  <a:moveTo>
                    <a:pt x="0" y="0"/>
                  </a:moveTo>
                  <a:lnTo>
                    <a:pt x="0" y="25"/>
                  </a:lnTo>
                  <a:lnTo>
                    <a:pt x="0" y="25"/>
                  </a:lnTo>
                  <a:lnTo>
                    <a:pt x="0" y="25"/>
                  </a:lnTo>
                  <a:lnTo>
                    <a:pt x="0" y="25"/>
                  </a:lnTo>
                  <a:close/>
                </a:path>
              </a:pathLst>
            </a:custGeom>
            <a:solidFill>
              <a:srgbClr val="77A4E2"/>
            </a:solidFill>
            <a:ln>
              <a:noFill/>
            </a:ln>
          </p:spPr>
          <p:txBody>
            <a:bodyPr spcFirstLastPara="1" wrap="square" lIns="121900" tIns="121900" rIns="121900" bIns="121900" anchor="ctr" anchorCtr="0">
              <a:noAutofit/>
            </a:bodyPr>
            <a:lstStyle/>
            <a:p>
              <a:endParaRPr sz="2400"/>
            </a:p>
          </p:txBody>
        </p:sp>
        <p:sp>
          <p:nvSpPr>
            <p:cNvPr id="2065" name="Google Shape;2065;p47"/>
            <p:cNvSpPr/>
            <p:nvPr/>
          </p:nvSpPr>
          <p:spPr>
            <a:xfrm>
              <a:off x="6982715" y="2589641"/>
              <a:ext cx="178667" cy="23320"/>
            </a:xfrm>
            <a:custGeom>
              <a:avLst/>
              <a:gdLst/>
              <a:ahLst/>
              <a:cxnLst/>
              <a:rect l="l" t="t" r="r" b="b"/>
              <a:pathLst>
                <a:path w="1494" h="195" extrusionOk="0">
                  <a:moveTo>
                    <a:pt x="13" y="49"/>
                  </a:moveTo>
                  <a:cubicBezTo>
                    <a:pt x="13" y="49"/>
                    <a:pt x="13" y="60"/>
                    <a:pt x="0" y="60"/>
                  </a:cubicBezTo>
                  <a:lnTo>
                    <a:pt x="0" y="85"/>
                  </a:lnTo>
                  <a:lnTo>
                    <a:pt x="13" y="85"/>
                  </a:lnTo>
                  <a:lnTo>
                    <a:pt x="49" y="49"/>
                  </a:lnTo>
                  <a:close/>
                  <a:moveTo>
                    <a:pt x="1299" y="0"/>
                  </a:moveTo>
                  <a:lnTo>
                    <a:pt x="1335" y="73"/>
                  </a:lnTo>
                  <a:cubicBezTo>
                    <a:pt x="1383" y="109"/>
                    <a:pt x="1445" y="146"/>
                    <a:pt x="1493" y="194"/>
                  </a:cubicBezTo>
                  <a:cubicBezTo>
                    <a:pt x="1432" y="122"/>
                    <a:pt x="1359" y="60"/>
                    <a:pt x="1299" y="0"/>
                  </a:cubicBezTo>
                  <a:close/>
                </a:path>
              </a:pathLst>
            </a:custGeom>
            <a:solidFill>
              <a:srgbClr val="ED5E87"/>
            </a:solidFill>
            <a:ln>
              <a:noFill/>
            </a:ln>
          </p:spPr>
          <p:txBody>
            <a:bodyPr spcFirstLastPara="1" wrap="square" lIns="121900" tIns="121900" rIns="121900" bIns="121900" anchor="ctr" anchorCtr="0">
              <a:noAutofit/>
            </a:bodyPr>
            <a:lstStyle/>
            <a:p>
              <a:endParaRPr sz="2400"/>
            </a:p>
          </p:txBody>
        </p:sp>
        <p:sp>
          <p:nvSpPr>
            <p:cNvPr id="2066" name="Google Shape;2066;p47"/>
            <p:cNvSpPr/>
            <p:nvPr/>
          </p:nvSpPr>
          <p:spPr>
            <a:xfrm>
              <a:off x="7393392" y="2798567"/>
              <a:ext cx="169818" cy="152477"/>
            </a:xfrm>
            <a:custGeom>
              <a:avLst/>
              <a:gdLst/>
              <a:ahLst/>
              <a:cxnLst/>
              <a:rect l="l" t="t" r="r" b="b"/>
              <a:pathLst>
                <a:path w="1420" h="1275" extrusionOk="0">
                  <a:moveTo>
                    <a:pt x="559" y="1"/>
                  </a:moveTo>
                  <a:lnTo>
                    <a:pt x="1" y="546"/>
                  </a:lnTo>
                  <a:lnTo>
                    <a:pt x="182" y="583"/>
                  </a:lnTo>
                  <a:cubicBezTo>
                    <a:pt x="182" y="583"/>
                    <a:pt x="258" y="480"/>
                    <a:pt x="403" y="480"/>
                  </a:cubicBezTo>
                  <a:cubicBezTo>
                    <a:pt x="451" y="480"/>
                    <a:pt x="507" y="492"/>
                    <a:pt x="571" y="522"/>
                  </a:cubicBezTo>
                  <a:cubicBezTo>
                    <a:pt x="1020" y="740"/>
                    <a:pt x="1153" y="996"/>
                    <a:pt x="1311" y="1166"/>
                  </a:cubicBezTo>
                  <a:lnTo>
                    <a:pt x="1420" y="1274"/>
                  </a:lnTo>
                  <a:cubicBezTo>
                    <a:pt x="1371" y="1032"/>
                    <a:pt x="1093" y="389"/>
                    <a:pt x="559"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67" name="Google Shape;2067;p47"/>
            <p:cNvSpPr/>
            <p:nvPr/>
          </p:nvSpPr>
          <p:spPr>
            <a:xfrm>
              <a:off x="7523986" y="2865299"/>
              <a:ext cx="1555" cy="1555"/>
            </a:xfrm>
            <a:custGeom>
              <a:avLst/>
              <a:gdLst/>
              <a:ahLst/>
              <a:cxnLst/>
              <a:rect l="l" t="t" r="r" b="b"/>
              <a:pathLst>
                <a:path w="13" h="13" extrusionOk="0">
                  <a:moveTo>
                    <a:pt x="12" y="12"/>
                  </a:moveTo>
                  <a:lnTo>
                    <a:pt x="12" y="12"/>
                  </a:lnTo>
                  <a:lnTo>
                    <a:pt x="12" y="12"/>
                  </a:lnTo>
                  <a:close/>
                  <a:moveTo>
                    <a:pt x="1" y="12"/>
                  </a:moveTo>
                  <a:lnTo>
                    <a:pt x="12" y="12"/>
                  </a:lnTo>
                  <a:lnTo>
                    <a:pt x="1" y="12"/>
                  </a:lnTo>
                  <a:close/>
                  <a:moveTo>
                    <a:pt x="1" y="12"/>
                  </a:moveTo>
                  <a:lnTo>
                    <a:pt x="1" y="12"/>
                  </a:lnTo>
                  <a:lnTo>
                    <a:pt x="1" y="12"/>
                  </a:lnTo>
                  <a:close/>
                  <a:moveTo>
                    <a:pt x="1" y="12"/>
                  </a:moveTo>
                  <a:lnTo>
                    <a:pt x="1" y="12"/>
                  </a:lnTo>
                  <a:lnTo>
                    <a:pt x="1" y="12"/>
                  </a:lnTo>
                  <a:close/>
                  <a:moveTo>
                    <a:pt x="1" y="1"/>
                  </a:moveTo>
                  <a:lnTo>
                    <a:pt x="1" y="1"/>
                  </a:lnTo>
                  <a:lnTo>
                    <a:pt x="1" y="1"/>
                  </a:lnTo>
                  <a:close/>
                  <a:moveTo>
                    <a:pt x="1" y="1"/>
                  </a:moveTo>
                  <a:lnTo>
                    <a:pt x="1" y="1"/>
                  </a:lnTo>
                  <a:close/>
                </a:path>
              </a:pathLst>
            </a:custGeom>
            <a:solidFill>
              <a:srgbClr val="A51317"/>
            </a:solidFill>
            <a:ln>
              <a:noFill/>
            </a:ln>
          </p:spPr>
          <p:txBody>
            <a:bodyPr spcFirstLastPara="1" wrap="square" lIns="121900" tIns="121900" rIns="121900" bIns="121900" anchor="ctr" anchorCtr="0">
              <a:noAutofit/>
            </a:bodyPr>
            <a:lstStyle/>
            <a:p>
              <a:endParaRPr sz="2400"/>
            </a:p>
          </p:txBody>
        </p:sp>
        <p:sp>
          <p:nvSpPr>
            <p:cNvPr id="2068" name="Google Shape;2068;p47"/>
            <p:cNvSpPr/>
            <p:nvPr/>
          </p:nvSpPr>
          <p:spPr>
            <a:xfrm>
              <a:off x="7561777" y="2949492"/>
              <a:ext cx="1435" cy="1555"/>
            </a:xfrm>
            <a:custGeom>
              <a:avLst/>
              <a:gdLst/>
              <a:ahLst/>
              <a:cxnLst/>
              <a:rect l="l" t="t" r="r" b="b"/>
              <a:pathLst>
                <a:path w="12" h="13" extrusionOk="0">
                  <a:moveTo>
                    <a:pt x="0" y="1"/>
                  </a:moveTo>
                  <a:cubicBezTo>
                    <a:pt x="12" y="1"/>
                    <a:pt x="12" y="1"/>
                    <a:pt x="12" y="12"/>
                  </a:cubicBezTo>
                  <a:lnTo>
                    <a:pt x="12" y="12"/>
                  </a:lnTo>
                  <a:cubicBezTo>
                    <a:pt x="12" y="1"/>
                    <a:pt x="12" y="1"/>
                    <a:pt x="0" y="1"/>
                  </a:cubicBezTo>
                  <a:close/>
                </a:path>
              </a:pathLst>
            </a:custGeom>
            <a:solidFill>
              <a:srgbClr val="008ADA"/>
            </a:solidFill>
            <a:ln>
              <a:noFill/>
            </a:ln>
          </p:spPr>
          <p:txBody>
            <a:bodyPr spcFirstLastPara="1" wrap="square" lIns="121900" tIns="121900" rIns="121900" bIns="121900" anchor="ctr" anchorCtr="0">
              <a:noAutofit/>
            </a:bodyPr>
            <a:lstStyle/>
            <a:p>
              <a:endParaRPr sz="2400"/>
            </a:p>
          </p:txBody>
        </p:sp>
        <p:sp>
          <p:nvSpPr>
            <p:cNvPr id="2069" name="Google Shape;2069;p47"/>
            <p:cNvSpPr/>
            <p:nvPr/>
          </p:nvSpPr>
          <p:spPr>
            <a:xfrm>
              <a:off x="7525421" y="2866735"/>
              <a:ext cx="36475" cy="82876"/>
            </a:xfrm>
            <a:custGeom>
              <a:avLst/>
              <a:gdLst/>
              <a:ahLst/>
              <a:cxnLst/>
              <a:rect l="l" t="t" r="r" b="b"/>
              <a:pathLst>
                <a:path w="305" h="693" extrusionOk="0">
                  <a:moveTo>
                    <a:pt x="0" y="0"/>
                  </a:moveTo>
                  <a:cubicBezTo>
                    <a:pt x="183" y="280"/>
                    <a:pt x="280" y="547"/>
                    <a:pt x="304" y="693"/>
                  </a:cubicBezTo>
                  <a:lnTo>
                    <a:pt x="304" y="693"/>
                  </a:lnTo>
                  <a:cubicBezTo>
                    <a:pt x="280" y="547"/>
                    <a:pt x="183" y="280"/>
                    <a:pt x="0" y="0"/>
                  </a:cubicBezTo>
                  <a:close/>
                </a:path>
              </a:pathLst>
            </a:custGeom>
            <a:solidFill>
              <a:srgbClr val="A51317"/>
            </a:solidFill>
            <a:ln>
              <a:noFill/>
            </a:ln>
          </p:spPr>
          <p:txBody>
            <a:bodyPr spcFirstLastPara="1" wrap="square" lIns="121900" tIns="121900" rIns="121900" bIns="121900" anchor="ctr" anchorCtr="0">
              <a:noAutofit/>
            </a:bodyPr>
            <a:lstStyle/>
            <a:p>
              <a:endParaRPr sz="2400"/>
            </a:p>
          </p:txBody>
        </p:sp>
        <p:sp>
          <p:nvSpPr>
            <p:cNvPr id="2070" name="Google Shape;2070;p47"/>
            <p:cNvSpPr/>
            <p:nvPr/>
          </p:nvSpPr>
          <p:spPr>
            <a:xfrm>
              <a:off x="7542881" y="2929161"/>
              <a:ext cx="5860" cy="7295"/>
            </a:xfrm>
            <a:custGeom>
              <a:avLst/>
              <a:gdLst/>
              <a:ahLst/>
              <a:cxnLst/>
              <a:rect l="l" t="t" r="r" b="b"/>
              <a:pathLst>
                <a:path w="49" h="61" extrusionOk="0">
                  <a:moveTo>
                    <a:pt x="0" y="1"/>
                  </a:moveTo>
                  <a:lnTo>
                    <a:pt x="0" y="1"/>
                  </a:lnTo>
                  <a:cubicBezTo>
                    <a:pt x="13" y="25"/>
                    <a:pt x="24" y="37"/>
                    <a:pt x="49" y="61"/>
                  </a:cubicBezTo>
                  <a:cubicBezTo>
                    <a:pt x="24" y="37"/>
                    <a:pt x="13" y="25"/>
                    <a:pt x="0" y="1"/>
                  </a:cubicBezTo>
                  <a:close/>
                </a:path>
              </a:pathLst>
            </a:custGeom>
            <a:solidFill>
              <a:srgbClr val="09151F"/>
            </a:solidFill>
            <a:ln>
              <a:noFill/>
            </a:ln>
          </p:spPr>
          <p:txBody>
            <a:bodyPr spcFirstLastPara="1" wrap="square" lIns="121900" tIns="121900" rIns="121900" bIns="121900" anchor="ctr" anchorCtr="0">
              <a:noAutofit/>
            </a:bodyPr>
            <a:lstStyle/>
            <a:p>
              <a:endParaRPr sz="2400"/>
            </a:p>
          </p:txBody>
        </p:sp>
        <p:sp>
          <p:nvSpPr>
            <p:cNvPr id="2071" name="Google Shape;2071;p47"/>
            <p:cNvSpPr/>
            <p:nvPr/>
          </p:nvSpPr>
          <p:spPr>
            <a:xfrm>
              <a:off x="7509515" y="2892806"/>
              <a:ext cx="33485" cy="36475"/>
            </a:xfrm>
            <a:custGeom>
              <a:avLst/>
              <a:gdLst/>
              <a:ahLst/>
              <a:cxnLst/>
              <a:rect l="l" t="t" r="r" b="b"/>
              <a:pathLst>
                <a:path w="280" h="305" extrusionOk="0">
                  <a:moveTo>
                    <a:pt x="0" y="1"/>
                  </a:moveTo>
                  <a:lnTo>
                    <a:pt x="0" y="1"/>
                  </a:lnTo>
                  <a:cubicBezTo>
                    <a:pt x="122" y="111"/>
                    <a:pt x="206" y="219"/>
                    <a:pt x="279" y="305"/>
                  </a:cubicBezTo>
                  <a:lnTo>
                    <a:pt x="279" y="305"/>
                  </a:lnTo>
                  <a:cubicBezTo>
                    <a:pt x="206" y="219"/>
                    <a:pt x="122" y="111"/>
                    <a:pt x="0" y="1"/>
                  </a:cubicBezTo>
                  <a:close/>
                </a:path>
              </a:pathLst>
            </a:custGeom>
            <a:solidFill>
              <a:srgbClr val="18222D"/>
            </a:solidFill>
            <a:ln>
              <a:noFill/>
            </a:ln>
          </p:spPr>
          <p:txBody>
            <a:bodyPr spcFirstLastPara="1" wrap="square" lIns="121900" tIns="121900" rIns="121900" bIns="121900" anchor="ctr" anchorCtr="0">
              <a:noAutofit/>
            </a:bodyPr>
            <a:lstStyle/>
            <a:p>
              <a:endParaRPr sz="2400"/>
            </a:p>
          </p:txBody>
        </p:sp>
        <p:sp>
          <p:nvSpPr>
            <p:cNvPr id="2072" name="Google Shape;2072;p47"/>
            <p:cNvSpPr/>
            <p:nvPr/>
          </p:nvSpPr>
          <p:spPr>
            <a:xfrm>
              <a:off x="7507960" y="2891490"/>
              <a:ext cx="1674" cy="1435"/>
            </a:xfrm>
            <a:custGeom>
              <a:avLst/>
              <a:gdLst/>
              <a:ahLst/>
              <a:cxnLst/>
              <a:rect l="l" t="t" r="r" b="b"/>
              <a:pathLst>
                <a:path w="14" h="12" extrusionOk="0">
                  <a:moveTo>
                    <a:pt x="1" y="0"/>
                  </a:moveTo>
                  <a:lnTo>
                    <a:pt x="1" y="0"/>
                  </a:lnTo>
                  <a:lnTo>
                    <a:pt x="13" y="12"/>
                  </a:lnTo>
                  <a:lnTo>
                    <a:pt x="13" y="12"/>
                  </a:lnTo>
                  <a:close/>
                </a:path>
              </a:pathLst>
            </a:custGeom>
            <a:solidFill>
              <a:srgbClr val="1C3045"/>
            </a:solidFill>
            <a:ln>
              <a:noFill/>
            </a:ln>
          </p:spPr>
          <p:txBody>
            <a:bodyPr spcFirstLastPara="1" wrap="square" lIns="121900" tIns="121900" rIns="121900" bIns="121900" anchor="ctr" anchorCtr="0">
              <a:noAutofit/>
            </a:bodyPr>
            <a:lstStyle/>
            <a:p>
              <a:endParaRPr sz="2400"/>
            </a:p>
          </p:txBody>
        </p:sp>
        <p:sp>
          <p:nvSpPr>
            <p:cNvPr id="2073" name="Google Shape;2073;p47"/>
            <p:cNvSpPr/>
            <p:nvPr/>
          </p:nvSpPr>
          <p:spPr>
            <a:xfrm>
              <a:off x="7548621" y="2936337"/>
              <a:ext cx="1674" cy="1674"/>
            </a:xfrm>
            <a:custGeom>
              <a:avLst/>
              <a:gdLst/>
              <a:ahLst/>
              <a:cxnLst/>
              <a:rect l="l" t="t" r="r" b="b"/>
              <a:pathLst>
                <a:path w="14" h="14" extrusionOk="0">
                  <a:moveTo>
                    <a:pt x="13" y="14"/>
                  </a:moveTo>
                  <a:lnTo>
                    <a:pt x="13" y="14"/>
                  </a:lnTo>
                  <a:lnTo>
                    <a:pt x="13" y="14"/>
                  </a:lnTo>
                  <a:close/>
                  <a:moveTo>
                    <a:pt x="1" y="14"/>
                  </a:moveTo>
                  <a:lnTo>
                    <a:pt x="13" y="14"/>
                  </a:lnTo>
                  <a:lnTo>
                    <a:pt x="1" y="14"/>
                  </a:lnTo>
                  <a:close/>
                  <a:moveTo>
                    <a:pt x="1" y="1"/>
                  </a:moveTo>
                  <a:lnTo>
                    <a:pt x="1" y="14"/>
                  </a:lnTo>
                  <a:lnTo>
                    <a:pt x="1" y="1"/>
                  </a:lnTo>
                  <a:close/>
                  <a:moveTo>
                    <a:pt x="1" y="1"/>
                  </a:moveTo>
                  <a:lnTo>
                    <a:pt x="1" y="1"/>
                  </a:lnTo>
                  <a:close/>
                </a:path>
              </a:pathLst>
            </a:custGeom>
            <a:solidFill>
              <a:srgbClr val="09151F"/>
            </a:solidFill>
            <a:ln>
              <a:noFill/>
            </a:ln>
          </p:spPr>
          <p:txBody>
            <a:bodyPr spcFirstLastPara="1" wrap="square" lIns="121900" tIns="121900" rIns="121900" bIns="121900" anchor="ctr" anchorCtr="0">
              <a:noAutofit/>
            </a:bodyPr>
            <a:lstStyle/>
            <a:p>
              <a:endParaRPr sz="2400"/>
            </a:p>
          </p:txBody>
        </p:sp>
        <p:sp>
          <p:nvSpPr>
            <p:cNvPr id="2074" name="Google Shape;2074;p47"/>
            <p:cNvSpPr/>
            <p:nvPr/>
          </p:nvSpPr>
          <p:spPr>
            <a:xfrm>
              <a:off x="7216397" y="2260166"/>
              <a:ext cx="100216" cy="281634"/>
            </a:xfrm>
            <a:custGeom>
              <a:avLst/>
              <a:gdLst/>
              <a:ahLst/>
              <a:cxnLst/>
              <a:rect l="l" t="t" r="r" b="b"/>
              <a:pathLst>
                <a:path w="838" h="2355" extrusionOk="0">
                  <a:moveTo>
                    <a:pt x="24" y="0"/>
                  </a:moveTo>
                  <a:cubicBezTo>
                    <a:pt x="12" y="13"/>
                    <a:pt x="0" y="24"/>
                    <a:pt x="0" y="37"/>
                  </a:cubicBezTo>
                  <a:lnTo>
                    <a:pt x="0" y="49"/>
                  </a:lnTo>
                  <a:lnTo>
                    <a:pt x="0" y="1833"/>
                  </a:lnTo>
                  <a:cubicBezTo>
                    <a:pt x="0" y="1857"/>
                    <a:pt x="12" y="1893"/>
                    <a:pt x="36" y="1906"/>
                  </a:cubicBezTo>
                  <a:cubicBezTo>
                    <a:pt x="36" y="1917"/>
                    <a:pt x="36" y="1917"/>
                    <a:pt x="49" y="1930"/>
                  </a:cubicBezTo>
                  <a:lnTo>
                    <a:pt x="60" y="1930"/>
                  </a:lnTo>
                  <a:lnTo>
                    <a:pt x="777" y="2343"/>
                  </a:lnTo>
                  <a:cubicBezTo>
                    <a:pt x="777" y="2354"/>
                    <a:pt x="777" y="2354"/>
                    <a:pt x="788" y="2354"/>
                  </a:cubicBezTo>
                  <a:cubicBezTo>
                    <a:pt x="801" y="2354"/>
                    <a:pt x="813" y="2354"/>
                    <a:pt x="825" y="2343"/>
                  </a:cubicBezTo>
                  <a:lnTo>
                    <a:pt x="825" y="2330"/>
                  </a:lnTo>
                  <a:cubicBezTo>
                    <a:pt x="825" y="2330"/>
                    <a:pt x="837" y="2318"/>
                    <a:pt x="837" y="2306"/>
                  </a:cubicBezTo>
                  <a:lnTo>
                    <a:pt x="837" y="534"/>
                  </a:lnTo>
                  <a:cubicBezTo>
                    <a:pt x="837" y="522"/>
                    <a:pt x="825" y="522"/>
                    <a:pt x="825" y="510"/>
                  </a:cubicBezTo>
                  <a:cubicBezTo>
                    <a:pt x="825" y="498"/>
                    <a:pt x="813" y="474"/>
                    <a:pt x="801" y="461"/>
                  </a:cubicBezTo>
                  <a:cubicBezTo>
                    <a:pt x="801" y="450"/>
                    <a:pt x="788" y="437"/>
                    <a:pt x="777" y="425"/>
                  </a:cubicBezTo>
                  <a:lnTo>
                    <a:pt x="753" y="401"/>
                  </a:lnTo>
                  <a:lnTo>
                    <a:pt x="607" y="280"/>
                  </a:lnTo>
                  <a:lnTo>
                    <a:pt x="583" y="267"/>
                  </a:lnTo>
                  <a:lnTo>
                    <a:pt x="437" y="146"/>
                  </a:lnTo>
                  <a:lnTo>
                    <a:pt x="327" y="110"/>
                  </a:lnTo>
                  <a:lnTo>
                    <a:pt x="316" y="110"/>
                  </a:lnTo>
                  <a:lnTo>
                    <a:pt x="85" y="24"/>
                  </a:lnTo>
                  <a:lnTo>
                    <a:pt x="60" y="13"/>
                  </a:lnTo>
                  <a:cubicBezTo>
                    <a:pt x="49" y="0"/>
                    <a:pt x="36" y="0"/>
                    <a:pt x="2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075" name="Google Shape;2075;p47"/>
            <p:cNvSpPr/>
            <p:nvPr/>
          </p:nvSpPr>
          <p:spPr>
            <a:xfrm>
              <a:off x="7256938" y="2221298"/>
              <a:ext cx="29180" cy="94357"/>
            </a:xfrm>
            <a:custGeom>
              <a:avLst/>
              <a:gdLst/>
              <a:ahLst/>
              <a:cxnLst/>
              <a:rect l="l" t="t" r="r" b="b"/>
              <a:pathLst>
                <a:path w="244" h="789" extrusionOk="0">
                  <a:moveTo>
                    <a:pt x="61" y="0"/>
                  </a:moveTo>
                  <a:cubicBezTo>
                    <a:pt x="24" y="0"/>
                    <a:pt x="1" y="33"/>
                    <a:pt x="1" y="82"/>
                  </a:cubicBezTo>
                  <a:lnTo>
                    <a:pt x="1" y="556"/>
                  </a:lnTo>
                  <a:cubicBezTo>
                    <a:pt x="1" y="629"/>
                    <a:pt x="50" y="726"/>
                    <a:pt x="122" y="775"/>
                  </a:cubicBezTo>
                  <a:cubicBezTo>
                    <a:pt x="138" y="784"/>
                    <a:pt x="155" y="789"/>
                    <a:pt x="170" y="789"/>
                  </a:cubicBezTo>
                  <a:cubicBezTo>
                    <a:pt x="211" y="789"/>
                    <a:pt x="244" y="755"/>
                    <a:pt x="244" y="702"/>
                  </a:cubicBezTo>
                  <a:lnTo>
                    <a:pt x="244" y="228"/>
                  </a:lnTo>
                  <a:cubicBezTo>
                    <a:pt x="244" y="155"/>
                    <a:pt x="183" y="58"/>
                    <a:pt x="122" y="22"/>
                  </a:cubicBezTo>
                  <a:cubicBezTo>
                    <a:pt x="99" y="7"/>
                    <a:pt x="79" y="0"/>
                    <a:pt x="61" y="0"/>
                  </a:cubicBezTo>
                  <a:close/>
                </a:path>
              </a:pathLst>
            </a:custGeom>
            <a:solidFill>
              <a:srgbClr val="FFAE78"/>
            </a:solidFill>
            <a:ln>
              <a:noFill/>
            </a:ln>
          </p:spPr>
          <p:txBody>
            <a:bodyPr spcFirstLastPara="1" wrap="square" lIns="121900" tIns="121900" rIns="121900" bIns="121900" anchor="ctr" anchorCtr="0">
              <a:noAutofit/>
            </a:bodyPr>
            <a:lstStyle/>
            <a:p>
              <a:endParaRPr sz="2400"/>
            </a:p>
          </p:txBody>
        </p:sp>
        <p:sp>
          <p:nvSpPr>
            <p:cNvPr id="2076" name="Google Shape;2076;p47"/>
            <p:cNvSpPr/>
            <p:nvPr/>
          </p:nvSpPr>
          <p:spPr>
            <a:xfrm>
              <a:off x="7246773" y="2167362"/>
              <a:ext cx="61110" cy="116361"/>
            </a:xfrm>
            <a:custGeom>
              <a:avLst/>
              <a:gdLst/>
              <a:ahLst/>
              <a:cxnLst/>
              <a:rect l="l" t="t" r="r" b="b"/>
              <a:pathLst>
                <a:path w="511" h="973" extrusionOk="0">
                  <a:moveTo>
                    <a:pt x="145" y="0"/>
                  </a:moveTo>
                  <a:cubicBezTo>
                    <a:pt x="62" y="0"/>
                    <a:pt x="1" y="70"/>
                    <a:pt x="1" y="182"/>
                  </a:cubicBezTo>
                  <a:lnTo>
                    <a:pt x="1" y="497"/>
                  </a:lnTo>
                  <a:cubicBezTo>
                    <a:pt x="1" y="655"/>
                    <a:pt x="122" y="862"/>
                    <a:pt x="256" y="934"/>
                  </a:cubicBezTo>
                  <a:cubicBezTo>
                    <a:pt x="300" y="960"/>
                    <a:pt x="341" y="972"/>
                    <a:pt x="376" y="972"/>
                  </a:cubicBezTo>
                  <a:cubicBezTo>
                    <a:pt x="457" y="972"/>
                    <a:pt x="510" y="907"/>
                    <a:pt x="510" y="789"/>
                  </a:cubicBezTo>
                  <a:lnTo>
                    <a:pt x="510" y="485"/>
                  </a:lnTo>
                  <a:lnTo>
                    <a:pt x="510" y="473"/>
                  </a:lnTo>
                  <a:cubicBezTo>
                    <a:pt x="510" y="303"/>
                    <a:pt x="401" y="121"/>
                    <a:pt x="256" y="36"/>
                  </a:cubicBezTo>
                  <a:cubicBezTo>
                    <a:pt x="217" y="12"/>
                    <a:pt x="179" y="0"/>
                    <a:pt x="145" y="0"/>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077" name="Google Shape;2077;p47"/>
            <p:cNvSpPr/>
            <p:nvPr/>
          </p:nvSpPr>
          <p:spPr>
            <a:xfrm>
              <a:off x="7248327" y="2197978"/>
              <a:ext cx="59556" cy="85626"/>
            </a:xfrm>
            <a:custGeom>
              <a:avLst/>
              <a:gdLst/>
              <a:ahLst/>
              <a:cxnLst/>
              <a:rect l="l" t="t" r="r" b="b"/>
              <a:pathLst>
                <a:path w="498" h="716" extrusionOk="0">
                  <a:moveTo>
                    <a:pt x="164" y="1"/>
                  </a:moveTo>
                  <a:cubicBezTo>
                    <a:pt x="149" y="1"/>
                    <a:pt x="135" y="4"/>
                    <a:pt x="122" y="10"/>
                  </a:cubicBezTo>
                  <a:cubicBezTo>
                    <a:pt x="0" y="72"/>
                    <a:pt x="0" y="399"/>
                    <a:pt x="170" y="581"/>
                  </a:cubicBezTo>
                  <a:cubicBezTo>
                    <a:pt x="219" y="654"/>
                    <a:pt x="279" y="690"/>
                    <a:pt x="340" y="714"/>
                  </a:cubicBezTo>
                  <a:cubicBezTo>
                    <a:pt x="348" y="715"/>
                    <a:pt x="356" y="716"/>
                    <a:pt x="364" y="716"/>
                  </a:cubicBezTo>
                  <a:cubicBezTo>
                    <a:pt x="447" y="716"/>
                    <a:pt x="497" y="654"/>
                    <a:pt x="497" y="533"/>
                  </a:cubicBezTo>
                  <a:lnTo>
                    <a:pt x="497" y="229"/>
                  </a:lnTo>
                  <a:lnTo>
                    <a:pt x="497" y="217"/>
                  </a:lnTo>
                  <a:cubicBezTo>
                    <a:pt x="392" y="122"/>
                    <a:pt x="261" y="1"/>
                    <a:pt x="164" y="1"/>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078" name="Google Shape;2078;p47"/>
            <p:cNvSpPr/>
            <p:nvPr/>
          </p:nvSpPr>
          <p:spPr>
            <a:xfrm>
              <a:off x="7223572" y="2145716"/>
              <a:ext cx="90051" cy="97107"/>
            </a:xfrm>
            <a:custGeom>
              <a:avLst/>
              <a:gdLst/>
              <a:ahLst/>
              <a:cxnLst/>
              <a:rect l="l" t="t" r="r" b="b"/>
              <a:pathLst>
                <a:path w="753" h="812" extrusionOk="0">
                  <a:moveTo>
                    <a:pt x="204" y="1"/>
                  </a:moveTo>
                  <a:cubicBezTo>
                    <a:pt x="154" y="1"/>
                    <a:pt x="102" y="21"/>
                    <a:pt x="49" y="83"/>
                  </a:cubicBezTo>
                  <a:cubicBezTo>
                    <a:pt x="13" y="132"/>
                    <a:pt x="0" y="242"/>
                    <a:pt x="0" y="326"/>
                  </a:cubicBezTo>
                  <a:cubicBezTo>
                    <a:pt x="0" y="509"/>
                    <a:pt x="97" y="714"/>
                    <a:pt x="219" y="811"/>
                  </a:cubicBezTo>
                  <a:cubicBezTo>
                    <a:pt x="207" y="776"/>
                    <a:pt x="195" y="727"/>
                    <a:pt x="195" y="678"/>
                  </a:cubicBezTo>
                  <a:lnTo>
                    <a:pt x="195" y="545"/>
                  </a:lnTo>
                  <a:cubicBezTo>
                    <a:pt x="207" y="557"/>
                    <a:pt x="219" y="606"/>
                    <a:pt x="231" y="617"/>
                  </a:cubicBezTo>
                  <a:cubicBezTo>
                    <a:pt x="244" y="656"/>
                    <a:pt x="257" y="671"/>
                    <a:pt x="266" y="671"/>
                  </a:cubicBezTo>
                  <a:cubicBezTo>
                    <a:pt x="275" y="671"/>
                    <a:pt x="280" y="659"/>
                    <a:pt x="280" y="642"/>
                  </a:cubicBezTo>
                  <a:lnTo>
                    <a:pt x="280" y="423"/>
                  </a:lnTo>
                  <a:cubicBezTo>
                    <a:pt x="280" y="399"/>
                    <a:pt x="280" y="314"/>
                    <a:pt x="304" y="278"/>
                  </a:cubicBezTo>
                  <a:cubicBezTo>
                    <a:pt x="353" y="339"/>
                    <a:pt x="316" y="339"/>
                    <a:pt x="462" y="423"/>
                  </a:cubicBezTo>
                  <a:cubicBezTo>
                    <a:pt x="644" y="545"/>
                    <a:pt x="704" y="642"/>
                    <a:pt x="704" y="642"/>
                  </a:cubicBezTo>
                  <a:cubicBezTo>
                    <a:pt x="704" y="642"/>
                    <a:pt x="753" y="242"/>
                    <a:pt x="401" y="72"/>
                  </a:cubicBezTo>
                  <a:cubicBezTo>
                    <a:pt x="350" y="49"/>
                    <a:pt x="280" y="1"/>
                    <a:pt x="204" y="1"/>
                  </a:cubicBezTo>
                  <a:close/>
                </a:path>
              </a:pathLst>
            </a:custGeom>
            <a:solidFill>
              <a:srgbClr val="803509"/>
            </a:solidFill>
            <a:ln>
              <a:noFill/>
            </a:ln>
          </p:spPr>
          <p:txBody>
            <a:bodyPr spcFirstLastPara="1" wrap="square" lIns="121900" tIns="121900" rIns="121900" bIns="121900" anchor="ctr" anchorCtr="0">
              <a:noAutofit/>
            </a:bodyPr>
            <a:lstStyle/>
            <a:p>
              <a:endParaRPr sz="2400"/>
            </a:p>
          </p:txBody>
        </p:sp>
        <p:sp>
          <p:nvSpPr>
            <p:cNvPr id="2079" name="Google Shape;2079;p47"/>
            <p:cNvSpPr/>
            <p:nvPr/>
          </p:nvSpPr>
          <p:spPr>
            <a:xfrm>
              <a:off x="7223572" y="2145716"/>
              <a:ext cx="90051" cy="97107"/>
            </a:xfrm>
            <a:custGeom>
              <a:avLst/>
              <a:gdLst/>
              <a:ahLst/>
              <a:cxnLst/>
              <a:rect l="l" t="t" r="r" b="b"/>
              <a:pathLst>
                <a:path w="753" h="812" extrusionOk="0">
                  <a:moveTo>
                    <a:pt x="204" y="1"/>
                  </a:moveTo>
                  <a:cubicBezTo>
                    <a:pt x="154" y="1"/>
                    <a:pt x="102" y="21"/>
                    <a:pt x="49" y="83"/>
                  </a:cubicBezTo>
                  <a:cubicBezTo>
                    <a:pt x="13" y="132"/>
                    <a:pt x="0" y="242"/>
                    <a:pt x="0" y="326"/>
                  </a:cubicBezTo>
                  <a:cubicBezTo>
                    <a:pt x="0" y="509"/>
                    <a:pt x="97" y="714"/>
                    <a:pt x="219" y="811"/>
                  </a:cubicBezTo>
                  <a:cubicBezTo>
                    <a:pt x="219" y="800"/>
                    <a:pt x="219" y="800"/>
                    <a:pt x="207" y="787"/>
                  </a:cubicBezTo>
                  <a:cubicBezTo>
                    <a:pt x="170" y="727"/>
                    <a:pt x="122" y="666"/>
                    <a:pt x="97" y="606"/>
                  </a:cubicBezTo>
                  <a:cubicBezTo>
                    <a:pt x="45" y="456"/>
                    <a:pt x="141" y="447"/>
                    <a:pt x="240" y="447"/>
                  </a:cubicBezTo>
                  <a:cubicBezTo>
                    <a:pt x="253" y="447"/>
                    <a:pt x="267" y="447"/>
                    <a:pt x="280" y="447"/>
                  </a:cubicBezTo>
                  <a:lnTo>
                    <a:pt x="280" y="423"/>
                  </a:lnTo>
                  <a:cubicBezTo>
                    <a:pt x="280" y="399"/>
                    <a:pt x="280" y="314"/>
                    <a:pt x="304" y="278"/>
                  </a:cubicBezTo>
                  <a:cubicBezTo>
                    <a:pt x="353" y="339"/>
                    <a:pt x="316" y="339"/>
                    <a:pt x="462" y="423"/>
                  </a:cubicBezTo>
                  <a:cubicBezTo>
                    <a:pt x="644" y="545"/>
                    <a:pt x="704" y="642"/>
                    <a:pt x="704" y="642"/>
                  </a:cubicBezTo>
                  <a:cubicBezTo>
                    <a:pt x="704" y="642"/>
                    <a:pt x="753" y="242"/>
                    <a:pt x="401" y="72"/>
                  </a:cubicBezTo>
                  <a:cubicBezTo>
                    <a:pt x="350" y="49"/>
                    <a:pt x="280" y="1"/>
                    <a:pt x="204" y="1"/>
                  </a:cubicBezTo>
                  <a:close/>
                </a:path>
              </a:pathLst>
            </a:custGeom>
            <a:solidFill>
              <a:srgbClr val="5C2404"/>
            </a:solidFill>
            <a:ln>
              <a:noFill/>
            </a:ln>
          </p:spPr>
          <p:txBody>
            <a:bodyPr spcFirstLastPara="1" wrap="square" lIns="121900" tIns="121900" rIns="121900" bIns="121900" anchor="ctr" anchorCtr="0">
              <a:noAutofit/>
            </a:bodyPr>
            <a:lstStyle/>
            <a:p>
              <a:endParaRPr sz="2400"/>
            </a:p>
          </p:txBody>
        </p:sp>
        <p:sp>
          <p:nvSpPr>
            <p:cNvPr id="2080" name="Google Shape;2080;p47"/>
            <p:cNvSpPr/>
            <p:nvPr/>
          </p:nvSpPr>
          <p:spPr>
            <a:xfrm>
              <a:off x="7236727" y="2203360"/>
              <a:ext cx="16025" cy="24994"/>
            </a:xfrm>
            <a:custGeom>
              <a:avLst/>
              <a:gdLst/>
              <a:ahLst/>
              <a:cxnLst/>
              <a:rect l="l" t="t" r="r" b="b"/>
              <a:pathLst>
                <a:path w="134" h="209" extrusionOk="0">
                  <a:moveTo>
                    <a:pt x="17" y="0"/>
                  </a:moveTo>
                  <a:cubicBezTo>
                    <a:pt x="0" y="0"/>
                    <a:pt x="1" y="45"/>
                    <a:pt x="12" y="99"/>
                  </a:cubicBezTo>
                  <a:cubicBezTo>
                    <a:pt x="36" y="160"/>
                    <a:pt x="73" y="208"/>
                    <a:pt x="97" y="208"/>
                  </a:cubicBezTo>
                  <a:cubicBezTo>
                    <a:pt x="121" y="208"/>
                    <a:pt x="133" y="160"/>
                    <a:pt x="109" y="99"/>
                  </a:cubicBezTo>
                  <a:cubicBezTo>
                    <a:pt x="97" y="51"/>
                    <a:pt x="60" y="2"/>
                    <a:pt x="24" y="2"/>
                  </a:cubicBezTo>
                  <a:cubicBezTo>
                    <a:pt x="22" y="1"/>
                    <a:pt x="19" y="0"/>
                    <a:pt x="17" y="0"/>
                  </a:cubicBezTo>
                  <a:close/>
                </a:path>
              </a:pathLst>
            </a:custGeom>
            <a:solidFill>
              <a:srgbClr val="FFC087"/>
            </a:solidFill>
            <a:ln>
              <a:noFill/>
            </a:ln>
          </p:spPr>
          <p:txBody>
            <a:bodyPr spcFirstLastPara="1" wrap="square" lIns="121900" tIns="121900" rIns="121900" bIns="121900" anchor="ctr" anchorCtr="0">
              <a:noAutofit/>
            </a:bodyPr>
            <a:lstStyle/>
            <a:p>
              <a:endParaRPr sz="2400"/>
            </a:p>
          </p:txBody>
        </p:sp>
        <p:sp>
          <p:nvSpPr>
            <p:cNvPr id="2081" name="Google Shape;2081;p47"/>
            <p:cNvSpPr/>
            <p:nvPr/>
          </p:nvSpPr>
          <p:spPr>
            <a:xfrm>
              <a:off x="7241032" y="2210774"/>
              <a:ext cx="7415" cy="10285"/>
            </a:xfrm>
            <a:custGeom>
              <a:avLst/>
              <a:gdLst/>
              <a:ahLst/>
              <a:cxnLst/>
              <a:rect l="l" t="t" r="r" b="b"/>
              <a:pathLst>
                <a:path w="62" h="86" extrusionOk="0">
                  <a:moveTo>
                    <a:pt x="13" y="1"/>
                  </a:moveTo>
                  <a:cubicBezTo>
                    <a:pt x="0" y="1"/>
                    <a:pt x="0" y="25"/>
                    <a:pt x="13" y="49"/>
                  </a:cubicBezTo>
                  <a:cubicBezTo>
                    <a:pt x="24" y="73"/>
                    <a:pt x="37" y="86"/>
                    <a:pt x="49" y="86"/>
                  </a:cubicBezTo>
                  <a:cubicBezTo>
                    <a:pt x="61" y="86"/>
                    <a:pt x="61" y="62"/>
                    <a:pt x="49" y="37"/>
                  </a:cubicBezTo>
                  <a:cubicBezTo>
                    <a:pt x="37" y="13"/>
                    <a:pt x="13" y="1"/>
                    <a:pt x="13" y="1"/>
                  </a:cubicBezTo>
                  <a:close/>
                </a:path>
              </a:pathLst>
            </a:custGeom>
            <a:solidFill>
              <a:srgbClr val="FFAE78"/>
            </a:solidFill>
            <a:ln>
              <a:noFill/>
            </a:ln>
          </p:spPr>
          <p:txBody>
            <a:bodyPr spcFirstLastPara="1" wrap="square" lIns="121900" tIns="121900" rIns="121900" bIns="121900" anchor="ctr" anchorCtr="0">
              <a:noAutofit/>
            </a:bodyPr>
            <a:lstStyle/>
            <a:p>
              <a:endParaRPr sz="2400"/>
            </a:p>
          </p:txBody>
        </p:sp>
        <p:sp>
          <p:nvSpPr>
            <p:cNvPr id="2082" name="Google Shape;2082;p47"/>
            <p:cNvSpPr/>
            <p:nvPr/>
          </p:nvSpPr>
          <p:spPr>
            <a:xfrm>
              <a:off x="7268658" y="2218069"/>
              <a:ext cx="7295" cy="12318"/>
            </a:xfrm>
            <a:custGeom>
              <a:avLst/>
              <a:gdLst/>
              <a:ahLst/>
              <a:cxnLst/>
              <a:rect l="l" t="t" r="r" b="b"/>
              <a:pathLst>
                <a:path w="61" h="103" extrusionOk="0">
                  <a:moveTo>
                    <a:pt x="36" y="1"/>
                  </a:moveTo>
                  <a:cubicBezTo>
                    <a:pt x="12" y="1"/>
                    <a:pt x="0" y="12"/>
                    <a:pt x="0" y="37"/>
                  </a:cubicBezTo>
                  <a:cubicBezTo>
                    <a:pt x="0" y="61"/>
                    <a:pt x="12" y="85"/>
                    <a:pt x="36" y="98"/>
                  </a:cubicBezTo>
                  <a:cubicBezTo>
                    <a:pt x="39" y="101"/>
                    <a:pt x="43" y="102"/>
                    <a:pt x="46" y="102"/>
                  </a:cubicBezTo>
                  <a:cubicBezTo>
                    <a:pt x="54" y="102"/>
                    <a:pt x="60" y="91"/>
                    <a:pt x="60" y="73"/>
                  </a:cubicBezTo>
                  <a:cubicBezTo>
                    <a:pt x="60" y="49"/>
                    <a:pt x="49" y="12"/>
                    <a:pt x="36" y="1"/>
                  </a:cubicBezTo>
                  <a:close/>
                </a:path>
              </a:pathLst>
            </a:custGeom>
            <a:solidFill>
              <a:srgbClr val="272121"/>
            </a:solidFill>
            <a:ln>
              <a:noFill/>
            </a:ln>
          </p:spPr>
          <p:txBody>
            <a:bodyPr spcFirstLastPara="1" wrap="square" lIns="121900" tIns="121900" rIns="121900" bIns="121900" anchor="ctr" anchorCtr="0">
              <a:noAutofit/>
            </a:bodyPr>
            <a:lstStyle/>
            <a:p>
              <a:endParaRPr sz="2400"/>
            </a:p>
          </p:txBody>
        </p:sp>
        <p:sp>
          <p:nvSpPr>
            <p:cNvPr id="2083" name="Google Shape;2083;p47"/>
            <p:cNvSpPr/>
            <p:nvPr/>
          </p:nvSpPr>
          <p:spPr>
            <a:xfrm>
              <a:off x="7269973" y="2218069"/>
              <a:ext cx="2990" cy="5979"/>
            </a:xfrm>
            <a:custGeom>
              <a:avLst/>
              <a:gdLst/>
              <a:ahLst/>
              <a:cxnLst/>
              <a:rect l="l" t="t" r="r" b="b"/>
              <a:pathLst>
                <a:path w="25" h="50" extrusionOk="0">
                  <a:moveTo>
                    <a:pt x="13" y="1"/>
                  </a:moveTo>
                  <a:cubicBezTo>
                    <a:pt x="1" y="1"/>
                    <a:pt x="1" y="12"/>
                    <a:pt x="1" y="12"/>
                  </a:cubicBezTo>
                  <a:cubicBezTo>
                    <a:pt x="1" y="25"/>
                    <a:pt x="1" y="37"/>
                    <a:pt x="13" y="49"/>
                  </a:cubicBezTo>
                  <a:lnTo>
                    <a:pt x="25" y="37"/>
                  </a:lnTo>
                  <a:cubicBezTo>
                    <a:pt x="25" y="25"/>
                    <a:pt x="13" y="12"/>
                    <a:pt x="13" y="1"/>
                  </a:cubicBezTo>
                  <a:close/>
                </a:path>
              </a:pathLst>
            </a:custGeom>
            <a:solidFill>
              <a:srgbClr val="FDFDFD"/>
            </a:solidFill>
            <a:ln>
              <a:noFill/>
            </a:ln>
          </p:spPr>
          <p:txBody>
            <a:bodyPr spcFirstLastPara="1" wrap="square" lIns="121900" tIns="121900" rIns="121900" bIns="121900" anchor="ctr" anchorCtr="0">
              <a:noAutofit/>
            </a:bodyPr>
            <a:lstStyle/>
            <a:p>
              <a:endParaRPr sz="2400"/>
            </a:p>
          </p:txBody>
        </p:sp>
        <p:sp>
          <p:nvSpPr>
            <p:cNvPr id="2084" name="Google Shape;2084;p47"/>
            <p:cNvSpPr/>
            <p:nvPr/>
          </p:nvSpPr>
          <p:spPr>
            <a:xfrm>
              <a:off x="7274398" y="2254306"/>
              <a:ext cx="20450" cy="19134"/>
            </a:xfrm>
            <a:custGeom>
              <a:avLst/>
              <a:gdLst/>
              <a:ahLst/>
              <a:cxnLst/>
              <a:rect l="l" t="t" r="r" b="b"/>
              <a:pathLst>
                <a:path w="171" h="160" extrusionOk="0">
                  <a:moveTo>
                    <a:pt x="1" y="1"/>
                  </a:moveTo>
                  <a:lnTo>
                    <a:pt x="1" y="37"/>
                  </a:lnTo>
                  <a:cubicBezTo>
                    <a:pt x="12" y="73"/>
                    <a:pt x="49" y="122"/>
                    <a:pt x="85" y="146"/>
                  </a:cubicBezTo>
                  <a:cubicBezTo>
                    <a:pt x="99" y="156"/>
                    <a:pt x="113" y="160"/>
                    <a:pt x="126" y="160"/>
                  </a:cubicBezTo>
                  <a:cubicBezTo>
                    <a:pt x="146" y="160"/>
                    <a:pt x="163" y="149"/>
                    <a:pt x="170" y="135"/>
                  </a:cubicBezTo>
                  <a:lnTo>
                    <a:pt x="170" y="98"/>
                  </a:lnTo>
                  <a:lnTo>
                    <a:pt x="1" y="1"/>
                  </a:lnTo>
                  <a:close/>
                </a:path>
              </a:pathLst>
            </a:custGeom>
            <a:solidFill>
              <a:srgbClr val="272121"/>
            </a:solidFill>
            <a:ln>
              <a:noFill/>
            </a:ln>
          </p:spPr>
          <p:txBody>
            <a:bodyPr spcFirstLastPara="1" wrap="square" lIns="121900" tIns="121900" rIns="121900" bIns="121900" anchor="ctr" anchorCtr="0">
              <a:noAutofit/>
            </a:bodyPr>
            <a:lstStyle/>
            <a:p>
              <a:endParaRPr sz="2400"/>
            </a:p>
          </p:txBody>
        </p:sp>
        <p:sp>
          <p:nvSpPr>
            <p:cNvPr id="2085" name="Google Shape;2085;p47"/>
            <p:cNvSpPr/>
            <p:nvPr/>
          </p:nvSpPr>
          <p:spPr>
            <a:xfrm>
              <a:off x="7274398" y="2254306"/>
              <a:ext cx="20450" cy="13274"/>
            </a:xfrm>
            <a:custGeom>
              <a:avLst/>
              <a:gdLst/>
              <a:ahLst/>
              <a:cxnLst/>
              <a:rect l="l" t="t" r="r" b="b"/>
              <a:pathLst>
                <a:path w="171" h="111" extrusionOk="0">
                  <a:moveTo>
                    <a:pt x="1" y="1"/>
                  </a:moveTo>
                  <a:cubicBezTo>
                    <a:pt x="1" y="13"/>
                    <a:pt x="12" y="13"/>
                    <a:pt x="12" y="13"/>
                  </a:cubicBezTo>
                  <a:cubicBezTo>
                    <a:pt x="12" y="37"/>
                    <a:pt x="49" y="62"/>
                    <a:pt x="85" y="86"/>
                  </a:cubicBezTo>
                  <a:cubicBezTo>
                    <a:pt x="122" y="110"/>
                    <a:pt x="158" y="110"/>
                    <a:pt x="170" y="110"/>
                  </a:cubicBezTo>
                  <a:lnTo>
                    <a:pt x="170" y="98"/>
                  </a:lnTo>
                  <a:lnTo>
                    <a:pt x="1" y="1"/>
                  </a:lnTo>
                  <a:close/>
                </a:path>
              </a:pathLst>
            </a:custGeom>
            <a:solidFill>
              <a:srgbClr val="FDFDFD"/>
            </a:solidFill>
            <a:ln>
              <a:noFill/>
            </a:ln>
          </p:spPr>
          <p:txBody>
            <a:bodyPr spcFirstLastPara="1" wrap="square" lIns="121900" tIns="121900" rIns="121900" bIns="121900" anchor="ctr" anchorCtr="0">
              <a:noAutofit/>
            </a:bodyPr>
            <a:lstStyle/>
            <a:p>
              <a:endParaRPr sz="2400"/>
            </a:p>
          </p:txBody>
        </p:sp>
        <p:sp>
          <p:nvSpPr>
            <p:cNvPr id="2086" name="Google Shape;2086;p47"/>
            <p:cNvSpPr/>
            <p:nvPr/>
          </p:nvSpPr>
          <p:spPr>
            <a:xfrm>
              <a:off x="7280258" y="2230507"/>
              <a:ext cx="11002" cy="24875"/>
            </a:xfrm>
            <a:custGeom>
              <a:avLst/>
              <a:gdLst/>
              <a:ahLst/>
              <a:cxnLst/>
              <a:rect l="l" t="t" r="r" b="b"/>
              <a:pathLst>
                <a:path w="92" h="208" extrusionOk="0">
                  <a:moveTo>
                    <a:pt x="32" y="1"/>
                  </a:moveTo>
                  <a:cubicBezTo>
                    <a:pt x="19" y="1"/>
                    <a:pt x="12" y="12"/>
                    <a:pt x="12" y="30"/>
                  </a:cubicBezTo>
                  <a:cubicBezTo>
                    <a:pt x="12" y="78"/>
                    <a:pt x="0" y="91"/>
                    <a:pt x="0" y="139"/>
                  </a:cubicBezTo>
                  <a:cubicBezTo>
                    <a:pt x="0" y="164"/>
                    <a:pt x="24" y="188"/>
                    <a:pt x="49" y="200"/>
                  </a:cubicBezTo>
                  <a:cubicBezTo>
                    <a:pt x="59" y="205"/>
                    <a:pt x="69" y="208"/>
                    <a:pt x="76" y="208"/>
                  </a:cubicBezTo>
                  <a:cubicBezTo>
                    <a:pt x="87" y="208"/>
                    <a:pt x="92" y="202"/>
                    <a:pt x="85" y="188"/>
                  </a:cubicBezTo>
                  <a:lnTo>
                    <a:pt x="85" y="78"/>
                  </a:lnTo>
                  <a:cubicBezTo>
                    <a:pt x="85" y="54"/>
                    <a:pt x="73" y="18"/>
                    <a:pt x="49" y="5"/>
                  </a:cubicBezTo>
                  <a:cubicBezTo>
                    <a:pt x="42" y="2"/>
                    <a:pt x="37" y="1"/>
                    <a:pt x="32" y="1"/>
                  </a:cubicBezTo>
                  <a:close/>
                </a:path>
              </a:pathLst>
            </a:custGeom>
            <a:solidFill>
              <a:srgbClr val="FFAE78"/>
            </a:solidFill>
            <a:ln>
              <a:noFill/>
            </a:ln>
          </p:spPr>
          <p:txBody>
            <a:bodyPr spcFirstLastPara="1" wrap="square" lIns="121900" tIns="121900" rIns="121900" bIns="121900" anchor="ctr" anchorCtr="0">
              <a:noAutofit/>
            </a:bodyPr>
            <a:lstStyle/>
            <a:p>
              <a:endParaRPr sz="2400"/>
            </a:p>
          </p:txBody>
        </p:sp>
        <p:sp>
          <p:nvSpPr>
            <p:cNvPr id="2087" name="Google Shape;2087;p47"/>
            <p:cNvSpPr/>
            <p:nvPr/>
          </p:nvSpPr>
          <p:spPr>
            <a:xfrm>
              <a:off x="7262798" y="2206469"/>
              <a:ext cx="17580" cy="13155"/>
            </a:xfrm>
            <a:custGeom>
              <a:avLst/>
              <a:gdLst/>
              <a:ahLst/>
              <a:cxnLst/>
              <a:rect l="l" t="t" r="r" b="b"/>
              <a:pathLst>
                <a:path w="147" h="110" extrusionOk="0">
                  <a:moveTo>
                    <a:pt x="12" y="1"/>
                  </a:moveTo>
                  <a:cubicBezTo>
                    <a:pt x="12" y="1"/>
                    <a:pt x="1" y="1"/>
                    <a:pt x="1" y="12"/>
                  </a:cubicBezTo>
                  <a:cubicBezTo>
                    <a:pt x="1" y="25"/>
                    <a:pt x="12" y="37"/>
                    <a:pt x="12" y="37"/>
                  </a:cubicBezTo>
                  <a:lnTo>
                    <a:pt x="122" y="109"/>
                  </a:lnTo>
                  <a:cubicBezTo>
                    <a:pt x="134" y="109"/>
                    <a:pt x="146" y="109"/>
                    <a:pt x="146" y="98"/>
                  </a:cubicBezTo>
                  <a:cubicBezTo>
                    <a:pt x="146" y="85"/>
                    <a:pt x="134" y="73"/>
                    <a:pt x="122" y="61"/>
                  </a:cubicBezTo>
                  <a:lnTo>
                    <a:pt x="12" y="1"/>
                  </a:lnTo>
                  <a:close/>
                </a:path>
              </a:pathLst>
            </a:custGeom>
            <a:solidFill>
              <a:srgbClr val="702A08"/>
            </a:solidFill>
            <a:ln>
              <a:noFill/>
            </a:ln>
          </p:spPr>
          <p:txBody>
            <a:bodyPr spcFirstLastPara="1" wrap="square" lIns="121900" tIns="121900" rIns="121900" bIns="121900" anchor="ctr" anchorCtr="0">
              <a:noAutofit/>
            </a:bodyPr>
            <a:lstStyle/>
            <a:p>
              <a:endParaRPr sz="2400"/>
            </a:p>
          </p:txBody>
        </p:sp>
        <p:sp>
          <p:nvSpPr>
            <p:cNvPr id="2088" name="Google Shape;2088;p47"/>
            <p:cNvSpPr/>
            <p:nvPr/>
          </p:nvSpPr>
          <p:spPr>
            <a:xfrm>
              <a:off x="7290304" y="2222375"/>
              <a:ext cx="17580" cy="13274"/>
            </a:xfrm>
            <a:custGeom>
              <a:avLst/>
              <a:gdLst/>
              <a:ahLst/>
              <a:cxnLst/>
              <a:rect l="l" t="t" r="r" b="b"/>
              <a:pathLst>
                <a:path w="147" h="111" extrusionOk="0">
                  <a:moveTo>
                    <a:pt x="13" y="1"/>
                  </a:moveTo>
                  <a:cubicBezTo>
                    <a:pt x="13" y="1"/>
                    <a:pt x="1" y="1"/>
                    <a:pt x="1" y="13"/>
                  </a:cubicBezTo>
                  <a:cubicBezTo>
                    <a:pt x="1" y="25"/>
                    <a:pt x="13" y="37"/>
                    <a:pt x="13" y="37"/>
                  </a:cubicBezTo>
                  <a:lnTo>
                    <a:pt x="135" y="110"/>
                  </a:lnTo>
                  <a:cubicBezTo>
                    <a:pt x="135" y="110"/>
                    <a:pt x="146" y="110"/>
                    <a:pt x="146" y="98"/>
                  </a:cubicBezTo>
                  <a:cubicBezTo>
                    <a:pt x="146" y="86"/>
                    <a:pt x="135" y="73"/>
                    <a:pt x="135" y="62"/>
                  </a:cubicBezTo>
                  <a:lnTo>
                    <a:pt x="13" y="1"/>
                  </a:lnTo>
                  <a:close/>
                </a:path>
              </a:pathLst>
            </a:custGeom>
            <a:solidFill>
              <a:srgbClr val="702A08"/>
            </a:solidFill>
            <a:ln>
              <a:noFill/>
            </a:ln>
          </p:spPr>
          <p:txBody>
            <a:bodyPr spcFirstLastPara="1" wrap="square" lIns="121900" tIns="121900" rIns="121900" bIns="121900" anchor="ctr" anchorCtr="0">
              <a:noAutofit/>
            </a:bodyPr>
            <a:lstStyle/>
            <a:p>
              <a:endParaRPr sz="2400"/>
            </a:p>
          </p:txBody>
        </p:sp>
        <p:sp>
          <p:nvSpPr>
            <p:cNvPr id="2089" name="Google Shape;2089;p47"/>
            <p:cNvSpPr/>
            <p:nvPr/>
          </p:nvSpPr>
          <p:spPr>
            <a:xfrm>
              <a:off x="7294729" y="2233497"/>
              <a:ext cx="8850" cy="11361"/>
            </a:xfrm>
            <a:custGeom>
              <a:avLst/>
              <a:gdLst/>
              <a:ahLst/>
              <a:cxnLst/>
              <a:rect l="l" t="t" r="r" b="b"/>
              <a:pathLst>
                <a:path w="74" h="95" extrusionOk="0">
                  <a:moveTo>
                    <a:pt x="25" y="0"/>
                  </a:moveTo>
                  <a:cubicBezTo>
                    <a:pt x="14" y="0"/>
                    <a:pt x="0" y="11"/>
                    <a:pt x="0" y="29"/>
                  </a:cubicBezTo>
                  <a:cubicBezTo>
                    <a:pt x="0" y="53"/>
                    <a:pt x="25" y="90"/>
                    <a:pt x="36" y="90"/>
                  </a:cubicBezTo>
                  <a:cubicBezTo>
                    <a:pt x="40" y="93"/>
                    <a:pt x="44" y="95"/>
                    <a:pt x="48" y="95"/>
                  </a:cubicBezTo>
                  <a:cubicBezTo>
                    <a:pt x="60" y="95"/>
                    <a:pt x="73" y="84"/>
                    <a:pt x="73" y="66"/>
                  </a:cubicBezTo>
                  <a:cubicBezTo>
                    <a:pt x="73" y="42"/>
                    <a:pt x="49" y="17"/>
                    <a:pt x="36" y="5"/>
                  </a:cubicBezTo>
                  <a:cubicBezTo>
                    <a:pt x="33" y="2"/>
                    <a:pt x="29" y="0"/>
                    <a:pt x="25" y="0"/>
                  </a:cubicBezTo>
                  <a:close/>
                </a:path>
              </a:pathLst>
            </a:custGeom>
            <a:solidFill>
              <a:srgbClr val="272121"/>
            </a:solidFill>
            <a:ln>
              <a:noFill/>
            </a:ln>
          </p:spPr>
          <p:txBody>
            <a:bodyPr spcFirstLastPara="1" wrap="square" lIns="121900" tIns="121900" rIns="121900" bIns="121900" anchor="ctr" anchorCtr="0">
              <a:noAutofit/>
            </a:bodyPr>
            <a:lstStyle/>
            <a:p>
              <a:endParaRPr sz="2400"/>
            </a:p>
          </p:txBody>
        </p:sp>
        <p:sp>
          <p:nvSpPr>
            <p:cNvPr id="2090" name="Google Shape;2090;p47"/>
            <p:cNvSpPr/>
            <p:nvPr/>
          </p:nvSpPr>
          <p:spPr>
            <a:xfrm>
              <a:off x="7296164" y="2233975"/>
              <a:ext cx="2990" cy="4544"/>
            </a:xfrm>
            <a:custGeom>
              <a:avLst/>
              <a:gdLst/>
              <a:ahLst/>
              <a:cxnLst/>
              <a:rect l="l" t="t" r="r" b="b"/>
              <a:pathLst>
                <a:path w="25" h="38" extrusionOk="0">
                  <a:moveTo>
                    <a:pt x="13" y="1"/>
                  </a:moveTo>
                  <a:cubicBezTo>
                    <a:pt x="0" y="1"/>
                    <a:pt x="0" y="1"/>
                    <a:pt x="0" y="13"/>
                  </a:cubicBezTo>
                  <a:cubicBezTo>
                    <a:pt x="0" y="25"/>
                    <a:pt x="0" y="38"/>
                    <a:pt x="13" y="38"/>
                  </a:cubicBezTo>
                  <a:cubicBezTo>
                    <a:pt x="24" y="38"/>
                    <a:pt x="24" y="38"/>
                    <a:pt x="24" y="25"/>
                  </a:cubicBezTo>
                  <a:cubicBezTo>
                    <a:pt x="24" y="13"/>
                    <a:pt x="24" y="1"/>
                    <a:pt x="13" y="1"/>
                  </a:cubicBezTo>
                  <a:close/>
                </a:path>
              </a:pathLst>
            </a:custGeom>
            <a:solidFill>
              <a:srgbClr val="FDFDFD"/>
            </a:solidFill>
            <a:ln>
              <a:noFill/>
            </a:ln>
          </p:spPr>
          <p:txBody>
            <a:bodyPr spcFirstLastPara="1" wrap="square" lIns="121900" tIns="121900" rIns="121900" bIns="121900" anchor="ctr" anchorCtr="0">
              <a:noAutofit/>
            </a:bodyPr>
            <a:lstStyle/>
            <a:p>
              <a:endParaRPr sz="2400"/>
            </a:p>
          </p:txBody>
        </p:sp>
        <p:sp>
          <p:nvSpPr>
            <p:cNvPr id="2091" name="Google Shape;2091;p47"/>
            <p:cNvSpPr/>
            <p:nvPr/>
          </p:nvSpPr>
          <p:spPr>
            <a:xfrm>
              <a:off x="7220702" y="2174538"/>
              <a:ext cx="23320" cy="14590"/>
            </a:xfrm>
            <a:custGeom>
              <a:avLst/>
              <a:gdLst/>
              <a:ahLst/>
              <a:cxnLst/>
              <a:rect l="l" t="t" r="r" b="b"/>
              <a:pathLst>
                <a:path w="195" h="122" extrusionOk="0">
                  <a:moveTo>
                    <a:pt x="0" y="1"/>
                  </a:moveTo>
                  <a:lnTo>
                    <a:pt x="0" y="37"/>
                  </a:lnTo>
                  <a:lnTo>
                    <a:pt x="146" y="122"/>
                  </a:lnTo>
                  <a:cubicBezTo>
                    <a:pt x="155" y="113"/>
                    <a:pt x="163" y="105"/>
                    <a:pt x="176" y="105"/>
                  </a:cubicBezTo>
                  <a:cubicBezTo>
                    <a:pt x="181" y="105"/>
                    <a:pt x="187" y="106"/>
                    <a:pt x="194" y="109"/>
                  </a:cubicBezTo>
                  <a:lnTo>
                    <a:pt x="0" y="1"/>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92" name="Google Shape;2092;p47"/>
            <p:cNvSpPr/>
            <p:nvPr/>
          </p:nvSpPr>
          <p:spPr>
            <a:xfrm>
              <a:off x="7251198" y="2141172"/>
              <a:ext cx="66851" cy="85746"/>
            </a:xfrm>
            <a:custGeom>
              <a:avLst/>
              <a:gdLst/>
              <a:ahLst/>
              <a:cxnLst/>
              <a:rect l="l" t="t" r="r" b="b"/>
              <a:pathLst>
                <a:path w="559" h="717" extrusionOk="0">
                  <a:moveTo>
                    <a:pt x="0" y="0"/>
                  </a:moveTo>
                  <a:lnTo>
                    <a:pt x="0" y="388"/>
                  </a:lnTo>
                  <a:lnTo>
                    <a:pt x="559" y="716"/>
                  </a:lnTo>
                  <a:lnTo>
                    <a:pt x="559" y="704"/>
                  </a:lnTo>
                  <a:cubicBezTo>
                    <a:pt x="546" y="461"/>
                    <a:pt x="364" y="183"/>
                    <a:pt x="146" y="61"/>
                  </a:cubicBezTo>
                  <a:cubicBezTo>
                    <a:pt x="98" y="24"/>
                    <a:pt x="49" y="13"/>
                    <a:pt x="0" y="0"/>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93" name="Google Shape;2093;p47"/>
            <p:cNvSpPr/>
            <p:nvPr/>
          </p:nvSpPr>
          <p:spPr>
            <a:xfrm>
              <a:off x="7259928" y="2170711"/>
              <a:ext cx="47956" cy="36236"/>
            </a:xfrm>
            <a:custGeom>
              <a:avLst/>
              <a:gdLst/>
              <a:ahLst/>
              <a:cxnLst/>
              <a:rect l="l" t="t" r="r" b="b"/>
              <a:pathLst>
                <a:path w="401" h="303" extrusionOk="0">
                  <a:moveTo>
                    <a:pt x="35" y="1"/>
                  </a:moveTo>
                  <a:cubicBezTo>
                    <a:pt x="22" y="1"/>
                    <a:pt x="12" y="9"/>
                    <a:pt x="12" y="33"/>
                  </a:cubicBezTo>
                  <a:cubicBezTo>
                    <a:pt x="0" y="69"/>
                    <a:pt x="36" y="117"/>
                    <a:pt x="73" y="141"/>
                  </a:cubicBezTo>
                  <a:cubicBezTo>
                    <a:pt x="122" y="190"/>
                    <a:pt x="182" y="238"/>
                    <a:pt x="230" y="263"/>
                  </a:cubicBezTo>
                  <a:cubicBezTo>
                    <a:pt x="270" y="283"/>
                    <a:pt x="310" y="303"/>
                    <a:pt x="344" y="303"/>
                  </a:cubicBezTo>
                  <a:cubicBezTo>
                    <a:pt x="351" y="303"/>
                    <a:pt x="358" y="302"/>
                    <a:pt x="364" y="300"/>
                  </a:cubicBezTo>
                  <a:cubicBezTo>
                    <a:pt x="389" y="300"/>
                    <a:pt x="400" y="275"/>
                    <a:pt x="400" y="238"/>
                  </a:cubicBezTo>
                  <a:cubicBezTo>
                    <a:pt x="400" y="227"/>
                    <a:pt x="389" y="190"/>
                    <a:pt x="376" y="166"/>
                  </a:cubicBezTo>
                  <a:cubicBezTo>
                    <a:pt x="364" y="141"/>
                    <a:pt x="352" y="117"/>
                    <a:pt x="327" y="105"/>
                  </a:cubicBezTo>
                  <a:lnTo>
                    <a:pt x="279" y="57"/>
                  </a:lnTo>
                  <a:cubicBezTo>
                    <a:pt x="243" y="44"/>
                    <a:pt x="206" y="33"/>
                    <a:pt x="182" y="33"/>
                  </a:cubicBezTo>
                  <a:cubicBezTo>
                    <a:pt x="146" y="20"/>
                    <a:pt x="97" y="8"/>
                    <a:pt x="60" y="8"/>
                  </a:cubicBezTo>
                  <a:cubicBezTo>
                    <a:pt x="51" y="4"/>
                    <a:pt x="43" y="1"/>
                    <a:pt x="35" y="1"/>
                  </a:cubicBezTo>
                  <a:close/>
                </a:path>
              </a:pathLst>
            </a:custGeom>
            <a:solidFill>
              <a:srgbClr val="FF2851"/>
            </a:solidFill>
            <a:ln>
              <a:noFill/>
            </a:ln>
          </p:spPr>
          <p:txBody>
            <a:bodyPr spcFirstLastPara="1" wrap="square" lIns="121900" tIns="121900" rIns="121900" bIns="121900" anchor="ctr" anchorCtr="0">
              <a:noAutofit/>
            </a:bodyPr>
            <a:lstStyle/>
            <a:p>
              <a:endParaRPr sz="2400"/>
            </a:p>
          </p:txBody>
        </p:sp>
        <p:sp>
          <p:nvSpPr>
            <p:cNvPr id="2094" name="Google Shape;2094;p47"/>
            <p:cNvSpPr/>
            <p:nvPr/>
          </p:nvSpPr>
          <p:spPr>
            <a:xfrm>
              <a:off x="7220702" y="2167243"/>
              <a:ext cx="97346" cy="66851"/>
            </a:xfrm>
            <a:custGeom>
              <a:avLst/>
              <a:gdLst/>
              <a:ahLst/>
              <a:cxnLst/>
              <a:rect l="l" t="t" r="r" b="b"/>
              <a:pathLst>
                <a:path w="814" h="559" extrusionOk="0">
                  <a:moveTo>
                    <a:pt x="0" y="0"/>
                  </a:moveTo>
                  <a:lnTo>
                    <a:pt x="0" y="25"/>
                  </a:lnTo>
                  <a:lnTo>
                    <a:pt x="0" y="98"/>
                  </a:lnTo>
                  <a:lnTo>
                    <a:pt x="814" y="559"/>
                  </a:lnTo>
                  <a:lnTo>
                    <a:pt x="814" y="498"/>
                  </a:lnTo>
                  <a:lnTo>
                    <a:pt x="814" y="474"/>
                  </a:lnTo>
                  <a:lnTo>
                    <a:pt x="0" y="0"/>
                  </a:lnTo>
                  <a:close/>
                </a:path>
              </a:pathLst>
            </a:custGeom>
            <a:solidFill>
              <a:srgbClr val="FFAB00"/>
            </a:solidFill>
            <a:ln>
              <a:noFill/>
            </a:ln>
          </p:spPr>
          <p:txBody>
            <a:bodyPr spcFirstLastPara="1" wrap="square" lIns="121900" tIns="121900" rIns="121900" bIns="121900" anchor="ctr" anchorCtr="0">
              <a:noAutofit/>
            </a:bodyPr>
            <a:lstStyle/>
            <a:p>
              <a:endParaRPr sz="2400"/>
            </a:p>
          </p:txBody>
        </p:sp>
        <p:sp>
          <p:nvSpPr>
            <p:cNvPr id="2095" name="Google Shape;2095;p47"/>
            <p:cNvSpPr/>
            <p:nvPr/>
          </p:nvSpPr>
          <p:spPr>
            <a:xfrm>
              <a:off x="7307764" y="2218906"/>
              <a:ext cx="36475" cy="29778"/>
            </a:xfrm>
            <a:custGeom>
              <a:avLst/>
              <a:gdLst/>
              <a:ahLst/>
              <a:cxnLst/>
              <a:rect l="l" t="t" r="r" b="b"/>
              <a:pathLst>
                <a:path w="305" h="249" extrusionOk="0">
                  <a:moveTo>
                    <a:pt x="14" y="1"/>
                  </a:moveTo>
                  <a:cubicBezTo>
                    <a:pt x="7" y="1"/>
                    <a:pt x="0" y="9"/>
                    <a:pt x="0" y="18"/>
                  </a:cubicBezTo>
                  <a:lnTo>
                    <a:pt x="0" y="54"/>
                  </a:lnTo>
                  <a:cubicBezTo>
                    <a:pt x="0" y="66"/>
                    <a:pt x="13" y="91"/>
                    <a:pt x="24" y="102"/>
                  </a:cubicBezTo>
                  <a:lnTo>
                    <a:pt x="86" y="127"/>
                  </a:lnTo>
                  <a:lnTo>
                    <a:pt x="219" y="212"/>
                  </a:lnTo>
                  <a:lnTo>
                    <a:pt x="280" y="248"/>
                  </a:lnTo>
                  <a:cubicBezTo>
                    <a:pt x="291" y="248"/>
                    <a:pt x="304" y="248"/>
                    <a:pt x="304" y="224"/>
                  </a:cubicBezTo>
                  <a:lnTo>
                    <a:pt x="304" y="199"/>
                  </a:lnTo>
                  <a:cubicBezTo>
                    <a:pt x="304" y="175"/>
                    <a:pt x="291" y="164"/>
                    <a:pt x="280" y="151"/>
                  </a:cubicBezTo>
                  <a:lnTo>
                    <a:pt x="219" y="115"/>
                  </a:lnTo>
                  <a:lnTo>
                    <a:pt x="86" y="42"/>
                  </a:lnTo>
                  <a:lnTo>
                    <a:pt x="24" y="5"/>
                  </a:lnTo>
                  <a:cubicBezTo>
                    <a:pt x="21" y="2"/>
                    <a:pt x="18" y="1"/>
                    <a:pt x="14" y="1"/>
                  </a:cubicBezTo>
                  <a:close/>
                </a:path>
              </a:pathLst>
            </a:custGeom>
            <a:solidFill>
              <a:srgbClr val="FF5716"/>
            </a:solidFill>
            <a:ln>
              <a:noFill/>
            </a:ln>
          </p:spPr>
          <p:txBody>
            <a:bodyPr spcFirstLastPara="1" wrap="square" lIns="121900" tIns="121900" rIns="121900" bIns="121900" anchor="ctr" anchorCtr="0">
              <a:noAutofit/>
            </a:bodyPr>
            <a:lstStyle/>
            <a:p>
              <a:endParaRPr sz="2400"/>
            </a:p>
          </p:txBody>
        </p:sp>
        <p:sp>
          <p:nvSpPr>
            <p:cNvPr id="2096" name="Google Shape;2096;p47"/>
            <p:cNvSpPr/>
            <p:nvPr/>
          </p:nvSpPr>
          <p:spPr>
            <a:xfrm>
              <a:off x="7255503" y="2289107"/>
              <a:ext cx="29180" cy="43650"/>
            </a:xfrm>
            <a:custGeom>
              <a:avLst/>
              <a:gdLst/>
              <a:ahLst/>
              <a:cxnLst/>
              <a:rect l="l" t="t" r="r" b="b"/>
              <a:pathLst>
                <a:path w="244" h="365" extrusionOk="0">
                  <a:moveTo>
                    <a:pt x="0" y="1"/>
                  </a:moveTo>
                  <a:lnTo>
                    <a:pt x="0" y="232"/>
                  </a:lnTo>
                  <a:lnTo>
                    <a:pt x="243" y="365"/>
                  </a:lnTo>
                  <a:lnTo>
                    <a:pt x="243" y="135"/>
                  </a:lnTo>
                  <a:lnTo>
                    <a:pt x="0" y="1"/>
                  </a:lnTo>
                  <a:close/>
                </a:path>
              </a:pathLst>
            </a:custGeom>
            <a:solidFill>
              <a:srgbClr val="FFAB00"/>
            </a:solidFill>
            <a:ln>
              <a:noFill/>
            </a:ln>
          </p:spPr>
          <p:txBody>
            <a:bodyPr spcFirstLastPara="1" wrap="square" lIns="121900" tIns="121900" rIns="121900" bIns="121900" anchor="ctr" anchorCtr="0">
              <a:noAutofit/>
            </a:bodyPr>
            <a:lstStyle/>
            <a:p>
              <a:endParaRPr sz="2400"/>
            </a:p>
          </p:txBody>
        </p:sp>
        <p:sp>
          <p:nvSpPr>
            <p:cNvPr id="2097" name="Google Shape;2097;p47"/>
            <p:cNvSpPr/>
            <p:nvPr/>
          </p:nvSpPr>
          <p:spPr>
            <a:xfrm>
              <a:off x="7248327" y="2270331"/>
              <a:ext cx="23320" cy="33485"/>
            </a:xfrm>
            <a:custGeom>
              <a:avLst/>
              <a:gdLst/>
              <a:ahLst/>
              <a:cxnLst/>
              <a:rect l="l" t="t" r="r" b="b"/>
              <a:pathLst>
                <a:path w="195" h="280" extrusionOk="0">
                  <a:moveTo>
                    <a:pt x="0" y="1"/>
                  </a:moveTo>
                  <a:lnTo>
                    <a:pt x="60" y="279"/>
                  </a:lnTo>
                  <a:lnTo>
                    <a:pt x="133" y="255"/>
                  </a:lnTo>
                  <a:cubicBezTo>
                    <a:pt x="157" y="243"/>
                    <a:pt x="194" y="231"/>
                    <a:pt x="194" y="231"/>
                  </a:cubicBezTo>
                  <a:cubicBezTo>
                    <a:pt x="194" y="206"/>
                    <a:pt x="97" y="182"/>
                    <a:pt x="60" y="25"/>
                  </a:cubicBezTo>
                  <a:lnTo>
                    <a:pt x="0" y="1"/>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98" name="Google Shape;2098;p47"/>
            <p:cNvSpPr/>
            <p:nvPr/>
          </p:nvSpPr>
          <p:spPr>
            <a:xfrm>
              <a:off x="7271528" y="2292097"/>
              <a:ext cx="21765" cy="32050"/>
            </a:xfrm>
            <a:custGeom>
              <a:avLst/>
              <a:gdLst/>
              <a:ahLst/>
              <a:cxnLst/>
              <a:rect l="l" t="t" r="r" b="b"/>
              <a:pathLst>
                <a:path w="182" h="268" extrusionOk="0">
                  <a:moveTo>
                    <a:pt x="122" y="0"/>
                  </a:moveTo>
                  <a:cubicBezTo>
                    <a:pt x="107" y="45"/>
                    <a:pt x="82" y="58"/>
                    <a:pt x="60" y="58"/>
                  </a:cubicBezTo>
                  <a:cubicBezTo>
                    <a:pt x="46" y="58"/>
                    <a:pt x="34" y="53"/>
                    <a:pt x="25" y="49"/>
                  </a:cubicBezTo>
                  <a:cubicBezTo>
                    <a:pt x="8" y="49"/>
                    <a:pt x="3" y="43"/>
                    <a:pt x="1" y="43"/>
                  </a:cubicBezTo>
                  <a:cubicBezTo>
                    <a:pt x="0" y="43"/>
                    <a:pt x="0" y="45"/>
                    <a:pt x="0" y="49"/>
                  </a:cubicBezTo>
                  <a:cubicBezTo>
                    <a:pt x="0" y="61"/>
                    <a:pt x="133" y="267"/>
                    <a:pt x="133" y="267"/>
                  </a:cubicBezTo>
                  <a:lnTo>
                    <a:pt x="182" y="49"/>
                  </a:lnTo>
                  <a:lnTo>
                    <a:pt x="122" y="0"/>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099" name="Google Shape;2099;p47"/>
            <p:cNvSpPr/>
            <p:nvPr/>
          </p:nvSpPr>
          <p:spPr>
            <a:xfrm>
              <a:off x="7264233" y="2319124"/>
              <a:ext cx="11720" cy="14231"/>
            </a:xfrm>
            <a:custGeom>
              <a:avLst/>
              <a:gdLst/>
              <a:ahLst/>
              <a:cxnLst/>
              <a:rect l="l" t="t" r="r" b="b"/>
              <a:pathLst>
                <a:path w="98" h="119" extrusionOk="0">
                  <a:moveTo>
                    <a:pt x="30" y="0"/>
                  </a:moveTo>
                  <a:cubicBezTo>
                    <a:pt x="13" y="0"/>
                    <a:pt x="0" y="12"/>
                    <a:pt x="0" y="29"/>
                  </a:cubicBezTo>
                  <a:cubicBezTo>
                    <a:pt x="0" y="65"/>
                    <a:pt x="24" y="102"/>
                    <a:pt x="49" y="114"/>
                  </a:cubicBezTo>
                  <a:cubicBezTo>
                    <a:pt x="55" y="117"/>
                    <a:pt x="62" y="119"/>
                    <a:pt x="68" y="119"/>
                  </a:cubicBezTo>
                  <a:cubicBezTo>
                    <a:pt x="84" y="119"/>
                    <a:pt x="97" y="107"/>
                    <a:pt x="97" y="90"/>
                  </a:cubicBezTo>
                  <a:cubicBezTo>
                    <a:pt x="97" y="54"/>
                    <a:pt x="73" y="29"/>
                    <a:pt x="49" y="5"/>
                  </a:cubicBezTo>
                  <a:cubicBezTo>
                    <a:pt x="42" y="2"/>
                    <a:pt x="36" y="0"/>
                    <a:pt x="3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100" name="Google Shape;2100;p47"/>
            <p:cNvSpPr/>
            <p:nvPr/>
          </p:nvSpPr>
          <p:spPr>
            <a:xfrm>
              <a:off x="7264233" y="2384421"/>
              <a:ext cx="11720" cy="14231"/>
            </a:xfrm>
            <a:custGeom>
              <a:avLst/>
              <a:gdLst/>
              <a:ahLst/>
              <a:cxnLst/>
              <a:rect l="l" t="t" r="r" b="b"/>
              <a:pathLst>
                <a:path w="98" h="119" extrusionOk="0">
                  <a:moveTo>
                    <a:pt x="30" y="0"/>
                  </a:moveTo>
                  <a:cubicBezTo>
                    <a:pt x="13" y="0"/>
                    <a:pt x="0" y="11"/>
                    <a:pt x="0" y="29"/>
                  </a:cubicBezTo>
                  <a:cubicBezTo>
                    <a:pt x="0" y="66"/>
                    <a:pt x="24" y="102"/>
                    <a:pt x="49" y="114"/>
                  </a:cubicBezTo>
                  <a:cubicBezTo>
                    <a:pt x="55" y="118"/>
                    <a:pt x="62" y="119"/>
                    <a:pt x="68" y="119"/>
                  </a:cubicBezTo>
                  <a:cubicBezTo>
                    <a:pt x="84" y="119"/>
                    <a:pt x="97" y="108"/>
                    <a:pt x="97" y="90"/>
                  </a:cubicBezTo>
                  <a:cubicBezTo>
                    <a:pt x="97" y="53"/>
                    <a:pt x="73" y="17"/>
                    <a:pt x="49" y="5"/>
                  </a:cubicBezTo>
                  <a:cubicBezTo>
                    <a:pt x="42" y="2"/>
                    <a:pt x="36" y="0"/>
                    <a:pt x="3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101" name="Google Shape;2101;p47"/>
            <p:cNvSpPr/>
            <p:nvPr/>
          </p:nvSpPr>
          <p:spPr>
            <a:xfrm>
              <a:off x="7264233" y="2352490"/>
              <a:ext cx="11720" cy="14231"/>
            </a:xfrm>
            <a:custGeom>
              <a:avLst/>
              <a:gdLst/>
              <a:ahLst/>
              <a:cxnLst/>
              <a:rect l="l" t="t" r="r" b="b"/>
              <a:pathLst>
                <a:path w="98" h="119" extrusionOk="0">
                  <a:moveTo>
                    <a:pt x="30" y="0"/>
                  </a:moveTo>
                  <a:cubicBezTo>
                    <a:pt x="13" y="0"/>
                    <a:pt x="0" y="11"/>
                    <a:pt x="0" y="29"/>
                  </a:cubicBezTo>
                  <a:cubicBezTo>
                    <a:pt x="0" y="53"/>
                    <a:pt x="24" y="90"/>
                    <a:pt x="49" y="114"/>
                  </a:cubicBezTo>
                  <a:cubicBezTo>
                    <a:pt x="55" y="117"/>
                    <a:pt x="61" y="119"/>
                    <a:pt x="66" y="119"/>
                  </a:cubicBezTo>
                  <a:cubicBezTo>
                    <a:pt x="84" y="119"/>
                    <a:pt x="97" y="105"/>
                    <a:pt x="97" y="78"/>
                  </a:cubicBezTo>
                  <a:cubicBezTo>
                    <a:pt x="97" y="53"/>
                    <a:pt x="73" y="17"/>
                    <a:pt x="49" y="5"/>
                  </a:cubicBezTo>
                  <a:cubicBezTo>
                    <a:pt x="42" y="2"/>
                    <a:pt x="36" y="0"/>
                    <a:pt x="3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102" name="Google Shape;2102;p47"/>
            <p:cNvSpPr/>
            <p:nvPr/>
          </p:nvSpPr>
          <p:spPr>
            <a:xfrm>
              <a:off x="7287434" y="2342923"/>
              <a:ext cx="23320" cy="27625"/>
            </a:xfrm>
            <a:custGeom>
              <a:avLst/>
              <a:gdLst/>
              <a:ahLst/>
              <a:cxnLst/>
              <a:rect l="l" t="t" r="r" b="b"/>
              <a:pathLst>
                <a:path w="195" h="231" extrusionOk="0">
                  <a:moveTo>
                    <a:pt x="0" y="0"/>
                  </a:moveTo>
                  <a:lnTo>
                    <a:pt x="0" y="109"/>
                  </a:lnTo>
                  <a:lnTo>
                    <a:pt x="194" y="230"/>
                  </a:lnTo>
                  <a:lnTo>
                    <a:pt x="194" y="109"/>
                  </a:lnTo>
                  <a:lnTo>
                    <a:pt x="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03" name="Google Shape;2103;p47"/>
            <p:cNvSpPr/>
            <p:nvPr/>
          </p:nvSpPr>
          <p:spPr>
            <a:xfrm>
              <a:off x="7380237" y="2599686"/>
              <a:ext cx="49510" cy="39345"/>
            </a:xfrm>
            <a:custGeom>
              <a:avLst/>
              <a:gdLst/>
              <a:ahLst/>
              <a:cxnLst/>
              <a:rect l="l" t="t" r="r" b="b"/>
              <a:pathLst>
                <a:path w="414" h="329" extrusionOk="0">
                  <a:moveTo>
                    <a:pt x="1" y="1"/>
                  </a:moveTo>
                  <a:lnTo>
                    <a:pt x="25" y="110"/>
                  </a:lnTo>
                  <a:lnTo>
                    <a:pt x="414" y="329"/>
                  </a:lnTo>
                  <a:lnTo>
                    <a:pt x="414" y="243"/>
                  </a:lnTo>
                  <a:lnTo>
                    <a:pt x="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04" name="Google Shape;2104;p47"/>
            <p:cNvSpPr/>
            <p:nvPr/>
          </p:nvSpPr>
          <p:spPr>
            <a:xfrm>
              <a:off x="7352731" y="2514178"/>
              <a:ext cx="119112" cy="114687"/>
            </a:xfrm>
            <a:custGeom>
              <a:avLst/>
              <a:gdLst/>
              <a:ahLst/>
              <a:cxnLst/>
              <a:rect l="l" t="t" r="r" b="b"/>
              <a:pathLst>
                <a:path w="996" h="959" extrusionOk="0">
                  <a:moveTo>
                    <a:pt x="1" y="0"/>
                  </a:moveTo>
                  <a:lnTo>
                    <a:pt x="1" y="157"/>
                  </a:lnTo>
                  <a:lnTo>
                    <a:pt x="231" y="486"/>
                  </a:lnTo>
                  <a:lnTo>
                    <a:pt x="352" y="788"/>
                  </a:lnTo>
                  <a:lnTo>
                    <a:pt x="608" y="934"/>
                  </a:lnTo>
                  <a:lnTo>
                    <a:pt x="644" y="958"/>
                  </a:lnTo>
                  <a:lnTo>
                    <a:pt x="753" y="788"/>
                  </a:lnTo>
                  <a:lnTo>
                    <a:pt x="983" y="740"/>
                  </a:lnTo>
                  <a:lnTo>
                    <a:pt x="996" y="631"/>
                  </a:lnTo>
                  <a:lnTo>
                    <a:pt x="1"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105" name="Google Shape;2105;p47"/>
            <p:cNvSpPr/>
            <p:nvPr/>
          </p:nvSpPr>
          <p:spPr>
            <a:xfrm>
              <a:off x="7285999" y="2478899"/>
              <a:ext cx="59556" cy="46999"/>
            </a:xfrm>
            <a:custGeom>
              <a:avLst/>
              <a:gdLst/>
              <a:ahLst/>
              <a:cxnLst/>
              <a:rect l="l" t="t" r="r" b="b"/>
              <a:pathLst>
                <a:path w="498" h="393" extrusionOk="0">
                  <a:moveTo>
                    <a:pt x="42" y="1"/>
                  </a:moveTo>
                  <a:cubicBezTo>
                    <a:pt x="17" y="1"/>
                    <a:pt x="1" y="22"/>
                    <a:pt x="1" y="52"/>
                  </a:cubicBezTo>
                  <a:cubicBezTo>
                    <a:pt x="1" y="88"/>
                    <a:pt x="37" y="125"/>
                    <a:pt x="61" y="125"/>
                  </a:cubicBezTo>
                  <a:cubicBezTo>
                    <a:pt x="171" y="161"/>
                    <a:pt x="376" y="295"/>
                    <a:pt x="498" y="392"/>
                  </a:cubicBezTo>
                  <a:lnTo>
                    <a:pt x="498" y="271"/>
                  </a:lnTo>
                  <a:cubicBezTo>
                    <a:pt x="376" y="174"/>
                    <a:pt x="171" y="40"/>
                    <a:pt x="61" y="4"/>
                  </a:cubicBezTo>
                  <a:cubicBezTo>
                    <a:pt x="54" y="2"/>
                    <a:pt x="48" y="1"/>
                    <a:pt x="42"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06" name="Google Shape;2106;p47"/>
            <p:cNvSpPr/>
            <p:nvPr/>
          </p:nvSpPr>
          <p:spPr>
            <a:xfrm>
              <a:off x="7027681" y="2570626"/>
              <a:ext cx="23320" cy="32050"/>
            </a:xfrm>
            <a:custGeom>
              <a:avLst/>
              <a:gdLst/>
              <a:ahLst/>
              <a:cxnLst/>
              <a:rect l="l" t="t" r="r" b="b"/>
              <a:pathLst>
                <a:path w="195" h="268" extrusionOk="0">
                  <a:moveTo>
                    <a:pt x="98" y="1"/>
                  </a:moveTo>
                  <a:cubicBezTo>
                    <a:pt x="73" y="1"/>
                    <a:pt x="37" y="25"/>
                    <a:pt x="25" y="62"/>
                  </a:cubicBezTo>
                  <a:cubicBezTo>
                    <a:pt x="1" y="122"/>
                    <a:pt x="1" y="195"/>
                    <a:pt x="37" y="244"/>
                  </a:cubicBezTo>
                  <a:cubicBezTo>
                    <a:pt x="61" y="256"/>
                    <a:pt x="73" y="268"/>
                    <a:pt x="98" y="268"/>
                  </a:cubicBezTo>
                  <a:cubicBezTo>
                    <a:pt x="122" y="268"/>
                    <a:pt x="146" y="244"/>
                    <a:pt x="158" y="208"/>
                  </a:cubicBezTo>
                  <a:cubicBezTo>
                    <a:pt x="195" y="159"/>
                    <a:pt x="182" y="74"/>
                    <a:pt x="146" y="38"/>
                  </a:cubicBezTo>
                  <a:cubicBezTo>
                    <a:pt x="134" y="14"/>
                    <a:pt x="109" y="1"/>
                    <a:pt x="9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07" name="Google Shape;2107;p47"/>
            <p:cNvSpPr/>
            <p:nvPr/>
          </p:nvSpPr>
          <p:spPr>
            <a:xfrm>
              <a:off x="7050882" y="2570626"/>
              <a:ext cx="11720" cy="13274"/>
            </a:xfrm>
            <a:custGeom>
              <a:avLst/>
              <a:gdLst/>
              <a:ahLst/>
              <a:cxnLst/>
              <a:rect l="l" t="t" r="r" b="b"/>
              <a:pathLst>
                <a:path w="98" h="111" extrusionOk="0">
                  <a:moveTo>
                    <a:pt x="37" y="1"/>
                  </a:moveTo>
                  <a:cubicBezTo>
                    <a:pt x="25" y="1"/>
                    <a:pt x="12" y="1"/>
                    <a:pt x="12" y="14"/>
                  </a:cubicBezTo>
                  <a:cubicBezTo>
                    <a:pt x="1" y="38"/>
                    <a:pt x="12" y="74"/>
                    <a:pt x="25" y="86"/>
                  </a:cubicBezTo>
                  <a:cubicBezTo>
                    <a:pt x="37" y="98"/>
                    <a:pt x="49" y="111"/>
                    <a:pt x="61" y="111"/>
                  </a:cubicBezTo>
                  <a:cubicBezTo>
                    <a:pt x="74" y="111"/>
                    <a:pt x="74" y="98"/>
                    <a:pt x="85" y="86"/>
                  </a:cubicBezTo>
                  <a:cubicBezTo>
                    <a:pt x="98" y="74"/>
                    <a:pt x="85" y="38"/>
                    <a:pt x="61" y="14"/>
                  </a:cubicBezTo>
                  <a:cubicBezTo>
                    <a:pt x="61" y="1"/>
                    <a:pt x="49" y="1"/>
                    <a:pt x="37" y="1"/>
                  </a:cubicBezTo>
                  <a:close/>
                </a:path>
              </a:pathLst>
            </a:custGeom>
            <a:solidFill>
              <a:srgbClr val="FFB5C8"/>
            </a:solidFill>
            <a:ln>
              <a:noFill/>
            </a:ln>
          </p:spPr>
          <p:txBody>
            <a:bodyPr spcFirstLastPara="1" wrap="square" lIns="121900" tIns="121900" rIns="121900" bIns="121900" anchor="ctr" anchorCtr="0">
              <a:noAutofit/>
            </a:bodyPr>
            <a:lstStyle/>
            <a:p>
              <a:endParaRPr sz="2400"/>
            </a:p>
          </p:txBody>
        </p:sp>
        <p:sp>
          <p:nvSpPr>
            <p:cNvPr id="2108" name="Google Shape;2108;p47"/>
            <p:cNvSpPr/>
            <p:nvPr/>
          </p:nvSpPr>
          <p:spPr>
            <a:xfrm>
              <a:off x="7153850" y="2492293"/>
              <a:ext cx="119112" cy="107511"/>
            </a:xfrm>
            <a:custGeom>
              <a:avLst/>
              <a:gdLst/>
              <a:ahLst/>
              <a:cxnLst/>
              <a:rect l="l" t="t" r="r" b="b"/>
              <a:pathLst>
                <a:path w="996" h="899" extrusionOk="0">
                  <a:moveTo>
                    <a:pt x="25" y="1"/>
                  </a:moveTo>
                  <a:lnTo>
                    <a:pt x="1" y="329"/>
                  </a:lnTo>
                  <a:lnTo>
                    <a:pt x="996" y="899"/>
                  </a:lnTo>
                  <a:lnTo>
                    <a:pt x="996" y="704"/>
                  </a:lnTo>
                  <a:cubicBezTo>
                    <a:pt x="996" y="620"/>
                    <a:pt x="923" y="523"/>
                    <a:pt x="839" y="474"/>
                  </a:cubicBezTo>
                  <a:lnTo>
                    <a:pt x="25"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09" name="Google Shape;2109;p47"/>
            <p:cNvSpPr/>
            <p:nvPr/>
          </p:nvSpPr>
          <p:spPr>
            <a:xfrm>
              <a:off x="7376051" y="2518244"/>
              <a:ext cx="69721" cy="77973"/>
            </a:xfrm>
            <a:custGeom>
              <a:avLst/>
              <a:gdLst/>
              <a:ahLst/>
              <a:cxnLst/>
              <a:rect l="l" t="t" r="r" b="b"/>
              <a:pathLst>
                <a:path w="583" h="652" extrusionOk="0">
                  <a:moveTo>
                    <a:pt x="91" y="0"/>
                  </a:moveTo>
                  <a:cubicBezTo>
                    <a:pt x="36" y="0"/>
                    <a:pt x="0" y="47"/>
                    <a:pt x="0" y="123"/>
                  </a:cubicBezTo>
                  <a:lnTo>
                    <a:pt x="0" y="185"/>
                  </a:lnTo>
                  <a:cubicBezTo>
                    <a:pt x="0" y="306"/>
                    <a:pt x="73" y="439"/>
                    <a:pt x="170" y="500"/>
                  </a:cubicBezTo>
                  <a:lnTo>
                    <a:pt x="400" y="633"/>
                  </a:lnTo>
                  <a:cubicBezTo>
                    <a:pt x="426" y="646"/>
                    <a:pt x="450" y="652"/>
                    <a:pt x="473" y="652"/>
                  </a:cubicBezTo>
                  <a:cubicBezTo>
                    <a:pt x="536" y="652"/>
                    <a:pt x="583" y="605"/>
                    <a:pt x="583" y="524"/>
                  </a:cubicBezTo>
                  <a:lnTo>
                    <a:pt x="583" y="463"/>
                  </a:lnTo>
                  <a:cubicBezTo>
                    <a:pt x="583" y="342"/>
                    <a:pt x="497" y="209"/>
                    <a:pt x="400" y="148"/>
                  </a:cubicBezTo>
                  <a:lnTo>
                    <a:pt x="170" y="26"/>
                  </a:lnTo>
                  <a:cubicBezTo>
                    <a:pt x="141" y="9"/>
                    <a:pt x="115" y="0"/>
                    <a:pt x="9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10" name="Google Shape;2110;p47"/>
            <p:cNvSpPr/>
            <p:nvPr/>
          </p:nvSpPr>
          <p:spPr>
            <a:xfrm>
              <a:off x="7380237" y="2521115"/>
              <a:ext cx="69841" cy="78092"/>
            </a:xfrm>
            <a:custGeom>
              <a:avLst/>
              <a:gdLst/>
              <a:ahLst/>
              <a:cxnLst/>
              <a:rect l="l" t="t" r="r" b="b"/>
              <a:pathLst>
                <a:path w="584" h="653" extrusionOk="0">
                  <a:moveTo>
                    <a:pt x="102" y="1"/>
                  </a:moveTo>
                  <a:cubicBezTo>
                    <a:pt x="43" y="1"/>
                    <a:pt x="1" y="47"/>
                    <a:pt x="1" y="124"/>
                  </a:cubicBezTo>
                  <a:lnTo>
                    <a:pt x="1" y="185"/>
                  </a:lnTo>
                  <a:cubicBezTo>
                    <a:pt x="1" y="306"/>
                    <a:pt x="86" y="439"/>
                    <a:pt x="183" y="500"/>
                  </a:cubicBezTo>
                  <a:lnTo>
                    <a:pt x="402" y="633"/>
                  </a:lnTo>
                  <a:cubicBezTo>
                    <a:pt x="427" y="646"/>
                    <a:pt x="452" y="652"/>
                    <a:pt x="475" y="652"/>
                  </a:cubicBezTo>
                  <a:cubicBezTo>
                    <a:pt x="538" y="652"/>
                    <a:pt x="583" y="605"/>
                    <a:pt x="583" y="525"/>
                  </a:cubicBezTo>
                  <a:lnTo>
                    <a:pt x="583" y="463"/>
                  </a:lnTo>
                  <a:cubicBezTo>
                    <a:pt x="583" y="355"/>
                    <a:pt x="499" y="209"/>
                    <a:pt x="402" y="148"/>
                  </a:cubicBezTo>
                  <a:lnTo>
                    <a:pt x="183" y="27"/>
                  </a:lnTo>
                  <a:cubicBezTo>
                    <a:pt x="155" y="9"/>
                    <a:pt x="127" y="1"/>
                    <a:pt x="10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11" name="Google Shape;2111;p47"/>
            <p:cNvSpPr/>
            <p:nvPr/>
          </p:nvSpPr>
          <p:spPr>
            <a:xfrm>
              <a:off x="7386097" y="2527453"/>
              <a:ext cx="59675" cy="65416"/>
            </a:xfrm>
            <a:custGeom>
              <a:avLst/>
              <a:gdLst/>
              <a:ahLst/>
              <a:cxnLst/>
              <a:rect l="l" t="t" r="r" b="b"/>
              <a:pathLst>
                <a:path w="499" h="547" extrusionOk="0">
                  <a:moveTo>
                    <a:pt x="73" y="1"/>
                  </a:moveTo>
                  <a:cubicBezTo>
                    <a:pt x="30" y="1"/>
                    <a:pt x="0" y="36"/>
                    <a:pt x="0" y="95"/>
                  </a:cubicBezTo>
                  <a:lnTo>
                    <a:pt x="0" y="156"/>
                  </a:lnTo>
                  <a:cubicBezTo>
                    <a:pt x="0" y="253"/>
                    <a:pt x="62" y="350"/>
                    <a:pt x="134" y="399"/>
                  </a:cubicBezTo>
                  <a:lnTo>
                    <a:pt x="353" y="532"/>
                  </a:lnTo>
                  <a:cubicBezTo>
                    <a:pt x="375" y="542"/>
                    <a:pt x="396" y="546"/>
                    <a:pt x="414" y="546"/>
                  </a:cubicBezTo>
                  <a:cubicBezTo>
                    <a:pt x="465" y="546"/>
                    <a:pt x="499" y="510"/>
                    <a:pt x="499" y="447"/>
                  </a:cubicBezTo>
                  <a:lnTo>
                    <a:pt x="499" y="386"/>
                  </a:lnTo>
                  <a:cubicBezTo>
                    <a:pt x="499" y="302"/>
                    <a:pt x="437" y="192"/>
                    <a:pt x="353" y="144"/>
                  </a:cubicBezTo>
                  <a:lnTo>
                    <a:pt x="134" y="22"/>
                  </a:lnTo>
                  <a:cubicBezTo>
                    <a:pt x="112" y="7"/>
                    <a:pt x="91" y="1"/>
                    <a:pt x="7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12" name="Google Shape;2112;p47"/>
            <p:cNvSpPr/>
            <p:nvPr/>
          </p:nvSpPr>
          <p:spPr>
            <a:xfrm>
              <a:off x="6944924" y="2431421"/>
              <a:ext cx="214903" cy="155347"/>
            </a:xfrm>
            <a:custGeom>
              <a:avLst/>
              <a:gdLst/>
              <a:ahLst/>
              <a:cxnLst/>
              <a:rect l="l" t="t" r="r" b="b"/>
              <a:pathLst>
                <a:path w="1797" h="1299" extrusionOk="0">
                  <a:moveTo>
                    <a:pt x="1566" y="0"/>
                  </a:moveTo>
                  <a:cubicBezTo>
                    <a:pt x="1481" y="304"/>
                    <a:pt x="1324" y="510"/>
                    <a:pt x="1032" y="510"/>
                  </a:cubicBezTo>
                  <a:lnTo>
                    <a:pt x="996" y="510"/>
                  </a:lnTo>
                  <a:cubicBezTo>
                    <a:pt x="947" y="498"/>
                    <a:pt x="887" y="498"/>
                    <a:pt x="826" y="498"/>
                  </a:cubicBezTo>
                  <a:lnTo>
                    <a:pt x="801" y="498"/>
                  </a:lnTo>
                  <a:cubicBezTo>
                    <a:pt x="729" y="498"/>
                    <a:pt x="656" y="474"/>
                    <a:pt x="583" y="425"/>
                  </a:cubicBezTo>
                  <a:cubicBezTo>
                    <a:pt x="389" y="328"/>
                    <a:pt x="195" y="218"/>
                    <a:pt x="1" y="110"/>
                  </a:cubicBezTo>
                  <a:lnTo>
                    <a:pt x="1" y="110"/>
                  </a:lnTo>
                  <a:lnTo>
                    <a:pt x="13" y="316"/>
                  </a:lnTo>
                  <a:lnTo>
                    <a:pt x="1712" y="1299"/>
                  </a:lnTo>
                  <a:lnTo>
                    <a:pt x="1748" y="838"/>
                  </a:lnTo>
                  <a:lnTo>
                    <a:pt x="1772" y="510"/>
                  </a:lnTo>
                  <a:lnTo>
                    <a:pt x="1796" y="134"/>
                  </a:lnTo>
                  <a:cubicBezTo>
                    <a:pt x="1724" y="85"/>
                    <a:pt x="1639" y="49"/>
                    <a:pt x="1566"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113" name="Google Shape;2113;p47"/>
            <p:cNvSpPr/>
            <p:nvPr/>
          </p:nvSpPr>
          <p:spPr>
            <a:xfrm>
              <a:off x="7153850" y="2492293"/>
              <a:ext cx="3109" cy="39345"/>
            </a:xfrm>
            <a:custGeom>
              <a:avLst/>
              <a:gdLst/>
              <a:ahLst/>
              <a:cxnLst/>
              <a:rect l="l" t="t" r="r" b="b"/>
              <a:pathLst>
                <a:path w="26" h="329" extrusionOk="0">
                  <a:moveTo>
                    <a:pt x="25" y="1"/>
                  </a:moveTo>
                  <a:lnTo>
                    <a:pt x="1" y="329"/>
                  </a:lnTo>
                  <a:lnTo>
                    <a:pt x="1" y="329"/>
                  </a:lnTo>
                  <a:close/>
                </a:path>
              </a:pathLst>
            </a:custGeom>
            <a:solidFill>
              <a:srgbClr val="15242B"/>
            </a:solidFill>
            <a:ln>
              <a:noFill/>
            </a:ln>
          </p:spPr>
          <p:txBody>
            <a:bodyPr spcFirstLastPara="1" wrap="square" lIns="121900" tIns="121900" rIns="121900" bIns="121900" anchor="ctr" anchorCtr="0">
              <a:noAutofit/>
            </a:bodyPr>
            <a:lstStyle/>
            <a:p>
              <a:endParaRPr sz="2400"/>
            </a:p>
          </p:txBody>
        </p:sp>
        <p:sp>
          <p:nvSpPr>
            <p:cNvPr id="2114" name="Google Shape;2114;p47"/>
            <p:cNvSpPr/>
            <p:nvPr/>
          </p:nvSpPr>
          <p:spPr>
            <a:xfrm>
              <a:off x="7300589" y="2461917"/>
              <a:ext cx="52141" cy="64100"/>
            </a:xfrm>
            <a:custGeom>
              <a:avLst/>
              <a:gdLst/>
              <a:ahLst/>
              <a:cxnLst/>
              <a:rect l="l" t="t" r="r" b="b"/>
              <a:pathLst>
                <a:path w="436" h="536" extrusionOk="0">
                  <a:moveTo>
                    <a:pt x="0" y="0"/>
                  </a:moveTo>
                  <a:lnTo>
                    <a:pt x="0" y="133"/>
                  </a:lnTo>
                  <a:lnTo>
                    <a:pt x="218" y="303"/>
                  </a:lnTo>
                  <a:cubicBezTo>
                    <a:pt x="218" y="316"/>
                    <a:pt x="230" y="316"/>
                    <a:pt x="230" y="316"/>
                  </a:cubicBezTo>
                  <a:cubicBezTo>
                    <a:pt x="303" y="400"/>
                    <a:pt x="279" y="510"/>
                    <a:pt x="351" y="534"/>
                  </a:cubicBezTo>
                  <a:cubicBezTo>
                    <a:pt x="354" y="535"/>
                    <a:pt x="357" y="535"/>
                    <a:pt x="359" y="535"/>
                  </a:cubicBezTo>
                  <a:cubicBezTo>
                    <a:pt x="404" y="535"/>
                    <a:pt x="436" y="444"/>
                    <a:pt x="413" y="364"/>
                  </a:cubicBezTo>
                  <a:cubicBezTo>
                    <a:pt x="400" y="340"/>
                    <a:pt x="388" y="316"/>
                    <a:pt x="364" y="292"/>
                  </a:cubicBezTo>
                  <a:cubicBezTo>
                    <a:pt x="340" y="230"/>
                    <a:pt x="267" y="182"/>
                    <a:pt x="254" y="182"/>
                  </a:cubicBezTo>
                  <a:lnTo>
                    <a:pt x="0" y="0"/>
                  </a:lnTo>
                  <a:close/>
                </a:path>
              </a:pathLst>
            </a:custGeom>
            <a:solidFill>
              <a:srgbClr val="FFB483"/>
            </a:solidFill>
            <a:ln>
              <a:noFill/>
            </a:ln>
          </p:spPr>
          <p:txBody>
            <a:bodyPr spcFirstLastPara="1" wrap="square" lIns="121900" tIns="121900" rIns="121900" bIns="121900" anchor="ctr" anchorCtr="0">
              <a:noAutofit/>
            </a:bodyPr>
            <a:lstStyle/>
            <a:p>
              <a:endParaRPr sz="2400"/>
            </a:p>
          </p:txBody>
        </p:sp>
        <p:sp>
          <p:nvSpPr>
            <p:cNvPr id="2115" name="Google Shape;2115;p47"/>
            <p:cNvSpPr/>
            <p:nvPr/>
          </p:nvSpPr>
          <p:spPr>
            <a:xfrm>
              <a:off x="7178606" y="2259568"/>
              <a:ext cx="139442" cy="234396"/>
            </a:xfrm>
            <a:custGeom>
              <a:avLst/>
              <a:gdLst/>
              <a:ahLst/>
              <a:cxnLst/>
              <a:rect l="l" t="t" r="r" b="b"/>
              <a:pathLst>
                <a:path w="1166" h="1960" extrusionOk="0">
                  <a:moveTo>
                    <a:pt x="321" y="0"/>
                  </a:moveTo>
                  <a:cubicBezTo>
                    <a:pt x="306" y="0"/>
                    <a:pt x="291" y="6"/>
                    <a:pt x="279" y="18"/>
                  </a:cubicBezTo>
                  <a:cubicBezTo>
                    <a:pt x="243" y="42"/>
                    <a:pt x="171" y="163"/>
                    <a:pt x="122" y="309"/>
                  </a:cubicBezTo>
                  <a:cubicBezTo>
                    <a:pt x="37" y="503"/>
                    <a:pt x="1" y="697"/>
                    <a:pt x="25" y="855"/>
                  </a:cubicBezTo>
                  <a:cubicBezTo>
                    <a:pt x="49" y="1000"/>
                    <a:pt x="109" y="1146"/>
                    <a:pt x="207" y="1280"/>
                  </a:cubicBezTo>
                  <a:cubicBezTo>
                    <a:pt x="292" y="1377"/>
                    <a:pt x="389" y="1486"/>
                    <a:pt x="510" y="1571"/>
                  </a:cubicBezTo>
                  <a:cubicBezTo>
                    <a:pt x="607" y="1644"/>
                    <a:pt x="692" y="1704"/>
                    <a:pt x="789" y="1753"/>
                  </a:cubicBezTo>
                  <a:cubicBezTo>
                    <a:pt x="899" y="1825"/>
                    <a:pt x="1141" y="1959"/>
                    <a:pt x="1141" y="1959"/>
                  </a:cubicBezTo>
                  <a:lnTo>
                    <a:pt x="1166" y="1753"/>
                  </a:lnTo>
                  <a:cubicBezTo>
                    <a:pt x="1166" y="1753"/>
                    <a:pt x="729" y="1498"/>
                    <a:pt x="546" y="1353"/>
                  </a:cubicBezTo>
                  <a:cubicBezTo>
                    <a:pt x="268" y="1146"/>
                    <a:pt x="243" y="989"/>
                    <a:pt x="231" y="940"/>
                  </a:cubicBezTo>
                  <a:cubicBezTo>
                    <a:pt x="195" y="660"/>
                    <a:pt x="413" y="296"/>
                    <a:pt x="449" y="248"/>
                  </a:cubicBezTo>
                  <a:cubicBezTo>
                    <a:pt x="473" y="212"/>
                    <a:pt x="473" y="139"/>
                    <a:pt x="425" y="66"/>
                  </a:cubicBezTo>
                  <a:cubicBezTo>
                    <a:pt x="392" y="25"/>
                    <a:pt x="354" y="0"/>
                    <a:pt x="321" y="0"/>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116" name="Google Shape;2116;p47"/>
            <p:cNvSpPr/>
            <p:nvPr/>
          </p:nvSpPr>
          <p:spPr>
            <a:xfrm>
              <a:off x="7178606" y="2259568"/>
              <a:ext cx="139442" cy="234396"/>
            </a:xfrm>
            <a:custGeom>
              <a:avLst/>
              <a:gdLst/>
              <a:ahLst/>
              <a:cxnLst/>
              <a:rect l="l" t="t" r="r" b="b"/>
              <a:pathLst>
                <a:path w="1166" h="1960" extrusionOk="0">
                  <a:moveTo>
                    <a:pt x="321" y="0"/>
                  </a:moveTo>
                  <a:cubicBezTo>
                    <a:pt x="306" y="0"/>
                    <a:pt x="291" y="6"/>
                    <a:pt x="279" y="18"/>
                  </a:cubicBezTo>
                  <a:cubicBezTo>
                    <a:pt x="243" y="42"/>
                    <a:pt x="171" y="163"/>
                    <a:pt x="122" y="309"/>
                  </a:cubicBezTo>
                  <a:cubicBezTo>
                    <a:pt x="37" y="503"/>
                    <a:pt x="1" y="697"/>
                    <a:pt x="25" y="855"/>
                  </a:cubicBezTo>
                  <a:cubicBezTo>
                    <a:pt x="49" y="1000"/>
                    <a:pt x="109" y="1146"/>
                    <a:pt x="207" y="1280"/>
                  </a:cubicBezTo>
                  <a:cubicBezTo>
                    <a:pt x="292" y="1377"/>
                    <a:pt x="389" y="1486"/>
                    <a:pt x="510" y="1571"/>
                  </a:cubicBezTo>
                  <a:cubicBezTo>
                    <a:pt x="607" y="1644"/>
                    <a:pt x="692" y="1704"/>
                    <a:pt x="789" y="1753"/>
                  </a:cubicBezTo>
                  <a:cubicBezTo>
                    <a:pt x="899" y="1825"/>
                    <a:pt x="1141" y="1959"/>
                    <a:pt x="1141" y="1959"/>
                  </a:cubicBezTo>
                  <a:lnTo>
                    <a:pt x="1166" y="1753"/>
                  </a:lnTo>
                  <a:cubicBezTo>
                    <a:pt x="1166" y="1753"/>
                    <a:pt x="729" y="1498"/>
                    <a:pt x="546" y="1353"/>
                  </a:cubicBezTo>
                  <a:cubicBezTo>
                    <a:pt x="268" y="1146"/>
                    <a:pt x="243" y="989"/>
                    <a:pt x="231" y="940"/>
                  </a:cubicBezTo>
                  <a:cubicBezTo>
                    <a:pt x="195" y="660"/>
                    <a:pt x="413" y="296"/>
                    <a:pt x="449" y="248"/>
                  </a:cubicBezTo>
                  <a:cubicBezTo>
                    <a:pt x="473" y="212"/>
                    <a:pt x="473" y="139"/>
                    <a:pt x="425" y="66"/>
                  </a:cubicBezTo>
                  <a:cubicBezTo>
                    <a:pt x="392" y="25"/>
                    <a:pt x="354" y="0"/>
                    <a:pt x="32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117" name="Google Shape;2117;p47"/>
            <p:cNvSpPr/>
            <p:nvPr/>
          </p:nvSpPr>
          <p:spPr>
            <a:xfrm>
              <a:off x="7262798" y="1681103"/>
              <a:ext cx="346931" cy="773628"/>
            </a:xfrm>
            <a:custGeom>
              <a:avLst/>
              <a:gdLst/>
              <a:ahLst/>
              <a:cxnLst/>
              <a:rect l="l" t="t" r="r" b="b"/>
              <a:pathLst>
                <a:path w="2901" h="6469" extrusionOk="0">
                  <a:moveTo>
                    <a:pt x="1" y="1"/>
                  </a:moveTo>
                  <a:lnTo>
                    <a:pt x="1" y="4818"/>
                  </a:lnTo>
                  <a:lnTo>
                    <a:pt x="2864" y="6468"/>
                  </a:lnTo>
                  <a:lnTo>
                    <a:pt x="2900" y="1675"/>
                  </a:lnTo>
                  <a:lnTo>
                    <a:pt x="1"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18" name="Google Shape;2118;p47"/>
            <p:cNvSpPr/>
            <p:nvPr/>
          </p:nvSpPr>
          <p:spPr>
            <a:xfrm>
              <a:off x="7285999" y="2283366"/>
              <a:ext cx="7295" cy="14590"/>
            </a:xfrm>
            <a:custGeom>
              <a:avLst/>
              <a:gdLst/>
              <a:ahLst/>
              <a:cxnLst/>
              <a:rect l="l" t="t" r="r" b="b"/>
              <a:pathLst>
                <a:path w="61" h="122" extrusionOk="0">
                  <a:moveTo>
                    <a:pt x="1" y="0"/>
                  </a:moveTo>
                  <a:lnTo>
                    <a:pt x="1" y="25"/>
                  </a:lnTo>
                  <a:lnTo>
                    <a:pt x="1" y="73"/>
                  </a:lnTo>
                  <a:lnTo>
                    <a:pt x="61" y="122"/>
                  </a:lnTo>
                  <a:lnTo>
                    <a:pt x="61" y="0"/>
                  </a:lnTo>
                  <a:close/>
                </a:path>
              </a:pathLst>
            </a:custGeom>
            <a:solidFill>
              <a:srgbClr val="0069B1"/>
            </a:solidFill>
            <a:ln>
              <a:noFill/>
            </a:ln>
          </p:spPr>
          <p:txBody>
            <a:bodyPr spcFirstLastPara="1" wrap="square" lIns="121900" tIns="121900" rIns="121900" bIns="121900" anchor="ctr" anchorCtr="0">
              <a:noAutofit/>
            </a:bodyPr>
            <a:lstStyle/>
            <a:p>
              <a:endParaRPr sz="2400"/>
            </a:p>
          </p:txBody>
        </p:sp>
        <p:sp>
          <p:nvSpPr>
            <p:cNvPr id="2119" name="Google Shape;2119;p47"/>
            <p:cNvSpPr/>
            <p:nvPr/>
          </p:nvSpPr>
          <p:spPr>
            <a:xfrm>
              <a:off x="7277269" y="2299392"/>
              <a:ext cx="16025" cy="152358"/>
            </a:xfrm>
            <a:custGeom>
              <a:avLst/>
              <a:gdLst/>
              <a:ahLst/>
              <a:cxnLst/>
              <a:rect l="l" t="t" r="r" b="b"/>
              <a:pathLst>
                <a:path w="134" h="1274" extrusionOk="0">
                  <a:moveTo>
                    <a:pt x="134" y="0"/>
                  </a:moveTo>
                  <a:lnTo>
                    <a:pt x="85" y="206"/>
                  </a:lnTo>
                  <a:cubicBezTo>
                    <a:pt x="85" y="206"/>
                    <a:pt x="74" y="194"/>
                    <a:pt x="61" y="170"/>
                  </a:cubicBezTo>
                  <a:lnTo>
                    <a:pt x="61" y="279"/>
                  </a:lnTo>
                  <a:lnTo>
                    <a:pt x="1" y="255"/>
                  </a:lnTo>
                  <a:lnTo>
                    <a:pt x="1" y="1214"/>
                  </a:lnTo>
                  <a:cubicBezTo>
                    <a:pt x="37" y="1238"/>
                    <a:pt x="61" y="1250"/>
                    <a:pt x="98" y="1274"/>
                  </a:cubicBezTo>
                  <a:cubicBezTo>
                    <a:pt x="110" y="1020"/>
                    <a:pt x="122" y="764"/>
                    <a:pt x="134" y="497"/>
                  </a:cubicBezTo>
                  <a:lnTo>
                    <a:pt x="85" y="473"/>
                  </a:lnTo>
                  <a:lnTo>
                    <a:pt x="85" y="364"/>
                  </a:lnTo>
                  <a:lnTo>
                    <a:pt x="134" y="389"/>
                  </a:lnTo>
                  <a:lnTo>
                    <a:pt x="13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0" name="Google Shape;2120;p47"/>
            <p:cNvSpPr/>
            <p:nvPr/>
          </p:nvSpPr>
          <p:spPr>
            <a:xfrm>
              <a:off x="7278704" y="2267461"/>
              <a:ext cx="11720" cy="5860"/>
            </a:xfrm>
            <a:custGeom>
              <a:avLst/>
              <a:gdLst/>
              <a:ahLst/>
              <a:cxnLst/>
              <a:rect l="l" t="t" r="r" b="b"/>
              <a:pathLst>
                <a:path w="98" h="49" extrusionOk="0">
                  <a:moveTo>
                    <a:pt x="1" y="0"/>
                  </a:moveTo>
                  <a:lnTo>
                    <a:pt x="6" y="3"/>
                  </a:lnTo>
                  <a:lnTo>
                    <a:pt x="6" y="3"/>
                  </a:lnTo>
                  <a:cubicBezTo>
                    <a:pt x="4" y="2"/>
                    <a:pt x="2" y="1"/>
                    <a:pt x="1" y="0"/>
                  </a:cubicBezTo>
                  <a:close/>
                  <a:moveTo>
                    <a:pt x="6" y="3"/>
                  </a:moveTo>
                  <a:lnTo>
                    <a:pt x="6" y="3"/>
                  </a:lnTo>
                  <a:cubicBezTo>
                    <a:pt x="27" y="14"/>
                    <a:pt x="38" y="25"/>
                    <a:pt x="49" y="36"/>
                  </a:cubicBezTo>
                  <a:cubicBezTo>
                    <a:pt x="62" y="36"/>
                    <a:pt x="86" y="49"/>
                    <a:pt x="98" y="49"/>
                  </a:cubicBezTo>
                  <a:lnTo>
                    <a:pt x="6" y="3"/>
                  </a:lnTo>
                  <a:close/>
                </a:path>
              </a:pathLst>
            </a:custGeom>
            <a:solidFill>
              <a:srgbClr val="181519"/>
            </a:solidFill>
            <a:ln>
              <a:noFill/>
            </a:ln>
          </p:spPr>
          <p:txBody>
            <a:bodyPr spcFirstLastPara="1" wrap="square" lIns="121900" tIns="121900" rIns="121900" bIns="121900" anchor="ctr" anchorCtr="0">
              <a:noAutofit/>
            </a:bodyPr>
            <a:lstStyle/>
            <a:p>
              <a:endParaRPr sz="2400"/>
            </a:p>
          </p:txBody>
        </p:sp>
        <p:sp>
          <p:nvSpPr>
            <p:cNvPr id="2121" name="Google Shape;2121;p47"/>
            <p:cNvSpPr/>
            <p:nvPr/>
          </p:nvSpPr>
          <p:spPr>
            <a:xfrm>
              <a:off x="7277269" y="2309437"/>
              <a:ext cx="7415" cy="23320"/>
            </a:xfrm>
            <a:custGeom>
              <a:avLst/>
              <a:gdLst/>
              <a:ahLst/>
              <a:cxnLst/>
              <a:rect l="l" t="t" r="r" b="b"/>
              <a:pathLst>
                <a:path w="62" h="195" extrusionOk="0">
                  <a:moveTo>
                    <a:pt x="13" y="1"/>
                  </a:moveTo>
                  <a:lnTo>
                    <a:pt x="1" y="171"/>
                  </a:lnTo>
                  <a:lnTo>
                    <a:pt x="61" y="195"/>
                  </a:lnTo>
                  <a:lnTo>
                    <a:pt x="61" y="86"/>
                  </a:lnTo>
                  <a:cubicBezTo>
                    <a:pt x="37" y="62"/>
                    <a:pt x="25" y="38"/>
                    <a:pt x="13"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2" name="Google Shape;2122;p47"/>
            <p:cNvSpPr/>
            <p:nvPr/>
          </p:nvSpPr>
          <p:spPr>
            <a:xfrm>
              <a:off x="7278700" y="2223225"/>
              <a:ext cx="14600" cy="199100"/>
            </a:xfrm>
            <a:custGeom>
              <a:avLst/>
              <a:gdLst/>
              <a:ahLst/>
              <a:cxnLst/>
              <a:rect l="l" t="t" r="r" b="b"/>
              <a:pathLst>
                <a:path w="122" h="268" extrusionOk="0">
                  <a:moveTo>
                    <a:pt x="62" y="0"/>
                  </a:moveTo>
                  <a:cubicBezTo>
                    <a:pt x="49" y="49"/>
                    <a:pt x="25" y="61"/>
                    <a:pt x="1" y="61"/>
                  </a:cubicBezTo>
                  <a:lnTo>
                    <a:pt x="1" y="146"/>
                  </a:lnTo>
                  <a:cubicBezTo>
                    <a:pt x="13" y="183"/>
                    <a:pt x="25" y="207"/>
                    <a:pt x="49" y="231"/>
                  </a:cubicBezTo>
                  <a:cubicBezTo>
                    <a:pt x="62" y="255"/>
                    <a:pt x="73" y="267"/>
                    <a:pt x="73" y="267"/>
                  </a:cubicBezTo>
                  <a:lnTo>
                    <a:pt x="122" y="61"/>
                  </a:lnTo>
                  <a:lnTo>
                    <a:pt x="122" y="49"/>
                  </a:lnTo>
                  <a:lnTo>
                    <a:pt x="6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3" name="Google Shape;2123;p47"/>
            <p:cNvSpPr/>
            <p:nvPr/>
          </p:nvSpPr>
          <p:spPr>
            <a:xfrm>
              <a:off x="7287434" y="2342923"/>
              <a:ext cx="5860" cy="16025"/>
            </a:xfrm>
            <a:custGeom>
              <a:avLst/>
              <a:gdLst/>
              <a:ahLst/>
              <a:cxnLst/>
              <a:rect l="l" t="t" r="r" b="b"/>
              <a:pathLst>
                <a:path w="49" h="134" extrusionOk="0">
                  <a:moveTo>
                    <a:pt x="0" y="0"/>
                  </a:moveTo>
                  <a:lnTo>
                    <a:pt x="0" y="109"/>
                  </a:lnTo>
                  <a:lnTo>
                    <a:pt x="49" y="133"/>
                  </a:lnTo>
                  <a:lnTo>
                    <a:pt x="49" y="25"/>
                  </a:lnTo>
                  <a:lnTo>
                    <a:pt x="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4" name="Google Shape;2124;p47"/>
            <p:cNvSpPr/>
            <p:nvPr/>
          </p:nvSpPr>
          <p:spPr>
            <a:xfrm>
              <a:off x="6859416" y="2361699"/>
              <a:ext cx="53696" cy="85746"/>
            </a:xfrm>
            <a:custGeom>
              <a:avLst/>
              <a:gdLst/>
              <a:ahLst/>
              <a:cxnLst/>
              <a:rect l="l" t="t" r="r" b="b"/>
              <a:pathLst>
                <a:path w="449" h="717" extrusionOk="0">
                  <a:moveTo>
                    <a:pt x="449" y="1"/>
                  </a:moveTo>
                  <a:lnTo>
                    <a:pt x="0" y="462"/>
                  </a:lnTo>
                  <a:lnTo>
                    <a:pt x="0" y="656"/>
                  </a:lnTo>
                  <a:cubicBezTo>
                    <a:pt x="121" y="693"/>
                    <a:pt x="254" y="717"/>
                    <a:pt x="388" y="717"/>
                  </a:cubicBezTo>
                  <a:lnTo>
                    <a:pt x="449" y="717"/>
                  </a:lnTo>
                  <a:lnTo>
                    <a:pt x="449" y="1"/>
                  </a:lnTo>
                  <a:close/>
                </a:path>
              </a:pathLst>
            </a:custGeom>
            <a:solidFill>
              <a:srgbClr val="7F84AD"/>
            </a:solidFill>
            <a:ln>
              <a:noFill/>
            </a:ln>
          </p:spPr>
          <p:txBody>
            <a:bodyPr spcFirstLastPara="1" wrap="square" lIns="121900" tIns="121900" rIns="121900" bIns="121900" anchor="ctr" anchorCtr="0">
              <a:noAutofit/>
            </a:bodyPr>
            <a:lstStyle/>
            <a:p>
              <a:endParaRPr sz="2400"/>
            </a:p>
          </p:txBody>
        </p:sp>
        <p:sp>
          <p:nvSpPr>
            <p:cNvPr id="2125" name="Google Shape;2125;p47"/>
            <p:cNvSpPr/>
            <p:nvPr/>
          </p:nvSpPr>
          <p:spPr>
            <a:xfrm>
              <a:off x="6912993" y="2335628"/>
              <a:ext cx="32050" cy="111817"/>
            </a:xfrm>
            <a:custGeom>
              <a:avLst/>
              <a:gdLst/>
              <a:ahLst/>
              <a:cxnLst/>
              <a:rect l="l" t="t" r="r" b="b"/>
              <a:pathLst>
                <a:path w="268" h="935" extrusionOk="0">
                  <a:moveTo>
                    <a:pt x="219" y="0"/>
                  </a:moveTo>
                  <a:lnTo>
                    <a:pt x="1" y="219"/>
                  </a:lnTo>
                  <a:lnTo>
                    <a:pt x="1" y="935"/>
                  </a:lnTo>
                  <a:cubicBezTo>
                    <a:pt x="86" y="935"/>
                    <a:pt x="183" y="922"/>
                    <a:pt x="268" y="898"/>
                  </a:cubicBezTo>
                  <a:lnTo>
                    <a:pt x="219" y="0"/>
                  </a:lnTo>
                  <a:close/>
                </a:path>
              </a:pathLst>
            </a:custGeom>
            <a:solidFill>
              <a:srgbClr val="0069B1"/>
            </a:solidFill>
            <a:ln>
              <a:noFill/>
            </a:ln>
          </p:spPr>
          <p:txBody>
            <a:bodyPr spcFirstLastPara="1" wrap="square" lIns="121900" tIns="121900" rIns="121900" bIns="121900" anchor="ctr" anchorCtr="0">
              <a:noAutofit/>
            </a:bodyPr>
            <a:lstStyle/>
            <a:p>
              <a:endParaRPr sz="2400"/>
            </a:p>
          </p:txBody>
        </p:sp>
        <p:sp>
          <p:nvSpPr>
            <p:cNvPr id="2126" name="Google Shape;2126;p47"/>
            <p:cNvSpPr/>
            <p:nvPr/>
          </p:nvSpPr>
          <p:spPr>
            <a:xfrm>
              <a:off x="6939064" y="2305132"/>
              <a:ext cx="196128" cy="138007"/>
            </a:xfrm>
            <a:custGeom>
              <a:avLst/>
              <a:gdLst/>
              <a:ahLst/>
              <a:cxnLst/>
              <a:rect l="l" t="t" r="r" b="b"/>
              <a:pathLst>
                <a:path w="1640" h="1154" extrusionOk="0">
                  <a:moveTo>
                    <a:pt x="122" y="1"/>
                  </a:moveTo>
                  <a:cubicBezTo>
                    <a:pt x="122" y="49"/>
                    <a:pt x="111" y="98"/>
                    <a:pt x="111" y="146"/>
                  </a:cubicBezTo>
                  <a:lnTo>
                    <a:pt x="1" y="255"/>
                  </a:lnTo>
                  <a:lnTo>
                    <a:pt x="50" y="1153"/>
                  </a:lnTo>
                  <a:cubicBezTo>
                    <a:pt x="74" y="1153"/>
                    <a:pt x="98" y="1153"/>
                    <a:pt x="122" y="1141"/>
                  </a:cubicBezTo>
                  <a:cubicBezTo>
                    <a:pt x="426" y="1069"/>
                    <a:pt x="717" y="935"/>
                    <a:pt x="1020" y="838"/>
                  </a:cubicBezTo>
                  <a:cubicBezTo>
                    <a:pt x="1045" y="826"/>
                    <a:pt x="1081" y="813"/>
                    <a:pt x="1117" y="813"/>
                  </a:cubicBezTo>
                  <a:lnTo>
                    <a:pt x="1142" y="813"/>
                  </a:lnTo>
                  <a:cubicBezTo>
                    <a:pt x="1179" y="826"/>
                    <a:pt x="1214" y="838"/>
                    <a:pt x="1239" y="862"/>
                  </a:cubicBezTo>
                  <a:cubicBezTo>
                    <a:pt x="1360" y="923"/>
                    <a:pt x="1494" y="996"/>
                    <a:pt x="1615" y="1056"/>
                  </a:cubicBezTo>
                  <a:cubicBezTo>
                    <a:pt x="1627" y="1007"/>
                    <a:pt x="1640" y="947"/>
                    <a:pt x="1640" y="886"/>
                  </a:cubicBezTo>
                  <a:lnTo>
                    <a:pt x="12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7" name="Google Shape;2127;p47"/>
            <p:cNvSpPr/>
            <p:nvPr/>
          </p:nvSpPr>
          <p:spPr>
            <a:xfrm>
              <a:off x="7159710" y="2425561"/>
              <a:ext cx="56805" cy="52380"/>
            </a:xfrm>
            <a:custGeom>
              <a:avLst/>
              <a:gdLst/>
              <a:ahLst/>
              <a:cxnLst/>
              <a:rect l="l" t="t" r="r" b="b"/>
              <a:pathLst>
                <a:path w="475" h="438" extrusionOk="0">
                  <a:moveTo>
                    <a:pt x="25" y="0"/>
                  </a:moveTo>
                  <a:lnTo>
                    <a:pt x="0" y="183"/>
                  </a:lnTo>
                  <a:lnTo>
                    <a:pt x="474" y="437"/>
                  </a:lnTo>
                  <a:lnTo>
                    <a:pt x="474" y="413"/>
                  </a:lnTo>
                  <a:lnTo>
                    <a:pt x="474" y="267"/>
                  </a:lnTo>
                  <a:lnTo>
                    <a:pt x="2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8" name="Google Shape;2128;p47"/>
            <p:cNvSpPr/>
            <p:nvPr/>
          </p:nvSpPr>
          <p:spPr>
            <a:xfrm>
              <a:off x="7216397" y="2457492"/>
              <a:ext cx="69721" cy="48075"/>
            </a:xfrm>
            <a:custGeom>
              <a:avLst/>
              <a:gdLst/>
              <a:ahLst/>
              <a:cxnLst/>
              <a:rect l="l" t="t" r="r" b="b"/>
              <a:pathLst>
                <a:path w="583" h="402" extrusionOk="0">
                  <a:moveTo>
                    <a:pt x="0" y="0"/>
                  </a:moveTo>
                  <a:lnTo>
                    <a:pt x="0" y="146"/>
                  </a:lnTo>
                  <a:cubicBezTo>
                    <a:pt x="24" y="159"/>
                    <a:pt x="49" y="183"/>
                    <a:pt x="85" y="195"/>
                  </a:cubicBezTo>
                  <a:cubicBezTo>
                    <a:pt x="230" y="304"/>
                    <a:pt x="364" y="353"/>
                    <a:pt x="510" y="401"/>
                  </a:cubicBezTo>
                  <a:cubicBezTo>
                    <a:pt x="534" y="401"/>
                    <a:pt x="546" y="389"/>
                    <a:pt x="570" y="377"/>
                  </a:cubicBezTo>
                  <a:cubicBezTo>
                    <a:pt x="570" y="316"/>
                    <a:pt x="583" y="243"/>
                    <a:pt x="583" y="170"/>
                  </a:cubicBezTo>
                  <a:cubicBezTo>
                    <a:pt x="558" y="146"/>
                    <a:pt x="534" y="134"/>
                    <a:pt x="510" y="122"/>
                  </a:cubicBezTo>
                  <a:lnTo>
                    <a:pt x="510" y="292"/>
                  </a:lnTo>
                  <a:lnTo>
                    <a:pt x="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29" name="Google Shape;2129;p47"/>
            <p:cNvSpPr/>
            <p:nvPr/>
          </p:nvSpPr>
          <p:spPr>
            <a:xfrm>
              <a:off x="7216397" y="2474952"/>
              <a:ext cx="120" cy="2990"/>
            </a:xfrm>
            <a:custGeom>
              <a:avLst/>
              <a:gdLst/>
              <a:ahLst/>
              <a:cxnLst/>
              <a:rect l="l" t="t" r="r" b="b"/>
              <a:pathLst>
                <a:path w="1" h="25" extrusionOk="0">
                  <a:moveTo>
                    <a:pt x="0" y="0"/>
                  </a:moveTo>
                  <a:lnTo>
                    <a:pt x="0" y="24"/>
                  </a:lnTo>
                  <a:lnTo>
                    <a:pt x="0" y="24"/>
                  </a:lnTo>
                  <a:lnTo>
                    <a:pt x="0" y="0"/>
                  </a:lnTo>
                  <a:close/>
                </a:path>
              </a:pathLst>
            </a:custGeom>
            <a:solidFill>
              <a:srgbClr val="6F0E0F"/>
            </a:solidFill>
            <a:ln>
              <a:noFill/>
            </a:ln>
          </p:spPr>
          <p:txBody>
            <a:bodyPr spcFirstLastPara="1" wrap="square" lIns="121900" tIns="121900" rIns="121900" bIns="121900" anchor="ctr" anchorCtr="0">
              <a:noAutofit/>
            </a:bodyPr>
            <a:lstStyle/>
            <a:p>
              <a:endParaRPr sz="2400"/>
            </a:p>
          </p:txBody>
        </p:sp>
        <p:sp>
          <p:nvSpPr>
            <p:cNvPr id="2130" name="Google Shape;2130;p47"/>
            <p:cNvSpPr/>
            <p:nvPr/>
          </p:nvSpPr>
          <p:spPr>
            <a:xfrm>
              <a:off x="7216397" y="2474952"/>
              <a:ext cx="68286" cy="39345"/>
            </a:xfrm>
            <a:custGeom>
              <a:avLst/>
              <a:gdLst/>
              <a:ahLst/>
              <a:cxnLst/>
              <a:rect l="l" t="t" r="r" b="b"/>
              <a:pathLst>
                <a:path w="571" h="329" extrusionOk="0">
                  <a:moveTo>
                    <a:pt x="0" y="0"/>
                  </a:moveTo>
                  <a:lnTo>
                    <a:pt x="0" y="24"/>
                  </a:lnTo>
                  <a:cubicBezTo>
                    <a:pt x="182" y="134"/>
                    <a:pt x="376" y="231"/>
                    <a:pt x="558" y="328"/>
                  </a:cubicBezTo>
                  <a:cubicBezTo>
                    <a:pt x="558" y="304"/>
                    <a:pt x="570" y="267"/>
                    <a:pt x="570" y="231"/>
                  </a:cubicBezTo>
                  <a:lnTo>
                    <a:pt x="570" y="231"/>
                  </a:lnTo>
                  <a:cubicBezTo>
                    <a:pt x="546" y="243"/>
                    <a:pt x="534" y="255"/>
                    <a:pt x="510" y="255"/>
                  </a:cubicBezTo>
                  <a:cubicBezTo>
                    <a:pt x="364" y="207"/>
                    <a:pt x="230" y="158"/>
                    <a:pt x="85" y="49"/>
                  </a:cubicBezTo>
                  <a:cubicBezTo>
                    <a:pt x="49" y="37"/>
                    <a:pt x="24" y="13"/>
                    <a:pt x="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1" name="Google Shape;2131;p47"/>
            <p:cNvSpPr/>
            <p:nvPr/>
          </p:nvSpPr>
          <p:spPr>
            <a:xfrm>
              <a:off x="7132204" y="2411090"/>
              <a:ext cx="30495" cy="36355"/>
            </a:xfrm>
            <a:custGeom>
              <a:avLst/>
              <a:gdLst/>
              <a:ahLst/>
              <a:cxnLst/>
              <a:rect l="l" t="t" r="r" b="b"/>
              <a:pathLst>
                <a:path w="255" h="304" extrusionOk="0">
                  <a:moveTo>
                    <a:pt x="25" y="0"/>
                  </a:moveTo>
                  <a:cubicBezTo>
                    <a:pt x="25" y="61"/>
                    <a:pt x="12" y="121"/>
                    <a:pt x="0" y="170"/>
                  </a:cubicBezTo>
                  <a:cubicBezTo>
                    <a:pt x="73" y="219"/>
                    <a:pt x="158" y="255"/>
                    <a:pt x="230" y="304"/>
                  </a:cubicBezTo>
                  <a:lnTo>
                    <a:pt x="255" y="121"/>
                  </a:lnTo>
                  <a:lnTo>
                    <a:pt x="25"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2" name="Google Shape;2132;p47"/>
            <p:cNvSpPr/>
            <p:nvPr/>
          </p:nvSpPr>
          <p:spPr>
            <a:xfrm>
              <a:off x="7277269" y="2444456"/>
              <a:ext cx="11720" cy="29180"/>
            </a:xfrm>
            <a:custGeom>
              <a:avLst/>
              <a:gdLst/>
              <a:ahLst/>
              <a:cxnLst/>
              <a:rect l="l" t="t" r="r" b="b"/>
              <a:pathLst>
                <a:path w="98" h="244" extrusionOk="0">
                  <a:moveTo>
                    <a:pt x="1" y="1"/>
                  </a:moveTo>
                  <a:lnTo>
                    <a:pt x="1" y="195"/>
                  </a:lnTo>
                  <a:cubicBezTo>
                    <a:pt x="25" y="207"/>
                    <a:pt x="49" y="219"/>
                    <a:pt x="85" y="243"/>
                  </a:cubicBezTo>
                  <a:cubicBezTo>
                    <a:pt x="85" y="182"/>
                    <a:pt x="98" y="122"/>
                    <a:pt x="98" y="61"/>
                  </a:cubicBezTo>
                  <a:cubicBezTo>
                    <a:pt x="61" y="37"/>
                    <a:pt x="37" y="25"/>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3" name="Google Shape;2133;p47"/>
            <p:cNvSpPr/>
            <p:nvPr/>
          </p:nvSpPr>
          <p:spPr>
            <a:xfrm>
              <a:off x="7277269" y="2467657"/>
              <a:ext cx="10285" cy="10285"/>
            </a:xfrm>
            <a:custGeom>
              <a:avLst/>
              <a:gdLst/>
              <a:ahLst/>
              <a:cxnLst/>
              <a:rect l="l" t="t" r="r" b="b"/>
              <a:pathLst>
                <a:path w="86" h="86" extrusionOk="0">
                  <a:moveTo>
                    <a:pt x="1" y="1"/>
                  </a:moveTo>
                  <a:lnTo>
                    <a:pt x="1" y="37"/>
                  </a:lnTo>
                  <a:cubicBezTo>
                    <a:pt x="25" y="49"/>
                    <a:pt x="49" y="61"/>
                    <a:pt x="74" y="85"/>
                  </a:cubicBezTo>
                  <a:cubicBezTo>
                    <a:pt x="85" y="74"/>
                    <a:pt x="85" y="61"/>
                    <a:pt x="85" y="49"/>
                  </a:cubicBezTo>
                  <a:cubicBezTo>
                    <a:pt x="49" y="25"/>
                    <a:pt x="25" y="13"/>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4" name="Google Shape;2134;p47"/>
            <p:cNvSpPr/>
            <p:nvPr/>
          </p:nvSpPr>
          <p:spPr>
            <a:xfrm>
              <a:off x="7278704" y="1929255"/>
              <a:ext cx="55251" cy="345496"/>
            </a:xfrm>
            <a:custGeom>
              <a:avLst/>
              <a:gdLst/>
              <a:ahLst/>
              <a:cxnLst/>
              <a:rect l="l" t="t" r="r" b="b"/>
              <a:pathLst>
                <a:path w="462" h="2889" extrusionOk="0">
                  <a:moveTo>
                    <a:pt x="13" y="0"/>
                  </a:moveTo>
                  <a:lnTo>
                    <a:pt x="1" y="2816"/>
                  </a:lnTo>
                  <a:lnTo>
                    <a:pt x="1" y="2828"/>
                  </a:lnTo>
                  <a:lnTo>
                    <a:pt x="98" y="2877"/>
                  </a:lnTo>
                  <a:lnTo>
                    <a:pt x="110" y="2888"/>
                  </a:lnTo>
                  <a:lnTo>
                    <a:pt x="110" y="2670"/>
                  </a:lnTo>
                  <a:cubicBezTo>
                    <a:pt x="110" y="2646"/>
                    <a:pt x="110" y="2610"/>
                    <a:pt x="122" y="2586"/>
                  </a:cubicBezTo>
                  <a:cubicBezTo>
                    <a:pt x="134" y="2561"/>
                    <a:pt x="159" y="2549"/>
                    <a:pt x="183" y="2524"/>
                  </a:cubicBezTo>
                  <a:cubicBezTo>
                    <a:pt x="267" y="2464"/>
                    <a:pt x="340" y="2391"/>
                    <a:pt x="389" y="2306"/>
                  </a:cubicBezTo>
                  <a:cubicBezTo>
                    <a:pt x="426" y="2246"/>
                    <a:pt x="462" y="2173"/>
                    <a:pt x="450" y="2112"/>
                  </a:cubicBezTo>
                  <a:cubicBezTo>
                    <a:pt x="437" y="1906"/>
                    <a:pt x="146" y="1833"/>
                    <a:pt x="98" y="1639"/>
                  </a:cubicBezTo>
                  <a:cubicBezTo>
                    <a:pt x="86" y="1591"/>
                    <a:pt x="86" y="1529"/>
                    <a:pt x="86" y="1481"/>
                  </a:cubicBezTo>
                  <a:cubicBezTo>
                    <a:pt x="122" y="1032"/>
                    <a:pt x="110" y="583"/>
                    <a:pt x="62" y="134"/>
                  </a:cubicBezTo>
                  <a:cubicBezTo>
                    <a:pt x="49" y="97"/>
                    <a:pt x="49" y="37"/>
                    <a:pt x="1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35" name="Google Shape;2135;p47"/>
            <p:cNvSpPr/>
            <p:nvPr/>
          </p:nvSpPr>
          <p:spPr>
            <a:xfrm>
              <a:off x="6815765" y="1861088"/>
              <a:ext cx="181538" cy="166948"/>
            </a:xfrm>
            <a:custGeom>
              <a:avLst/>
              <a:gdLst/>
              <a:ahLst/>
              <a:cxnLst/>
              <a:rect l="l" t="t" r="r" b="b"/>
              <a:pathLst>
                <a:path w="1518" h="1396" extrusionOk="0">
                  <a:moveTo>
                    <a:pt x="1056" y="1"/>
                  </a:moveTo>
                  <a:cubicBezTo>
                    <a:pt x="1032" y="1"/>
                    <a:pt x="716" y="134"/>
                    <a:pt x="632" y="195"/>
                  </a:cubicBezTo>
                  <a:cubicBezTo>
                    <a:pt x="608" y="219"/>
                    <a:pt x="571" y="231"/>
                    <a:pt x="559" y="267"/>
                  </a:cubicBezTo>
                  <a:cubicBezTo>
                    <a:pt x="535" y="292"/>
                    <a:pt x="207" y="692"/>
                    <a:pt x="98" y="789"/>
                  </a:cubicBezTo>
                  <a:cubicBezTo>
                    <a:pt x="61" y="813"/>
                    <a:pt x="37" y="837"/>
                    <a:pt x="1" y="850"/>
                  </a:cubicBezTo>
                  <a:cubicBezTo>
                    <a:pt x="74" y="1056"/>
                    <a:pt x="195" y="1226"/>
                    <a:pt x="341" y="1396"/>
                  </a:cubicBezTo>
                  <a:cubicBezTo>
                    <a:pt x="365" y="1371"/>
                    <a:pt x="389" y="1347"/>
                    <a:pt x="401" y="1347"/>
                  </a:cubicBezTo>
                  <a:cubicBezTo>
                    <a:pt x="401" y="1335"/>
                    <a:pt x="414" y="1335"/>
                    <a:pt x="414" y="1335"/>
                  </a:cubicBezTo>
                  <a:cubicBezTo>
                    <a:pt x="522" y="1323"/>
                    <a:pt x="619" y="1311"/>
                    <a:pt x="716" y="1311"/>
                  </a:cubicBezTo>
                  <a:cubicBezTo>
                    <a:pt x="741" y="1311"/>
                    <a:pt x="765" y="1298"/>
                    <a:pt x="789" y="1287"/>
                  </a:cubicBezTo>
                  <a:cubicBezTo>
                    <a:pt x="778" y="1165"/>
                    <a:pt x="826" y="1031"/>
                    <a:pt x="886" y="934"/>
                  </a:cubicBezTo>
                  <a:cubicBezTo>
                    <a:pt x="875" y="934"/>
                    <a:pt x="875" y="934"/>
                    <a:pt x="875" y="923"/>
                  </a:cubicBezTo>
                  <a:cubicBezTo>
                    <a:pt x="886" y="923"/>
                    <a:pt x="886" y="910"/>
                    <a:pt x="899" y="898"/>
                  </a:cubicBezTo>
                  <a:cubicBezTo>
                    <a:pt x="1045" y="765"/>
                    <a:pt x="1323" y="680"/>
                    <a:pt x="1481" y="559"/>
                  </a:cubicBezTo>
                  <a:cubicBezTo>
                    <a:pt x="1517" y="522"/>
                    <a:pt x="1433" y="462"/>
                    <a:pt x="1372" y="462"/>
                  </a:cubicBezTo>
                  <a:cubicBezTo>
                    <a:pt x="1384" y="437"/>
                    <a:pt x="1396" y="413"/>
                    <a:pt x="1396" y="400"/>
                  </a:cubicBezTo>
                  <a:cubicBezTo>
                    <a:pt x="1433" y="316"/>
                    <a:pt x="1360" y="316"/>
                    <a:pt x="1250" y="303"/>
                  </a:cubicBezTo>
                  <a:cubicBezTo>
                    <a:pt x="1287" y="303"/>
                    <a:pt x="1312" y="255"/>
                    <a:pt x="1312" y="219"/>
                  </a:cubicBezTo>
                  <a:cubicBezTo>
                    <a:pt x="1302" y="171"/>
                    <a:pt x="1254" y="123"/>
                    <a:pt x="1180" y="123"/>
                  </a:cubicBezTo>
                  <a:cubicBezTo>
                    <a:pt x="1165" y="123"/>
                    <a:pt x="1148" y="125"/>
                    <a:pt x="1130" y="130"/>
                  </a:cubicBezTo>
                  <a:lnTo>
                    <a:pt x="1130" y="130"/>
                  </a:lnTo>
                  <a:cubicBezTo>
                    <a:pt x="1157" y="113"/>
                    <a:pt x="1162" y="43"/>
                    <a:pt x="1056" y="1"/>
                  </a:cubicBezTo>
                  <a:close/>
                </a:path>
              </a:pathLst>
            </a:custGeom>
            <a:solidFill>
              <a:srgbClr val="FFD6BE"/>
            </a:solidFill>
            <a:ln>
              <a:noFill/>
            </a:ln>
          </p:spPr>
          <p:txBody>
            <a:bodyPr spcFirstLastPara="1" wrap="square" lIns="121900" tIns="121900" rIns="121900" bIns="121900" anchor="ctr" anchorCtr="0">
              <a:noAutofit/>
            </a:bodyPr>
            <a:lstStyle/>
            <a:p>
              <a:endParaRPr sz="2400"/>
            </a:p>
          </p:txBody>
        </p:sp>
        <p:sp>
          <p:nvSpPr>
            <p:cNvPr id="2136" name="Google Shape;2136;p47"/>
            <p:cNvSpPr/>
            <p:nvPr/>
          </p:nvSpPr>
          <p:spPr>
            <a:xfrm>
              <a:off x="6934878" y="1717339"/>
              <a:ext cx="345496" cy="775063"/>
            </a:xfrm>
            <a:custGeom>
              <a:avLst/>
              <a:gdLst/>
              <a:ahLst/>
              <a:cxnLst/>
              <a:rect l="l" t="t" r="r" b="b"/>
              <a:pathLst>
                <a:path w="2889" h="6481" extrusionOk="0">
                  <a:moveTo>
                    <a:pt x="0" y="1"/>
                  </a:moveTo>
                  <a:lnTo>
                    <a:pt x="0" y="4830"/>
                  </a:lnTo>
                  <a:lnTo>
                    <a:pt x="2864" y="6481"/>
                  </a:lnTo>
                  <a:lnTo>
                    <a:pt x="2888" y="1675"/>
                  </a:lnTo>
                  <a:lnTo>
                    <a:pt x="0"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137" name="Google Shape;2137;p47"/>
            <p:cNvSpPr/>
            <p:nvPr/>
          </p:nvSpPr>
          <p:spPr>
            <a:xfrm>
              <a:off x="6661971" y="1586745"/>
              <a:ext cx="473218" cy="616965"/>
            </a:xfrm>
            <a:custGeom>
              <a:avLst/>
              <a:gdLst/>
              <a:ahLst/>
              <a:cxnLst/>
              <a:rect l="l" t="t" r="r" b="b"/>
              <a:pathLst>
                <a:path w="3957" h="5159" extrusionOk="0">
                  <a:moveTo>
                    <a:pt x="935" y="1"/>
                  </a:moveTo>
                  <a:cubicBezTo>
                    <a:pt x="1081" y="558"/>
                    <a:pt x="1114" y="829"/>
                    <a:pt x="998" y="829"/>
                  </a:cubicBezTo>
                  <a:cubicBezTo>
                    <a:pt x="901" y="829"/>
                    <a:pt x="701" y="643"/>
                    <a:pt x="376" y="280"/>
                  </a:cubicBezTo>
                  <a:lnTo>
                    <a:pt x="376" y="280"/>
                  </a:lnTo>
                  <a:cubicBezTo>
                    <a:pt x="703" y="895"/>
                    <a:pt x="802" y="1172"/>
                    <a:pt x="633" y="1172"/>
                  </a:cubicBezTo>
                  <a:cubicBezTo>
                    <a:pt x="533" y="1172"/>
                    <a:pt x="336" y="1073"/>
                    <a:pt x="37" y="887"/>
                  </a:cubicBezTo>
                  <a:lnTo>
                    <a:pt x="37" y="887"/>
                  </a:lnTo>
                  <a:cubicBezTo>
                    <a:pt x="640" y="1571"/>
                    <a:pt x="726" y="1809"/>
                    <a:pt x="297" y="1809"/>
                  </a:cubicBezTo>
                  <a:cubicBezTo>
                    <a:pt x="216" y="1809"/>
                    <a:pt x="118" y="1800"/>
                    <a:pt x="1" y="1785"/>
                  </a:cubicBezTo>
                  <a:lnTo>
                    <a:pt x="1" y="1785"/>
                  </a:lnTo>
                  <a:cubicBezTo>
                    <a:pt x="789" y="2295"/>
                    <a:pt x="850" y="2513"/>
                    <a:pt x="279" y="2804"/>
                  </a:cubicBezTo>
                  <a:cubicBezTo>
                    <a:pt x="1020" y="2913"/>
                    <a:pt x="1129" y="3120"/>
                    <a:pt x="789" y="3751"/>
                  </a:cubicBezTo>
                  <a:cubicBezTo>
                    <a:pt x="959" y="3675"/>
                    <a:pt x="1092" y="3633"/>
                    <a:pt x="1195" y="3633"/>
                  </a:cubicBezTo>
                  <a:cubicBezTo>
                    <a:pt x="1451" y="3633"/>
                    <a:pt x="1516" y="3894"/>
                    <a:pt x="1481" y="4527"/>
                  </a:cubicBezTo>
                  <a:cubicBezTo>
                    <a:pt x="1623" y="4277"/>
                    <a:pt x="1736" y="4146"/>
                    <a:pt x="1838" y="4146"/>
                  </a:cubicBezTo>
                  <a:cubicBezTo>
                    <a:pt x="1988" y="4146"/>
                    <a:pt x="2116" y="4430"/>
                    <a:pt x="2282" y="5037"/>
                  </a:cubicBezTo>
                  <a:cubicBezTo>
                    <a:pt x="2305" y="4611"/>
                    <a:pt x="2354" y="4395"/>
                    <a:pt x="2457" y="4395"/>
                  </a:cubicBezTo>
                  <a:cubicBezTo>
                    <a:pt x="2569" y="4395"/>
                    <a:pt x="2744" y="4647"/>
                    <a:pt x="3022" y="5158"/>
                  </a:cubicBezTo>
                  <a:cubicBezTo>
                    <a:pt x="2876" y="4601"/>
                    <a:pt x="2846" y="4330"/>
                    <a:pt x="2966" y="4330"/>
                  </a:cubicBezTo>
                  <a:cubicBezTo>
                    <a:pt x="3066" y="4330"/>
                    <a:pt x="3268" y="4516"/>
                    <a:pt x="3593" y="4879"/>
                  </a:cubicBezTo>
                  <a:cubicBezTo>
                    <a:pt x="3259" y="4264"/>
                    <a:pt x="3162" y="3987"/>
                    <a:pt x="3330" y="3987"/>
                  </a:cubicBezTo>
                  <a:cubicBezTo>
                    <a:pt x="3430" y="3987"/>
                    <a:pt x="3625" y="4086"/>
                    <a:pt x="3920" y="4272"/>
                  </a:cubicBezTo>
                  <a:cubicBezTo>
                    <a:pt x="3327" y="3588"/>
                    <a:pt x="3234" y="3350"/>
                    <a:pt x="3661" y="3350"/>
                  </a:cubicBezTo>
                  <a:cubicBezTo>
                    <a:pt x="3741" y="3350"/>
                    <a:pt x="3840" y="3359"/>
                    <a:pt x="3957" y="3374"/>
                  </a:cubicBezTo>
                  <a:cubicBezTo>
                    <a:pt x="3167" y="2864"/>
                    <a:pt x="3107" y="2646"/>
                    <a:pt x="3690" y="2355"/>
                  </a:cubicBezTo>
                  <a:cubicBezTo>
                    <a:pt x="2949" y="2233"/>
                    <a:pt x="2840" y="2039"/>
                    <a:pt x="3167" y="1408"/>
                  </a:cubicBezTo>
                  <a:lnTo>
                    <a:pt x="3167" y="1408"/>
                  </a:lnTo>
                  <a:cubicBezTo>
                    <a:pt x="3002" y="1484"/>
                    <a:pt x="2871" y="1526"/>
                    <a:pt x="2771" y="1526"/>
                  </a:cubicBezTo>
                  <a:cubicBezTo>
                    <a:pt x="2517" y="1526"/>
                    <a:pt x="2450" y="1262"/>
                    <a:pt x="2476" y="620"/>
                  </a:cubicBezTo>
                  <a:lnTo>
                    <a:pt x="2476" y="620"/>
                  </a:lnTo>
                  <a:cubicBezTo>
                    <a:pt x="2338" y="877"/>
                    <a:pt x="2228" y="1011"/>
                    <a:pt x="2127" y="1011"/>
                  </a:cubicBezTo>
                  <a:cubicBezTo>
                    <a:pt x="1980" y="1011"/>
                    <a:pt x="1853" y="726"/>
                    <a:pt x="1687" y="122"/>
                  </a:cubicBezTo>
                  <a:cubicBezTo>
                    <a:pt x="1658" y="548"/>
                    <a:pt x="1609" y="763"/>
                    <a:pt x="1506" y="763"/>
                  </a:cubicBezTo>
                  <a:cubicBezTo>
                    <a:pt x="1394" y="763"/>
                    <a:pt x="1219" y="511"/>
                    <a:pt x="93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38" name="Google Shape;2138;p47"/>
            <p:cNvSpPr/>
            <p:nvPr/>
          </p:nvSpPr>
          <p:spPr>
            <a:xfrm>
              <a:off x="6788140" y="1726069"/>
              <a:ext cx="36475" cy="80006"/>
            </a:xfrm>
            <a:custGeom>
              <a:avLst/>
              <a:gdLst/>
              <a:ahLst/>
              <a:cxnLst/>
              <a:rect l="l" t="t" r="r" b="b"/>
              <a:pathLst>
                <a:path w="305" h="669" extrusionOk="0">
                  <a:moveTo>
                    <a:pt x="1" y="0"/>
                  </a:moveTo>
                  <a:lnTo>
                    <a:pt x="1" y="0"/>
                  </a:lnTo>
                  <a:cubicBezTo>
                    <a:pt x="14" y="98"/>
                    <a:pt x="38" y="267"/>
                    <a:pt x="62" y="389"/>
                  </a:cubicBezTo>
                  <a:cubicBezTo>
                    <a:pt x="74" y="462"/>
                    <a:pt x="86" y="547"/>
                    <a:pt x="98" y="620"/>
                  </a:cubicBezTo>
                  <a:lnTo>
                    <a:pt x="208" y="668"/>
                  </a:lnTo>
                  <a:cubicBezTo>
                    <a:pt x="183" y="583"/>
                    <a:pt x="171" y="486"/>
                    <a:pt x="159" y="401"/>
                  </a:cubicBezTo>
                  <a:lnTo>
                    <a:pt x="159" y="401"/>
                  </a:lnTo>
                  <a:lnTo>
                    <a:pt x="305" y="437"/>
                  </a:lnTo>
                  <a:lnTo>
                    <a:pt x="305" y="437"/>
                  </a:lnTo>
                  <a:lnTo>
                    <a:pt x="268" y="329"/>
                  </a:lnTo>
                  <a:cubicBezTo>
                    <a:pt x="219" y="316"/>
                    <a:pt x="183" y="316"/>
                    <a:pt x="135" y="304"/>
                  </a:cubicBezTo>
                  <a:cubicBezTo>
                    <a:pt x="135" y="256"/>
                    <a:pt x="111" y="170"/>
                    <a:pt x="111" y="122"/>
                  </a:cubicBezTo>
                  <a:lnTo>
                    <a:pt x="111" y="122"/>
                  </a:lnTo>
                  <a:cubicBezTo>
                    <a:pt x="159" y="134"/>
                    <a:pt x="208" y="146"/>
                    <a:pt x="256" y="170"/>
                  </a:cubicBezTo>
                  <a:lnTo>
                    <a:pt x="244" y="49"/>
                  </a:lnTo>
                  <a:cubicBezTo>
                    <a:pt x="183" y="25"/>
                    <a:pt x="98" y="13"/>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39" name="Google Shape;2139;p47"/>
            <p:cNvSpPr/>
            <p:nvPr/>
          </p:nvSpPr>
          <p:spPr>
            <a:xfrm>
              <a:off x="6823539" y="1736952"/>
              <a:ext cx="48434" cy="83952"/>
            </a:xfrm>
            <a:custGeom>
              <a:avLst/>
              <a:gdLst/>
              <a:ahLst/>
              <a:cxnLst/>
              <a:rect l="l" t="t" r="r" b="b"/>
              <a:pathLst>
                <a:path w="405" h="702" extrusionOk="0">
                  <a:moveTo>
                    <a:pt x="157" y="115"/>
                  </a:moveTo>
                  <a:cubicBezTo>
                    <a:pt x="160" y="115"/>
                    <a:pt x="163" y="115"/>
                    <a:pt x="166" y="116"/>
                  </a:cubicBezTo>
                  <a:cubicBezTo>
                    <a:pt x="203" y="128"/>
                    <a:pt x="239" y="201"/>
                    <a:pt x="263" y="346"/>
                  </a:cubicBezTo>
                  <a:cubicBezTo>
                    <a:pt x="298" y="495"/>
                    <a:pt x="278" y="590"/>
                    <a:pt x="245" y="590"/>
                  </a:cubicBezTo>
                  <a:cubicBezTo>
                    <a:pt x="243" y="590"/>
                    <a:pt x="241" y="590"/>
                    <a:pt x="239" y="589"/>
                  </a:cubicBezTo>
                  <a:cubicBezTo>
                    <a:pt x="203" y="577"/>
                    <a:pt x="154" y="505"/>
                    <a:pt x="130" y="346"/>
                  </a:cubicBezTo>
                  <a:cubicBezTo>
                    <a:pt x="107" y="199"/>
                    <a:pt x="116" y="115"/>
                    <a:pt x="157" y="115"/>
                  </a:cubicBezTo>
                  <a:close/>
                  <a:moveTo>
                    <a:pt x="110" y="0"/>
                  </a:moveTo>
                  <a:cubicBezTo>
                    <a:pt x="35" y="0"/>
                    <a:pt x="0" y="119"/>
                    <a:pt x="33" y="322"/>
                  </a:cubicBezTo>
                  <a:cubicBezTo>
                    <a:pt x="69" y="553"/>
                    <a:pt x="166" y="674"/>
                    <a:pt x="263" y="699"/>
                  </a:cubicBezTo>
                  <a:cubicBezTo>
                    <a:pt x="270" y="701"/>
                    <a:pt x="277" y="702"/>
                    <a:pt x="284" y="702"/>
                  </a:cubicBezTo>
                  <a:cubicBezTo>
                    <a:pt x="358" y="702"/>
                    <a:pt x="405" y="583"/>
                    <a:pt x="360" y="383"/>
                  </a:cubicBezTo>
                  <a:cubicBezTo>
                    <a:pt x="324" y="152"/>
                    <a:pt x="227" y="31"/>
                    <a:pt x="142" y="7"/>
                  </a:cubicBezTo>
                  <a:cubicBezTo>
                    <a:pt x="131" y="2"/>
                    <a:pt x="120" y="0"/>
                    <a:pt x="11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0" name="Google Shape;2140;p47"/>
            <p:cNvSpPr/>
            <p:nvPr/>
          </p:nvSpPr>
          <p:spPr>
            <a:xfrm>
              <a:off x="6868625" y="1751423"/>
              <a:ext cx="48554" cy="84072"/>
            </a:xfrm>
            <a:custGeom>
              <a:avLst/>
              <a:gdLst/>
              <a:ahLst/>
              <a:cxnLst/>
              <a:rect l="l" t="t" r="r" b="b"/>
              <a:pathLst>
                <a:path w="406" h="703" extrusionOk="0">
                  <a:moveTo>
                    <a:pt x="159" y="115"/>
                  </a:moveTo>
                  <a:cubicBezTo>
                    <a:pt x="161" y="115"/>
                    <a:pt x="163" y="116"/>
                    <a:pt x="166" y="117"/>
                  </a:cubicBezTo>
                  <a:cubicBezTo>
                    <a:pt x="202" y="128"/>
                    <a:pt x="250" y="201"/>
                    <a:pt x="274" y="347"/>
                  </a:cubicBezTo>
                  <a:cubicBezTo>
                    <a:pt x="297" y="496"/>
                    <a:pt x="277" y="590"/>
                    <a:pt x="245" y="590"/>
                  </a:cubicBezTo>
                  <a:cubicBezTo>
                    <a:pt x="243" y="590"/>
                    <a:pt x="241" y="590"/>
                    <a:pt x="239" y="589"/>
                  </a:cubicBezTo>
                  <a:cubicBezTo>
                    <a:pt x="202" y="578"/>
                    <a:pt x="166" y="505"/>
                    <a:pt x="129" y="347"/>
                  </a:cubicBezTo>
                  <a:cubicBezTo>
                    <a:pt x="106" y="200"/>
                    <a:pt x="126" y="115"/>
                    <a:pt x="159" y="115"/>
                  </a:cubicBezTo>
                  <a:close/>
                  <a:moveTo>
                    <a:pt x="113" y="1"/>
                  </a:moveTo>
                  <a:cubicBezTo>
                    <a:pt x="43" y="1"/>
                    <a:pt x="0" y="119"/>
                    <a:pt x="32" y="322"/>
                  </a:cubicBezTo>
                  <a:cubicBezTo>
                    <a:pt x="80" y="553"/>
                    <a:pt x="177" y="662"/>
                    <a:pt x="263" y="699"/>
                  </a:cubicBezTo>
                  <a:cubicBezTo>
                    <a:pt x="270" y="701"/>
                    <a:pt x="277" y="702"/>
                    <a:pt x="284" y="702"/>
                  </a:cubicBezTo>
                  <a:cubicBezTo>
                    <a:pt x="357" y="702"/>
                    <a:pt x="405" y="583"/>
                    <a:pt x="372" y="371"/>
                  </a:cubicBezTo>
                  <a:cubicBezTo>
                    <a:pt x="323" y="153"/>
                    <a:pt x="226" y="31"/>
                    <a:pt x="141" y="7"/>
                  </a:cubicBezTo>
                  <a:cubicBezTo>
                    <a:pt x="132" y="3"/>
                    <a:pt x="122" y="1"/>
                    <a:pt x="113"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1" name="Google Shape;2141;p47"/>
            <p:cNvSpPr/>
            <p:nvPr/>
          </p:nvSpPr>
          <p:spPr>
            <a:xfrm>
              <a:off x="6912993" y="1763740"/>
              <a:ext cx="46281" cy="82039"/>
            </a:xfrm>
            <a:custGeom>
              <a:avLst/>
              <a:gdLst/>
              <a:ahLst/>
              <a:cxnLst/>
              <a:rect l="l" t="t" r="r" b="b"/>
              <a:pathLst>
                <a:path w="387" h="686" extrusionOk="0">
                  <a:moveTo>
                    <a:pt x="159" y="122"/>
                  </a:moveTo>
                  <a:cubicBezTo>
                    <a:pt x="195" y="135"/>
                    <a:pt x="243" y="232"/>
                    <a:pt x="268" y="353"/>
                  </a:cubicBezTo>
                  <a:cubicBezTo>
                    <a:pt x="291" y="469"/>
                    <a:pt x="259" y="573"/>
                    <a:pt x="224" y="573"/>
                  </a:cubicBezTo>
                  <a:cubicBezTo>
                    <a:pt x="223" y="573"/>
                    <a:pt x="221" y="572"/>
                    <a:pt x="219" y="572"/>
                  </a:cubicBezTo>
                  <a:cubicBezTo>
                    <a:pt x="207" y="559"/>
                    <a:pt x="207" y="559"/>
                    <a:pt x="195" y="559"/>
                  </a:cubicBezTo>
                  <a:cubicBezTo>
                    <a:pt x="183" y="486"/>
                    <a:pt x="183" y="414"/>
                    <a:pt x="159" y="341"/>
                  </a:cubicBezTo>
                  <a:lnTo>
                    <a:pt x="122" y="122"/>
                  </a:lnTo>
                  <a:close/>
                  <a:moveTo>
                    <a:pt x="1" y="1"/>
                  </a:moveTo>
                  <a:cubicBezTo>
                    <a:pt x="25" y="98"/>
                    <a:pt x="49" y="184"/>
                    <a:pt x="62" y="281"/>
                  </a:cubicBezTo>
                  <a:cubicBezTo>
                    <a:pt x="86" y="389"/>
                    <a:pt x="98" y="523"/>
                    <a:pt x="110" y="632"/>
                  </a:cubicBezTo>
                  <a:cubicBezTo>
                    <a:pt x="146" y="645"/>
                    <a:pt x="207" y="669"/>
                    <a:pt x="219" y="681"/>
                  </a:cubicBezTo>
                  <a:cubicBezTo>
                    <a:pt x="231" y="684"/>
                    <a:pt x="243" y="686"/>
                    <a:pt x="254" y="686"/>
                  </a:cubicBezTo>
                  <a:cubicBezTo>
                    <a:pt x="359" y="686"/>
                    <a:pt x="387" y="531"/>
                    <a:pt x="365" y="365"/>
                  </a:cubicBezTo>
                  <a:cubicBezTo>
                    <a:pt x="329" y="208"/>
                    <a:pt x="256" y="50"/>
                    <a:pt x="135" y="14"/>
                  </a:cubicBezTo>
                  <a:cubicBezTo>
                    <a:pt x="86" y="1"/>
                    <a:pt x="49" y="1"/>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2" name="Google Shape;2142;p47"/>
            <p:cNvSpPr/>
            <p:nvPr/>
          </p:nvSpPr>
          <p:spPr>
            <a:xfrm>
              <a:off x="6735998" y="1801531"/>
              <a:ext cx="46162" cy="82039"/>
            </a:xfrm>
            <a:custGeom>
              <a:avLst/>
              <a:gdLst/>
              <a:ahLst/>
              <a:cxnLst/>
              <a:rect l="l" t="t" r="r" b="b"/>
              <a:pathLst>
                <a:path w="386" h="686" extrusionOk="0">
                  <a:moveTo>
                    <a:pt x="146" y="122"/>
                  </a:moveTo>
                  <a:cubicBezTo>
                    <a:pt x="183" y="146"/>
                    <a:pt x="243" y="232"/>
                    <a:pt x="267" y="353"/>
                  </a:cubicBezTo>
                  <a:cubicBezTo>
                    <a:pt x="279" y="468"/>
                    <a:pt x="258" y="572"/>
                    <a:pt x="214" y="572"/>
                  </a:cubicBezTo>
                  <a:cubicBezTo>
                    <a:pt x="212" y="572"/>
                    <a:pt x="209" y="572"/>
                    <a:pt x="207" y="571"/>
                  </a:cubicBezTo>
                  <a:cubicBezTo>
                    <a:pt x="194" y="571"/>
                    <a:pt x="194" y="559"/>
                    <a:pt x="194" y="559"/>
                  </a:cubicBezTo>
                  <a:lnTo>
                    <a:pt x="158" y="340"/>
                  </a:lnTo>
                  <a:cubicBezTo>
                    <a:pt x="146" y="267"/>
                    <a:pt x="134" y="195"/>
                    <a:pt x="110" y="122"/>
                  </a:cubicBezTo>
                  <a:close/>
                  <a:moveTo>
                    <a:pt x="0" y="1"/>
                  </a:moveTo>
                  <a:cubicBezTo>
                    <a:pt x="13" y="98"/>
                    <a:pt x="37" y="183"/>
                    <a:pt x="49" y="280"/>
                  </a:cubicBezTo>
                  <a:cubicBezTo>
                    <a:pt x="73" y="389"/>
                    <a:pt x="97" y="523"/>
                    <a:pt x="110" y="632"/>
                  </a:cubicBezTo>
                  <a:lnTo>
                    <a:pt x="207" y="680"/>
                  </a:lnTo>
                  <a:cubicBezTo>
                    <a:pt x="220" y="683"/>
                    <a:pt x="233" y="685"/>
                    <a:pt x="245" y="685"/>
                  </a:cubicBezTo>
                  <a:cubicBezTo>
                    <a:pt x="359" y="685"/>
                    <a:pt x="385" y="530"/>
                    <a:pt x="352" y="365"/>
                  </a:cubicBezTo>
                  <a:cubicBezTo>
                    <a:pt x="328" y="207"/>
                    <a:pt x="243" y="49"/>
                    <a:pt x="121" y="13"/>
                  </a:cubicBezTo>
                  <a:cubicBezTo>
                    <a:pt x="86" y="1"/>
                    <a:pt x="37"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3" name="Google Shape;2143;p47"/>
            <p:cNvSpPr/>
            <p:nvPr/>
          </p:nvSpPr>
          <p:spPr>
            <a:xfrm>
              <a:off x="6782399" y="1817557"/>
              <a:ext cx="42215" cy="82278"/>
            </a:xfrm>
            <a:custGeom>
              <a:avLst/>
              <a:gdLst/>
              <a:ahLst/>
              <a:cxnLst/>
              <a:rect l="l" t="t" r="r" b="b"/>
              <a:pathLst>
                <a:path w="353" h="688" extrusionOk="0">
                  <a:moveTo>
                    <a:pt x="0" y="0"/>
                  </a:moveTo>
                  <a:cubicBezTo>
                    <a:pt x="13" y="98"/>
                    <a:pt x="37" y="267"/>
                    <a:pt x="49" y="376"/>
                  </a:cubicBezTo>
                  <a:cubicBezTo>
                    <a:pt x="73" y="473"/>
                    <a:pt x="86" y="546"/>
                    <a:pt x="97" y="619"/>
                  </a:cubicBezTo>
                  <a:lnTo>
                    <a:pt x="219" y="667"/>
                  </a:lnTo>
                  <a:cubicBezTo>
                    <a:pt x="255" y="682"/>
                    <a:pt x="287" y="688"/>
                    <a:pt x="312" y="688"/>
                  </a:cubicBezTo>
                  <a:cubicBezTo>
                    <a:pt x="329" y="688"/>
                    <a:pt x="343" y="685"/>
                    <a:pt x="353" y="680"/>
                  </a:cubicBezTo>
                  <a:lnTo>
                    <a:pt x="329" y="570"/>
                  </a:lnTo>
                  <a:cubicBezTo>
                    <a:pt x="280" y="570"/>
                    <a:pt x="231" y="559"/>
                    <a:pt x="183" y="546"/>
                  </a:cubicBezTo>
                  <a:cubicBezTo>
                    <a:pt x="170" y="498"/>
                    <a:pt x="159" y="449"/>
                    <a:pt x="146" y="389"/>
                  </a:cubicBezTo>
                  <a:lnTo>
                    <a:pt x="146" y="389"/>
                  </a:lnTo>
                  <a:cubicBezTo>
                    <a:pt x="195" y="400"/>
                    <a:pt x="256" y="413"/>
                    <a:pt x="292" y="425"/>
                  </a:cubicBezTo>
                  <a:lnTo>
                    <a:pt x="256" y="316"/>
                  </a:lnTo>
                  <a:cubicBezTo>
                    <a:pt x="207" y="292"/>
                    <a:pt x="170" y="292"/>
                    <a:pt x="134" y="279"/>
                  </a:cubicBezTo>
                  <a:cubicBezTo>
                    <a:pt x="122" y="231"/>
                    <a:pt x="110" y="170"/>
                    <a:pt x="110" y="122"/>
                  </a:cubicBezTo>
                  <a:lnTo>
                    <a:pt x="110" y="122"/>
                  </a:lnTo>
                  <a:lnTo>
                    <a:pt x="256" y="158"/>
                  </a:lnTo>
                  <a:lnTo>
                    <a:pt x="231" y="49"/>
                  </a:lnTo>
                  <a:cubicBezTo>
                    <a:pt x="170" y="25"/>
                    <a:pt x="97" y="12"/>
                    <a:pt x="0"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4" name="Google Shape;2144;p47"/>
            <p:cNvSpPr/>
            <p:nvPr/>
          </p:nvSpPr>
          <p:spPr>
            <a:xfrm>
              <a:off x="6820071" y="1824732"/>
              <a:ext cx="40780" cy="84311"/>
            </a:xfrm>
            <a:custGeom>
              <a:avLst/>
              <a:gdLst/>
              <a:ahLst/>
              <a:cxnLst/>
              <a:rect l="l" t="t" r="r" b="b"/>
              <a:pathLst>
                <a:path w="341" h="705" extrusionOk="0">
                  <a:moveTo>
                    <a:pt x="1" y="1"/>
                  </a:moveTo>
                  <a:lnTo>
                    <a:pt x="1" y="1"/>
                  </a:lnTo>
                  <a:cubicBezTo>
                    <a:pt x="14" y="98"/>
                    <a:pt x="25" y="195"/>
                    <a:pt x="49" y="292"/>
                  </a:cubicBezTo>
                  <a:cubicBezTo>
                    <a:pt x="62" y="413"/>
                    <a:pt x="86" y="535"/>
                    <a:pt x="122" y="656"/>
                  </a:cubicBezTo>
                  <a:lnTo>
                    <a:pt x="195" y="693"/>
                  </a:lnTo>
                  <a:cubicBezTo>
                    <a:pt x="256" y="693"/>
                    <a:pt x="305" y="704"/>
                    <a:pt x="341" y="704"/>
                  </a:cubicBezTo>
                  <a:lnTo>
                    <a:pt x="316" y="596"/>
                  </a:lnTo>
                  <a:cubicBezTo>
                    <a:pt x="268" y="583"/>
                    <a:pt x="232" y="571"/>
                    <a:pt x="183" y="571"/>
                  </a:cubicBezTo>
                  <a:cubicBezTo>
                    <a:pt x="171" y="499"/>
                    <a:pt x="159" y="426"/>
                    <a:pt x="147" y="365"/>
                  </a:cubicBezTo>
                  <a:cubicBezTo>
                    <a:pt x="122" y="256"/>
                    <a:pt x="111" y="159"/>
                    <a:pt x="98" y="49"/>
                  </a:cubicBezTo>
                  <a:lnTo>
                    <a:pt x="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5" name="Google Shape;2145;p47"/>
            <p:cNvSpPr/>
            <p:nvPr/>
          </p:nvSpPr>
          <p:spPr>
            <a:xfrm>
              <a:off x="6854991" y="1835017"/>
              <a:ext cx="27745" cy="85626"/>
            </a:xfrm>
            <a:custGeom>
              <a:avLst/>
              <a:gdLst/>
              <a:ahLst/>
              <a:cxnLst/>
              <a:rect l="l" t="t" r="r" b="b"/>
              <a:pathLst>
                <a:path w="232" h="716" extrusionOk="0">
                  <a:moveTo>
                    <a:pt x="0" y="0"/>
                  </a:moveTo>
                  <a:cubicBezTo>
                    <a:pt x="13" y="121"/>
                    <a:pt x="37" y="219"/>
                    <a:pt x="49" y="316"/>
                  </a:cubicBezTo>
                  <a:cubicBezTo>
                    <a:pt x="73" y="424"/>
                    <a:pt x="97" y="546"/>
                    <a:pt x="121" y="680"/>
                  </a:cubicBezTo>
                  <a:lnTo>
                    <a:pt x="231" y="716"/>
                  </a:lnTo>
                  <a:cubicBezTo>
                    <a:pt x="194" y="607"/>
                    <a:pt x="170" y="485"/>
                    <a:pt x="158" y="364"/>
                  </a:cubicBezTo>
                  <a:cubicBezTo>
                    <a:pt x="134" y="254"/>
                    <a:pt x="110" y="146"/>
                    <a:pt x="97" y="49"/>
                  </a:cubicBezTo>
                  <a:lnTo>
                    <a:pt x="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6" name="Google Shape;2146;p47"/>
            <p:cNvSpPr/>
            <p:nvPr/>
          </p:nvSpPr>
          <p:spPr>
            <a:xfrm>
              <a:off x="6873887" y="1843628"/>
              <a:ext cx="42096" cy="84311"/>
            </a:xfrm>
            <a:custGeom>
              <a:avLst/>
              <a:gdLst/>
              <a:ahLst/>
              <a:cxnLst/>
              <a:rect l="l" t="t" r="r" b="b"/>
              <a:pathLst>
                <a:path w="352" h="705" extrusionOk="0">
                  <a:moveTo>
                    <a:pt x="0" y="1"/>
                  </a:moveTo>
                  <a:lnTo>
                    <a:pt x="0" y="1"/>
                  </a:lnTo>
                  <a:cubicBezTo>
                    <a:pt x="73" y="231"/>
                    <a:pt x="146" y="449"/>
                    <a:pt x="230" y="668"/>
                  </a:cubicBezTo>
                  <a:lnTo>
                    <a:pt x="316" y="705"/>
                  </a:lnTo>
                  <a:cubicBezTo>
                    <a:pt x="340" y="522"/>
                    <a:pt x="352" y="280"/>
                    <a:pt x="340" y="85"/>
                  </a:cubicBezTo>
                  <a:lnTo>
                    <a:pt x="243" y="49"/>
                  </a:lnTo>
                  <a:lnTo>
                    <a:pt x="243" y="49"/>
                  </a:lnTo>
                  <a:cubicBezTo>
                    <a:pt x="255" y="195"/>
                    <a:pt x="255" y="365"/>
                    <a:pt x="255" y="511"/>
                  </a:cubicBezTo>
                  <a:lnTo>
                    <a:pt x="243" y="511"/>
                  </a:lnTo>
                  <a:cubicBezTo>
                    <a:pt x="182" y="328"/>
                    <a:pt x="133" y="158"/>
                    <a:pt x="97" y="37"/>
                  </a:cubicBezTo>
                  <a:lnTo>
                    <a:pt x="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7" name="Google Shape;2147;p47"/>
            <p:cNvSpPr/>
            <p:nvPr/>
          </p:nvSpPr>
          <p:spPr>
            <a:xfrm>
              <a:off x="6921723" y="1861088"/>
              <a:ext cx="43650" cy="81680"/>
            </a:xfrm>
            <a:custGeom>
              <a:avLst/>
              <a:gdLst/>
              <a:ahLst/>
              <a:cxnLst/>
              <a:rect l="l" t="t" r="r" b="b"/>
              <a:pathLst>
                <a:path w="365" h="683" extrusionOk="0">
                  <a:moveTo>
                    <a:pt x="0" y="1"/>
                  </a:moveTo>
                  <a:cubicBezTo>
                    <a:pt x="13" y="98"/>
                    <a:pt x="37" y="267"/>
                    <a:pt x="62" y="376"/>
                  </a:cubicBezTo>
                  <a:cubicBezTo>
                    <a:pt x="73" y="473"/>
                    <a:pt x="86" y="546"/>
                    <a:pt x="97" y="619"/>
                  </a:cubicBezTo>
                  <a:lnTo>
                    <a:pt x="219" y="667"/>
                  </a:lnTo>
                  <a:cubicBezTo>
                    <a:pt x="256" y="680"/>
                    <a:pt x="284" y="683"/>
                    <a:pt x="307" y="683"/>
                  </a:cubicBezTo>
                  <a:cubicBezTo>
                    <a:pt x="329" y="683"/>
                    <a:pt x="347" y="680"/>
                    <a:pt x="364" y="680"/>
                  </a:cubicBezTo>
                  <a:lnTo>
                    <a:pt x="328" y="570"/>
                  </a:lnTo>
                  <a:cubicBezTo>
                    <a:pt x="292" y="570"/>
                    <a:pt x="231" y="559"/>
                    <a:pt x="183" y="546"/>
                  </a:cubicBezTo>
                  <a:cubicBezTo>
                    <a:pt x="170" y="498"/>
                    <a:pt x="159" y="449"/>
                    <a:pt x="146" y="389"/>
                  </a:cubicBezTo>
                  <a:cubicBezTo>
                    <a:pt x="195" y="389"/>
                    <a:pt x="256" y="400"/>
                    <a:pt x="292" y="413"/>
                  </a:cubicBezTo>
                  <a:lnTo>
                    <a:pt x="267" y="316"/>
                  </a:lnTo>
                  <a:cubicBezTo>
                    <a:pt x="219" y="292"/>
                    <a:pt x="170" y="292"/>
                    <a:pt x="134" y="279"/>
                  </a:cubicBezTo>
                  <a:cubicBezTo>
                    <a:pt x="122" y="231"/>
                    <a:pt x="122" y="170"/>
                    <a:pt x="110" y="122"/>
                  </a:cubicBezTo>
                  <a:lnTo>
                    <a:pt x="110" y="122"/>
                  </a:lnTo>
                  <a:lnTo>
                    <a:pt x="256" y="158"/>
                  </a:lnTo>
                  <a:lnTo>
                    <a:pt x="256" y="158"/>
                  </a:lnTo>
                  <a:lnTo>
                    <a:pt x="243" y="49"/>
                  </a:lnTo>
                  <a:cubicBezTo>
                    <a:pt x="183" y="25"/>
                    <a:pt x="97" y="1"/>
                    <a:pt x="0"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8" name="Google Shape;2148;p47"/>
            <p:cNvSpPr/>
            <p:nvPr/>
          </p:nvSpPr>
          <p:spPr>
            <a:xfrm>
              <a:off x="6959395" y="1870297"/>
              <a:ext cx="52380" cy="91008"/>
            </a:xfrm>
            <a:custGeom>
              <a:avLst/>
              <a:gdLst/>
              <a:ahLst/>
              <a:cxnLst/>
              <a:rect l="l" t="t" r="r" b="b"/>
              <a:pathLst>
                <a:path w="438" h="761" extrusionOk="0">
                  <a:moveTo>
                    <a:pt x="111" y="118"/>
                  </a:moveTo>
                  <a:cubicBezTo>
                    <a:pt x="135" y="118"/>
                    <a:pt x="159" y="118"/>
                    <a:pt x="183" y="129"/>
                  </a:cubicBezTo>
                  <a:cubicBezTo>
                    <a:pt x="208" y="129"/>
                    <a:pt x="244" y="166"/>
                    <a:pt x="256" y="226"/>
                  </a:cubicBezTo>
                  <a:cubicBezTo>
                    <a:pt x="268" y="275"/>
                    <a:pt x="219" y="336"/>
                    <a:pt x="159" y="360"/>
                  </a:cubicBezTo>
                  <a:cubicBezTo>
                    <a:pt x="146" y="275"/>
                    <a:pt x="135" y="202"/>
                    <a:pt x="111" y="118"/>
                  </a:cubicBezTo>
                  <a:close/>
                  <a:moveTo>
                    <a:pt x="65" y="0"/>
                  </a:moveTo>
                  <a:cubicBezTo>
                    <a:pt x="43" y="0"/>
                    <a:pt x="21" y="3"/>
                    <a:pt x="1" y="8"/>
                  </a:cubicBezTo>
                  <a:cubicBezTo>
                    <a:pt x="13" y="69"/>
                    <a:pt x="25" y="129"/>
                    <a:pt x="38" y="178"/>
                  </a:cubicBezTo>
                  <a:cubicBezTo>
                    <a:pt x="62" y="336"/>
                    <a:pt x="86" y="493"/>
                    <a:pt x="111" y="639"/>
                  </a:cubicBezTo>
                  <a:lnTo>
                    <a:pt x="208" y="688"/>
                  </a:lnTo>
                  <a:cubicBezTo>
                    <a:pt x="195" y="603"/>
                    <a:pt x="183" y="506"/>
                    <a:pt x="171" y="421"/>
                  </a:cubicBezTo>
                  <a:lnTo>
                    <a:pt x="171" y="421"/>
                  </a:lnTo>
                  <a:cubicBezTo>
                    <a:pt x="244" y="542"/>
                    <a:pt x="329" y="663"/>
                    <a:pt x="389" y="760"/>
                  </a:cubicBezTo>
                  <a:lnTo>
                    <a:pt x="438" y="712"/>
                  </a:lnTo>
                  <a:cubicBezTo>
                    <a:pt x="389" y="627"/>
                    <a:pt x="329" y="530"/>
                    <a:pt x="268" y="445"/>
                  </a:cubicBezTo>
                  <a:cubicBezTo>
                    <a:pt x="316" y="409"/>
                    <a:pt x="365" y="348"/>
                    <a:pt x="353" y="263"/>
                  </a:cubicBezTo>
                  <a:cubicBezTo>
                    <a:pt x="329" y="129"/>
                    <a:pt x="244" y="45"/>
                    <a:pt x="159" y="21"/>
                  </a:cubicBezTo>
                  <a:cubicBezTo>
                    <a:pt x="130" y="6"/>
                    <a:pt x="97" y="0"/>
                    <a:pt x="65"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49" name="Google Shape;2149;p47"/>
            <p:cNvSpPr/>
            <p:nvPr/>
          </p:nvSpPr>
          <p:spPr>
            <a:xfrm>
              <a:off x="7000056" y="1884289"/>
              <a:ext cx="39345" cy="85746"/>
            </a:xfrm>
            <a:custGeom>
              <a:avLst/>
              <a:gdLst/>
              <a:ahLst/>
              <a:cxnLst/>
              <a:rect l="l" t="t" r="r" b="b"/>
              <a:pathLst>
                <a:path w="329" h="717" extrusionOk="0">
                  <a:moveTo>
                    <a:pt x="1" y="1"/>
                  </a:moveTo>
                  <a:lnTo>
                    <a:pt x="1" y="1"/>
                  </a:lnTo>
                  <a:cubicBezTo>
                    <a:pt x="25" y="85"/>
                    <a:pt x="98" y="255"/>
                    <a:pt x="171" y="413"/>
                  </a:cubicBezTo>
                  <a:lnTo>
                    <a:pt x="183" y="486"/>
                  </a:lnTo>
                  <a:cubicBezTo>
                    <a:pt x="195" y="546"/>
                    <a:pt x="219" y="607"/>
                    <a:pt x="232" y="668"/>
                  </a:cubicBezTo>
                  <a:lnTo>
                    <a:pt x="329" y="716"/>
                  </a:lnTo>
                  <a:cubicBezTo>
                    <a:pt x="316" y="668"/>
                    <a:pt x="304" y="619"/>
                    <a:pt x="304" y="571"/>
                  </a:cubicBezTo>
                  <a:cubicBezTo>
                    <a:pt x="292" y="522"/>
                    <a:pt x="280" y="473"/>
                    <a:pt x="280" y="438"/>
                  </a:cubicBezTo>
                  <a:cubicBezTo>
                    <a:pt x="304" y="304"/>
                    <a:pt x="316" y="195"/>
                    <a:pt x="329" y="73"/>
                  </a:cubicBezTo>
                  <a:lnTo>
                    <a:pt x="243" y="37"/>
                  </a:lnTo>
                  <a:cubicBezTo>
                    <a:pt x="243" y="122"/>
                    <a:pt x="232" y="206"/>
                    <a:pt x="207" y="316"/>
                  </a:cubicBezTo>
                  <a:cubicBezTo>
                    <a:pt x="159" y="206"/>
                    <a:pt x="122" y="122"/>
                    <a:pt x="98" y="37"/>
                  </a:cubicBezTo>
                  <a:lnTo>
                    <a:pt x="1"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0" name="Google Shape;2150;p47"/>
            <p:cNvSpPr/>
            <p:nvPr/>
          </p:nvSpPr>
          <p:spPr>
            <a:xfrm>
              <a:off x="6849131" y="1963459"/>
              <a:ext cx="36475" cy="71874"/>
            </a:xfrm>
            <a:custGeom>
              <a:avLst/>
              <a:gdLst/>
              <a:ahLst/>
              <a:cxnLst/>
              <a:rect l="l" t="t" r="r" b="b"/>
              <a:pathLst>
                <a:path w="305" h="601" extrusionOk="0">
                  <a:moveTo>
                    <a:pt x="128" y="1"/>
                  </a:moveTo>
                  <a:cubicBezTo>
                    <a:pt x="75" y="1"/>
                    <a:pt x="28" y="46"/>
                    <a:pt x="1" y="91"/>
                  </a:cubicBezTo>
                  <a:lnTo>
                    <a:pt x="73" y="188"/>
                  </a:lnTo>
                  <a:cubicBezTo>
                    <a:pt x="105" y="146"/>
                    <a:pt x="137" y="113"/>
                    <a:pt x="168" y="113"/>
                  </a:cubicBezTo>
                  <a:cubicBezTo>
                    <a:pt x="173" y="113"/>
                    <a:pt x="178" y="114"/>
                    <a:pt x="183" y="115"/>
                  </a:cubicBezTo>
                  <a:cubicBezTo>
                    <a:pt x="207" y="127"/>
                    <a:pt x="219" y="164"/>
                    <a:pt x="219" y="188"/>
                  </a:cubicBezTo>
                  <a:cubicBezTo>
                    <a:pt x="219" y="248"/>
                    <a:pt x="110" y="358"/>
                    <a:pt x="1" y="407"/>
                  </a:cubicBezTo>
                  <a:lnTo>
                    <a:pt x="37" y="491"/>
                  </a:lnTo>
                  <a:cubicBezTo>
                    <a:pt x="110" y="504"/>
                    <a:pt x="170" y="528"/>
                    <a:pt x="219" y="552"/>
                  </a:cubicBezTo>
                  <a:cubicBezTo>
                    <a:pt x="243" y="564"/>
                    <a:pt x="268" y="588"/>
                    <a:pt x="292" y="601"/>
                  </a:cubicBezTo>
                  <a:lnTo>
                    <a:pt x="304" y="515"/>
                  </a:lnTo>
                  <a:cubicBezTo>
                    <a:pt x="280" y="491"/>
                    <a:pt x="243" y="479"/>
                    <a:pt x="219" y="467"/>
                  </a:cubicBezTo>
                  <a:cubicBezTo>
                    <a:pt x="207" y="455"/>
                    <a:pt x="183" y="442"/>
                    <a:pt x="159" y="431"/>
                  </a:cubicBezTo>
                  <a:cubicBezTo>
                    <a:pt x="243" y="370"/>
                    <a:pt x="304" y="285"/>
                    <a:pt x="304" y="237"/>
                  </a:cubicBezTo>
                  <a:cubicBezTo>
                    <a:pt x="304" y="151"/>
                    <a:pt x="268" y="67"/>
                    <a:pt x="183" y="18"/>
                  </a:cubicBezTo>
                  <a:cubicBezTo>
                    <a:pt x="165" y="6"/>
                    <a:pt x="146" y="1"/>
                    <a:pt x="128" y="1"/>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151" name="Google Shape;2151;p47"/>
            <p:cNvSpPr/>
            <p:nvPr/>
          </p:nvSpPr>
          <p:spPr>
            <a:xfrm>
              <a:off x="6889792" y="1987257"/>
              <a:ext cx="37790" cy="74265"/>
            </a:xfrm>
            <a:custGeom>
              <a:avLst/>
              <a:gdLst/>
              <a:ahLst/>
              <a:cxnLst/>
              <a:rect l="l" t="t" r="r" b="b"/>
              <a:pathLst>
                <a:path w="316" h="621" extrusionOk="0">
                  <a:moveTo>
                    <a:pt x="195" y="135"/>
                  </a:moveTo>
                  <a:cubicBezTo>
                    <a:pt x="195" y="183"/>
                    <a:pt x="183" y="243"/>
                    <a:pt x="183" y="329"/>
                  </a:cubicBezTo>
                  <a:cubicBezTo>
                    <a:pt x="159" y="305"/>
                    <a:pt x="134" y="292"/>
                    <a:pt x="110" y="280"/>
                  </a:cubicBezTo>
                  <a:cubicBezTo>
                    <a:pt x="122" y="256"/>
                    <a:pt x="159" y="183"/>
                    <a:pt x="195" y="135"/>
                  </a:cubicBezTo>
                  <a:close/>
                  <a:moveTo>
                    <a:pt x="170" y="1"/>
                  </a:moveTo>
                  <a:cubicBezTo>
                    <a:pt x="110" y="49"/>
                    <a:pt x="0" y="232"/>
                    <a:pt x="0" y="256"/>
                  </a:cubicBezTo>
                  <a:lnTo>
                    <a:pt x="86" y="365"/>
                  </a:lnTo>
                  <a:cubicBezTo>
                    <a:pt x="122" y="389"/>
                    <a:pt x="146" y="402"/>
                    <a:pt x="183" y="413"/>
                  </a:cubicBezTo>
                  <a:lnTo>
                    <a:pt x="183" y="572"/>
                  </a:lnTo>
                  <a:lnTo>
                    <a:pt x="267" y="620"/>
                  </a:lnTo>
                  <a:lnTo>
                    <a:pt x="267" y="462"/>
                  </a:lnTo>
                  <a:lnTo>
                    <a:pt x="304" y="486"/>
                  </a:lnTo>
                  <a:lnTo>
                    <a:pt x="316" y="402"/>
                  </a:lnTo>
                  <a:lnTo>
                    <a:pt x="267" y="377"/>
                  </a:lnTo>
                  <a:cubicBezTo>
                    <a:pt x="267" y="232"/>
                    <a:pt x="292" y="86"/>
                    <a:pt x="292" y="86"/>
                  </a:cubicBezTo>
                  <a:lnTo>
                    <a:pt x="17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2" name="Google Shape;2152;p47"/>
            <p:cNvSpPr/>
            <p:nvPr/>
          </p:nvSpPr>
          <p:spPr>
            <a:xfrm>
              <a:off x="6927464" y="2007588"/>
              <a:ext cx="37910" cy="68405"/>
            </a:xfrm>
            <a:custGeom>
              <a:avLst/>
              <a:gdLst/>
              <a:ahLst/>
              <a:cxnLst/>
              <a:rect l="l" t="t" r="r" b="b"/>
              <a:pathLst>
                <a:path w="317" h="572" extrusionOk="0">
                  <a:moveTo>
                    <a:pt x="256" y="1"/>
                  </a:moveTo>
                  <a:cubicBezTo>
                    <a:pt x="147" y="146"/>
                    <a:pt x="74" y="353"/>
                    <a:pt x="1" y="510"/>
                  </a:cubicBezTo>
                  <a:lnTo>
                    <a:pt x="74" y="571"/>
                  </a:lnTo>
                  <a:cubicBezTo>
                    <a:pt x="135" y="426"/>
                    <a:pt x="219" y="183"/>
                    <a:pt x="316" y="73"/>
                  </a:cubicBezTo>
                  <a:lnTo>
                    <a:pt x="256"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3" name="Google Shape;2153;p47"/>
            <p:cNvSpPr/>
            <p:nvPr/>
          </p:nvSpPr>
          <p:spPr>
            <a:xfrm>
              <a:off x="6970995" y="2026483"/>
              <a:ext cx="30735" cy="69841"/>
            </a:xfrm>
            <a:custGeom>
              <a:avLst/>
              <a:gdLst/>
              <a:ahLst/>
              <a:cxnLst/>
              <a:rect l="l" t="t" r="r" b="b"/>
              <a:pathLst>
                <a:path w="257" h="584" extrusionOk="0">
                  <a:moveTo>
                    <a:pt x="1" y="1"/>
                  </a:moveTo>
                  <a:lnTo>
                    <a:pt x="14" y="98"/>
                  </a:lnTo>
                  <a:cubicBezTo>
                    <a:pt x="62" y="110"/>
                    <a:pt x="122" y="134"/>
                    <a:pt x="171" y="171"/>
                  </a:cubicBezTo>
                  <a:cubicBezTo>
                    <a:pt x="111" y="268"/>
                    <a:pt x="49" y="389"/>
                    <a:pt x="25" y="535"/>
                  </a:cubicBezTo>
                  <a:lnTo>
                    <a:pt x="111" y="583"/>
                  </a:lnTo>
                  <a:cubicBezTo>
                    <a:pt x="135" y="462"/>
                    <a:pt x="183" y="328"/>
                    <a:pt x="256" y="219"/>
                  </a:cubicBezTo>
                  <a:lnTo>
                    <a:pt x="232" y="110"/>
                  </a:lnTo>
                  <a:cubicBezTo>
                    <a:pt x="135" y="61"/>
                    <a:pt x="62" y="25"/>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54" name="Google Shape;2154;p47"/>
            <p:cNvSpPr/>
            <p:nvPr/>
          </p:nvSpPr>
          <p:spPr>
            <a:xfrm>
              <a:off x="7018951" y="2492293"/>
              <a:ext cx="136572" cy="299095"/>
            </a:xfrm>
            <a:custGeom>
              <a:avLst/>
              <a:gdLst/>
              <a:ahLst/>
              <a:cxnLst/>
              <a:rect l="l" t="t" r="r" b="b"/>
              <a:pathLst>
                <a:path w="1142" h="2501" extrusionOk="0">
                  <a:moveTo>
                    <a:pt x="1" y="1"/>
                  </a:moveTo>
                  <a:lnTo>
                    <a:pt x="1" y="377"/>
                  </a:lnTo>
                  <a:cubicBezTo>
                    <a:pt x="134" y="450"/>
                    <a:pt x="255" y="523"/>
                    <a:pt x="316" y="547"/>
                  </a:cubicBezTo>
                  <a:cubicBezTo>
                    <a:pt x="522" y="669"/>
                    <a:pt x="462" y="632"/>
                    <a:pt x="668" y="766"/>
                  </a:cubicBezTo>
                  <a:cubicBezTo>
                    <a:pt x="692" y="790"/>
                    <a:pt x="705" y="814"/>
                    <a:pt x="716" y="826"/>
                  </a:cubicBezTo>
                  <a:cubicBezTo>
                    <a:pt x="729" y="863"/>
                    <a:pt x="741" y="887"/>
                    <a:pt x="741" y="911"/>
                  </a:cubicBezTo>
                  <a:cubicBezTo>
                    <a:pt x="753" y="1166"/>
                    <a:pt x="777" y="1421"/>
                    <a:pt x="789" y="1675"/>
                  </a:cubicBezTo>
                  <a:cubicBezTo>
                    <a:pt x="802" y="1809"/>
                    <a:pt x="802" y="2185"/>
                    <a:pt x="813" y="2319"/>
                  </a:cubicBezTo>
                  <a:lnTo>
                    <a:pt x="1142" y="2500"/>
                  </a:lnTo>
                  <a:cubicBezTo>
                    <a:pt x="1129" y="2367"/>
                    <a:pt x="1117" y="1967"/>
                    <a:pt x="1117" y="1834"/>
                  </a:cubicBezTo>
                  <a:cubicBezTo>
                    <a:pt x="1093" y="1578"/>
                    <a:pt x="1080" y="1324"/>
                    <a:pt x="1056" y="1057"/>
                  </a:cubicBezTo>
                  <a:cubicBezTo>
                    <a:pt x="1056" y="947"/>
                    <a:pt x="1020" y="850"/>
                    <a:pt x="983" y="777"/>
                  </a:cubicBezTo>
                  <a:lnTo>
                    <a:pt x="983" y="766"/>
                  </a:lnTo>
                  <a:cubicBezTo>
                    <a:pt x="923" y="644"/>
                    <a:pt x="838" y="523"/>
                    <a:pt x="741" y="438"/>
                  </a:cubicBezTo>
                  <a:lnTo>
                    <a:pt x="705" y="413"/>
                  </a:lnTo>
                  <a:cubicBezTo>
                    <a:pt x="522" y="305"/>
                    <a:pt x="195" y="110"/>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55" name="Google Shape;2155;p47"/>
            <p:cNvSpPr/>
            <p:nvPr/>
          </p:nvSpPr>
          <p:spPr>
            <a:xfrm>
              <a:off x="7127779" y="2280377"/>
              <a:ext cx="21885" cy="27864"/>
            </a:xfrm>
            <a:custGeom>
              <a:avLst/>
              <a:gdLst/>
              <a:ahLst/>
              <a:cxnLst/>
              <a:rect l="l" t="t" r="r" b="b"/>
              <a:pathLst>
                <a:path w="183" h="233" extrusionOk="0">
                  <a:moveTo>
                    <a:pt x="73" y="1"/>
                  </a:moveTo>
                  <a:lnTo>
                    <a:pt x="0" y="38"/>
                  </a:lnTo>
                  <a:lnTo>
                    <a:pt x="110" y="232"/>
                  </a:lnTo>
                  <a:lnTo>
                    <a:pt x="183" y="208"/>
                  </a:lnTo>
                  <a:lnTo>
                    <a:pt x="73" y="1"/>
                  </a:ln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156" name="Google Shape;2156;p47"/>
            <p:cNvSpPr/>
            <p:nvPr/>
          </p:nvSpPr>
          <p:spPr>
            <a:xfrm>
              <a:off x="7120604" y="2245575"/>
              <a:ext cx="16025" cy="29180"/>
            </a:xfrm>
            <a:custGeom>
              <a:avLst/>
              <a:gdLst/>
              <a:ahLst/>
              <a:cxnLst/>
              <a:rect l="l" t="t" r="r" b="b"/>
              <a:pathLst>
                <a:path w="134" h="244" extrusionOk="0">
                  <a:moveTo>
                    <a:pt x="25" y="1"/>
                  </a:moveTo>
                  <a:cubicBezTo>
                    <a:pt x="12" y="13"/>
                    <a:pt x="0" y="25"/>
                    <a:pt x="12" y="38"/>
                  </a:cubicBezTo>
                  <a:lnTo>
                    <a:pt x="85" y="219"/>
                  </a:lnTo>
                  <a:cubicBezTo>
                    <a:pt x="85" y="232"/>
                    <a:pt x="109" y="243"/>
                    <a:pt x="109" y="243"/>
                  </a:cubicBezTo>
                  <a:cubicBezTo>
                    <a:pt x="122" y="243"/>
                    <a:pt x="133" y="232"/>
                    <a:pt x="122" y="219"/>
                  </a:cubicBezTo>
                  <a:lnTo>
                    <a:pt x="49" y="38"/>
                  </a:lnTo>
                  <a:cubicBezTo>
                    <a:pt x="49" y="13"/>
                    <a:pt x="36" y="1"/>
                    <a:pt x="25" y="1"/>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157" name="Google Shape;2157;p47"/>
            <p:cNvSpPr/>
            <p:nvPr/>
          </p:nvSpPr>
          <p:spPr>
            <a:xfrm>
              <a:off x="7113309" y="2244260"/>
              <a:ext cx="16145" cy="29060"/>
            </a:xfrm>
            <a:custGeom>
              <a:avLst/>
              <a:gdLst/>
              <a:ahLst/>
              <a:cxnLst/>
              <a:rect l="l" t="t" r="r" b="b"/>
              <a:pathLst>
                <a:path w="135" h="243" extrusionOk="0">
                  <a:moveTo>
                    <a:pt x="13" y="0"/>
                  </a:moveTo>
                  <a:cubicBezTo>
                    <a:pt x="0" y="12"/>
                    <a:pt x="0" y="24"/>
                    <a:pt x="0" y="36"/>
                  </a:cubicBezTo>
                  <a:lnTo>
                    <a:pt x="86" y="219"/>
                  </a:lnTo>
                  <a:cubicBezTo>
                    <a:pt x="97" y="230"/>
                    <a:pt x="110" y="243"/>
                    <a:pt x="121" y="243"/>
                  </a:cubicBezTo>
                  <a:cubicBezTo>
                    <a:pt x="134" y="243"/>
                    <a:pt x="134" y="230"/>
                    <a:pt x="121" y="206"/>
                  </a:cubicBezTo>
                  <a:lnTo>
                    <a:pt x="37" y="24"/>
                  </a:lnTo>
                  <a:cubicBezTo>
                    <a:pt x="37" y="12"/>
                    <a:pt x="24" y="0"/>
                    <a:pt x="13" y="0"/>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158" name="Google Shape;2158;p47"/>
            <p:cNvSpPr/>
            <p:nvPr/>
          </p:nvSpPr>
          <p:spPr>
            <a:xfrm>
              <a:off x="7116179" y="2262677"/>
              <a:ext cx="24875" cy="26549"/>
            </a:xfrm>
            <a:custGeom>
              <a:avLst/>
              <a:gdLst/>
              <a:ahLst/>
              <a:cxnLst/>
              <a:rect l="l" t="t" r="r" b="b"/>
              <a:pathLst>
                <a:path w="208" h="222" extrusionOk="0">
                  <a:moveTo>
                    <a:pt x="98" y="0"/>
                  </a:moveTo>
                  <a:cubicBezTo>
                    <a:pt x="94" y="0"/>
                    <a:pt x="90" y="1"/>
                    <a:pt x="86" y="3"/>
                  </a:cubicBezTo>
                  <a:lnTo>
                    <a:pt x="37" y="16"/>
                  </a:lnTo>
                  <a:cubicBezTo>
                    <a:pt x="13" y="16"/>
                    <a:pt x="0" y="52"/>
                    <a:pt x="25" y="89"/>
                  </a:cubicBezTo>
                  <a:lnTo>
                    <a:pt x="62" y="173"/>
                  </a:lnTo>
                  <a:cubicBezTo>
                    <a:pt x="73" y="198"/>
                    <a:pt x="97" y="222"/>
                    <a:pt x="122" y="222"/>
                  </a:cubicBezTo>
                  <a:lnTo>
                    <a:pt x="183" y="210"/>
                  </a:lnTo>
                  <a:cubicBezTo>
                    <a:pt x="195" y="198"/>
                    <a:pt x="207" y="173"/>
                    <a:pt x="183" y="137"/>
                  </a:cubicBezTo>
                  <a:lnTo>
                    <a:pt x="146" y="52"/>
                  </a:lnTo>
                  <a:cubicBezTo>
                    <a:pt x="136" y="22"/>
                    <a:pt x="118" y="0"/>
                    <a:pt x="98" y="0"/>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159" name="Google Shape;2159;p47"/>
            <p:cNvSpPr/>
            <p:nvPr/>
          </p:nvSpPr>
          <p:spPr>
            <a:xfrm>
              <a:off x="7106014" y="2257176"/>
              <a:ext cx="26310" cy="30735"/>
            </a:xfrm>
            <a:custGeom>
              <a:avLst/>
              <a:gdLst/>
              <a:ahLst/>
              <a:cxnLst/>
              <a:rect l="l" t="t" r="r" b="b"/>
              <a:pathLst>
                <a:path w="220" h="257" extrusionOk="0">
                  <a:moveTo>
                    <a:pt x="49" y="1"/>
                  </a:moveTo>
                  <a:cubicBezTo>
                    <a:pt x="25" y="1"/>
                    <a:pt x="1" y="13"/>
                    <a:pt x="1" y="38"/>
                  </a:cubicBezTo>
                  <a:cubicBezTo>
                    <a:pt x="1" y="49"/>
                    <a:pt x="13" y="62"/>
                    <a:pt x="25" y="74"/>
                  </a:cubicBezTo>
                  <a:cubicBezTo>
                    <a:pt x="29" y="77"/>
                    <a:pt x="32" y="79"/>
                    <a:pt x="35" y="79"/>
                  </a:cubicBezTo>
                  <a:cubicBezTo>
                    <a:pt x="43" y="79"/>
                    <a:pt x="49" y="70"/>
                    <a:pt x="49" y="62"/>
                  </a:cubicBezTo>
                  <a:lnTo>
                    <a:pt x="61" y="62"/>
                  </a:lnTo>
                  <a:cubicBezTo>
                    <a:pt x="74" y="62"/>
                    <a:pt x="85" y="74"/>
                    <a:pt x="98" y="98"/>
                  </a:cubicBezTo>
                  <a:cubicBezTo>
                    <a:pt x="110" y="122"/>
                    <a:pt x="122" y="135"/>
                    <a:pt x="134" y="159"/>
                  </a:cubicBezTo>
                  <a:cubicBezTo>
                    <a:pt x="158" y="195"/>
                    <a:pt x="158" y="195"/>
                    <a:pt x="158" y="208"/>
                  </a:cubicBezTo>
                  <a:cubicBezTo>
                    <a:pt x="158" y="219"/>
                    <a:pt x="158" y="232"/>
                    <a:pt x="171" y="244"/>
                  </a:cubicBezTo>
                  <a:cubicBezTo>
                    <a:pt x="182" y="256"/>
                    <a:pt x="195" y="256"/>
                    <a:pt x="195" y="256"/>
                  </a:cubicBezTo>
                  <a:cubicBezTo>
                    <a:pt x="195" y="256"/>
                    <a:pt x="207" y="256"/>
                    <a:pt x="207" y="244"/>
                  </a:cubicBezTo>
                  <a:cubicBezTo>
                    <a:pt x="219" y="208"/>
                    <a:pt x="195" y="171"/>
                    <a:pt x="158" y="135"/>
                  </a:cubicBezTo>
                  <a:cubicBezTo>
                    <a:pt x="158" y="122"/>
                    <a:pt x="147" y="98"/>
                    <a:pt x="134" y="86"/>
                  </a:cubicBezTo>
                  <a:cubicBezTo>
                    <a:pt x="98" y="13"/>
                    <a:pt x="61" y="1"/>
                    <a:pt x="49" y="1"/>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160" name="Google Shape;2160;p47"/>
            <p:cNvSpPr/>
            <p:nvPr/>
          </p:nvSpPr>
          <p:spPr>
            <a:xfrm>
              <a:off x="7107449" y="2267461"/>
              <a:ext cx="27745" cy="21765"/>
            </a:xfrm>
            <a:custGeom>
              <a:avLst/>
              <a:gdLst/>
              <a:ahLst/>
              <a:cxnLst/>
              <a:rect l="l" t="t" r="r" b="b"/>
              <a:pathLst>
                <a:path w="232" h="182" extrusionOk="0">
                  <a:moveTo>
                    <a:pt x="25" y="0"/>
                  </a:moveTo>
                  <a:cubicBezTo>
                    <a:pt x="13" y="0"/>
                    <a:pt x="1" y="0"/>
                    <a:pt x="1" y="25"/>
                  </a:cubicBezTo>
                  <a:cubicBezTo>
                    <a:pt x="25" y="85"/>
                    <a:pt x="73" y="133"/>
                    <a:pt x="135" y="170"/>
                  </a:cubicBezTo>
                  <a:cubicBezTo>
                    <a:pt x="159" y="182"/>
                    <a:pt x="195" y="182"/>
                    <a:pt x="207" y="182"/>
                  </a:cubicBezTo>
                  <a:cubicBezTo>
                    <a:pt x="219" y="170"/>
                    <a:pt x="232" y="158"/>
                    <a:pt x="232" y="146"/>
                  </a:cubicBezTo>
                  <a:cubicBezTo>
                    <a:pt x="232" y="133"/>
                    <a:pt x="232" y="109"/>
                    <a:pt x="219" y="97"/>
                  </a:cubicBezTo>
                  <a:cubicBezTo>
                    <a:pt x="195" y="97"/>
                    <a:pt x="195" y="97"/>
                    <a:pt x="183" y="109"/>
                  </a:cubicBezTo>
                  <a:cubicBezTo>
                    <a:pt x="183" y="115"/>
                    <a:pt x="177" y="118"/>
                    <a:pt x="166" y="118"/>
                  </a:cubicBezTo>
                  <a:cubicBezTo>
                    <a:pt x="156" y="118"/>
                    <a:pt x="140" y="115"/>
                    <a:pt x="122" y="109"/>
                  </a:cubicBezTo>
                  <a:cubicBezTo>
                    <a:pt x="98" y="97"/>
                    <a:pt x="62" y="60"/>
                    <a:pt x="49" y="36"/>
                  </a:cubicBezTo>
                  <a:cubicBezTo>
                    <a:pt x="49" y="12"/>
                    <a:pt x="37" y="0"/>
                    <a:pt x="25" y="0"/>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161" name="Google Shape;2161;p47"/>
            <p:cNvSpPr/>
            <p:nvPr/>
          </p:nvSpPr>
          <p:spPr>
            <a:xfrm>
              <a:off x="7027681" y="2275952"/>
              <a:ext cx="153912" cy="146378"/>
            </a:xfrm>
            <a:custGeom>
              <a:avLst/>
              <a:gdLst/>
              <a:ahLst/>
              <a:cxnLst/>
              <a:rect l="l" t="t" r="r" b="b"/>
              <a:pathLst>
                <a:path w="1287" h="1224" extrusionOk="0">
                  <a:moveTo>
                    <a:pt x="62" y="0"/>
                  </a:moveTo>
                  <a:cubicBezTo>
                    <a:pt x="57" y="0"/>
                    <a:pt x="53" y="1"/>
                    <a:pt x="49" y="2"/>
                  </a:cubicBezTo>
                  <a:cubicBezTo>
                    <a:pt x="1" y="26"/>
                    <a:pt x="1" y="87"/>
                    <a:pt x="25" y="159"/>
                  </a:cubicBezTo>
                  <a:cubicBezTo>
                    <a:pt x="182" y="451"/>
                    <a:pt x="668" y="1057"/>
                    <a:pt x="935" y="1191"/>
                  </a:cubicBezTo>
                  <a:cubicBezTo>
                    <a:pt x="986" y="1213"/>
                    <a:pt x="1032" y="1223"/>
                    <a:pt x="1071" y="1223"/>
                  </a:cubicBezTo>
                  <a:cubicBezTo>
                    <a:pt x="1142" y="1223"/>
                    <a:pt x="1190" y="1188"/>
                    <a:pt x="1214" y="1118"/>
                  </a:cubicBezTo>
                  <a:cubicBezTo>
                    <a:pt x="1226" y="1106"/>
                    <a:pt x="1226" y="1094"/>
                    <a:pt x="1226" y="1094"/>
                  </a:cubicBezTo>
                  <a:cubicBezTo>
                    <a:pt x="1287" y="852"/>
                    <a:pt x="1117" y="354"/>
                    <a:pt x="996" y="148"/>
                  </a:cubicBezTo>
                  <a:lnTo>
                    <a:pt x="850" y="196"/>
                  </a:lnTo>
                  <a:cubicBezTo>
                    <a:pt x="959" y="378"/>
                    <a:pt x="1080" y="779"/>
                    <a:pt x="1044" y="924"/>
                  </a:cubicBezTo>
                  <a:lnTo>
                    <a:pt x="1044" y="936"/>
                  </a:lnTo>
                  <a:cubicBezTo>
                    <a:pt x="1036" y="952"/>
                    <a:pt x="1023" y="972"/>
                    <a:pt x="993" y="972"/>
                  </a:cubicBezTo>
                  <a:cubicBezTo>
                    <a:pt x="976" y="972"/>
                    <a:pt x="953" y="966"/>
                    <a:pt x="923" y="949"/>
                  </a:cubicBezTo>
                  <a:cubicBezTo>
                    <a:pt x="740" y="863"/>
                    <a:pt x="304" y="354"/>
                    <a:pt x="182" y="99"/>
                  </a:cubicBezTo>
                  <a:cubicBezTo>
                    <a:pt x="150" y="45"/>
                    <a:pt x="98" y="0"/>
                    <a:pt x="62"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162" name="Google Shape;2162;p47"/>
            <p:cNvSpPr/>
            <p:nvPr/>
          </p:nvSpPr>
          <p:spPr>
            <a:xfrm>
              <a:off x="6792565" y="2315297"/>
              <a:ext cx="249824" cy="326720"/>
            </a:xfrm>
            <a:custGeom>
              <a:avLst/>
              <a:gdLst/>
              <a:ahLst/>
              <a:cxnLst/>
              <a:rect l="l" t="t" r="r" b="b"/>
              <a:pathLst>
                <a:path w="2089" h="2732" extrusionOk="0">
                  <a:moveTo>
                    <a:pt x="935" y="0"/>
                  </a:moveTo>
                  <a:lnTo>
                    <a:pt x="1" y="1651"/>
                  </a:lnTo>
                  <a:lnTo>
                    <a:pt x="1881" y="2731"/>
                  </a:lnTo>
                  <a:lnTo>
                    <a:pt x="2088" y="704"/>
                  </a:lnTo>
                  <a:lnTo>
                    <a:pt x="935"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63" name="Google Shape;2163;p47"/>
            <p:cNvSpPr/>
            <p:nvPr/>
          </p:nvSpPr>
          <p:spPr>
            <a:xfrm>
              <a:off x="6667831" y="2196304"/>
              <a:ext cx="233679" cy="361521"/>
            </a:xfrm>
            <a:custGeom>
              <a:avLst/>
              <a:gdLst/>
              <a:ahLst/>
              <a:cxnLst/>
              <a:rect l="l" t="t" r="r" b="b"/>
              <a:pathLst>
                <a:path w="1954" h="3023" extrusionOk="0">
                  <a:moveTo>
                    <a:pt x="0" y="0"/>
                  </a:moveTo>
                  <a:lnTo>
                    <a:pt x="97" y="2039"/>
                  </a:lnTo>
                  <a:lnTo>
                    <a:pt x="1796" y="3022"/>
                  </a:lnTo>
                  <a:lnTo>
                    <a:pt x="1953" y="984"/>
                  </a:lnTo>
                  <a:lnTo>
                    <a:pt x="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64" name="Google Shape;2164;p47"/>
            <p:cNvSpPr/>
            <p:nvPr/>
          </p:nvSpPr>
          <p:spPr>
            <a:xfrm>
              <a:off x="7178606" y="2547425"/>
              <a:ext cx="58240" cy="44368"/>
            </a:xfrm>
            <a:custGeom>
              <a:avLst/>
              <a:gdLst/>
              <a:ahLst/>
              <a:cxnLst/>
              <a:rect l="l" t="t" r="r" b="b"/>
              <a:pathLst>
                <a:path w="487" h="371" extrusionOk="0">
                  <a:moveTo>
                    <a:pt x="1" y="1"/>
                  </a:moveTo>
                  <a:lnTo>
                    <a:pt x="1" y="122"/>
                  </a:lnTo>
                  <a:cubicBezTo>
                    <a:pt x="109" y="146"/>
                    <a:pt x="316" y="268"/>
                    <a:pt x="438" y="353"/>
                  </a:cubicBezTo>
                  <a:cubicBezTo>
                    <a:pt x="448" y="364"/>
                    <a:pt x="459" y="370"/>
                    <a:pt x="468" y="370"/>
                  </a:cubicBezTo>
                  <a:cubicBezTo>
                    <a:pt x="479" y="370"/>
                    <a:pt x="486" y="361"/>
                    <a:pt x="486" y="341"/>
                  </a:cubicBezTo>
                  <a:cubicBezTo>
                    <a:pt x="486" y="305"/>
                    <a:pt x="462" y="256"/>
                    <a:pt x="438" y="232"/>
                  </a:cubicBezTo>
                  <a:cubicBezTo>
                    <a:pt x="316" y="146"/>
                    <a:pt x="109" y="25"/>
                    <a:pt x="1"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5" name="Google Shape;2165;p47"/>
            <p:cNvSpPr/>
            <p:nvPr/>
          </p:nvSpPr>
          <p:spPr>
            <a:xfrm>
              <a:off x="7071213" y="2493848"/>
              <a:ext cx="123417" cy="98781"/>
            </a:xfrm>
            <a:custGeom>
              <a:avLst/>
              <a:gdLst/>
              <a:ahLst/>
              <a:cxnLst/>
              <a:rect l="l" t="t" r="r" b="b"/>
              <a:pathLst>
                <a:path w="1032" h="826" extrusionOk="0">
                  <a:moveTo>
                    <a:pt x="1" y="0"/>
                  </a:moveTo>
                  <a:lnTo>
                    <a:pt x="279" y="352"/>
                  </a:lnTo>
                  <a:lnTo>
                    <a:pt x="352" y="631"/>
                  </a:lnTo>
                  <a:lnTo>
                    <a:pt x="656" y="801"/>
                  </a:lnTo>
                  <a:lnTo>
                    <a:pt x="692" y="825"/>
                  </a:lnTo>
                  <a:lnTo>
                    <a:pt x="802" y="667"/>
                  </a:lnTo>
                  <a:lnTo>
                    <a:pt x="1032" y="619"/>
                  </a:lnTo>
                  <a:lnTo>
                    <a:pt x="899" y="522"/>
                  </a:lnTo>
                  <a:lnTo>
                    <a:pt x="1" y="0"/>
                  </a:lnTo>
                  <a:close/>
                </a:path>
              </a:pathLst>
            </a:custGeom>
            <a:solidFill>
              <a:srgbClr val="D1E5E5"/>
            </a:solidFill>
            <a:ln>
              <a:noFill/>
            </a:ln>
          </p:spPr>
          <p:txBody>
            <a:bodyPr spcFirstLastPara="1" wrap="square" lIns="121900" tIns="121900" rIns="121900" bIns="121900" anchor="ctr" anchorCtr="0">
              <a:noAutofit/>
            </a:bodyPr>
            <a:lstStyle/>
            <a:p>
              <a:endParaRPr sz="2400"/>
            </a:p>
          </p:txBody>
        </p:sp>
        <p:sp>
          <p:nvSpPr>
            <p:cNvPr id="2166" name="Google Shape;2166;p47"/>
            <p:cNvSpPr/>
            <p:nvPr/>
          </p:nvSpPr>
          <p:spPr>
            <a:xfrm>
              <a:off x="7069777" y="2474952"/>
              <a:ext cx="108946" cy="81321"/>
            </a:xfrm>
            <a:custGeom>
              <a:avLst/>
              <a:gdLst/>
              <a:ahLst/>
              <a:cxnLst/>
              <a:rect l="l" t="t" r="r" b="b"/>
              <a:pathLst>
                <a:path w="911" h="680" extrusionOk="0">
                  <a:moveTo>
                    <a:pt x="0" y="0"/>
                  </a:moveTo>
                  <a:lnTo>
                    <a:pt x="13" y="158"/>
                  </a:lnTo>
                  <a:lnTo>
                    <a:pt x="911" y="680"/>
                  </a:lnTo>
                  <a:lnTo>
                    <a:pt x="134" y="85"/>
                  </a:lnTo>
                  <a:lnTo>
                    <a:pt x="0" y="0"/>
                  </a:lnTo>
                  <a:close/>
                </a:path>
              </a:pathLst>
            </a:custGeom>
            <a:solidFill>
              <a:srgbClr val="E5F4F4"/>
            </a:solidFill>
            <a:ln>
              <a:noFill/>
            </a:ln>
          </p:spPr>
          <p:txBody>
            <a:bodyPr spcFirstLastPara="1" wrap="square" lIns="121900" tIns="121900" rIns="121900" bIns="121900" anchor="ctr" anchorCtr="0">
              <a:noAutofit/>
            </a:bodyPr>
            <a:lstStyle/>
            <a:p>
              <a:endParaRPr sz="2400"/>
            </a:p>
          </p:txBody>
        </p:sp>
        <p:sp>
          <p:nvSpPr>
            <p:cNvPr id="2167" name="Google Shape;2167;p47"/>
            <p:cNvSpPr/>
            <p:nvPr/>
          </p:nvSpPr>
          <p:spPr>
            <a:xfrm>
              <a:off x="7168440" y="2791272"/>
              <a:ext cx="127842" cy="201748"/>
            </a:xfrm>
            <a:custGeom>
              <a:avLst/>
              <a:gdLst/>
              <a:ahLst/>
              <a:cxnLst/>
              <a:rect l="l" t="t" r="r" b="b"/>
              <a:pathLst>
                <a:path w="1069" h="1687" extrusionOk="0">
                  <a:moveTo>
                    <a:pt x="377" y="0"/>
                  </a:moveTo>
                  <a:lnTo>
                    <a:pt x="377" y="37"/>
                  </a:lnTo>
                  <a:cubicBezTo>
                    <a:pt x="360" y="35"/>
                    <a:pt x="344" y="33"/>
                    <a:pt x="328" y="33"/>
                  </a:cubicBezTo>
                  <a:cubicBezTo>
                    <a:pt x="135" y="33"/>
                    <a:pt x="0" y="233"/>
                    <a:pt x="0" y="547"/>
                  </a:cubicBezTo>
                  <a:cubicBezTo>
                    <a:pt x="0" y="898"/>
                    <a:pt x="159" y="1275"/>
                    <a:pt x="377" y="1505"/>
                  </a:cubicBezTo>
                  <a:lnTo>
                    <a:pt x="377" y="1529"/>
                  </a:lnTo>
                  <a:lnTo>
                    <a:pt x="534" y="1627"/>
                  </a:lnTo>
                  <a:cubicBezTo>
                    <a:pt x="603" y="1667"/>
                    <a:pt x="670" y="1686"/>
                    <a:pt x="731" y="1686"/>
                  </a:cubicBezTo>
                  <a:cubicBezTo>
                    <a:pt x="927" y="1686"/>
                    <a:pt x="1068" y="1489"/>
                    <a:pt x="1068" y="1165"/>
                  </a:cubicBezTo>
                  <a:cubicBezTo>
                    <a:pt x="1068" y="741"/>
                    <a:pt x="825" y="267"/>
                    <a:pt x="534" y="98"/>
                  </a:cubicBezTo>
                  <a:lnTo>
                    <a:pt x="377"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68" name="Google Shape;2168;p47"/>
            <p:cNvSpPr/>
            <p:nvPr/>
          </p:nvSpPr>
          <p:spPr>
            <a:xfrm>
              <a:off x="7149665" y="2784216"/>
              <a:ext cx="127722" cy="197204"/>
            </a:xfrm>
            <a:custGeom>
              <a:avLst/>
              <a:gdLst/>
              <a:ahLst/>
              <a:cxnLst/>
              <a:rect l="l" t="t" r="r" b="b"/>
              <a:pathLst>
                <a:path w="1068" h="1649" extrusionOk="0">
                  <a:moveTo>
                    <a:pt x="337" y="0"/>
                  </a:moveTo>
                  <a:cubicBezTo>
                    <a:pt x="141" y="0"/>
                    <a:pt x="0" y="197"/>
                    <a:pt x="0" y="521"/>
                  </a:cubicBezTo>
                  <a:cubicBezTo>
                    <a:pt x="0" y="946"/>
                    <a:pt x="243" y="1419"/>
                    <a:pt x="534" y="1588"/>
                  </a:cubicBezTo>
                  <a:cubicBezTo>
                    <a:pt x="604" y="1629"/>
                    <a:pt x="670" y="1648"/>
                    <a:pt x="732" y="1648"/>
                  </a:cubicBezTo>
                  <a:cubicBezTo>
                    <a:pt x="927" y="1648"/>
                    <a:pt x="1068" y="1454"/>
                    <a:pt x="1068" y="1140"/>
                  </a:cubicBezTo>
                  <a:cubicBezTo>
                    <a:pt x="1068" y="715"/>
                    <a:pt x="825" y="229"/>
                    <a:pt x="534" y="59"/>
                  </a:cubicBezTo>
                  <a:cubicBezTo>
                    <a:pt x="465" y="19"/>
                    <a:pt x="398" y="0"/>
                    <a:pt x="33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69" name="Google Shape;2169;p47"/>
            <p:cNvSpPr/>
            <p:nvPr/>
          </p:nvSpPr>
          <p:spPr>
            <a:xfrm>
              <a:off x="7174181" y="2822127"/>
              <a:ext cx="78571" cy="121862"/>
            </a:xfrm>
            <a:custGeom>
              <a:avLst/>
              <a:gdLst/>
              <a:ahLst/>
              <a:cxnLst/>
              <a:rect l="l" t="t" r="r" b="b"/>
              <a:pathLst>
                <a:path w="657" h="1019" extrusionOk="0">
                  <a:moveTo>
                    <a:pt x="210" y="0"/>
                  </a:moveTo>
                  <a:cubicBezTo>
                    <a:pt x="87" y="0"/>
                    <a:pt x="1" y="120"/>
                    <a:pt x="1" y="325"/>
                  </a:cubicBezTo>
                  <a:cubicBezTo>
                    <a:pt x="1" y="580"/>
                    <a:pt x="146" y="883"/>
                    <a:pt x="329" y="980"/>
                  </a:cubicBezTo>
                  <a:cubicBezTo>
                    <a:pt x="372" y="1006"/>
                    <a:pt x="414" y="1019"/>
                    <a:pt x="452" y="1019"/>
                  </a:cubicBezTo>
                  <a:cubicBezTo>
                    <a:pt x="572" y="1019"/>
                    <a:pt x="656" y="895"/>
                    <a:pt x="656" y="702"/>
                  </a:cubicBezTo>
                  <a:cubicBezTo>
                    <a:pt x="656" y="435"/>
                    <a:pt x="510" y="143"/>
                    <a:pt x="329" y="34"/>
                  </a:cubicBezTo>
                  <a:cubicBezTo>
                    <a:pt x="287" y="11"/>
                    <a:pt x="247" y="0"/>
                    <a:pt x="21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70" name="Google Shape;2170;p47"/>
            <p:cNvSpPr/>
            <p:nvPr/>
          </p:nvSpPr>
          <p:spPr>
            <a:xfrm>
              <a:off x="7188771" y="2843893"/>
              <a:ext cx="50945" cy="78331"/>
            </a:xfrm>
            <a:custGeom>
              <a:avLst/>
              <a:gdLst/>
              <a:ahLst/>
              <a:cxnLst/>
              <a:rect l="l" t="t" r="r" b="b"/>
              <a:pathLst>
                <a:path w="426" h="655" extrusionOk="0">
                  <a:moveTo>
                    <a:pt x="133" y="1"/>
                  </a:moveTo>
                  <a:cubicBezTo>
                    <a:pt x="57" y="1"/>
                    <a:pt x="0" y="74"/>
                    <a:pt x="0" y="204"/>
                  </a:cubicBezTo>
                  <a:cubicBezTo>
                    <a:pt x="0" y="374"/>
                    <a:pt x="97" y="568"/>
                    <a:pt x="207" y="628"/>
                  </a:cubicBezTo>
                  <a:cubicBezTo>
                    <a:pt x="237" y="646"/>
                    <a:pt x="265" y="655"/>
                    <a:pt x="291" y="655"/>
                  </a:cubicBezTo>
                  <a:cubicBezTo>
                    <a:pt x="370" y="655"/>
                    <a:pt x="425" y="575"/>
                    <a:pt x="425" y="447"/>
                  </a:cubicBezTo>
                  <a:cubicBezTo>
                    <a:pt x="425" y="277"/>
                    <a:pt x="328" y="94"/>
                    <a:pt x="207" y="22"/>
                  </a:cubicBezTo>
                  <a:cubicBezTo>
                    <a:pt x="181" y="8"/>
                    <a:pt x="156" y="1"/>
                    <a:pt x="1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71" name="Google Shape;2171;p47"/>
            <p:cNvSpPr/>
            <p:nvPr/>
          </p:nvSpPr>
          <p:spPr>
            <a:xfrm>
              <a:off x="7193196" y="2768071"/>
              <a:ext cx="116122" cy="155467"/>
            </a:xfrm>
            <a:custGeom>
              <a:avLst/>
              <a:gdLst/>
              <a:ahLst/>
              <a:cxnLst/>
              <a:rect l="l" t="t" r="r" b="b"/>
              <a:pathLst>
                <a:path w="971" h="1300" extrusionOk="0">
                  <a:moveTo>
                    <a:pt x="0" y="0"/>
                  </a:moveTo>
                  <a:lnTo>
                    <a:pt x="874" y="1275"/>
                  </a:lnTo>
                  <a:lnTo>
                    <a:pt x="971" y="1299"/>
                  </a:lnTo>
                  <a:cubicBezTo>
                    <a:pt x="934" y="1057"/>
                    <a:pt x="728" y="571"/>
                    <a:pt x="364" y="219"/>
                  </a:cubicBezTo>
                  <a:lnTo>
                    <a:pt x="0"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172" name="Google Shape;2172;p47"/>
            <p:cNvSpPr/>
            <p:nvPr/>
          </p:nvSpPr>
          <p:spPr>
            <a:xfrm>
              <a:off x="6802730" y="2582346"/>
              <a:ext cx="133582" cy="201270"/>
            </a:xfrm>
            <a:custGeom>
              <a:avLst/>
              <a:gdLst/>
              <a:ahLst/>
              <a:cxnLst/>
              <a:rect l="l" t="t" r="r" b="b"/>
              <a:pathLst>
                <a:path w="1117" h="1683" extrusionOk="0">
                  <a:moveTo>
                    <a:pt x="401" y="0"/>
                  </a:moveTo>
                  <a:lnTo>
                    <a:pt x="401" y="24"/>
                  </a:lnTo>
                  <a:cubicBezTo>
                    <a:pt x="383" y="21"/>
                    <a:pt x="365" y="20"/>
                    <a:pt x="348" y="20"/>
                  </a:cubicBezTo>
                  <a:cubicBezTo>
                    <a:pt x="144" y="20"/>
                    <a:pt x="0" y="210"/>
                    <a:pt x="0" y="534"/>
                  </a:cubicBezTo>
                  <a:cubicBezTo>
                    <a:pt x="0" y="874"/>
                    <a:pt x="170" y="1262"/>
                    <a:pt x="401" y="1493"/>
                  </a:cubicBezTo>
                  <a:lnTo>
                    <a:pt x="401" y="1529"/>
                  </a:lnTo>
                  <a:lnTo>
                    <a:pt x="558" y="1614"/>
                  </a:lnTo>
                  <a:cubicBezTo>
                    <a:pt x="639" y="1661"/>
                    <a:pt x="714" y="1682"/>
                    <a:pt x="782" y="1682"/>
                  </a:cubicBezTo>
                  <a:cubicBezTo>
                    <a:pt x="982" y="1682"/>
                    <a:pt x="1117" y="1494"/>
                    <a:pt x="1117" y="1178"/>
                  </a:cubicBezTo>
                  <a:cubicBezTo>
                    <a:pt x="1117" y="752"/>
                    <a:pt x="874" y="267"/>
                    <a:pt x="558" y="85"/>
                  </a:cubicBezTo>
                  <a:lnTo>
                    <a:pt x="401"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73" name="Google Shape;2173;p47"/>
            <p:cNvSpPr/>
            <p:nvPr/>
          </p:nvSpPr>
          <p:spPr>
            <a:xfrm>
              <a:off x="6782399" y="2574213"/>
              <a:ext cx="135137" cy="198400"/>
            </a:xfrm>
            <a:custGeom>
              <a:avLst/>
              <a:gdLst/>
              <a:ahLst/>
              <a:cxnLst/>
              <a:rect l="l" t="t" r="r" b="b"/>
              <a:pathLst>
                <a:path w="1130" h="1659" extrusionOk="0">
                  <a:moveTo>
                    <a:pt x="346" y="0"/>
                  </a:moveTo>
                  <a:cubicBezTo>
                    <a:pt x="142" y="0"/>
                    <a:pt x="0" y="188"/>
                    <a:pt x="0" y="505"/>
                  </a:cubicBezTo>
                  <a:cubicBezTo>
                    <a:pt x="0" y="930"/>
                    <a:pt x="256" y="1415"/>
                    <a:pt x="571" y="1597"/>
                  </a:cubicBezTo>
                  <a:cubicBezTo>
                    <a:pt x="645" y="1639"/>
                    <a:pt x="716" y="1658"/>
                    <a:pt x="782" y="1658"/>
                  </a:cubicBezTo>
                  <a:cubicBezTo>
                    <a:pt x="984" y="1658"/>
                    <a:pt x="1129" y="1469"/>
                    <a:pt x="1129" y="1149"/>
                  </a:cubicBezTo>
                  <a:cubicBezTo>
                    <a:pt x="1129" y="736"/>
                    <a:pt x="874" y="238"/>
                    <a:pt x="571" y="68"/>
                  </a:cubicBezTo>
                  <a:cubicBezTo>
                    <a:pt x="491" y="22"/>
                    <a:pt x="415" y="0"/>
                    <a:pt x="346"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4" name="Google Shape;2174;p47"/>
            <p:cNvSpPr/>
            <p:nvPr/>
          </p:nvSpPr>
          <p:spPr>
            <a:xfrm>
              <a:off x="6808470" y="2611526"/>
              <a:ext cx="82876" cy="123776"/>
            </a:xfrm>
            <a:custGeom>
              <a:avLst/>
              <a:gdLst/>
              <a:ahLst/>
              <a:cxnLst/>
              <a:rect l="l" t="t" r="r" b="b"/>
              <a:pathLst>
                <a:path w="693" h="1035" extrusionOk="0">
                  <a:moveTo>
                    <a:pt x="209" y="0"/>
                  </a:moveTo>
                  <a:cubicBezTo>
                    <a:pt x="87" y="0"/>
                    <a:pt x="1" y="118"/>
                    <a:pt x="1" y="314"/>
                  </a:cubicBezTo>
                  <a:cubicBezTo>
                    <a:pt x="1" y="581"/>
                    <a:pt x="159" y="872"/>
                    <a:pt x="353" y="994"/>
                  </a:cubicBezTo>
                  <a:cubicBezTo>
                    <a:pt x="398" y="1021"/>
                    <a:pt x="442" y="1034"/>
                    <a:pt x="482" y="1034"/>
                  </a:cubicBezTo>
                  <a:cubicBezTo>
                    <a:pt x="604" y="1034"/>
                    <a:pt x="693" y="916"/>
                    <a:pt x="693" y="715"/>
                  </a:cubicBezTo>
                  <a:cubicBezTo>
                    <a:pt x="693" y="460"/>
                    <a:pt x="535" y="157"/>
                    <a:pt x="353" y="47"/>
                  </a:cubicBezTo>
                  <a:cubicBezTo>
                    <a:pt x="302" y="15"/>
                    <a:pt x="253" y="0"/>
                    <a:pt x="20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75" name="Google Shape;2175;p47"/>
            <p:cNvSpPr/>
            <p:nvPr/>
          </p:nvSpPr>
          <p:spPr>
            <a:xfrm>
              <a:off x="6823060" y="2634129"/>
              <a:ext cx="53815" cy="78571"/>
            </a:xfrm>
            <a:custGeom>
              <a:avLst/>
              <a:gdLst/>
              <a:ahLst/>
              <a:cxnLst/>
              <a:rect l="l" t="t" r="r" b="b"/>
              <a:pathLst>
                <a:path w="450" h="657" extrusionOk="0">
                  <a:moveTo>
                    <a:pt x="135" y="0"/>
                  </a:moveTo>
                  <a:cubicBezTo>
                    <a:pt x="53" y="0"/>
                    <a:pt x="0" y="73"/>
                    <a:pt x="0" y="198"/>
                  </a:cubicBezTo>
                  <a:cubicBezTo>
                    <a:pt x="0" y="368"/>
                    <a:pt x="97" y="562"/>
                    <a:pt x="231" y="635"/>
                  </a:cubicBezTo>
                  <a:cubicBezTo>
                    <a:pt x="260" y="649"/>
                    <a:pt x="287" y="656"/>
                    <a:pt x="312" y="656"/>
                  </a:cubicBezTo>
                  <a:cubicBezTo>
                    <a:pt x="393" y="656"/>
                    <a:pt x="450" y="583"/>
                    <a:pt x="450" y="453"/>
                  </a:cubicBezTo>
                  <a:cubicBezTo>
                    <a:pt x="450" y="283"/>
                    <a:pt x="353" y="89"/>
                    <a:pt x="231" y="28"/>
                  </a:cubicBezTo>
                  <a:cubicBezTo>
                    <a:pt x="196" y="9"/>
                    <a:pt x="164" y="0"/>
                    <a:pt x="13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176" name="Google Shape;2176;p47"/>
            <p:cNvSpPr/>
            <p:nvPr/>
          </p:nvSpPr>
          <p:spPr>
            <a:xfrm>
              <a:off x="7120604" y="2585216"/>
              <a:ext cx="117557" cy="232244"/>
            </a:xfrm>
            <a:custGeom>
              <a:avLst/>
              <a:gdLst/>
              <a:ahLst/>
              <a:cxnLst/>
              <a:rect l="l" t="t" r="r" b="b"/>
              <a:pathLst>
                <a:path w="983" h="1942" extrusionOk="0">
                  <a:moveTo>
                    <a:pt x="0" y="0"/>
                  </a:moveTo>
                  <a:lnTo>
                    <a:pt x="0" y="0"/>
                  </a:lnTo>
                  <a:cubicBezTo>
                    <a:pt x="12" y="73"/>
                    <a:pt x="303" y="935"/>
                    <a:pt x="364" y="1299"/>
                  </a:cubicBezTo>
                  <a:cubicBezTo>
                    <a:pt x="389" y="1421"/>
                    <a:pt x="364" y="1529"/>
                    <a:pt x="316" y="1590"/>
                  </a:cubicBezTo>
                  <a:lnTo>
                    <a:pt x="303" y="1615"/>
                  </a:lnTo>
                  <a:lnTo>
                    <a:pt x="583" y="1772"/>
                  </a:lnTo>
                  <a:lnTo>
                    <a:pt x="583" y="1942"/>
                  </a:lnTo>
                  <a:lnTo>
                    <a:pt x="607" y="1529"/>
                  </a:lnTo>
                  <a:lnTo>
                    <a:pt x="958" y="1809"/>
                  </a:lnTo>
                  <a:lnTo>
                    <a:pt x="983" y="1748"/>
                  </a:lnTo>
                  <a:lnTo>
                    <a:pt x="352" y="207"/>
                  </a:lnTo>
                  <a:lnTo>
                    <a:pt x="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177" name="Google Shape;2177;p47"/>
            <p:cNvSpPr/>
            <p:nvPr/>
          </p:nvSpPr>
          <p:spPr>
            <a:xfrm>
              <a:off x="6853556" y="2514178"/>
              <a:ext cx="254009" cy="320740"/>
            </a:xfrm>
            <a:custGeom>
              <a:avLst/>
              <a:gdLst/>
              <a:ahLst/>
              <a:cxnLst/>
              <a:rect l="l" t="t" r="r" b="b"/>
              <a:pathLst>
                <a:path w="2124" h="2682" extrusionOk="0">
                  <a:moveTo>
                    <a:pt x="473" y="0"/>
                  </a:moveTo>
                  <a:lnTo>
                    <a:pt x="0" y="861"/>
                  </a:lnTo>
                  <a:lnTo>
                    <a:pt x="583" y="1201"/>
                  </a:lnTo>
                  <a:lnTo>
                    <a:pt x="583" y="1553"/>
                  </a:lnTo>
                  <a:lnTo>
                    <a:pt x="1093" y="1917"/>
                  </a:lnTo>
                  <a:lnTo>
                    <a:pt x="1505" y="2282"/>
                  </a:lnTo>
                  <a:cubicBezTo>
                    <a:pt x="1565" y="2390"/>
                    <a:pt x="1651" y="2476"/>
                    <a:pt x="1724" y="2512"/>
                  </a:cubicBezTo>
                  <a:lnTo>
                    <a:pt x="2002" y="2681"/>
                  </a:lnTo>
                  <a:cubicBezTo>
                    <a:pt x="2002" y="2681"/>
                    <a:pt x="2124" y="2415"/>
                    <a:pt x="2063" y="2306"/>
                  </a:cubicBezTo>
                  <a:cubicBezTo>
                    <a:pt x="1602" y="1456"/>
                    <a:pt x="1432" y="558"/>
                    <a:pt x="1432" y="558"/>
                  </a:cubicBezTo>
                  <a:lnTo>
                    <a:pt x="473"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178" name="Google Shape;2178;p47"/>
            <p:cNvSpPr/>
            <p:nvPr/>
          </p:nvSpPr>
          <p:spPr>
            <a:xfrm>
              <a:off x="6968125" y="2514417"/>
              <a:ext cx="119112" cy="101412"/>
            </a:xfrm>
            <a:custGeom>
              <a:avLst/>
              <a:gdLst/>
              <a:ahLst/>
              <a:cxnLst/>
              <a:rect l="l" t="t" r="r" b="b"/>
              <a:pathLst>
                <a:path w="996" h="848" extrusionOk="0">
                  <a:moveTo>
                    <a:pt x="72" y="1"/>
                  </a:moveTo>
                  <a:cubicBezTo>
                    <a:pt x="30" y="1"/>
                    <a:pt x="1" y="36"/>
                    <a:pt x="1" y="95"/>
                  </a:cubicBezTo>
                  <a:lnTo>
                    <a:pt x="1" y="277"/>
                  </a:lnTo>
                  <a:lnTo>
                    <a:pt x="996" y="848"/>
                  </a:lnTo>
                  <a:lnTo>
                    <a:pt x="996" y="665"/>
                  </a:lnTo>
                  <a:cubicBezTo>
                    <a:pt x="996" y="581"/>
                    <a:pt x="936" y="484"/>
                    <a:pt x="863" y="435"/>
                  </a:cubicBezTo>
                  <a:lnTo>
                    <a:pt x="135" y="22"/>
                  </a:lnTo>
                  <a:cubicBezTo>
                    <a:pt x="112" y="8"/>
                    <a:pt x="91" y="1"/>
                    <a:pt x="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179" name="Google Shape;2179;p47"/>
            <p:cNvSpPr/>
            <p:nvPr/>
          </p:nvSpPr>
          <p:spPr>
            <a:xfrm>
              <a:off x="6949349" y="2408579"/>
              <a:ext cx="84311" cy="96987"/>
            </a:xfrm>
            <a:custGeom>
              <a:avLst/>
              <a:gdLst/>
              <a:ahLst/>
              <a:cxnLst/>
              <a:rect l="l" t="t" r="r" b="b"/>
              <a:pathLst>
                <a:path w="705" h="811" extrusionOk="0">
                  <a:moveTo>
                    <a:pt x="202" y="1"/>
                  </a:moveTo>
                  <a:cubicBezTo>
                    <a:pt x="87" y="1"/>
                    <a:pt x="12" y="95"/>
                    <a:pt x="12" y="252"/>
                  </a:cubicBezTo>
                  <a:lnTo>
                    <a:pt x="0" y="361"/>
                  </a:lnTo>
                  <a:lnTo>
                    <a:pt x="0" y="409"/>
                  </a:lnTo>
                  <a:lnTo>
                    <a:pt x="704" y="810"/>
                  </a:lnTo>
                  <a:lnTo>
                    <a:pt x="704" y="652"/>
                  </a:lnTo>
                  <a:cubicBezTo>
                    <a:pt x="704" y="434"/>
                    <a:pt x="546" y="167"/>
                    <a:pt x="352" y="58"/>
                  </a:cubicBezTo>
                  <a:lnTo>
                    <a:pt x="352" y="45"/>
                  </a:lnTo>
                  <a:cubicBezTo>
                    <a:pt x="297" y="15"/>
                    <a:pt x="247" y="1"/>
                    <a:pt x="202" y="1"/>
                  </a:cubicBezTo>
                  <a:close/>
                </a:path>
              </a:pathLst>
            </a:custGeom>
            <a:solidFill>
              <a:srgbClr val="242633"/>
            </a:solidFill>
            <a:ln>
              <a:noFill/>
            </a:ln>
          </p:spPr>
          <p:txBody>
            <a:bodyPr spcFirstLastPara="1" wrap="square" lIns="121900" tIns="121900" rIns="121900" bIns="121900" anchor="ctr" anchorCtr="0">
              <a:noAutofit/>
            </a:bodyPr>
            <a:lstStyle/>
            <a:p>
              <a:endParaRPr sz="2400"/>
            </a:p>
          </p:txBody>
        </p:sp>
        <p:sp>
          <p:nvSpPr>
            <p:cNvPr id="2180" name="Google Shape;2180;p47"/>
            <p:cNvSpPr/>
            <p:nvPr/>
          </p:nvSpPr>
          <p:spPr>
            <a:xfrm>
              <a:off x="7130649" y="2772496"/>
              <a:ext cx="14710" cy="21765"/>
            </a:xfrm>
            <a:custGeom>
              <a:avLst/>
              <a:gdLst/>
              <a:ahLst/>
              <a:cxnLst/>
              <a:rect l="l" t="t" r="r" b="b"/>
              <a:pathLst>
                <a:path w="123" h="182" extrusionOk="0">
                  <a:moveTo>
                    <a:pt x="1" y="0"/>
                  </a:moveTo>
                  <a:lnTo>
                    <a:pt x="1" y="122"/>
                  </a:lnTo>
                  <a:lnTo>
                    <a:pt x="122" y="182"/>
                  </a:lnTo>
                  <a:lnTo>
                    <a:pt x="122" y="60"/>
                  </a:lnTo>
                  <a:lnTo>
                    <a:pt x="1" y="0"/>
                  </a:lnTo>
                  <a:close/>
                </a:path>
              </a:pathLst>
            </a:custGeom>
            <a:solidFill>
              <a:srgbClr val="E09B70"/>
            </a:solidFill>
            <a:ln>
              <a:noFill/>
            </a:ln>
          </p:spPr>
          <p:txBody>
            <a:bodyPr spcFirstLastPara="1" wrap="square" lIns="121900" tIns="121900" rIns="121900" bIns="121900" anchor="ctr" anchorCtr="0">
              <a:noAutofit/>
            </a:bodyPr>
            <a:lstStyle/>
            <a:p>
              <a:endParaRPr sz="2400"/>
            </a:p>
          </p:txBody>
        </p:sp>
        <p:sp>
          <p:nvSpPr>
            <p:cNvPr id="2181" name="Google Shape;2181;p47"/>
            <p:cNvSpPr/>
            <p:nvPr/>
          </p:nvSpPr>
          <p:spPr>
            <a:xfrm>
              <a:off x="7129334" y="2781107"/>
              <a:ext cx="17460" cy="30615"/>
            </a:xfrm>
            <a:custGeom>
              <a:avLst/>
              <a:gdLst/>
              <a:ahLst/>
              <a:cxnLst/>
              <a:rect l="l" t="t" r="r" b="b"/>
              <a:pathLst>
                <a:path w="146" h="256" extrusionOk="0">
                  <a:moveTo>
                    <a:pt x="0" y="1"/>
                  </a:moveTo>
                  <a:lnTo>
                    <a:pt x="0" y="171"/>
                  </a:lnTo>
                  <a:lnTo>
                    <a:pt x="146" y="255"/>
                  </a:lnTo>
                  <a:lnTo>
                    <a:pt x="146" y="74"/>
                  </a:lnTo>
                  <a:lnTo>
                    <a:pt x="0" y="1"/>
                  </a:lnTo>
                  <a:close/>
                </a:path>
              </a:pathLst>
            </a:custGeom>
            <a:solidFill>
              <a:srgbClr val="D9F7F5"/>
            </a:solidFill>
            <a:ln>
              <a:noFill/>
            </a:ln>
          </p:spPr>
          <p:txBody>
            <a:bodyPr spcFirstLastPara="1" wrap="square" lIns="121900" tIns="121900" rIns="121900" bIns="121900" anchor="ctr" anchorCtr="0">
              <a:noAutofit/>
            </a:bodyPr>
            <a:lstStyle/>
            <a:p>
              <a:endParaRPr sz="2400"/>
            </a:p>
          </p:txBody>
        </p:sp>
        <p:sp>
          <p:nvSpPr>
            <p:cNvPr id="2182" name="Google Shape;2182;p47"/>
            <p:cNvSpPr/>
            <p:nvPr/>
          </p:nvSpPr>
          <p:spPr>
            <a:xfrm>
              <a:off x="7140934" y="2792707"/>
              <a:ext cx="13035" cy="23440"/>
            </a:xfrm>
            <a:custGeom>
              <a:avLst/>
              <a:gdLst/>
              <a:ahLst/>
              <a:cxnLst/>
              <a:rect l="l" t="t" r="r" b="b"/>
              <a:pathLst>
                <a:path w="109" h="196" extrusionOk="0">
                  <a:moveTo>
                    <a:pt x="27" y="0"/>
                  </a:moveTo>
                  <a:cubicBezTo>
                    <a:pt x="10" y="0"/>
                    <a:pt x="0" y="14"/>
                    <a:pt x="0" y="37"/>
                  </a:cubicBezTo>
                  <a:lnTo>
                    <a:pt x="0" y="98"/>
                  </a:lnTo>
                  <a:cubicBezTo>
                    <a:pt x="0" y="134"/>
                    <a:pt x="24" y="171"/>
                    <a:pt x="60" y="183"/>
                  </a:cubicBezTo>
                  <a:cubicBezTo>
                    <a:pt x="69" y="191"/>
                    <a:pt x="78" y="195"/>
                    <a:pt x="85" y="195"/>
                  </a:cubicBezTo>
                  <a:cubicBezTo>
                    <a:pt x="99" y="195"/>
                    <a:pt x="109" y="182"/>
                    <a:pt x="109" y="158"/>
                  </a:cubicBezTo>
                  <a:lnTo>
                    <a:pt x="109" y="98"/>
                  </a:lnTo>
                  <a:cubicBezTo>
                    <a:pt x="109" y="61"/>
                    <a:pt x="85" y="25"/>
                    <a:pt x="60" y="13"/>
                  </a:cubicBezTo>
                  <a:cubicBezTo>
                    <a:pt x="48" y="4"/>
                    <a:pt x="37" y="0"/>
                    <a:pt x="27" y="0"/>
                  </a:cubicBezTo>
                  <a:close/>
                </a:path>
              </a:pathLst>
            </a:custGeom>
            <a:solidFill>
              <a:srgbClr val="242633"/>
            </a:solidFill>
            <a:ln>
              <a:noFill/>
            </a:ln>
          </p:spPr>
          <p:txBody>
            <a:bodyPr spcFirstLastPara="1" wrap="square" lIns="121900" tIns="121900" rIns="121900" bIns="121900" anchor="ctr" anchorCtr="0">
              <a:noAutofit/>
            </a:bodyPr>
            <a:lstStyle/>
            <a:p>
              <a:endParaRPr sz="2400"/>
            </a:p>
          </p:txBody>
        </p:sp>
        <p:sp>
          <p:nvSpPr>
            <p:cNvPr id="2183" name="Google Shape;2183;p47"/>
            <p:cNvSpPr/>
            <p:nvPr/>
          </p:nvSpPr>
          <p:spPr>
            <a:xfrm>
              <a:off x="7072648" y="2739011"/>
              <a:ext cx="14590" cy="22005"/>
            </a:xfrm>
            <a:custGeom>
              <a:avLst/>
              <a:gdLst/>
              <a:ahLst/>
              <a:cxnLst/>
              <a:rect l="l" t="t" r="r" b="b"/>
              <a:pathLst>
                <a:path w="122" h="184" extrusionOk="0">
                  <a:moveTo>
                    <a:pt x="0" y="1"/>
                  </a:moveTo>
                  <a:lnTo>
                    <a:pt x="0" y="122"/>
                  </a:lnTo>
                  <a:lnTo>
                    <a:pt x="122" y="183"/>
                  </a:lnTo>
                  <a:lnTo>
                    <a:pt x="122" y="62"/>
                  </a:lnTo>
                  <a:lnTo>
                    <a:pt x="0" y="1"/>
                  </a:lnTo>
                  <a:close/>
                </a:path>
              </a:pathLst>
            </a:custGeom>
            <a:solidFill>
              <a:srgbClr val="FFB483"/>
            </a:solidFill>
            <a:ln>
              <a:noFill/>
            </a:ln>
          </p:spPr>
          <p:txBody>
            <a:bodyPr spcFirstLastPara="1" wrap="square" lIns="121900" tIns="121900" rIns="121900" bIns="121900" anchor="ctr" anchorCtr="0">
              <a:noAutofit/>
            </a:bodyPr>
            <a:lstStyle/>
            <a:p>
              <a:endParaRPr sz="2400"/>
            </a:p>
          </p:txBody>
        </p:sp>
        <p:sp>
          <p:nvSpPr>
            <p:cNvPr id="2184" name="Google Shape;2184;p47"/>
            <p:cNvSpPr/>
            <p:nvPr/>
          </p:nvSpPr>
          <p:spPr>
            <a:xfrm>
              <a:off x="7071213" y="2747741"/>
              <a:ext cx="17580" cy="30615"/>
            </a:xfrm>
            <a:custGeom>
              <a:avLst/>
              <a:gdLst/>
              <a:ahLst/>
              <a:cxnLst/>
              <a:rect l="l" t="t" r="r" b="b"/>
              <a:pathLst>
                <a:path w="147" h="256" extrusionOk="0">
                  <a:moveTo>
                    <a:pt x="1" y="0"/>
                  </a:moveTo>
                  <a:lnTo>
                    <a:pt x="1" y="170"/>
                  </a:lnTo>
                  <a:lnTo>
                    <a:pt x="146" y="256"/>
                  </a:lnTo>
                  <a:lnTo>
                    <a:pt x="146" y="73"/>
                  </a:lnTo>
                  <a:lnTo>
                    <a:pt x="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185" name="Google Shape;2185;p47"/>
            <p:cNvSpPr/>
            <p:nvPr/>
          </p:nvSpPr>
          <p:spPr>
            <a:xfrm>
              <a:off x="7084248" y="2759341"/>
              <a:ext cx="11720" cy="23440"/>
            </a:xfrm>
            <a:custGeom>
              <a:avLst/>
              <a:gdLst/>
              <a:ahLst/>
              <a:cxnLst/>
              <a:rect l="l" t="t" r="r" b="b"/>
              <a:pathLst>
                <a:path w="98" h="196" extrusionOk="0">
                  <a:moveTo>
                    <a:pt x="24" y="0"/>
                  </a:moveTo>
                  <a:cubicBezTo>
                    <a:pt x="10" y="0"/>
                    <a:pt x="0" y="14"/>
                    <a:pt x="0" y="37"/>
                  </a:cubicBezTo>
                  <a:lnTo>
                    <a:pt x="0" y="98"/>
                  </a:lnTo>
                  <a:cubicBezTo>
                    <a:pt x="0" y="134"/>
                    <a:pt x="25" y="170"/>
                    <a:pt x="49" y="183"/>
                  </a:cubicBezTo>
                  <a:cubicBezTo>
                    <a:pt x="58" y="192"/>
                    <a:pt x="66" y="196"/>
                    <a:pt x="74" y="196"/>
                  </a:cubicBezTo>
                  <a:cubicBezTo>
                    <a:pt x="87" y="196"/>
                    <a:pt x="98" y="182"/>
                    <a:pt x="98" y="159"/>
                  </a:cubicBezTo>
                  <a:lnTo>
                    <a:pt x="98" y="98"/>
                  </a:lnTo>
                  <a:cubicBezTo>
                    <a:pt x="98" y="62"/>
                    <a:pt x="73" y="25"/>
                    <a:pt x="49" y="13"/>
                  </a:cubicBezTo>
                  <a:cubicBezTo>
                    <a:pt x="40" y="4"/>
                    <a:pt x="32" y="0"/>
                    <a:pt x="24" y="0"/>
                  </a:cubicBezTo>
                  <a:close/>
                </a:path>
              </a:pathLst>
            </a:custGeom>
            <a:solidFill>
              <a:srgbClr val="303344"/>
            </a:solidFill>
            <a:ln>
              <a:noFill/>
            </a:ln>
          </p:spPr>
          <p:txBody>
            <a:bodyPr spcFirstLastPara="1" wrap="square" lIns="121900" tIns="121900" rIns="121900" bIns="121900" anchor="ctr" anchorCtr="0">
              <a:noAutofit/>
            </a:bodyPr>
            <a:lstStyle/>
            <a:p>
              <a:endParaRPr sz="2400"/>
            </a:p>
          </p:txBody>
        </p:sp>
        <p:sp>
          <p:nvSpPr>
            <p:cNvPr id="2186" name="Google Shape;2186;p47"/>
            <p:cNvSpPr/>
            <p:nvPr/>
          </p:nvSpPr>
          <p:spPr>
            <a:xfrm>
              <a:off x="7068342" y="2770942"/>
              <a:ext cx="52380" cy="34920"/>
            </a:xfrm>
            <a:custGeom>
              <a:avLst/>
              <a:gdLst/>
              <a:ahLst/>
              <a:cxnLst/>
              <a:rect l="l" t="t" r="r" b="b"/>
              <a:pathLst>
                <a:path w="438" h="292" extrusionOk="0">
                  <a:moveTo>
                    <a:pt x="0" y="1"/>
                  </a:moveTo>
                  <a:lnTo>
                    <a:pt x="0" y="13"/>
                  </a:lnTo>
                  <a:cubicBezTo>
                    <a:pt x="0" y="37"/>
                    <a:pt x="12" y="49"/>
                    <a:pt x="36" y="62"/>
                  </a:cubicBezTo>
                  <a:cubicBezTo>
                    <a:pt x="85" y="86"/>
                    <a:pt x="195" y="159"/>
                    <a:pt x="195" y="159"/>
                  </a:cubicBezTo>
                  <a:lnTo>
                    <a:pt x="437" y="292"/>
                  </a:lnTo>
                  <a:lnTo>
                    <a:pt x="437" y="256"/>
                  </a:lnTo>
                  <a:lnTo>
                    <a:pt x="0" y="1"/>
                  </a:lnTo>
                  <a:close/>
                </a:path>
              </a:pathLst>
            </a:custGeom>
            <a:solidFill>
              <a:srgbClr val="565B64"/>
            </a:solidFill>
            <a:ln>
              <a:noFill/>
            </a:ln>
          </p:spPr>
          <p:txBody>
            <a:bodyPr spcFirstLastPara="1" wrap="square" lIns="121900" tIns="121900" rIns="121900" bIns="121900" anchor="ctr" anchorCtr="0">
              <a:noAutofit/>
            </a:bodyPr>
            <a:lstStyle/>
            <a:p>
              <a:endParaRPr sz="2400"/>
            </a:p>
          </p:txBody>
        </p:sp>
        <p:sp>
          <p:nvSpPr>
            <p:cNvPr id="2187" name="Google Shape;2187;p47"/>
            <p:cNvSpPr/>
            <p:nvPr/>
          </p:nvSpPr>
          <p:spPr>
            <a:xfrm>
              <a:off x="7068342" y="2756471"/>
              <a:ext cx="52380" cy="45085"/>
            </a:xfrm>
            <a:custGeom>
              <a:avLst/>
              <a:gdLst/>
              <a:ahLst/>
              <a:cxnLst/>
              <a:rect l="l" t="t" r="r" b="b"/>
              <a:pathLst>
                <a:path w="438" h="377" extrusionOk="0">
                  <a:moveTo>
                    <a:pt x="25" y="0"/>
                  </a:moveTo>
                  <a:cubicBezTo>
                    <a:pt x="12" y="0"/>
                    <a:pt x="0" y="0"/>
                    <a:pt x="0" y="13"/>
                  </a:cubicBezTo>
                  <a:lnTo>
                    <a:pt x="0" y="86"/>
                  </a:lnTo>
                  <a:lnTo>
                    <a:pt x="0" y="134"/>
                  </a:lnTo>
                  <a:lnTo>
                    <a:pt x="437" y="377"/>
                  </a:lnTo>
                  <a:cubicBezTo>
                    <a:pt x="437" y="316"/>
                    <a:pt x="389" y="256"/>
                    <a:pt x="340" y="231"/>
                  </a:cubicBezTo>
                  <a:lnTo>
                    <a:pt x="292" y="194"/>
                  </a:lnTo>
                  <a:cubicBezTo>
                    <a:pt x="279" y="194"/>
                    <a:pt x="279" y="194"/>
                    <a:pt x="267" y="183"/>
                  </a:cubicBezTo>
                  <a:cubicBezTo>
                    <a:pt x="255" y="170"/>
                    <a:pt x="243" y="170"/>
                    <a:pt x="243" y="158"/>
                  </a:cubicBezTo>
                  <a:cubicBezTo>
                    <a:pt x="231" y="146"/>
                    <a:pt x="231" y="134"/>
                    <a:pt x="231" y="134"/>
                  </a:cubicBezTo>
                  <a:lnTo>
                    <a:pt x="231" y="122"/>
                  </a:lnTo>
                  <a:lnTo>
                    <a:pt x="133" y="61"/>
                  </a:lnTo>
                  <a:cubicBezTo>
                    <a:pt x="133" y="85"/>
                    <a:pt x="123" y="98"/>
                    <a:pt x="106" y="98"/>
                  </a:cubicBezTo>
                  <a:cubicBezTo>
                    <a:pt x="97" y="98"/>
                    <a:pt x="86" y="94"/>
                    <a:pt x="73" y="86"/>
                  </a:cubicBezTo>
                  <a:cubicBezTo>
                    <a:pt x="49" y="73"/>
                    <a:pt x="25" y="37"/>
                    <a:pt x="2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88" name="Google Shape;2188;p47"/>
            <p:cNvSpPr/>
            <p:nvPr/>
          </p:nvSpPr>
          <p:spPr>
            <a:xfrm>
              <a:off x="6949349" y="2451632"/>
              <a:ext cx="149488" cy="307825"/>
            </a:xfrm>
            <a:custGeom>
              <a:avLst/>
              <a:gdLst/>
              <a:ahLst/>
              <a:cxnLst/>
              <a:rect l="l" t="t" r="r" b="b"/>
              <a:pathLst>
                <a:path w="1250" h="2574" extrusionOk="0">
                  <a:moveTo>
                    <a:pt x="0" y="1"/>
                  </a:moveTo>
                  <a:lnTo>
                    <a:pt x="0" y="98"/>
                  </a:lnTo>
                  <a:lnTo>
                    <a:pt x="0" y="159"/>
                  </a:lnTo>
                  <a:lnTo>
                    <a:pt x="0" y="183"/>
                  </a:lnTo>
                  <a:cubicBezTo>
                    <a:pt x="0" y="292"/>
                    <a:pt x="85" y="426"/>
                    <a:pt x="170" y="475"/>
                  </a:cubicBezTo>
                  <a:cubicBezTo>
                    <a:pt x="170" y="475"/>
                    <a:pt x="462" y="645"/>
                    <a:pt x="680" y="766"/>
                  </a:cubicBezTo>
                  <a:cubicBezTo>
                    <a:pt x="704" y="778"/>
                    <a:pt x="740" y="802"/>
                    <a:pt x="777" y="826"/>
                  </a:cubicBezTo>
                  <a:cubicBezTo>
                    <a:pt x="801" y="850"/>
                    <a:pt x="813" y="875"/>
                    <a:pt x="826" y="887"/>
                  </a:cubicBezTo>
                  <a:cubicBezTo>
                    <a:pt x="837" y="936"/>
                    <a:pt x="850" y="960"/>
                    <a:pt x="850" y="972"/>
                  </a:cubicBezTo>
                  <a:cubicBezTo>
                    <a:pt x="861" y="1239"/>
                    <a:pt x="886" y="1494"/>
                    <a:pt x="898" y="1748"/>
                  </a:cubicBezTo>
                  <a:cubicBezTo>
                    <a:pt x="910" y="1870"/>
                    <a:pt x="910" y="2258"/>
                    <a:pt x="923" y="2392"/>
                  </a:cubicBezTo>
                  <a:lnTo>
                    <a:pt x="1250" y="2573"/>
                  </a:lnTo>
                  <a:cubicBezTo>
                    <a:pt x="1238" y="2428"/>
                    <a:pt x="1226" y="2040"/>
                    <a:pt x="1214" y="1907"/>
                  </a:cubicBezTo>
                  <a:cubicBezTo>
                    <a:pt x="1201" y="1651"/>
                    <a:pt x="1190" y="1384"/>
                    <a:pt x="1165" y="1130"/>
                  </a:cubicBezTo>
                  <a:lnTo>
                    <a:pt x="1165" y="1117"/>
                  </a:lnTo>
                  <a:cubicBezTo>
                    <a:pt x="1153" y="1020"/>
                    <a:pt x="1117" y="923"/>
                    <a:pt x="1093" y="839"/>
                  </a:cubicBezTo>
                  <a:cubicBezTo>
                    <a:pt x="1031" y="717"/>
                    <a:pt x="959" y="596"/>
                    <a:pt x="861" y="511"/>
                  </a:cubicBezTo>
                  <a:cubicBezTo>
                    <a:pt x="801" y="475"/>
                    <a:pt x="692" y="402"/>
                    <a:pt x="619" y="365"/>
                  </a:cubicBezTo>
                  <a:cubicBezTo>
                    <a:pt x="583" y="341"/>
                    <a:pt x="559" y="329"/>
                    <a:pt x="522" y="305"/>
                  </a:cubicBezTo>
                  <a:cubicBezTo>
                    <a:pt x="510" y="305"/>
                    <a:pt x="497" y="292"/>
                    <a:pt x="486" y="280"/>
                  </a:cubicBezTo>
                  <a:lnTo>
                    <a:pt x="303" y="171"/>
                  </a:lnTo>
                  <a:lnTo>
                    <a:pt x="0"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89" name="Google Shape;2189;p47"/>
            <p:cNvSpPr/>
            <p:nvPr/>
          </p:nvSpPr>
          <p:spPr>
            <a:xfrm>
              <a:off x="6956524" y="2456057"/>
              <a:ext cx="140997" cy="288929"/>
            </a:xfrm>
            <a:custGeom>
              <a:avLst/>
              <a:gdLst/>
              <a:ahLst/>
              <a:cxnLst/>
              <a:rect l="l" t="t" r="r" b="b"/>
              <a:pathLst>
                <a:path w="1179" h="2416" extrusionOk="0">
                  <a:moveTo>
                    <a:pt x="1" y="1"/>
                  </a:moveTo>
                  <a:lnTo>
                    <a:pt x="1" y="1"/>
                  </a:lnTo>
                  <a:cubicBezTo>
                    <a:pt x="25" y="462"/>
                    <a:pt x="607" y="510"/>
                    <a:pt x="790" y="875"/>
                  </a:cubicBezTo>
                  <a:cubicBezTo>
                    <a:pt x="1068" y="1360"/>
                    <a:pt x="644" y="2015"/>
                    <a:pt x="1178" y="2415"/>
                  </a:cubicBezTo>
                  <a:cubicBezTo>
                    <a:pt x="1178" y="2234"/>
                    <a:pt x="1166" y="1967"/>
                    <a:pt x="1154" y="1870"/>
                  </a:cubicBezTo>
                  <a:cubicBezTo>
                    <a:pt x="1141" y="1614"/>
                    <a:pt x="1130" y="1347"/>
                    <a:pt x="1105" y="1093"/>
                  </a:cubicBezTo>
                  <a:lnTo>
                    <a:pt x="1105" y="1080"/>
                  </a:lnTo>
                  <a:cubicBezTo>
                    <a:pt x="1093" y="983"/>
                    <a:pt x="1057" y="886"/>
                    <a:pt x="1033" y="802"/>
                  </a:cubicBezTo>
                  <a:cubicBezTo>
                    <a:pt x="971" y="680"/>
                    <a:pt x="899" y="559"/>
                    <a:pt x="801" y="474"/>
                  </a:cubicBezTo>
                  <a:cubicBezTo>
                    <a:pt x="741" y="438"/>
                    <a:pt x="632" y="365"/>
                    <a:pt x="559" y="328"/>
                  </a:cubicBezTo>
                  <a:cubicBezTo>
                    <a:pt x="523" y="304"/>
                    <a:pt x="499" y="292"/>
                    <a:pt x="462" y="268"/>
                  </a:cubicBezTo>
                  <a:cubicBezTo>
                    <a:pt x="450" y="268"/>
                    <a:pt x="437" y="255"/>
                    <a:pt x="426" y="243"/>
                  </a:cubicBezTo>
                  <a:lnTo>
                    <a:pt x="243" y="134"/>
                  </a:lnTo>
                  <a:lnTo>
                    <a:pt x="1"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190" name="Google Shape;2190;p47"/>
            <p:cNvSpPr/>
            <p:nvPr/>
          </p:nvSpPr>
          <p:spPr>
            <a:xfrm>
              <a:off x="6743293" y="2476387"/>
              <a:ext cx="451333" cy="364032"/>
            </a:xfrm>
            <a:custGeom>
              <a:avLst/>
              <a:gdLst/>
              <a:ahLst/>
              <a:cxnLst/>
              <a:rect l="l" t="t" r="r" b="b"/>
              <a:pathLst>
                <a:path w="3774" h="3044" extrusionOk="0">
                  <a:moveTo>
                    <a:pt x="0" y="1"/>
                  </a:moveTo>
                  <a:lnTo>
                    <a:pt x="133" y="740"/>
                  </a:lnTo>
                  <a:lnTo>
                    <a:pt x="947" y="1226"/>
                  </a:lnTo>
                  <a:lnTo>
                    <a:pt x="1492" y="1700"/>
                  </a:lnTo>
                  <a:lnTo>
                    <a:pt x="1808" y="2245"/>
                  </a:lnTo>
                  <a:cubicBezTo>
                    <a:pt x="1869" y="2342"/>
                    <a:pt x="1942" y="2428"/>
                    <a:pt x="2026" y="2476"/>
                  </a:cubicBezTo>
                  <a:lnTo>
                    <a:pt x="2937" y="2997"/>
                  </a:lnTo>
                  <a:cubicBezTo>
                    <a:pt x="2985" y="3028"/>
                    <a:pt x="3034" y="3043"/>
                    <a:pt x="3078" y="3043"/>
                  </a:cubicBezTo>
                  <a:cubicBezTo>
                    <a:pt x="3122" y="3043"/>
                    <a:pt x="3161" y="3028"/>
                    <a:pt x="3191" y="2997"/>
                  </a:cubicBezTo>
                  <a:lnTo>
                    <a:pt x="3714" y="2512"/>
                  </a:lnTo>
                  <a:cubicBezTo>
                    <a:pt x="3774" y="2464"/>
                    <a:pt x="3762" y="2439"/>
                    <a:pt x="3762" y="2439"/>
                  </a:cubicBezTo>
                  <a:lnTo>
                    <a:pt x="3264" y="971"/>
                  </a:lnTo>
                  <a:lnTo>
                    <a:pt x="3131" y="886"/>
                  </a:lnTo>
                  <a:lnTo>
                    <a:pt x="3131" y="886"/>
                  </a:lnTo>
                  <a:cubicBezTo>
                    <a:pt x="3131" y="886"/>
                    <a:pt x="3228" y="1711"/>
                    <a:pt x="3277" y="2075"/>
                  </a:cubicBezTo>
                  <a:cubicBezTo>
                    <a:pt x="3301" y="2197"/>
                    <a:pt x="3288" y="2294"/>
                    <a:pt x="3240" y="2366"/>
                  </a:cubicBezTo>
                  <a:lnTo>
                    <a:pt x="3155" y="2488"/>
                  </a:lnTo>
                  <a:cubicBezTo>
                    <a:pt x="3116" y="2541"/>
                    <a:pt x="3058" y="2561"/>
                    <a:pt x="2990" y="2561"/>
                  </a:cubicBezTo>
                  <a:cubicBezTo>
                    <a:pt x="2933" y="2561"/>
                    <a:pt x="2869" y="2547"/>
                    <a:pt x="2803" y="2525"/>
                  </a:cubicBezTo>
                  <a:cubicBezTo>
                    <a:pt x="1893" y="2185"/>
                    <a:pt x="1444" y="328"/>
                    <a:pt x="1444" y="328"/>
                  </a:cubicBezTo>
                  <a:lnTo>
                    <a:pt x="1201" y="195"/>
                  </a:lnTo>
                  <a:lnTo>
                    <a:pt x="1165" y="680"/>
                  </a:lnTo>
                  <a:lnTo>
                    <a:pt x="0"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191" name="Google Shape;2191;p47"/>
            <p:cNvSpPr/>
            <p:nvPr/>
          </p:nvSpPr>
          <p:spPr>
            <a:xfrm>
              <a:off x="6753339" y="2525659"/>
              <a:ext cx="213588" cy="204738"/>
            </a:xfrm>
            <a:custGeom>
              <a:avLst/>
              <a:gdLst/>
              <a:ahLst/>
              <a:cxnLst/>
              <a:rect l="l" t="t" r="r" b="b"/>
              <a:pathLst>
                <a:path w="1786" h="1712" extrusionOk="0">
                  <a:moveTo>
                    <a:pt x="263" y="0"/>
                  </a:moveTo>
                  <a:cubicBezTo>
                    <a:pt x="115" y="0"/>
                    <a:pt x="58" y="94"/>
                    <a:pt x="1" y="220"/>
                  </a:cubicBezTo>
                  <a:lnTo>
                    <a:pt x="1433" y="1032"/>
                  </a:lnTo>
                  <a:lnTo>
                    <a:pt x="1505" y="1555"/>
                  </a:lnTo>
                  <a:lnTo>
                    <a:pt x="1772" y="1712"/>
                  </a:lnTo>
                  <a:cubicBezTo>
                    <a:pt x="1772" y="1590"/>
                    <a:pt x="1785" y="1469"/>
                    <a:pt x="1772" y="1348"/>
                  </a:cubicBezTo>
                  <a:cubicBezTo>
                    <a:pt x="1712" y="717"/>
                    <a:pt x="874" y="50"/>
                    <a:pt x="292" y="1"/>
                  </a:cubicBezTo>
                  <a:cubicBezTo>
                    <a:pt x="282" y="1"/>
                    <a:pt x="272" y="0"/>
                    <a:pt x="263"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192" name="Google Shape;2192;p47"/>
            <p:cNvSpPr/>
            <p:nvPr/>
          </p:nvSpPr>
          <p:spPr>
            <a:xfrm>
              <a:off x="6715667" y="2521115"/>
              <a:ext cx="219328" cy="190507"/>
            </a:xfrm>
            <a:custGeom>
              <a:avLst/>
              <a:gdLst/>
              <a:ahLst/>
              <a:cxnLst/>
              <a:rect l="l" t="t" r="r" b="b"/>
              <a:pathLst>
                <a:path w="1834" h="1593" extrusionOk="0">
                  <a:moveTo>
                    <a:pt x="519" y="0"/>
                  </a:moveTo>
                  <a:cubicBezTo>
                    <a:pt x="291" y="0"/>
                    <a:pt x="81" y="197"/>
                    <a:pt x="0" y="403"/>
                  </a:cubicBezTo>
                  <a:cubicBezTo>
                    <a:pt x="0" y="403"/>
                    <a:pt x="498" y="549"/>
                    <a:pt x="1092" y="949"/>
                  </a:cubicBezTo>
                  <a:cubicBezTo>
                    <a:pt x="1286" y="1083"/>
                    <a:pt x="1820" y="1593"/>
                    <a:pt x="1820" y="1593"/>
                  </a:cubicBezTo>
                  <a:cubicBezTo>
                    <a:pt x="1820" y="1471"/>
                    <a:pt x="1833" y="1361"/>
                    <a:pt x="1820" y="1228"/>
                  </a:cubicBezTo>
                  <a:cubicBezTo>
                    <a:pt x="1760" y="597"/>
                    <a:pt x="1129" y="51"/>
                    <a:pt x="558" y="2"/>
                  </a:cubicBezTo>
                  <a:cubicBezTo>
                    <a:pt x="545" y="1"/>
                    <a:pt x="532" y="0"/>
                    <a:pt x="519"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3" name="Google Shape;2193;p47"/>
            <p:cNvSpPr/>
            <p:nvPr/>
          </p:nvSpPr>
          <p:spPr>
            <a:xfrm>
              <a:off x="7127779" y="2768071"/>
              <a:ext cx="168502" cy="152477"/>
            </a:xfrm>
            <a:custGeom>
              <a:avLst/>
              <a:gdLst/>
              <a:ahLst/>
              <a:cxnLst/>
              <a:rect l="l" t="t" r="r" b="b"/>
              <a:pathLst>
                <a:path w="1409" h="1275" extrusionOk="0">
                  <a:moveTo>
                    <a:pt x="547" y="0"/>
                  </a:moveTo>
                  <a:lnTo>
                    <a:pt x="0" y="547"/>
                  </a:lnTo>
                  <a:lnTo>
                    <a:pt x="170" y="595"/>
                  </a:lnTo>
                  <a:cubicBezTo>
                    <a:pt x="170" y="595"/>
                    <a:pt x="248" y="483"/>
                    <a:pt x="398" y="483"/>
                  </a:cubicBezTo>
                  <a:cubicBezTo>
                    <a:pt x="444" y="483"/>
                    <a:pt x="498" y="494"/>
                    <a:pt x="559" y="523"/>
                  </a:cubicBezTo>
                  <a:cubicBezTo>
                    <a:pt x="1008" y="741"/>
                    <a:pt x="1141" y="995"/>
                    <a:pt x="1299" y="1165"/>
                  </a:cubicBezTo>
                  <a:lnTo>
                    <a:pt x="1408" y="1275"/>
                  </a:lnTo>
                  <a:cubicBezTo>
                    <a:pt x="1372" y="1032"/>
                    <a:pt x="1081" y="389"/>
                    <a:pt x="54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194" name="Google Shape;2194;p47"/>
            <p:cNvSpPr/>
            <p:nvPr/>
          </p:nvSpPr>
          <p:spPr>
            <a:xfrm>
              <a:off x="6949349" y="2230507"/>
              <a:ext cx="100216" cy="281515"/>
            </a:xfrm>
            <a:custGeom>
              <a:avLst/>
              <a:gdLst/>
              <a:ahLst/>
              <a:cxnLst/>
              <a:rect l="l" t="t" r="r" b="b"/>
              <a:pathLst>
                <a:path w="838" h="2354" extrusionOk="0">
                  <a:moveTo>
                    <a:pt x="37" y="0"/>
                  </a:moveTo>
                  <a:cubicBezTo>
                    <a:pt x="33" y="0"/>
                    <a:pt x="29" y="2"/>
                    <a:pt x="25" y="5"/>
                  </a:cubicBezTo>
                  <a:cubicBezTo>
                    <a:pt x="12" y="5"/>
                    <a:pt x="0" y="18"/>
                    <a:pt x="0" y="30"/>
                  </a:cubicBezTo>
                  <a:lnTo>
                    <a:pt x="0" y="42"/>
                  </a:lnTo>
                  <a:lnTo>
                    <a:pt x="0" y="1826"/>
                  </a:lnTo>
                  <a:cubicBezTo>
                    <a:pt x="0" y="1850"/>
                    <a:pt x="12" y="1887"/>
                    <a:pt x="36" y="1911"/>
                  </a:cubicBezTo>
                  <a:lnTo>
                    <a:pt x="49" y="1923"/>
                  </a:lnTo>
                  <a:lnTo>
                    <a:pt x="61" y="1935"/>
                  </a:lnTo>
                  <a:lnTo>
                    <a:pt x="777" y="2348"/>
                  </a:lnTo>
                  <a:lnTo>
                    <a:pt x="789" y="2348"/>
                  </a:lnTo>
                  <a:cubicBezTo>
                    <a:pt x="793" y="2352"/>
                    <a:pt x="797" y="2353"/>
                    <a:pt x="801" y="2353"/>
                  </a:cubicBezTo>
                  <a:cubicBezTo>
                    <a:pt x="809" y="2353"/>
                    <a:pt x="817" y="2348"/>
                    <a:pt x="826" y="2348"/>
                  </a:cubicBezTo>
                  <a:lnTo>
                    <a:pt x="826" y="2335"/>
                  </a:lnTo>
                  <a:cubicBezTo>
                    <a:pt x="837" y="2324"/>
                    <a:pt x="837" y="2311"/>
                    <a:pt x="837" y="2311"/>
                  </a:cubicBezTo>
                  <a:lnTo>
                    <a:pt x="837" y="528"/>
                  </a:lnTo>
                  <a:lnTo>
                    <a:pt x="837" y="515"/>
                  </a:lnTo>
                  <a:cubicBezTo>
                    <a:pt x="826" y="491"/>
                    <a:pt x="826" y="467"/>
                    <a:pt x="813" y="455"/>
                  </a:cubicBezTo>
                  <a:lnTo>
                    <a:pt x="777" y="418"/>
                  </a:lnTo>
                  <a:lnTo>
                    <a:pt x="753" y="394"/>
                  </a:lnTo>
                  <a:lnTo>
                    <a:pt x="607" y="285"/>
                  </a:lnTo>
                  <a:lnTo>
                    <a:pt x="583" y="261"/>
                  </a:lnTo>
                  <a:lnTo>
                    <a:pt x="437" y="151"/>
                  </a:lnTo>
                  <a:lnTo>
                    <a:pt x="340" y="115"/>
                  </a:lnTo>
                  <a:lnTo>
                    <a:pt x="316" y="102"/>
                  </a:lnTo>
                  <a:lnTo>
                    <a:pt x="85" y="18"/>
                  </a:lnTo>
                  <a:lnTo>
                    <a:pt x="61" y="5"/>
                  </a:lnTo>
                  <a:cubicBezTo>
                    <a:pt x="53" y="5"/>
                    <a:pt x="45" y="0"/>
                    <a:pt x="3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195" name="Google Shape;2195;p47"/>
            <p:cNvSpPr/>
            <p:nvPr/>
          </p:nvSpPr>
          <p:spPr>
            <a:xfrm>
              <a:off x="7036411" y="2276191"/>
              <a:ext cx="13155" cy="84191"/>
            </a:xfrm>
            <a:custGeom>
              <a:avLst/>
              <a:gdLst/>
              <a:ahLst/>
              <a:cxnLst/>
              <a:rect l="l" t="t" r="r" b="b"/>
              <a:pathLst>
                <a:path w="110" h="704" extrusionOk="0">
                  <a:moveTo>
                    <a:pt x="0" y="0"/>
                  </a:moveTo>
                  <a:lnTo>
                    <a:pt x="0" y="0"/>
                  </a:lnTo>
                  <a:cubicBezTo>
                    <a:pt x="12" y="49"/>
                    <a:pt x="12" y="85"/>
                    <a:pt x="12" y="133"/>
                  </a:cubicBezTo>
                  <a:cubicBezTo>
                    <a:pt x="12" y="303"/>
                    <a:pt x="36" y="485"/>
                    <a:pt x="36" y="667"/>
                  </a:cubicBezTo>
                  <a:lnTo>
                    <a:pt x="109" y="704"/>
                  </a:lnTo>
                  <a:lnTo>
                    <a:pt x="109" y="146"/>
                  </a:lnTo>
                  <a:lnTo>
                    <a:pt x="109" y="133"/>
                  </a:lnTo>
                  <a:cubicBezTo>
                    <a:pt x="98" y="109"/>
                    <a:pt x="98" y="85"/>
                    <a:pt x="85" y="73"/>
                  </a:cubicBezTo>
                  <a:lnTo>
                    <a:pt x="49" y="36"/>
                  </a:lnTo>
                  <a:lnTo>
                    <a:pt x="25" y="12"/>
                  </a:lnTo>
                  <a:lnTo>
                    <a:pt x="0" y="0"/>
                  </a:lnTo>
                  <a:close/>
                </a:path>
              </a:pathLst>
            </a:custGeom>
            <a:solidFill>
              <a:srgbClr val="FFA000"/>
            </a:solidFill>
            <a:ln>
              <a:noFill/>
            </a:ln>
          </p:spPr>
          <p:txBody>
            <a:bodyPr spcFirstLastPara="1" wrap="square" lIns="121900" tIns="121900" rIns="121900" bIns="121900" anchor="ctr" anchorCtr="0">
              <a:noAutofit/>
            </a:bodyPr>
            <a:lstStyle/>
            <a:p>
              <a:endParaRPr sz="2400"/>
            </a:p>
          </p:txBody>
        </p:sp>
        <p:sp>
          <p:nvSpPr>
            <p:cNvPr id="2196" name="Google Shape;2196;p47"/>
            <p:cNvSpPr/>
            <p:nvPr/>
          </p:nvSpPr>
          <p:spPr>
            <a:xfrm>
              <a:off x="6990010" y="2191400"/>
              <a:ext cx="29060" cy="93759"/>
            </a:xfrm>
            <a:custGeom>
              <a:avLst/>
              <a:gdLst/>
              <a:ahLst/>
              <a:cxnLst/>
              <a:rect l="l" t="t" r="r" b="b"/>
              <a:pathLst>
                <a:path w="243" h="784" extrusionOk="0">
                  <a:moveTo>
                    <a:pt x="63" y="1"/>
                  </a:moveTo>
                  <a:cubicBezTo>
                    <a:pt x="24" y="1"/>
                    <a:pt x="0" y="30"/>
                    <a:pt x="0" y="90"/>
                  </a:cubicBezTo>
                  <a:lnTo>
                    <a:pt x="0" y="551"/>
                  </a:lnTo>
                  <a:cubicBezTo>
                    <a:pt x="0" y="636"/>
                    <a:pt x="49" y="733"/>
                    <a:pt x="122" y="769"/>
                  </a:cubicBezTo>
                  <a:cubicBezTo>
                    <a:pt x="141" y="779"/>
                    <a:pt x="159" y="784"/>
                    <a:pt x="174" y="784"/>
                  </a:cubicBezTo>
                  <a:cubicBezTo>
                    <a:pt x="217" y="784"/>
                    <a:pt x="243" y="750"/>
                    <a:pt x="243" y="696"/>
                  </a:cubicBezTo>
                  <a:lnTo>
                    <a:pt x="243" y="224"/>
                  </a:lnTo>
                  <a:cubicBezTo>
                    <a:pt x="243" y="151"/>
                    <a:pt x="194" y="54"/>
                    <a:pt x="122" y="17"/>
                  </a:cubicBezTo>
                  <a:cubicBezTo>
                    <a:pt x="100" y="6"/>
                    <a:pt x="80" y="1"/>
                    <a:pt x="63" y="1"/>
                  </a:cubicBezTo>
                  <a:close/>
                </a:path>
              </a:pathLst>
            </a:custGeom>
            <a:solidFill>
              <a:srgbClr val="FFAE78"/>
            </a:solidFill>
            <a:ln>
              <a:noFill/>
            </a:ln>
          </p:spPr>
          <p:txBody>
            <a:bodyPr spcFirstLastPara="1" wrap="square" lIns="121900" tIns="121900" rIns="121900" bIns="121900" anchor="ctr" anchorCtr="0">
              <a:noAutofit/>
            </a:bodyPr>
            <a:lstStyle/>
            <a:p>
              <a:endParaRPr sz="2400"/>
            </a:p>
          </p:txBody>
        </p:sp>
        <p:sp>
          <p:nvSpPr>
            <p:cNvPr id="2197" name="Google Shape;2197;p47"/>
            <p:cNvSpPr/>
            <p:nvPr/>
          </p:nvSpPr>
          <p:spPr>
            <a:xfrm>
              <a:off x="6990010" y="2257176"/>
              <a:ext cx="120" cy="1674"/>
            </a:xfrm>
            <a:custGeom>
              <a:avLst/>
              <a:gdLst/>
              <a:ahLst/>
              <a:cxnLst/>
              <a:rect l="l" t="t" r="r" b="b"/>
              <a:pathLst>
                <a:path w="1" h="14" extrusionOk="0">
                  <a:moveTo>
                    <a:pt x="0" y="13"/>
                  </a:moveTo>
                  <a:lnTo>
                    <a:pt x="0" y="13"/>
                  </a:lnTo>
                  <a:lnTo>
                    <a:pt x="0" y="13"/>
                  </a:lnTo>
                  <a:close/>
                  <a:moveTo>
                    <a:pt x="0" y="13"/>
                  </a:moveTo>
                  <a:lnTo>
                    <a:pt x="0" y="13"/>
                  </a:lnTo>
                  <a:lnTo>
                    <a:pt x="0" y="13"/>
                  </a:lnTo>
                  <a:close/>
                  <a:moveTo>
                    <a:pt x="0" y="13"/>
                  </a:moveTo>
                  <a:lnTo>
                    <a:pt x="0" y="13"/>
                  </a:lnTo>
                  <a:lnTo>
                    <a:pt x="0" y="13"/>
                  </a:lnTo>
                  <a:close/>
                  <a:moveTo>
                    <a:pt x="0" y="13"/>
                  </a:moveTo>
                  <a:lnTo>
                    <a:pt x="0" y="13"/>
                  </a:lnTo>
                  <a:lnTo>
                    <a:pt x="0" y="13"/>
                  </a:lnTo>
                  <a:close/>
                  <a:moveTo>
                    <a:pt x="0" y="13"/>
                  </a:moveTo>
                  <a:lnTo>
                    <a:pt x="0" y="13"/>
                  </a:lnTo>
                  <a:lnTo>
                    <a:pt x="0" y="13"/>
                  </a:lnTo>
                  <a:close/>
                  <a:moveTo>
                    <a:pt x="0" y="1"/>
                  </a:moveTo>
                  <a:lnTo>
                    <a:pt x="0" y="13"/>
                  </a:lnTo>
                  <a:lnTo>
                    <a:pt x="0" y="1"/>
                  </a:lnTo>
                  <a:close/>
                  <a:moveTo>
                    <a:pt x="0" y="1"/>
                  </a:moveTo>
                  <a:lnTo>
                    <a:pt x="0" y="1"/>
                  </a:lnTo>
                  <a:close/>
                </a:path>
              </a:pathLst>
            </a:custGeom>
            <a:solidFill>
              <a:srgbClr val="FF9B00"/>
            </a:solidFill>
            <a:ln>
              <a:noFill/>
            </a:ln>
          </p:spPr>
          <p:txBody>
            <a:bodyPr spcFirstLastPara="1" wrap="square" lIns="121900" tIns="121900" rIns="121900" bIns="121900" anchor="ctr" anchorCtr="0">
              <a:noAutofit/>
            </a:bodyPr>
            <a:lstStyle/>
            <a:p>
              <a:endParaRPr sz="2400"/>
            </a:p>
          </p:txBody>
        </p:sp>
        <p:sp>
          <p:nvSpPr>
            <p:cNvPr id="2198" name="Google Shape;2198;p47"/>
            <p:cNvSpPr/>
            <p:nvPr/>
          </p:nvSpPr>
          <p:spPr>
            <a:xfrm>
              <a:off x="6990010" y="2228235"/>
              <a:ext cx="29060" cy="48075"/>
            </a:xfrm>
            <a:custGeom>
              <a:avLst/>
              <a:gdLst/>
              <a:ahLst/>
              <a:cxnLst/>
              <a:rect l="l" t="t" r="r" b="b"/>
              <a:pathLst>
                <a:path w="243" h="402" extrusionOk="0">
                  <a:moveTo>
                    <a:pt x="0" y="0"/>
                  </a:moveTo>
                  <a:lnTo>
                    <a:pt x="0" y="134"/>
                  </a:lnTo>
                  <a:lnTo>
                    <a:pt x="0" y="243"/>
                  </a:lnTo>
                  <a:lnTo>
                    <a:pt x="0" y="255"/>
                  </a:lnTo>
                  <a:cubicBezTo>
                    <a:pt x="0" y="304"/>
                    <a:pt x="24" y="364"/>
                    <a:pt x="60" y="401"/>
                  </a:cubicBezTo>
                  <a:cubicBezTo>
                    <a:pt x="36" y="304"/>
                    <a:pt x="36" y="207"/>
                    <a:pt x="122" y="207"/>
                  </a:cubicBezTo>
                  <a:cubicBezTo>
                    <a:pt x="157" y="207"/>
                    <a:pt x="206" y="219"/>
                    <a:pt x="243" y="243"/>
                  </a:cubicBezTo>
                  <a:lnTo>
                    <a:pt x="243" y="207"/>
                  </a:lnTo>
                  <a:cubicBezTo>
                    <a:pt x="230" y="207"/>
                    <a:pt x="206" y="194"/>
                    <a:pt x="182" y="183"/>
                  </a:cubicBezTo>
                  <a:lnTo>
                    <a:pt x="170" y="183"/>
                  </a:lnTo>
                  <a:cubicBezTo>
                    <a:pt x="109" y="134"/>
                    <a:pt x="49" y="73"/>
                    <a:pt x="0" y="0"/>
                  </a:cubicBezTo>
                  <a:close/>
                </a:path>
              </a:pathLst>
            </a:custGeom>
            <a:solidFill>
              <a:srgbClr val="FF9D65"/>
            </a:solidFill>
            <a:ln>
              <a:noFill/>
            </a:ln>
          </p:spPr>
          <p:txBody>
            <a:bodyPr spcFirstLastPara="1" wrap="square" lIns="121900" tIns="121900" rIns="121900" bIns="121900" anchor="ctr" anchorCtr="0">
              <a:noAutofit/>
            </a:bodyPr>
            <a:lstStyle/>
            <a:p>
              <a:endParaRPr sz="2400"/>
            </a:p>
          </p:txBody>
        </p:sp>
        <p:sp>
          <p:nvSpPr>
            <p:cNvPr id="2199" name="Google Shape;2199;p47"/>
            <p:cNvSpPr/>
            <p:nvPr/>
          </p:nvSpPr>
          <p:spPr>
            <a:xfrm>
              <a:off x="6979725" y="2137464"/>
              <a:ext cx="62665" cy="116959"/>
            </a:xfrm>
            <a:custGeom>
              <a:avLst/>
              <a:gdLst/>
              <a:ahLst/>
              <a:cxnLst/>
              <a:rect l="l" t="t" r="r" b="b"/>
              <a:pathLst>
                <a:path w="524" h="978" extrusionOk="0">
                  <a:moveTo>
                    <a:pt x="148" y="1"/>
                  </a:moveTo>
                  <a:cubicBezTo>
                    <a:pt x="63" y="1"/>
                    <a:pt x="1" y="64"/>
                    <a:pt x="1" y="177"/>
                  </a:cubicBezTo>
                  <a:lnTo>
                    <a:pt x="1" y="492"/>
                  </a:lnTo>
                  <a:cubicBezTo>
                    <a:pt x="1" y="662"/>
                    <a:pt x="122" y="856"/>
                    <a:pt x="256" y="942"/>
                  </a:cubicBezTo>
                  <a:cubicBezTo>
                    <a:pt x="298" y="966"/>
                    <a:pt x="338" y="977"/>
                    <a:pt x="373" y="977"/>
                  </a:cubicBezTo>
                  <a:cubicBezTo>
                    <a:pt x="461" y="977"/>
                    <a:pt x="523" y="908"/>
                    <a:pt x="523" y="796"/>
                  </a:cubicBezTo>
                  <a:lnTo>
                    <a:pt x="523" y="481"/>
                  </a:lnTo>
                  <a:lnTo>
                    <a:pt x="523" y="468"/>
                  </a:lnTo>
                  <a:cubicBezTo>
                    <a:pt x="510" y="311"/>
                    <a:pt x="402" y="116"/>
                    <a:pt x="256" y="31"/>
                  </a:cubicBezTo>
                  <a:cubicBezTo>
                    <a:pt x="218" y="10"/>
                    <a:pt x="181" y="1"/>
                    <a:pt x="148" y="1"/>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200" name="Google Shape;2200;p47"/>
            <p:cNvSpPr/>
            <p:nvPr/>
          </p:nvSpPr>
          <p:spPr>
            <a:xfrm>
              <a:off x="6981280" y="2167602"/>
              <a:ext cx="61110" cy="86822"/>
            </a:xfrm>
            <a:custGeom>
              <a:avLst/>
              <a:gdLst/>
              <a:ahLst/>
              <a:cxnLst/>
              <a:rect l="l" t="t" r="r" b="b"/>
              <a:pathLst>
                <a:path w="511" h="726" extrusionOk="0">
                  <a:moveTo>
                    <a:pt x="164" y="1"/>
                  </a:moveTo>
                  <a:cubicBezTo>
                    <a:pt x="149" y="1"/>
                    <a:pt x="135" y="4"/>
                    <a:pt x="122" y="10"/>
                  </a:cubicBezTo>
                  <a:cubicBezTo>
                    <a:pt x="0" y="70"/>
                    <a:pt x="0" y="410"/>
                    <a:pt x="170" y="593"/>
                  </a:cubicBezTo>
                  <a:cubicBezTo>
                    <a:pt x="230" y="653"/>
                    <a:pt x="279" y="690"/>
                    <a:pt x="340" y="726"/>
                  </a:cubicBezTo>
                  <a:cubicBezTo>
                    <a:pt x="437" y="726"/>
                    <a:pt x="510" y="665"/>
                    <a:pt x="510" y="544"/>
                  </a:cubicBezTo>
                  <a:lnTo>
                    <a:pt x="510" y="229"/>
                  </a:lnTo>
                  <a:cubicBezTo>
                    <a:pt x="394" y="124"/>
                    <a:pt x="261" y="1"/>
                    <a:pt x="164" y="1"/>
                  </a:cubicBezTo>
                  <a:close/>
                </a:path>
              </a:pathLst>
            </a:custGeom>
            <a:solidFill>
              <a:srgbClr val="FFCD9A"/>
            </a:solidFill>
            <a:ln>
              <a:noFill/>
            </a:ln>
          </p:spPr>
          <p:txBody>
            <a:bodyPr spcFirstLastPara="1" wrap="square" lIns="121900" tIns="121900" rIns="121900" bIns="121900" anchor="ctr" anchorCtr="0">
              <a:noAutofit/>
            </a:bodyPr>
            <a:lstStyle/>
            <a:p>
              <a:endParaRPr sz="2400"/>
            </a:p>
          </p:txBody>
        </p:sp>
        <p:sp>
          <p:nvSpPr>
            <p:cNvPr id="2201" name="Google Shape;2201;p47"/>
            <p:cNvSpPr/>
            <p:nvPr/>
          </p:nvSpPr>
          <p:spPr>
            <a:xfrm>
              <a:off x="6979725" y="2141172"/>
              <a:ext cx="7415" cy="17460"/>
            </a:xfrm>
            <a:custGeom>
              <a:avLst/>
              <a:gdLst/>
              <a:ahLst/>
              <a:cxnLst/>
              <a:rect l="l" t="t" r="r" b="b"/>
              <a:pathLst>
                <a:path w="62" h="146" extrusionOk="0">
                  <a:moveTo>
                    <a:pt x="62" y="0"/>
                  </a:moveTo>
                  <a:cubicBezTo>
                    <a:pt x="25" y="24"/>
                    <a:pt x="1" y="85"/>
                    <a:pt x="1" y="146"/>
                  </a:cubicBezTo>
                  <a:lnTo>
                    <a:pt x="1" y="146"/>
                  </a:lnTo>
                  <a:cubicBezTo>
                    <a:pt x="1" y="85"/>
                    <a:pt x="25" y="24"/>
                    <a:pt x="62" y="0"/>
                  </a:cubicBezTo>
                  <a:close/>
                </a:path>
              </a:pathLst>
            </a:custGeom>
            <a:solidFill>
              <a:srgbClr val="00A8D0"/>
            </a:solidFill>
            <a:ln>
              <a:noFill/>
            </a:ln>
          </p:spPr>
          <p:txBody>
            <a:bodyPr spcFirstLastPara="1" wrap="square" lIns="121900" tIns="121900" rIns="121900" bIns="121900" anchor="ctr" anchorCtr="0">
              <a:noAutofit/>
            </a:bodyPr>
            <a:lstStyle/>
            <a:p>
              <a:endParaRPr sz="2400"/>
            </a:p>
          </p:txBody>
        </p:sp>
        <p:sp>
          <p:nvSpPr>
            <p:cNvPr id="2202" name="Google Shape;2202;p47"/>
            <p:cNvSpPr/>
            <p:nvPr/>
          </p:nvSpPr>
          <p:spPr>
            <a:xfrm>
              <a:off x="6987020" y="2136867"/>
              <a:ext cx="10285" cy="4425"/>
            </a:xfrm>
            <a:custGeom>
              <a:avLst/>
              <a:gdLst/>
              <a:ahLst/>
              <a:cxnLst/>
              <a:rect l="l" t="t" r="r" b="b"/>
              <a:pathLst>
                <a:path w="86" h="37" extrusionOk="0">
                  <a:moveTo>
                    <a:pt x="85" y="0"/>
                  </a:moveTo>
                  <a:cubicBezTo>
                    <a:pt x="49" y="0"/>
                    <a:pt x="25" y="12"/>
                    <a:pt x="1" y="36"/>
                  </a:cubicBezTo>
                  <a:lnTo>
                    <a:pt x="1" y="36"/>
                  </a:lnTo>
                  <a:cubicBezTo>
                    <a:pt x="25" y="12"/>
                    <a:pt x="49" y="0"/>
                    <a:pt x="85" y="0"/>
                  </a:cubicBezTo>
                  <a:close/>
                </a:path>
              </a:pathLst>
            </a:custGeom>
            <a:solidFill>
              <a:srgbClr val="FF2546"/>
            </a:solidFill>
            <a:ln>
              <a:noFill/>
            </a:ln>
          </p:spPr>
          <p:txBody>
            <a:bodyPr spcFirstLastPara="1" wrap="square" lIns="121900" tIns="121900" rIns="121900" bIns="121900" anchor="ctr" anchorCtr="0">
              <a:noAutofit/>
            </a:bodyPr>
            <a:lstStyle/>
            <a:p>
              <a:endParaRPr sz="2400"/>
            </a:p>
          </p:txBody>
        </p:sp>
        <p:sp>
          <p:nvSpPr>
            <p:cNvPr id="2203" name="Google Shape;2203;p47"/>
            <p:cNvSpPr/>
            <p:nvPr/>
          </p:nvSpPr>
          <p:spPr>
            <a:xfrm>
              <a:off x="7010341" y="2141172"/>
              <a:ext cx="32050" cy="52261"/>
            </a:xfrm>
            <a:custGeom>
              <a:avLst/>
              <a:gdLst/>
              <a:ahLst/>
              <a:cxnLst/>
              <a:rect l="l" t="t" r="r" b="b"/>
              <a:pathLst>
                <a:path w="268" h="437" extrusionOk="0">
                  <a:moveTo>
                    <a:pt x="0" y="0"/>
                  </a:moveTo>
                  <a:lnTo>
                    <a:pt x="0" y="0"/>
                  </a:lnTo>
                  <a:cubicBezTo>
                    <a:pt x="146" y="85"/>
                    <a:pt x="254" y="280"/>
                    <a:pt x="267" y="437"/>
                  </a:cubicBezTo>
                  <a:lnTo>
                    <a:pt x="267" y="437"/>
                  </a:lnTo>
                  <a:lnTo>
                    <a:pt x="267" y="437"/>
                  </a:lnTo>
                  <a:cubicBezTo>
                    <a:pt x="254" y="280"/>
                    <a:pt x="146" y="85"/>
                    <a:pt x="0" y="0"/>
                  </a:cubicBezTo>
                  <a:close/>
                </a:path>
              </a:pathLst>
            </a:custGeom>
            <a:solidFill>
              <a:srgbClr val="00A8D0"/>
            </a:solidFill>
            <a:ln>
              <a:noFill/>
            </a:ln>
          </p:spPr>
          <p:txBody>
            <a:bodyPr spcFirstLastPara="1" wrap="square" lIns="121900" tIns="121900" rIns="121900" bIns="121900" anchor="ctr" anchorCtr="0">
              <a:noAutofit/>
            </a:bodyPr>
            <a:lstStyle/>
            <a:p>
              <a:endParaRPr sz="2400"/>
            </a:p>
          </p:txBody>
        </p:sp>
        <p:sp>
          <p:nvSpPr>
            <p:cNvPr id="2204" name="Google Shape;2204;p47"/>
            <p:cNvSpPr/>
            <p:nvPr/>
          </p:nvSpPr>
          <p:spPr>
            <a:xfrm>
              <a:off x="7010341" y="2250000"/>
              <a:ext cx="1435" cy="120"/>
            </a:xfrm>
            <a:custGeom>
              <a:avLst/>
              <a:gdLst/>
              <a:ahLst/>
              <a:cxnLst/>
              <a:rect l="l" t="t" r="r" b="b"/>
              <a:pathLst>
                <a:path w="12" h="1" extrusionOk="0">
                  <a:moveTo>
                    <a:pt x="12" y="1"/>
                  </a:moveTo>
                  <a:lnTo>
                    <a:pt x="12" y="1"/>
                  </a:lnTo>
                  <a:lnTo>
                    <a:pt x="12" y="1"/>
                  </a:lnTo>
                  <a:close/>
                  <a:moveTo>
                    <a:pt x="12" y="1"/>
                  </a:moveTo>
                  <a:lnTo>
                    <a:pt x="12" y="1"/>
                  </a:lnTo>
                  <a:lnTo>
                    <a:pt x="12" y="1"/>
                  </a:lnTo>
                  <a:close/>
                  <a:moveTo>
                    <a:pt x="12" y="1"/>
                  </a:moveTo>
                  <a:lnTo>
                    <a:pt x="12" y="1"/>
                  </a:lnTo>
                  <a:lnTo>
                    <a:pt x="12" y="1"/>
                  </a:lnTo>
                  <a:close/>
                  <a:moveTo>
                    <a:pt x="0" y="1"/>
                  </a:moveTo>
                  <a:lnTo>
                    <a:pt x="12" y="1"/>
                  </a:lnTo>
                  <a:close/>
                </a:path>
              </a:pathLst>
            </a:custGeom>
            <a:solidFill>
              <a:srgbClr val="FF9157"/>
            </a:solidFill>
            <a:ln>
              <a:noFill/>
            </a:ln>
          </p:spPr>
          <p:txBody>
            <a:bodyPr spcFirstLastPara="1" wrap="square" lIns="121900" tIns="121900" rIns="121900" bIns="121900" anchor="ctr" anchorCtr="0">
              <a:noAutofit/>
            </a:bodyPr>
            <a:lstStyle/>
            <a:p>
              <a:endParaRPr sz="2400"/>
            </a:p>
          </p:txBody>
        </p:sp>
        <p:sp>
          <p:nvSpPr>
            <p:cNvPr id="2205" name="Google Shape;2205;p47"/>
            <p:cNvSpPr/>
            <p:nvPr/>
          </p:nvSpPr>
          <p:spPr>
            <a:xfrm>
              <a:off x="6979725" y="2136867"/>
              <a:ext cx="62665" cy="117557"/>
            </a:xfrm>
            <a:custGeom>
              <a:avLst/>
              <a:gdLst/>
              <a:ahLst/>
              <a:cxnLst/>
              <a:rect l="l" t="t" r="r" b="b"/>
              <a:pathLst>
                <a:path w="524" h="983" extrusionOk="0">
                  <a:moveTo>
                    <a:pt x="146" y="0"/>
                  </a:moveTo>
                  <a:cubicBezTo>
                    <a:pt x="110" y="0"/>
                    <a:pt x="86" y="12"/>
                    <a:pt x="62" y="36"/>
                  </a:cubicBezTo>
                  <a:cubicBezTo>
                    <a:pt x="25" y="60"/>
                    <a:pt x="1" y="121"/>
                    <a:pt x="1" y="182"/>
                  </a:cubicBezTo>
                  <a:lnTo>
                    <a:pt x="1" y="497"/>
                  </a:lnTo>
                  <a:cubicBezTo>
                    <a:pt x="1" y="667"/>
                    <a:pt x="122" y="861"/>
                    <a:pt x="256" y="947"/>
                  </a:cubicBezTo>
                  <a:lnTo>
                    <a:pt x="268" y="947"/>
                  </a:lnTo>
                  <a:cubicBezTo>
                    <a:pt x="305" y="958"/>
                    <a:pt x="329" y="971"/>
                    <a:pt x="353" y="983"/>
                  </a:cubicBezTo>
                  <a:cubicBezTo>
                    <a:pt x="292" y="947"/>
                    <a:pt x="243" y="910"/>
                    <a:pt x="183" y="850"/>
                  </a:cubicBezTo>
                  <a:cubicBezTo>
                    <a:pt x="86" y="752"/>
                    <a:pt x="49" y="607"/>
                    <a:pt x="49" y="486"/>
                  </a:cubicBezTo>
                  <a:cubicBezTo>
                    <a:pt x="49" y="376"/>
                    <a:pt x="74" y="291"/>
                    <a:pt x="135" y="267"/>
                  </a:cubicBezTo>
                  <a:cubicBezTo>
                    <a:pt x="146" y="254"/>
                    <a:pt x="159" y="254"/>
                    <a:pt x="171" y="254"/>
                  </a:cubicBezTo>
                  <a:cubicBezTo>
                    <a:pt x="256" y="254"/>
                    <a:pt x="353" y="340"/>
                    <a:pt x="450" y="424"/>
                  </a:cubicBezTo>
                  <a:cubicBezTo>
                    <a:pt x="450" y="424"/>
                    <a:pt x="462" y="424"/>
                    <a:pt x="462" y="437"/>
                  </a:cubicBezTo>
                  <a:lnTo>
                    <a:pt x="474" y="437"/>
                  </a:lnTo>
                  <a:lnTo>
                    <a:pt x="474" y="449"/>
                  </a:lnTo>
                  <a:cubicBezTo>
                    <a:pt x="486" y="449"/>
                    <a:pt x="486" y="461"/>
                    <a:pt x="499" y="461"/>
                  </a:cubicBezTo>
                  <a:lnTo>
                    <a:pt x="499" y="473"/>
                  </a:lnTo>
                  <a:cubicBezTo>
                    <a:pt x="510" y="473"/>
                    <a:pt x="510" y="473"/>
                    <a:pt x="523" y="486"/>
                  </a:cubicBezTo>
                  <a:lnTo>
                    <a:pt x="523" y="473"/>
                  </a:lnTo>
                  <a:cubicBezTo>
                    <a:pt x="510" y="316"/>
                    <a:pt x="402" y="121"/>
                    <a:pt x="256" y="36"/>
                  </a:cubicBezTo>
                  <a:cubicBezTo>
                    <a:pt x="219" y="12"/>
                    <a:pt x="183" y="0"/>
                    <a:pt x="146" y="0"/>
                  </a:cubicBezTo>
                  <a:close/>
                </a:path>
              </a:pathLst>
            </a:custGeom>
            <a:solidFill>
              <a:srgbClr val="FFBE84"/>
            </a:solidFill>
            <a:ln>
              <a:noFill/>
            </a:ln>
          </p:spPr>
          <p:txBody>
            <a:bodyPr spcFirstLastPara="1" wrap="square" lIns="121900" tIns="121900" rIns="121900" bIns="121900" anchor="ctr" anchorCtr="0">
              <a:noAutofit/>
            </a:bodyPr>
            <a:lstStyle/>
            <a:p>
              <a:endParaRPr sz="2400"/>
            </a:p>
          </p:txBody>
        </p:sp>
        <p:sp>
          <p:nvSpPr>
            <p:cNvPr id="2206" name="Google Shape;2206;p47"/>
            <p:cNvSpPr/>
            <p:nvPr/>
          </p:nvSpPr>
          <p:spPr>
            <a:xfrm>
              <a:off x="6985585" y="2167243"/>
              <a:ext cx="53815" cy="87181"/>
            </a:xfrm>
            <a:custGeom>
              <a:avLst/>
              <a:gdLst/>
              <a:ahLst/>
              <a:cxnLst/>
              <a:rect l="l" t="t" r="r" b="b"/>
              <a:pathLst>
                <a:path w="450" h="729" extrusionOk="0">
                  <a:moveTo>
                    <a:pt x="0" y="232"/>
                  </a:moveTo>
                  <a:cubicBezTo>
                    <a:pt x="0" y="353"/>
                    <a:pt x="37" y="498"/>
                    <a:pt x="134" y="596"/>
                  </a:cubicBezTo>
                  <a:cubicBezTo>
                    <a:pt x="194" y="656"/>
                    <a:pt x="243" y="693"/>
                    <a:pt x="304" y="729"/>
                  </a:cubicBezTo>
                  <a:lnTo>
                    <a:pt x="304" y="729"/>
                  </a:lnTo>
                  <a:cubicBezTo>
                    <a:pt x="243" y="693"/>
                    <a:pt x="194" y="656"/>
                    <a:pt x="134" y="596"/>
                  </a:cubicBezTo>
                  <a:cubicBezTo>
                    <a:pt x="37" y="498"/>
                    <a:pt x="0" y="353"/>
                    <a:pt x="0" y="232"/>
                  </a:cubicBezTo>
                  <a:close/>
                  <a:moveTo>
                    <a:pt x="450" y="219"/>
                  </a:moveTo>
                  <a:lnTo>
                    <a:pt x="450" y="219"/>
                  </a:lnTo>
                  <a:lnTo>
                    <a:pt x="450" y="219"/>
                  </a:lnTo>
                  <a:close/>
                  <a:moveTo>
                    <a:pt x="450" y="207"/>
                  </a:moveTo>
                  <a:lnTo>
                    <a:pt x="450" y="207"/>
                  </a:lnTo>
                  <a:lnTo>
                    <a:pt x="450" y="207"/>
                  </a:lnTo>
                  <a:close/>
                  <a:moveTo>
                    <a:pt x="425" y="195"/>
                  </a:moveTo>
                  <a:cubicBezTo>
                    <a:pt x="437" y="195"/>
                    <a:pt x="437" y="207"/>
                    <a:pt x="450" y="207"/>
                  </a:cubicBezTo>
                  <a:cubicBezTo>
                    <a:pt x="437" y="207"/>
                    <a:pt x="437" y="195"/>
                    <a:pt x="425" y="195"/>
                  </a:cubicBezTo>
                  <a:close/>
                  <a:moveTo>
                    <a:pt x="425" y="183"/>
                  </a:moveTo>
                  <a:lnTo>
                    <a:pt x="425" y="195"/>
                  </a:lnTo>
                  <a:lnTo>
                    <a:pt x="425" y="183"/>
                  </a:lnTo>
                  <a:close/>
                  <a:moveTo>
                    <a:pt x="413" y="183"/>
                  </a:moveTo>
                  <a:lnTo>
                    <a:pt x="413" y="183"/>
                  </a:lnTo>
                  <a:lnTo>
                    <a:pt x="413" y="183"/>
                  </a:lnTo>
                  <a:close/>
                  <a:moveTo>
                    <a:pt x="401" y="170"/>
                  </a:moveTo>
                  <a:lnTo>
                    <a:pt x="401" y="170"/>
                  </a:lnTo>
                  <a:lnTo>
                    <a:pt x="401" y="170"/>
                  </a:lnTo>
                  <a:close/>
                  <a:moveTo>
                    <a:pt x="122" y="0"/>
                  </a:moveTo>
                  <a:cubicBezTo>
                    <a:pt x="110" y="0"/>
                    <a:pt x="97" y="0"/>
                    <a:pt x="86" y="13"/>
                  </a:cubicBezTo>
                  <a:cubicBezTo>
                    <a:pt x="97" y="0"/>
                    <a:pt x="110" y="0"/>
                    <a:pt x="122" y="0"/>
                  </a:cubicBezTo>
                  <a:close/>
                  <a:moveTo>
                    <a:pt x="122" y="0"/>
                  </a:moveTo>
                  <a:lnTo>
                    <a:pt x="122" y="0"/>
                  </a:lnTo>
                  <a:lnTo>
                    <a:pt x="122" y="0"/>
                  </a:lnTo>
                  <a:close/>
                </a:path>
              </a:pathLst>
            </a:custGeom>
            <a:solidFill>
              <a:srgbClr val="FFBE84"/>
            </a:solidFill>
            <a:ln>
              <a:noFill/>
            </a:ln>
          </p:spPr>
          <p:txBody>
            <a:bodyPr spcFirstLastPara="1" wrap="square" lIns="121900" tIns="121900" rIns="121900" bIns="121900" anchor="ctr" anchorCtr="0">
              <a:noAutofit/>
            </a:bodyPr>
            <a:lstStyle/>
            <a:p>
              <a:endParaRPr sz="2400"/>
            </a:p>
          </p:txBody>
        </p:sp>
        <p:sp>
          <p:nvSpPr>
            <p:cNvPr id="2207" name="Google Shape;2207;p47"/>
            <p:cNvSpPr/>
            <p:nvPr/>
          </p:nvSpPr>
          <p:spPr>
            <a:xfrm>
              <a:off x="6956524" y="2115579"/>
              <a:ext cx="90051" cy="98183"/>
            </a:xfrm>
            <a:custGeom>
              <a:avLst/>
              <a:gdLst/>
              <a:ahLst/>
              <a:cxnLst/>
              <a:rect l="l" t="t" r="r" b="b"/>
              <a:pathLst>
                <a:path w="753" h="821" extrusionOk="0">
                  <a:moveTo>
                    <a:pt x="210" y="0"/>
                  </a:moveTo>
                  <a:cubicBezTo>
                    <a:pt x="159" y="0"/>
                    <a:pt x="104" y="23"/>
                    <a:pt x="49" y="93"/>
                  </a:cubicBezTo>
                  <a:cubicBezTo>
                    <a:pt x="13" y="130"/>
                    <a:pt x="1" y="238"/>
                    <a:pt x="1" y="324"/>
                  </a:cubicBezTo>
                  <a:cubicBezTo>
                    <a:pt x="1" y="505"/>
                    <a:pt x="98" y="724"/>
                    <a:pt x="219" y="821"/>
                  </a:cubicBezTo>
                  <a:cubicBezTo>
                    <a:pt x="207" y="772"/>
                    <a:pt x="195" y="724"/>
                    <a:pt x="195" y="675"/>
                  </a:cubicBezTo>
                  <a:lnTo>
                    <a:pt x="195" y="542"/>
                  </a:lnTo>
                  <a:cubicBezTo>
                    <a:pt x="207" y="554"/>
                    <a:pt x="232" y="602"/>
                    <a:pt x="232" y="615"/>
                  </a:cubicBezTo>
                  <a:cubicBezTo>
                    <a:pt x="245" y="656"/>
                    <a:pt x="259" y="670"/>
                    <a:pt x="268" y="670"/>
                  </a:cubicBezTo>
                  <a:cubicBezTo>
                    <a:pt x="276" y="670"/>
                    <a:pt x="280" y="662"/>
                    <a:pt x="280" y="651"/>
                  </a:cubicBezTo>
                  <a:lnTo>
                    <a:pt x="280" y="421"/>
                  </a:lnTo>
                  <a:cubicBezTo>
                    <a:pt x="280" y="397"/>
                    <a:pt x="292" y="311"/>
                    <a:pt x="304" y="275"/>
                  </a:cubicBezTo>
                  <a:cubicBezTo>
                    <a:pt x="353" y="348"/>
                    <a:pt x="316" y="348"/>
                    <a:pt x="462" y="432"/>
                  </a:cubicBezTo>
                  <a:cubicBezTo>
                    <a:pt x="644" y="542"/>
                    <a:pt x="717" y="639"/>
                    <a:pt x="717" y="639"/>
                  </a:cubicBezTo>
                  <a:cubicBezTo>
                    <a:pt x="717" y="639"/>
                    <a:pt x="753" y="251"/>
                    <a:pt x="402" y="68"/>
                  </a:cubicBezTo>
                  <a:cubicBezTo>
                    <a:pt x="351" y="47"/>
                    <a:pt x="284" y="0"/>
                    <a:pt x="210" y="0"/>
                  </a:cubicBezTo>
                  <a:close/>
                </a:path>
              </a:pathLst>
            </a:custGeom>
            <a:solidFill>
              <a:srgbClr val="803509"/>
            </a:solidFill>
            <a:ln>
              <a:noFill/>
            </a:ln>
          </p:spPr>
          <p:txBody>
            <a:bodyPr spcFirstLastPara="1" wrap="square" lIns="121900" tIns="121900" rIns="121900" bIns="121900" anchor="ctr" anchorCtr="0">
              <a:noAutofit/>
            </a:bodyPr>
            <a:lstStyle/>
            <a:p>
              <a:endParaRPr sz="2400"/>
            </a:p>
          </p:txBody>
        </p:sp>
        <p:sp>
          <p:nvSpPr>
            <p:cNvPr id="2208" name="Google Shape;2208;p47"/>
            <p:cNvSpPr/>
            <p:nvPr/>
          </p:nvSpPr>
          <p:spPr>
            <a:xfrm>
              <a:off x="6956524" y="2115579"/>
              <a:ext cx="90051" cy="98183"/>
            </a:xfrm>
            <a:custGeom>
              <a:avLst/>
              <a:gdLst/>
              <a:ahLst/>
              <a:cxnLst/>
              <a:rect l="l" t="t" r="r" b="b"/>
              <a:pathLst>
                <a:path w="753" h="821" extrusionOk="0">
                  <a:moveTo>
                    <a:pt x="210" y="0"/>
                  </a:moveTo>
                  <a:cubicBezTo>
                    <a:pt x="159" y="0"/>
                    <a:pt x="104" y="23"/>
                    <a:pt x="49" y="93"/>
                  </a:cubicBezTo>
                  <a:cubicBezTo>
                    <a:pt x="13" y="130"/>
                    <a:pt x="1" y="238"/>
                    <a:pt x="1" y="324"/>
                  </a:cubicBezTo>
                  <a:cubicBezTo>
                    <a:pt x="1" y="505"/>
                    <a:pt x="98" y="724"/>
                    <a:pt x="219" y="821"/>
                  </a:cubicBezTo>
                  <a:lnTo>
                    <a:pt x="219" y="785"/>
                  </a:lnTo>
                  <a:cubicBezTo>
                    <a:pt x="170" y="724"/>
                    <a:pt x="122" y="664"/>
                    <a:pt x="98" y="602"/>
                  </a:cubicBezTo>
                  <a:cubicBezTo>
                    <a:pt x="55" y="454"/>
                    <a:pt x="151" y="445"/>
                    <a:pt x="241" y="445"/>
                  </a:cubicBezTo>
                  <a:cubicBezTo>
                    <a:pt x="254" y="445"/>
                    <a:pt x="268" y="445"/>
                    <a:pt x="280" y="445"/>
                  </a:cubicBezTo>
                  <a:lnTo>
                    <a:pt x="280" y="421"/>
                  </a:lnTo>
                  <a:cubicBezTo>
                    <a:pt x="280" y="397"/>
                    <a:pt x="292" y="311"/>
                    <a:pt x="304" y="275"/>
                  </a:cubicBezTo>
                  <a:cubicBezTo>
                    <a:pt x="353" y="348"/>
                    <a:pt x="316" y="348"/>
                    <a:pt x="462" y="432"/>
                  </a:cubicBezTo>
                  <a:cubicBezTo>
                    <a:pt x="644" y="542"/>
                    <a:pt x="717" y="639"/>
                    <a:pt x="717" y="639"/>
                  </a:cubicBezTo>
                  <a:cubicBezTo>
                    <a:pt x="717" y="639"/>
                    <a:pt x="753" y="251"/>
                    <a:pt x="402" y="68"/>
                  </a:cubicBezTo>
                  <a:cubicBezTo>
                    <a:pt x="351" y="47"/>
                    <a:pt x="284" y="0"/>
                    <a:pt x="21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09" name="Google Shape;2209;p47"/>
            <p:cNvSpPr/>
            <p:nvPr/>
          </p:nvSpPr>
          <p:spPr>
            <a:xfrm>
              <a:off x="6969679" y="2173103"/>
              <a:ext cx="16025" cy="26190"/>
            </a:xfrm>
            <a:custGeom>
              <a:avLst/>
              <a:gdLst/>
              <a:ahLst/>
              <a:cxnLst/>
              <a:rect l="l" t="t" r="r" b="b"/>
              <a:pathLst>
                <a:path w="134" h="219" extrusionOk="0">
                  <a:moveTo>
                    <a:pt x="25" y="0"/>
                  </a:moveTo>
                  <a:cubicBezTo>
                    <a:pt x="0" y="0"/>
                    <a:pt x="0" y="49"/>
                    <a:pt x="12" y="110"/>
                  </a:cubicBezTo>
                  <a:cubicBezTo>
                    <a:pt x="36" y="170"/>
                    <a:pt x="73" y="218"/>
                    <a:pt x="97" y="218"/>
                  </a:cubicBezTo>
                  <a:cubicBezTo>
                    <a:pt x="133" y="218"/>
                    <a:pt x="133" y="170"/>
                    <a:pt x="109" y="110"/>
                  </a:cubicBezTo>
                  <a:cubicBezTo>
                    <a:pt x="97" y="49"/>
                    <a:pt x="60" y="0"/>
                    <a:pt x="25" y="0"/>
                  </a:cubicBezTo>
                  <a:close/>
                </a:path>
              </a:pathLst>
            </a:custGeom>
            <a:solidFill>
              <a:srgbClr val="FFC087"/>
            </a:solidFill>
            <a:ln>
              <a:noFill/>
            </a:ln>
          </p:spPr>
          <p:txBody>
            <a:bodyPr spcFirstLastPara="1" wrap="square" lIns="121900" tIns="121900" rIns="121900" bIns="121900" anchor="ctr" anchorCtr="0">
              <a:noAutofit/>
            </a:bodyPr>
            <a:lstStyle/>
            <a:p>
              <a:endParaRPr sz="2400"/>
            </a:p>
          </p:txBody>
        </p:sp>
        <p:sp>
          <p:nvSpPr>
            <p:cNvPr id="2210" name="Google Shape;2210;p47"/>
            <p:cNvSpPr/>
            <p:nvPr/>
          </p:nvSpPr>
          <p:spPr>
            <a:xfrm>
              <a:off x="6973985" y="2180398"/>
              <a:ext cx="7415" cy="10644"/>
            </a:xfrm>
            <a:custGeom>
              <a:avLst/>
              <a:gdLst/>
              <a:ahLst/>
              <a:cxnLst/>
              <a:rect l="l" t="t" r="r" b="b"/>
              <a:pathLst>
                <a:path w="62" h="89" extrusionOk="0">
                  <a:moveTo>
                    <a:pt x="13" y="0"/>
                  </a:moveTo>
                  <a:cubicBezTo>
                    <a:pt x="0" y="0"/>
                    <a:pt x="0" y="24"/>
                    <a:pt x="13" y="49"/>
                  </a:cubicBezTo>
                  <a:cubicBezTo>
                    <a:pt x="22" y="68"/>
                    <a:pt x="32" y="88"/>
                    <a:pt x="42" y="88"/>
                  </a:cubicBezTo>
                  <a:cubicBezTo>
                    <a:pt x="44" y="88"/>
                    <a:pt x="47" y="87"/>
                    <a:pt x="49" y="85"/>
                  </a:cubicBezTo>
                  <a:cubicBezTo>
                    <a:pt x="61" y="85"/>
                    <a:pt x="61" y="60"/>
                    <a:pt x="49" y="36"/>
                  </a:cubicBezTo>
                  <a:cubicBezTo>
                    <a:pt x="37" y="12"/>
                    <a:pt x="24" y="0"/>
                    <a:pt x="13" y="0"/>
                  </a:cubicBezTo>
                  <a:close/>
                </a:path>
              </a:pathLst>
            </a:custGeom>
            <a:solidFill>
              <a:srgbClr val="FFAE78"/>
            </a:solidFill>
            <a:ln>
              <a:noFill/>
            </a:ln>
          </p:spPr>
          <p:txBody>
            <a:bodyPr spcFirstLastPara="1" wrap="square" lIns="121900" tIns="121900" rIns="121900" bIns="121900" anchor="ctr" anchorCtr="0">
              <a:noAutofit/>
            </a:bodyPr>
            <a:lstStyle/>
            <a:p>
              <a:endParaRPr sz="2400"/>
            </a:p>
          </p:txBody>
        </p:sp>
        <p:sp>
          <p:nvSpPr>
            <p:cNvPr id="2211" name="Google Shape;2211;p47"/>
            <p:cNvSpPr/>
            <p:nvPr/>
          </p:nvSpPr>
          <p:spPr>
            <a:xfrm>
              <a:off x="7001610" y="2188530"/>
              <a:ext cx="8850" cy="11361"/>
            </a:xfrm>
            <a:custGeom>
              <a:avLst/>
              <a:gdLst/>
              <a:ahLst/>
              <a:cxnLst/>
              <a:rect l="l" t="t" r="r" b="b"/>
              <a:pathLst>
                <a:path w="74" h="95" extrusionOk="0">
                  <a:moveTo>
                    <a:pt x="25" y="0"/>
                  </a:moveTo>
                  <a:cubicBezTo>
                    <a:pt x="13" y="0"/>
                    <a:pt x="0" y="12"/>
                    <a:pt x="0" y="29"/>
                  </a:cubicBezTo>
                  <a:cubicBezTo>
                    <a:pt x="0" y="54"/>
                    <a:pt x="25" y="78"/>
                    <a:pt x="36" y="89"/>
                  </a:cubicBezTo>
                  <a:cubicBezTo>
                    <a:pt x="40" y="93"/>
                    <a:pt x="44" y="94"/>
                    <a:pt x="48" y="94"/>
                  </a:cubicBezTo>
                  <a:cubicBezTo>
                    <a:pt x="60" y="94"/>
                    <a:pt x="73" y="83"/>
                    <a:pt x="73" y="65"/>
                  </a:cubicBezTo>
                  <a:cubicBezTo>
                    <a:pt x="73" y="41"/>
                    <a:pt x="49" y="17"/>
                    <a:pt x="36" y="5"/>
                  </a:cubicBezTo>
                  <a:cubicBezTo>
                    <a:pt x="33" y="2"/>
                    <a:pt x="29" y="0"/>
                    <a:pt x="25" y="0"/>
                  </a:cubicBezTo>
                  <a:close/>
                </a:path>
              </a:pathLst>
            </a:custGeom>
            <a:solidFill>
              <a:srgbClr val="272121"/>
            </a:solidFill>
            <a:ln>
              <a:noFill/>
            </a:ln>
          </p:spPr>
          <p:txBody>
            <a:bodyPr spcFirstLastPara="1" wrap="square" lIns="121900" tIns="121900" rIns="121900" bIns="121900" anchor="ctr" anchorCtr="0">
              <a:noAutofit/>
            </a:bodyPr>
            <a:lstStyle/>
            <a:p>
              <a:endParaRPr sz="2400"/>
            </a:p>
          </p:txBody>
        </p:sp>
        <p:sp>
          <p:nvSpPr>
            <p:cNvPr id="2212" name="Google Shape;2212;p47"/>
            <p:cNvSpPr/>
            <p:nvPr/>
          </p:nvSpPr>
          <p:spPr>
            <a:xfrm>
              <a:off x="7002926" y="2188411"/>
              <a:ext cx="3109" cy="5023"/>
            </a:xfrm>
            <a:custGeom>
              <a:avLst/>
              <a:gdLst/>
              <a:ahLst/>
              <a:cxnLst/>
              <a:rect l="l" t="t" r="r" b="b"/>
              <a:pathLst>
                <a:path w="26" h="42" extrusionOk="0">
                  <a:moveTo>
                    <a:pt x="5" y="1"/>
                  </a:moveTo>
                  <a:cubicBezTo>
                    <a:pt x="1" y="1"/>
                    <a:pt x="1" y="9"/>
                    <a:pt x="1" y="18"/>
                  </a:cubicBezTo>
                  <a:cubicBezTo>
                    <a:pt x="1" y="30"/>
                    <a:pt x="1" y="42"/>
                    <a:pt x="14" y="42"/>
                  </a:cubicBezTo>
                  <a:cubicBezTo>
                    <a:pt x="25" y="42"/>
                    <a:pt x="25" y="42"/>
                    <a:pt x="25" y="30"/>
                  </a:cubicBezTo>
                  <a:cubicBezTo>
                    <a:pt x="25" y="18"/>
                    <a:pt x="25" y="6"/>
                    <a:pt x="14" y="6"/>
                  </a:cubicBezTo>
                  <a:cubicBezTo>
                    <a:pt x="10" y="2"/>
                    <a:pt x="7" y="1"/>
                    <a:pt x="5" y="1"/>
                  </a:cubicBezTo>
                  <a:close/>
                </a:path>
              </a:pathLst>
            </a:custGeom>
            <a:solidFill>
              <a:srgbClr val="FDFDFD"/>
            </a:solidFill>
            <a:ln>
              <a:noFill/>
            </a:ln>
          </p:spPr>
          <p:txBody>
            <a:bodyPr spcFirstLastPara="1" wrap="square" lIns="121900" tIns="121900" rIns="121900" bIns="121900" anchor="ctr" anchorCtr="0">
              <a:noAutofit/>
            </a:bodyPr>
            <a:lstStyle/>
            <a:p>
              <a:endParaRPr sz="2400"/>
            </a:p>
          </p:txBody>
        </p:sp>
        <p:sp>
          <p:nvSpPr>
            <p:cNvPr id="2213" name="Google Shape;2213;p47"/>
            <p:cNvSpPr/>
            <p:nvPr/>
          </p:nvSpPr>
          <p:spPr>
            <a:xfrm>
              <a:off x="7007351" y="2223929"/>
              <a:ext cx="20450" cy="19732"/>
            </a:xfrm>
            <a:custGeom>
              <a:avLst/>
              <a:gdLst/>
              <a:ahLst/>
              <a:cxnLst/>
              <a:rect l="l" t="t" r="r" b="b"/>
              <a:pathLst>
                <a:path w="171" h="165" extrusionOk="0">
                  <a:moveTo>
                    <a:pt x="1" y="0"/>
                  </a:moveTo>
                  <a:lnTo>
                    <a:pt x="1" y="36"/>
                  </a:lnTo>
                  <a:cubicBezTo>
                    <a:pt x="12" y="73"/>
                    <a:pt x="49" y="122"/>
                    <a:pt x="85" y="146"/>
                  </a:cubicBezTo>
                  <a:cubicBezTo>
                    <a:pt x="110" y="158"/>
                    <a:pt x="131" y="164"/>
                    <a:pt x="146" y="164"/>
                  </a:cubicBezTo>
                  <a:cubicBezTo>
                    <a:pt x="161" y="164"/>
                    <a:pt x="171" y="158"/>
                    <a:pt x="171" y="146"/>
                  </a:cubicBezTo>
                  <a:lnTo>
                    <a:pt x="171" y="109"/>
                  </a:lnTo>
                  <a:lnTo>
                    <a:pt x="1" y="0"/>
                  </a:lnTo>
                  <a:close/>
                </a:path>
              </a:pathLst>
            </a:custGeom>
            <a:solidFill>
              <a:srgbClr val="272121"/>
            </a:solidFill>
            <a:ln>
              <a:noFill/>
            </a:ln>
          </p:spPr>
          <p:txBody>
            <a:bodyPr spcFirstLastPara="1" wrap="square" lIns="121900" tIns="121900" rIns="121900" bIns="121900" anchor="ctr" anchorCtr="0">
              <a:noAutofit/>
            </a:bodyPr>
            <a:lstStyle/>
            <a:p>
              <a:endParaRPr sz="2400"/>
            </a:p>
          </p:txBody>
        </p:sp>
        <p:sp>
          <p:nvSpPr>
            <p:cNvPr id="2214" name="Google Shape;2214;p47"/>
            <p:cNvSpPr/>
            <p:nvPr/>
          </p:nvSpPr>
          <p:spPr>
            <a:xfrm>
              <a:off x="7008786" y="2225245"/>
              <a:ext cx="19015" cy="12318"/>
            </a:xfrm>
            <a:custGeom>
              <a:avLst/>
              <a:gdLst/>
              <a:ahLst/>
              <a:cxnLst/>
              <a:rect l="l" t="t" r="r" b="b"/>
              <a:pathLst>
                <a:path w="159" h="103" extrusionOk="0">
                  <a:moveTo>
                    <a:pt x="0" y="1"/>
                  </a:moveTo>
                  <a:cubicBezTo>
                    <a:pt x="0" y="25"/>
                    <a:pt x="37" y="49"/>
                    <a:pt x="73" y="74"/>
                  </a:cubicBezTo>
                  <a:cubicBezTo>
                    <a:pt x="100" y="91"/>
                    <a:pt x="127" y="103"/>
                    <a:pt x="144" y="103"/>
                  </a:cubicBezTo>
                  <a:cubicBezTo>
                    <a:pt x="150" y="103"/>
                    <a:pt x="155" y="101"/>
                    <a:pt x="159" y="98"/>
                  </a:cubicBezTo>
                  <a:lnTo>
                    <a:pt x="159" y="86"/>
                  </a:lnTo>
                  <a:lnTo>
                    <a:pt x="0" y="1"/>
                  </a:lnTo>
                  <a:close/>
                </a:path>
              </a:pathLst>
            </a:custGeom>
            <a:solidFill>
              <a:srgbClr val="FDFDFD"/>
            </a:solidFill>
            <a:ln>
              <a:noFill/>
            </a:ln>
          </p:spPr>
          <p:txBody>
            <a:bodyPr spcFirstLastPara="1" wrap="square" lIns="121900" tIns="121900" rIns="121900" bIns="121900" anchor="ctr" anchorCtr="0">
              <a:noAutofit/>
            </a:bodyPr>
            <a:lstStyle/>
            <a:p>
              <a:endParaRPr sz="2400"/>
            </a:p>
          </p:txBody>
        </p:sp>
        <p:sp>
          <p:nvSpPr>
            <p:cNvPr id="2215" name="Google Shape;2215;p47"/>
            <p:cNvSpPr/>
            <p:nvPr/>
          </p:nvSpPr>
          <p:spPr>
            <a:xfrm>
              <a:off x="7014526" y="2201566"/>
              <a:ext cx="10404" cy="24396"/>
            </a:xfrm>
            <a:custGeom>
              <a:avLst/>
              <a:gdLst/>
              <a:ahLst/>
              <a:cxnLst/>
              <a:rect l="l" t="t" r="r" b="b"/>
              <a:pathLst>
                <a:path w="87" h="204" extrusionOk="0">
                  <a:moveTo>
                    <a:pt x="21" y="0"/>
                  </a:moveTo>
                  <a:cubicBezTo>
                    <a:pt x="8" y="0"/>
                    <a:pt x="1" y="11"/>
                    <a:pt x="1" y="29"/>
                  </a:cubicBezTo>
                  <a:lnTo>
                    <a:pt x="1" y="126"/>
                  </a:lnTo>
                  <a:cubicBezTo>
                    <a:pt x="1" y="150"/>
                    <a:pt x="14" y="187"/>
                    <a:pt x="38" y="199"/>
                  </a:cubicBezTo>
                  <a:cubicBezTo>
                    <a:pt x="44" y="202"/>
                    <a:pt x="51" y="204"/>
                    <a:pt x="57" y="204"/>
                  </a:cubicBezTo>
                  <a:cubicBezTo>
                    <a:pt x="73" y="204"/>
                    <a:pt x="86" y="192"/>
                    <a:pt x="86" y="175"/>
                  </a:cubicBezTo>
                  <a:cubicBezTo>
                    <a:pt x="86" y="126"/>
                    <a:pt x="74" y="102"/>
                    <a:pt x="74" y="66"/>
                  </a:cubicBezTo>
                  <a:cubicBezTo>
                    <a:pt x="74" y="42"/>
                    <a:pt x="62" y="17"/>
                    <a:pt x="38" y="5"/>
                  </a:cubicBezTo>
                  <a:cubicBezTo>
                    <a:pt x="31" y="2"/>
                    <a:pt x="26" y="0"/>
                    <a:pt x="21" y="0"/>
                  </a:cubicBezTo>
                  <a:close/>
                </a:path>
              </a:pathLst>
            </a:custGeom>
            <a:solidFill>
              <a:srgbClr val="FFAE78"/>
            </a:solidFill>
            <a:ln>
              <a:noFill/>
            </a:ln>
          </p:spPr>
          <p:txBody>
            <a:bodyPr spcFirstLastPara="1" wrap="square" lIns="121900" tIns="121900" rIns="121900" bIns="121900" anchor="ctr" anchorCtr="0">
              <a:noAutofit/>
            </a:bodyPr>
            <a:lstStyle/>
            <a:p>
              <a:endParaRPr sz="2400"/>
            </a:p>
          </p:txBody>
        </p:sp>
        <p:sp>
          <p:nvSpPr>
            <p:cNvPr id="2216" name="Google Shape;2216;p47"/>
            <p:cNvSpPr/>
            <p:nvPr/>
          </p:nvSpPr>
          <p:spPr>
            <a:xfrm>
              <a:off x="7020386" y="2216634"/>
              <a:ext cx="2990" cy="7415"/>
            </a:xfrm>
            <a:custGeom>
              <a:avLst/>
              <a:gdLst/>
              <a:ahLst/>
              <a:cxnLst/>
              <a:rect l="l" t="t" r="r" b="b"/>
              <a:pathLst>
                <a:path w="25" h="62" extrusionOk="0">
                  <a:moveTo>
                    <a:pt x="1" y="0"/>
                  </a:moveTo>
                  <a:lnTo>
                    <a:pt x="1" y="24"/>
                  </a:lnTo>
                  <a:cubicBezTo>
                    <a:pt x="1" y="37"/>
                    <a:pt x="1" y="49"/>
                    <a:pt x="13" y="61"/>
                  </a:cubicBezTo>
                  <a:cubicBezTo>
                    <a:pt x="13" y="61"/>
                    <a:pt x="25" y="49"/>
                    <a:pt x="25" y="37"/>
                  </a:cubicBezTo>
                  <a:cubicBezTo>
                    <a:pt x="25" y="24"/>
                    <a:pt x="13" y="13"/>
                    <a:pt x="13" y="13"/>
                  </a:cubicBezTo>
                  <a:lnTo>
                    <a:pt x="1" y="0"/>
                  </a:lnTo>
                  <a:close/>
                </a:path>
              </a:pathLst>
            </a:custGeom>
            <a:solidFill>
              <a:srgbClr val="FFC093"/>
            </a:solidFill>
            <a:ln>
              <a:noFill/>
            </a:ln>
          </p:spPr>
          <p:txBody>
            <a:bodyPr spcFirstLastPara="1" wrap="square" lIns="121900" tIns="121900" rIns="121900" bIns="121900" anchor="ctr" anchorCtr="0">
              <a:noAutofit/>
            </a:bodyPr>
            <a:lstStyle/>
            <a:p>
              <a:endParaRPr sz="2400"/>
            </a:p>
          </p:txBody>
        </p:sp>
        <p:sp>
          <p:nvSpPr>
            <p:cNvPr id="2217" name="Google Shape;2217;p47"/>
            <p:cNvSpPr/>
            <p:nvPr/>
          </p:nvSpPr>
          <p:spPr>
            <a:xfrm>
              <a:off x="6995750" y="2175973"/>
              <a:ext cx="17580" cy="13155"/>
            </a:xfrm>
            <a:custGeom>
              <a:avLst/>
              <a:gdLst/>
              <a:ahLst/>
              <a:cxnLst/>
              <a:rect l="l" t="t" r="r" b="b"/>
              <a:pathLst>
                <a:path w="147" h="110" extrusionOk="0">
                  <a:moveTo>
                    <a:pt x="12" y="0"/>
                  </a:moveTo>
                  <a:cubicBezTo>
                    <a:pt x="12" y="0"/>
                    <a:pt x="1" y="0"/>
                    <a:pt x="1" y="13"/>
                  </a:cubicBezTo>
                  <a:cubicBezTo>
                    <a:pt x="1" y="25"/>
                    <a:pt x="12" y="37"/>
                    <a:pt x="12" y="49"/>
                  </a:cubicBezTo>
                  <a:lnTo>
                    <a:pt x="134" y="110"/>
                  </a:lnTo>
                  <a:cubicBezTo>
                    <a:pt x="134" y="110"/>
                    <a:pt x="146" y="110"/>
                    <a:pt x="146" y="97"/>
                  </a:cubicBezTo>
                  <a:cubicBezTo>
                    <a:pt x="146" y="86"/>
                    <a:pt x="134" y="73"/>
                    <a:pt x="134" y="73"/>
                  </a:cubicBezTo>
                  <a:lnTo>
                    <a:pt x="12" y="0"/>
                  </a:lnTo>
                  <a:close/>
                </a:path>
              </a:pathLst>
            </a:custGeom>
            <a:solidFill>
              <a:srgbClr val="702A08"/>
            </a:solidFill>
            <a:ln>
              <a:noFill/>
            </a:ln>
          </p:spPr>
          <p:txBody>
            <a:bodyPr spcFirstLastPara="1" wrap="square" lIns="121900" tIns="121900" rIns="121900" bIns="121900" anchor="ctr" anchorCtr="0">
              <a:noAutofit/>
            </a:bodyPr>
            <a:lstStyle/>
            <a:p>
              <a:endParaRPr sz="2400"/>
            </a:p>
          </p:txBody>
        </p:sp>
        <p:sp>
          <p:nvSpPr>
            <p:cNvPr id="2218" name="Google Shape;2218;p47"/>
            <p:cNvSpPr/>
            <p:nvPr/>
          </p:nvSpPr>
          <p:spPr>
            <a:xfrm>
              <a:off x="7023256" y="2191998"/>
              <a:ext cx="17580" cy="13035"/>
            </a:xfrm>
            <a:custGeom>
              <a:avLst/>
              <a:gdLst/>
              <a:ahLst/>
              <a:cxnLst/>
              <a:rect l="l" t="t" r="r" b="b"/>
              <a:pathLst>
                <a:path w="147" h="109" extrusionOk="0">
                  <a:moveTo>
                    <a:pt x="25" y="0"/>
                  </a:moveTo>
                  <a:cubicBezTo>
                    <a:pt x="13" y="0"/>
                    <a:pt x="1" y="0"/>
                    <a:pt x="1" y="12"/>
                  </a:cubicBezTo>
                  <a:cubicBezTo>
                    <a:pt x="1" y="25"/>
                    <a:pt x="13" y="36"/>
                    <a:pt x="25" y="49"/>
                  </a:cubicBezTo>
                  <a:lnTo>
                    <a:pt x="135" y="109"/>
                  </a:lnTo>
                  <a:cubicBezTo>
                    <a:pt x="135" y="109"/>
                    <a:pt x="146" y="109"/>
                    <a:pt x="146" y="97"/>
                  </a:cubicBezTo>
                  <a:cubicBezTo>
                    <a:pt x="146" y="85"/>
                    <a:pt x="135" y="73"/>
                    <a:pt x="135" y="73"/>
                  </a:cubicBezTo>
                  <a:lnTo>
                    <a:pt x="25" y="0"/>
                  </a:lnTo>
                  <a:close/>
                </a:path>
              </a:pathLst>
            </a:custGeom>
            <a:solidFill>
              <a:srgbClr val="702A08"/>
            </a:solidFill>
            <a:ln>
              <a:noFill/>
            </a:ln>
          </p:spPr>
          <p:txBody>
            <a:bodyPr spcFirstLastPara="1" wrap="square" lIns="121900" tIns="121900" rIns="121900" bIns="121900" anchor="ctr" anchorCtr="0">
              <a:noAutofit/>
            </a:bodyPr>
            <a:lstStyle/>
            <a:p>
              <a:endParaRPr sz="2400"/>
            </a:p>
          </p:txBody>
        </p:sp>
        <p:sp>
          <p:nvSpPr>
            <p:cNvPr id="2219" name="Google Shape;2219;p47"/>
            <p:cNvSpPr/>
            <p:nvPr/>
          </p:nvSpPr>
          <p:spPr>
            <a:xfrm>
              <a:off x="7029116" y="2203001"/>
              <a:ext cx="7415" cy="12796"/>
            </a:xfrm>
            <a:custGeom>
              <a:avLst/>
              <a:gdLst/>
              <a:ahLst/>
              <a:cxnLst/>
              <a:rect l="l" t="t" r="r" b="b"/>
              <a:pathLst>
                <a:path w="62" h="107" extrusionOk="0">
                  <a:moveTo>
                    <a:pt x="15" y="0"/>
                  </a:moveTo>
                  <a:cubicBezTo>
                    <a:pt x="7" y="0"/>
                    <a:pt x="0" y="12"/>
                    <a:pt x="0" y="30"/>
                  </a:cubicBezTo>
                  <a:cubicBezTo>
                    <a:pt x="0" y="66"/>
                    <a:pt x="13" y="90"/>
                    <a:pt x="25" y="102"/>
                  </a:cubicBezTo>
                  <a:cubicBezTo>
                    <a:pt x="31" y="105"/>
                    <a:pt x="36" y="107"/>
                    <a:pt x="40" y="107"/>
                  </a:cubicBezTo>
                  <a:cubicBezTo>
                    <a:pt x="54" y="107"/>
                    <a:pt x="61" y="93"/>
                    <a:pt x="61" y="66"/>
                  </a:cubicBezTo>
                  <a:cubicBezTo>
                    <a:pt x="61" y="41"/>
                    <a:pt x="49" y="17"/>
                    <a:pt x="25" y="5"/>
                  </a:cubicBezTo>
                  <a:cubicBezTo>
                    <a:pt x="21" y="2"/>
                    <a:pt x="18" y="0"/>
                    <a:pt x="15" y="0"/>
                  </a:cubicBezTo>
                  <a:close/>
                </a:path>
              </a:pathLst>
            </a:custGeom>
            <a:solidFill>
              <a:srgbClr val="272121"/>
            </a:solidFill>
            <a:ln>
              <a:noFill/>
            </a:ln>
          </p:spPr>
          <p:txBody>
            <a:bodyPr spcFirstLastPara="1" wrap="square" lIns="121900" tIns="121900" rIns="121900" bIns="121900" anchor="ctr" anchorCtr="0">
              <a:noAutofit/>
            </a:bodyPr>
            <a:lstStyle/>
            <a:p>
              <a:endParaRPr sz="2400"/>
            </a:p>
          </p:txBody>
        </p:sp>
        <p:sp>
          <p:nvSpPr>
            <p:cNvPr id="2220" name="Google Shape;2220;p47"/>
            <p:cNvSpPr/>
            <p:nvPr/>
          </p:nvSpPr>
          <p:spPr>
            <a:xfrm>
              <a:off x="7029116" y="2203599"/>
              <a:ext cx="2990" cy="5023"/>
            </a:xfrm>
            <a:custGeom>
              <a:avLst/>
              <a:gdLst/>
              <a:ahLst/>
              <a:cxnLst/>
              <a:rect l="l" t="t" r="r" b="b"/>
              <a:pathLst>
                <a:path w="25" h="42" extrusionOk="0">
                  <a:moveTo>
                    <a:pt x="13" y="0"/>
                  </a:moveTo>
                  <a:cubicBezTo>
                    <a:pt x="13" y="0"/>
                    <a:pt x="0" y="0"/>
                    <a:pt x="0" y="12"/>
                  </a:cubicBezTo>
                  <a:cubicBezTo>
                    <a:pt x="0" y="25"/>
                    <a:pt x="13" y="36"/>
                    <a:pt x="13" y="36"/>
                  </a:cubicBezTo>
                  <a:cubicBezTo>
                    <a:pt x="16" y="40"/>
                    <a:pt x="19" y="42"/>
                    <a:pt x="21" y="42"/>
                  </a:cubicBezTo>
                  <a:cubicBezTo>
                    <a:pt x="25" y="42"/>
                    <a:pt x="25" y="33"/>
                    <a:pt x="25" y="25"/>
                  </a:cubicBezTo>
                  <a:cubicBezTo>
                    <a:pt x="25" y="25"/>
                    <a:pt x="25" y="12"/>
                    <a:pt x="13" y="0"/>
                  </a:cubicBezTo>
                  <a:close/>
                </a:path>
              </a:pathLst>
            </a:custGeom>
            <a:solidFill>
              <a:srgbClr val="FDFDFD"/>
            </a:solidFill>
            <a:ln>
              <a:noFill/>
            </a:ln>
          </p:spPr>
          <p:txBody>
            <a:bodyPr spcFirstLastPara="1" wrap="square" lIns="121900" tIns="121900" rIns="121900" bIns="121900" anchor="ctr" anchorCtr="0">
              <a:noAutofit/>
            </a:bodyPr>
            <a:lstStyle/>
            <a:p>
              <a:endParaRPr sz="2400"/>
            </a:p>
          </p:txBody>
        </p:sp>
        <p:sp>
          <p:nvSpPr>
            <p:cNvPr id="2221" name="Google Shape;2221;p47"/>
            <p:cNvSpPr/>
            <p:nvPr/>
          </p:nvSpPr>
          <p:spPr>
            <a:xfrm>
              <a:off x="6994315" y="2203599"/>
              <a:ext cx="11720" cy="11720"/>
            </a:xfrm>
            <a:custGeom>
              <a:avLst/>
              <a:gdLst/>
              <a:ahLst/>
              <a:cxnLst/>
              <a:rect l="l" t="t" r="r" b="b"/>
              <a:pathLst>
                <a:path w="98" h="98" extrusionOk="0">
                  <a:moveTo>
                    <a:pt x="13" y="0"/>
                  </a:moveTo>
                  <a:cubicBezTo>
                    <a:pt x="0" y="0"/>
                    <a:pt x="0" y="0"/>
                    <a:pt x="0" y="12"/>
                  </a:cubicBezTo>
                  <a:cubicBezTo>
                    <a:pt x="0" y="25"/>
                    <a:pt x="13" y="61"/>
                    <a:pt x="37" y="85"/>
                  </a:cubicBezTo>
                  <a:cubicBezTo>
                    <a:pt x="61" y="97"/>
                    <a:pt x="73" y="97"/>
                    <a:pt x="86" y="97"/>
                  </a:cubicBezTo>
                  <a:lnTo>
                    <a:pt x="97" y="97"/>
                  </a:lnTo>
                  <a:cubicBezTo>
                    <a:pt x="97" y="73"/>
                    <a:pt x="86" y="49"/>
                    <a:pt x="61" y="25"/>
                  </a:cubicBezTo>
                  <a:cubicBezTo>
                    <a:pt x="37" y="0"/>
                    <a:pt x="24" y="0"/>
                    <a:pt x="13" y="0"/>
                  </a:cubicBezTo>
                  <a:close/>
                </a:path>
              </a:pathLst>
            </a:custGeom>
            <a:solidFill>
              <a:srgbClr val="FFC79D"/>
            </a:solidFill>
            <a:ln>
              <a:noFill/>
            </a:ln>
          </p:spPr>
          <p:txBody>
            <a:bodyPr spcFirstLastPara="1" wrap="square" lIns="121900" tIns="121900" rIns="121900" bIns="121900" anchor="ctr" anchorCtr="0">
              <a:noAutofit/>
            </a:bodyPr>
            <a:lstStyle/>
            <a:p>
              <a:endParaRPr sz="2400"/>
            </a:p>
          </p:txBody>
        </p:sp>
        <p:sp>
          <p:nvSpPr>
            <p:cNvPr id="2222" name="Google Shape;2222;p47"/>
            <p:cNvSpPr/>
            <p:nvPr/>
          </p:nvSpPr>
          <p:spPr>
            <a:xfrm>
              <a:off x="7027681" y="2223929"/>
              <a:ext cx="11720" cy="10165"/>
            </a:xfrm>
            <a:custGeom>
              <a:avLst/>
              <a:gdLst/>
              <a:ahLst/>
              <a:cxnLst/>
              <a:rect l="l" t="t" r="r" b="b"/>
              <a:pathLst>
                <a:path w="98" h="85" extrusionOk="0">
                  <a:moveTo>
                    <a:pt x="25" y="0"/>
                  </a:moveTo>
                  <a:cubicBezTo>
                    <a:pt x="12" y="0"/>
                    <a:pt x="1" y="12"/>
                    <a:pt x="1" y="24"/>
                  </a:cubicBezTo>
                  <a:cubicBezTo>
                    <a:pt x="1" y="49"/>
                    <a:pt x="25" y="73"/>
                    <a:pt x="61" y="85"/>
                  </a:cubicBezTo>
                  <a:lnTo>
                    <a:pt x="73" y="85"/>
                  </a:lnTo>
                  <a:cubicBezTo>
                    <a:pt x="85" y="85"/>
                    <a:pt x="98" y="73"/>
                    <a:pt x="98" y="49"/>
                  </a:cubicBezTo>
                  <a:cubicBezTo>
                    <a:pt x="98" y="36"/>
                    <a:pt x="61" y="12"/>
                    <a:pt x="37" y="0"/>
                  </a:cubicBezTo>
                  <a:close/>
                </a:path>
              </a:pathLst>
            </a:custGeom>
            <a:solidFill>
              <a:srgbClr val="FFC79D"/>
            </a:solidFill>
            <a:ln>
              <a:noFill/>
            </a:ln>
          </p:spPr>
          <p:txBody>
            <a:bodyPr spcFirstLastPara="1" wrap="square" lIns="121900" tIns="121900" rIns="121900" bIns="121900" anchor="ctr" anchorCtr="0">
              <a:noAutofit/>
            </a:bodyPr>
            <a:lstStyle/>
            <a:p>
              <a:endParaRPr sz="2400"/>
            </a:p>
          </p:txBody>
        </p:sp>
        <p:sp>
          <p:nvSpPr>
            <p:cNvPr id="2223" name="Google Shape;2223;p47"/>
            <p:cNvSpPr/>
            <p:nvPr/>
          </p:nvSpPr>
          <p:spPr>
            <a:xfrm>
              <a:off x="6953654" y="2144042"/>
              <a:ext cx="23320" cy="14590"/>
            </a:xfrm>
            <a:custGeom>
              <a:avLst/>
              <a:gdLst/>
              <a:ahLst/>
              <a:cxnLst/>
              <a:rect l="l" t="t" r="r" b="b"/>
              <a:pathLst>
                <a:path w="195" h="122" extrusionOk="0">
                  <a:moveTo>
                    <a:pt x="0" y="0"/>
                  </a:moveTo>
                  <a:lnTo>
                    <a:pt x="0" y="37"/>
                  </a:lnTo>
                  <a:lnTo>
                    <a:pt x="146" y="122"/>
                  </a:lnTo>
                  <a:cubicBezTo>
                    <a:pt x="159" y="110"/>
                    <a:pt x="170" y="110"/>
                    <a:pt x="194" y="110"/>
                  </a:cubicBezTo>
                  <a:lnTo>
                    <a:pt x="0" y="0"/>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224" name="Google Shape;2224;p47"/>
            <p:cNvSpPr/>
            <p:nvPr/>
          </p:nvSpPr>
          <p:spPr>
            <a:xfrm>
              <a:off x="6984150" y="2110676"/>
              <a:ext cx="66851" cy="85746"/>
            </a:xfrm>
            <a:custGeom>
              <a:avLst/>
              <a:gdLst/>
              <a:ahLst/>
              <a:cxnLst/>
              <a:rect l="l" t="t" r="r" b="b"/>
              <a:pathLst>
                <a:path w="559" h="717" extrusionOk="0">
                  <a:moveTo>
                    <a:pt x="1" y="1"/>
                  </a:moveTo>
                  <a:lnTo>
                    <a:pt x="1" y="389"/>
                  </a:lnTo>
                  <a:lnTo>
                    <a:pt x="559" y="716"/>
                  </a:lnTo>
                  <a:lnTo>
                    <a:pt x="559" y="705"/>
                  </a:lnTo>
                  <a:cubicBezTo>
                    <a:pt x="546" y="473"/>
                    <a:pt x="376" y="195"/>
                    <a:pt x="158" y="61"/>
                  </a:cubicBezTo>
                  <a:cubicBezTo>
                    <a:pt x="98" y="37"/>
                    <a:pt x="49" y="12"/>
                    <a:pt x="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25" name="Google Shape;2225;p47"/>
            <p:cNvSpPr/>
            <p:nvPr/>
          </p:nvSpPr>
          <p:spPr>
            <a:xfrm>
              <a:off x="6994315" y="2141172"/>
              <a:ext cx="48075" cy="36714"/>
            </a:xfrm>
            <a:custGeom>
              <a:avLst/>
              <a:gdLst/>
              <a:ahLst/>
              <a:cxnLst/>
              <a:rect l="l" t="t" r="r" b="b"/>
              <a:pathLst>
                <a:path w="402" h="307" extrusionOk="0">
                  <a:moveTo>
                    <a:pt x="49" y="0"/>
                  </a:moveTo>
                  <a:cubicBezTo>
                    <a:pt x="37" y="0"/>
                    <a:pt x="13" y="0"/>
                    <a:pt x="0" y="24"/>
                  </a:cubicBezTo>
                  <a:cubicBezTo>
                    <a:pt x="0" y="73"/>
                    <a:pt x="24" y="110"/>
                    <a:pt x="61" y="146"/>
                  </a:cubicBezTo>
                  <a:cubicBezTo>
                    <a:pt x="110" y="183"/>
                    <a:pt x="170" y="231"/>
                    <a:pt x="219" y="255"/>
                  </a:cubicBezTo>
                  <a:cubicBezTo>
                    <a:pt x="261" y="276"/>
                    <a:pt x="303" y="306"/>
                    <a:pt x="337" y="306"/>
                  </a:cubicBezTo>
                  <a:cubicBezTo>
                    <a:pt x="342" y="306"/>
                    <a:pt x="348" y="305"/>
                    <a:pt x="352" y="304"/>
                  </a:cubicBezTo>
                  <a:cubicBezTo>
                    <a:pt x="377" y="291"/>
                    <a:pt x="388" y="267"/>
                    <a:pt x="388" y="243"/>
                  </a:cubicBezTo>
                  <a:cubicBezTo>
                    <a:pt x="401" y="218"/>
                    <a:pt x="388" y="183"/>
                    <a:pt x="364" y="158"/>
                  </a:cubicBezTo>
                  <a:cubicBezTo>
                    <a:pt x="352" y="134"/>
                    <a:pt x="340" y="110"/>
                    <a:pt x="316" y="97"/>
                  </a:cubicBezTo>
                  <a:cubicBezTo>
                    <a:pt x="304" y="85"/>
                    <a:pt x="291" y="73"/>
                    <a:pt x="267" y="61"/>
                  </a:cubicBezTo>
                  <a:cubicBezTo>
                    <a:pt x="231" y="37"/>
                    <a:pt x="207" y="37"/>
                    <a:pt x="170" y="24"/>
                  </a:cubicBezTo>
                  <a:cubicBezTo>
                    <a:pt x="134" y="13"/>
                    <a:pt x="97" y="0"/>
                    <a:pt x="49" y="0"/>
                  </a:cubicBezTo>
                  <a:close/>
                </a:path>
              </a:pathLst>
            </a:custGeom>
            <a:solidFill>
              <a:srgbClr val="FF2851"/>
            </a:solidFill>
            <a:ln>
              <a:noFill/>
            </a:ln>
          </p:spPr>
          <p:txBody>
            <a:bodyPr spcFirstLastPara="1" wrap="square" lIns="121900" tIns="121900" rIns="121900" bIns="121900" anchor="ctr" anchorCtr="0">
              <a:noAutofit/>
            </a:bodyPr>
            <a:lstStyle/>
            <a:p>
              <a:endParaRPr sz="2400"/>
            </a:p>
          </p:txBody>
        </p:sp>
        <p:sp>
          <p:nvSpPr>
            <p:cNvPr id="2226" name="Google Shape;2226;p47"/>
            <p:cNvSpPr/>
            <p:nvPr/>
          </p:nvSpPr>
          <p:spPr>
            <a:xfrm>
              <a:off x="6953654" y="2136867"/>
              <a:ext cx="97346" cy="68166"/>
            </a:xfrm>
            <a:custGeom>
              <a:avLst/>
              <a:gdLst/>
              <a:ahLst/>
              <a:cxnLst/>
              <a:rect l="l" t="t" r="r" b="b"/>
              <a:pathLst>
                <a:path w="814" h="570" extrusionOk="0">
                  <a:moveTo>
                    <a:pt x="0" y="0"/>
                  </a:moveTo>
                  <a:lnTo>
                    <a:pt x="0" y="36"/>
                  </a:lnTo>
                  <a:lnTo>
                    <a:pt x="0" y="97"/>
                  </a:lnTo>
                  <a:lnTo>
                    <a:pt x="814" y="570"/>
                  </a:lnTo>
                  <a:lnTo>
                    <a:pt x="814" y="497"/>
                  </a:lnTo>
                  <a:lnTo>
                    <a:pt x="814" y="473"/>
                  </a:lnTo>
                  <a:lnTo>
                    <a:pt x="0"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27" name="Google Shape;2227;p47"/>
            <p:cNvSpPr/>
            <p:nvPr/>
          </p:nvSpPr>
          <p:spPr>
            <a:xfrm>
              <a:off x="7040717" y="2189009"/>
              <a:ext cx="36475" cy="29778"/>
            </a:xfrm>
            <a:custGeom>
              <a:avLst/>
              <a:gdLst/>
              <a:ahLst/>
              <a:cxnLst/>
              <a:rect l="l" t="t" r="r" b="b"/>
              <a:pathLst>
                <a:path w="305" h="249" extrusionOk="0">
                  <a:moveTo>
                    <a:pt x="25" y="1"/>
                  </a:moveTo>
                  <a:cubicBezTo>
                    <a:pt x="13" y="1"/>
                    <a:pt x="0" y="1"/>
                    <a:pt x="0" y="25"/>
                  </a:cubicBezTo>
                  <a:lnTo>
                    <a:pt x="0" y="50"/>
                  </a:lnTo>
                  <a:cubicBezTo>
                    <a:pt x="0" y="74"/>
                    <a:pt x="13" y="85"/>
                    <a:pt x="25" y="98"/>
                  </a:cubicBezTo>
                  <a:lnTo>
                    <a:pt x="86" y="134"/>
                  </a:lnTo>
                  <a:lnTo>
                    <a:pt x="219" y="207"/>
                  </a:lnTo>
                  <a:lnTo>
                    <a:pt x="280" y="244"/>
                  </a:lnTo>
                  <a:cubicBezTo>
                    <a:pt x="283" y="247"/>
                    <a:pt x="287" y="248"/>
                    <a:pt x="290" y="248"/>
                  </a:cubicBezTo>
                  <a:cubicBezTo>
                    <a:pt x="298" y="248"/>
                    <a:pt x="304" y="240"/>
                    <a:pt x="304" y="231"/>
                  </a:cubicBezTo>
                  <a:lnTo>
                    <a:pt x="304" y="195"/>
                  </a:lnTo>
                  <a:cubicBezTo>
                    <a:pt x="304" y="183"/>
                    <a:pt x="292" y="158"/>
                    <a:pt x="280" y="147"/>
                  </a:cubicBezTo>
                  <a:lnTo>
                    <a:pt x="219" y="110"/>
                  </a:lnTo>
                  <a:lnTo>
                    <a:pt x="86" y="37"/>
                  </a:lnTo>
                  <a:lnTo>
                    <a:pt x="25"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28" name="Google Shape;2228;p47"/>
            <p:cNvSpPr/>
            <p:nvPr/>
          </p:nvSpPr>
          <p:spPr>
            <a:xfrm>
              <a:off x="6990010" y="2258730"/>
              <a:ext cx="27625" cy="45085"/>
            </a:xfrm>
            <a:custGeom>
              <a:avLst/>
              <a:gdLst/>
              <a:ahLst/>
              <a:cxnLst/>
              <a:rect l="l" t="t" r="r" b="b"/>
              <a:pathLst>
                <a:path w="231" h="377" extrusionOk="0">
                  <a:moveTo>
                    <a:pt x="0" y="0"/>
                  </a:moveTo>
                  <a:lnTo>
                    <a:pt x="0" y="231"/>
                  </a:lnTo>
                  <a:lnTo>
                    <a:pt x="230" y="376"/>
                  </a:lnTo>
                  <a:lnTo>
                    <a:pt x="230" y="133"/>
                  </a:lnTo>
                  <a:lnTo>
                    <a:pt x="0" y="0"/>
                  </a:lnTo>
                  <a:close/>
                </a:path>
              </a:pathLst>
            </a:custGeom>
            <a:solidFill>
              <a:srgbClr val="FFAB00"/>
            </a:solidFill>
            <a:ln>
              <a:noFill/>
            </a:ln>
          </p:spPr>
          <p:txBody>
            <a:bodyPr spcFirstLastPara="1" wrap="square" lIns="121900" tIns="121900" rIns="121900" bIns="121900" anchor="ctr" anchorCtr="0">
              <a:noAutofit/>
            </a:bodyPr>
            <a:lstStyle/>
            <a:p>
              <a:endParaRPr sz="2400"/>
            </a:p>
          </p:txBody>
        </p:sp>
        <p:sp>
          <p:nvSpPr>
            <p:cNvPr id="2229" name="Google Shape;2229;p47"/>
            <p:cNvSpPr/>
            <p:nvPr/>
          </p:nvSpPr>
          <p:spPr>
            <a:xfrm>
              <a:off x="6981280" y="2241270"/>
              <a:ext cx="23320" cy="33485"/>
            </a:xfrm>
            <a:custGeom>
              <a:avLst/>
              <a:gdLst/>
              <a:ahLst/>
              <a:cxnLst/>
              <a:rect l="l" t="t" r="r" b="b"/>
              <a:pathLst>
                <a:path w="195" h="280" extrusionOk="0">
                  <a:moveTo>
                    <a:pt x="0" y="1"/>
                  </a:moveTo>
                  <a:lnTo>
                    <a:pt x="61" y="279"/>
                  </a:lnTo>
                  <a:lnTo>
                    <a:pt x="133" y="255"/>
                  </a:lnTo>
                  <a:cubicBezTo>
                    <a:pt x="158" y="244"/>
                    <a:pt x="195" y="231"/>
                    <a:pt x="195" y="219"/>
                  </a:cubicBezTo>
                  <a:cubicBezTo>
                    <a:pt x="195" y="207"/>
                    <a:pt x="97" y="171"/>
                    <a:pt x="73" y="25"/>
                  </a:cubicBezTo>
                  <a:lnTo>
                    <a:pt x="0" y="1"/>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230" name="Google Shape;2230;p47"/>
            <p:cNvSpPr/>
            <p:nvPr/>
          </p:nvSpPr>
          <p:spPr>
            <a:xfrm>
              <a:off x="7004481" y="2261601"/>
              <a:ext cx="21885" cy="32050"/>
            </a:xfrm>
            <a:custGeom>
              <a:avLst/>
              <a:gdLst/>
              <a:ahLst/>
              <a:cxnLst/>
              <a:rect l="l" t="t" r="r" b="b"/>
              <a:pathLst>
                <a:path w="183" h="268" extrusionOk="0">
                  <a:moveTo>
                    <a:pt x="122" y="1"/>
                  </a:moveTo>
                  <a:cubicBezTo>
                    <a:pt x="106" y="53"/>
                    <a:pt x="81" y="67"/>
                    <a:pt x="59" y="67"/>
                  </a:cubicBezTo>
                  <a:cubicBezTo>
                    <a:pt x="32" y="67"/>
                    <a:pt x="8" y="48"/>
                    <a:pt x="2" y="48"/>
                  </a:cubicBezTo>
                  <a:cubicBezTo>
                    <a:pt x="1" y="48"/>
                    <a:pt x="1" y="48"/>
                    <a:pt x="1" y="49"/>
                  </a:cubicBezTo>
                  <a:cubicBezTo>
                    <a:pt x="1" y="61"/>
                    <a:pt x="134" y="268"/>
                    <a:pt x="134" y="268"/>
                  </a:cubicBezTo>
                  <a:lnTo>
                    <a:pt x="182" y="49"/>
                  </a:lnTo>
                  <a:lnTo>
                    <a:pt x="122" y="1"/>
                  </a:ln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231" name="Google Shape;2231;p47"/>
            <p:cNvSpPr/>
            <p:nvPr/>
          </p:nvSpPr>
          <p:spPr>
            <a:xfrm>
              <a:off x="6997185" y="2289107"/>
              <a:ext cx="11720" cy="15188"/>
            </a:xfrm>
            <a:custGeom>
              <a:avLst/>
              <a:gdLst/>
              <a:ahLst/>
              <a:cxnLst/>
              <a:rect l="l" t="t" r="r" b="b"/>
              <a:pathLst>
                <a:path w="98" h="127" extrusionOk="0">
                  <a:moveTo>
                    <a:pt x="24" y="1"/>
                  </a:moveTo>
                  <a:cubicBezTo>
                    <a:pt x="10" y="1"/>
                    <a:pt x="0" y="14"/>
                    <a:pt x="0" y="38"/>
                  </a:cubicBezTo>
                  <a:cubicBezTo>
                    <a:pt x="0" y="62"/>
                    <a:pt x="25" y="98"/>
                    <a:pt x="49" y="122"/>
                  </a:cubicBezTo>
                  <a:cubicBezTo>
                    <a:pt x="55" y="125"/>
                    <a:pt x="61" y="127"/>
                    <a:pt x="67" y="127"/>
                  </a:cubicBezTo>
                  <a:cubicBezTo>
                    <a:pt x="84" y="127"/>
                    <a:pt x="97" y="113"/>
                    <a:pt x="97" y="86"/>
                  </a:cubicBezTo>
                  <a:cubicBezTo>
                    <a:pt x="97" y="62"/>
                    <a:pt x="73" y="25"/>
                    <a:pt x="49" y="13"/>
                  </a:cubicBezTo>
                  <a:cubicBezTo>
                    <a:pt x="40" y="5"/>
                    <a:pt x="32" y="1"/>
                    <a:pt x="2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32" name="Google Shape;2232;p47"/>
            <p:cNvSpPr/>
            <p:nvPr/>
          </p:nvSpPr>
          <p:spPr>
            <a:xfrm>
              <a:off x="6997185" y="2354404"/>
              <a:ext cx="11720" cy="14710"/>
            </a:xfrm>
            <a:custGeom>
              <a:avLst/>
              <a:gdLst/>
              <a:ahLst/>
              <a:cxnLst/>
              <a:rect l="l" t="t" r="r" b="b"/>
              <a:pathLst>
                <a:path w="98" h="123" extrusionOk="0">
                  <a:moveTo>
                    <a:pt x="24" y="0"/>
                  </a:moveTo>
                  <a:cubicBezTo>
                    <a:pt x="11" y="0"/>
                    <a:pt x="0" y="14"/>
                    <a:pt x="0" y="37"/>
                  </a:cubicBezTo>
                  <a:cubicBezTo>
                    <a:pt x="0" y="62"/>
                    <a:pt x="25" y="98"/>
                    <a:pt x="49" y="110"/>
                  </a:cubicBezTo>
                  <a:cubicBezTo>
                    <a:pt x="58" y="119"/>
                    <a:pt x="66" y="123"/>
                    <a:pt x="74" y="123"/>
                  </a:cubicBezTo>
                  <a:cubicBezTo>
                    <a:pt x="87" y="123"/>
                    <a:pt x="97" y="110"/>
                    <a:pt x="97" y="86"/>
                  </a:cubicBezTo>
                  <a:cubicBezTo>
                    <a:pt x="97" y="62"/>
                    <a:pt x="73" y="26"/>
                    <a:pt x="49" y="13"/>
                  </a:cubicBezTo>
                  <a:cubicBezTo>
                    <a:pt x="40" y="4"/>
                    <a:pt x="32" y="0"/>
                    <a:pt x="2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33" name="Google Shape;2233;p47"/>
            <p:cNvSpPr/>
            <p:nvPr/>
          </p:nvSpPr>
          <p:spPr>
            <a:xfrm>
              <a:off x="6997185" y="2321994"/>
              <a:ext cx="11720" cy="14351"/>
            </a:xfrm>
            <a:custGeom>
              <a:avLst/>
              <a:gdLst/>
              <a:ahLst/>
              <a:cxnLst/>
              <a:rect l="l" t="t" r="r" b="b"/>
              <a:pathLst>
                <a:path w="98" h="120" extrusionOk="0">
                  <a:moveTo>
                    <a:pt x="30" y="0"/>
                  </a:moveTo>
                  <a:cubicBezTo>
                    <a:pt x="13" y="0"/>
                    <a:pt x="0" y="12"/>
                    <a:pt x="0" y="30"/>
                  </a:cubicBezTo>
                  <a:cubicBezTo>
                    <a:pt x="0" y="66"/>
                    <a:pt x="25" y="102"/>
                    <a:pt x="49" y="114"/>
                  </a:cubicBezTo>
                  <a:cubicBezTo>
                    <a:pt x="55" y="118"/>
                    <a:pt x="62" y="119"/>
                    <a:pt x="68" y="119"/>
                  </a:cubicBezTo>
                  <a:cubicBezTo>
                    <a:pt x="84" y="119"/>
                    <a:pt x="97" y="108"/>
                    <a:pt x="97" y="90"/>
                  </a:cubicBezTo>
                  <a:cubicBezTo>
                    <a:pt x="97" y="54"/>
                    <a:pt x="73" y="17"/>
                    <a:pt x="49" y="5"/>
                  </a:cubicBezTo>
                  <a:cubicBezTo>
                    <a:pt x="42" y="2"/>
                    <a:pt x="36" y="0"/>
                    <a:pt x="3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2234" name="Google Shape;2234;p47"/>
            <p:cNvSpPr/>
            <p:nvPr/>
          </p:nvSpPr>
          <p:spPr>
            <a:xfrm>
              <a:off x="7020386" y="2312308"/>
              <a:ext cx="23320" cy="27864"/>
            </a:xfrm>
            <a:custGeom>
              <a:avLst/>
              <a:gdLst/>
              <a:ahLst/>
              <a:cxnLst/>
              <a:rect l="l" t="t" r="r" b="b"/>
              <a:pathLst>
                <a:path w="195" h="233" extrusionOk="0">
                  <a:moveTo>
                    <a:pt x="1" y="1"/>
                  </a:moveTo>
                  <a:lnTo>
                    <a:pt x="1" y="122"/>
                  </a:lnTo>
                  <a:lnTo>
                    <a:pt x="195" y="232"/>
                  </a:lnTo>
                  <a:lnTo>
                    <a:pt x="195" y="122"/>
                  </a:lnTo>
                  <a:lnTo>
                    <a:pt x="1" y="1"/>
                  </a:lnTo>
                  <a:close/>
                </a:path>
              </a:pathLst>
            </a:custGeom>
            <a:solidFill>
              <a:srgbClr val="E7FCFB"/>
            </a:solidFill>
            <a:ln>
              <a:noFill/>
            </a:ln>
          </p:spPr>
          <p:txBody>
            <a:bodyPr spcFirstLastPara="1" wrap="square" lIns="121900" tIns="121900" rIns="121900" bIns="121900" anchor="ctr" anchorCtr="0">
              <a:noAutofit/>
            </a:bodyPr>
            <a:lstStyle/>
            <a:p>
              <a:endParaRPr sz="2400"/>
            </a:p>
          </p:txBody>
        </p:sp>
        <p:sp>
          <p:nvSpPr>
            <p:cNvPr id="2235" name="Google Shape;2235;p47"/>
            <p:cNvSpPr/>
            <p:nvPr/>
          </p:nvSpPr>
          <p:spPr>
            <a:xfrm>
              <a:off x="7113309" y="2569310"/>
              <a:ext cx="49391" cy="40780"/>
            </a:xfrm>
            <a:custGeom>
              <a:avLst/>
              <a:gdLst/>
              <a:ahLst/>
              <a:cxnLst/>
              <a:rect l="l" t="t" r="r" b="b"/>
              <a:pathLst>
                <a:path w="413" h="341" extrusionOk="0">
                  <a:moveTo>
                    <a:pt x="0" y="0"/>
                  </a:moveTo>
                  <a:lnTo>
                    <a:pt x="24" y="109"/>
                  </a:lnTo>
                  <a:lnTo>
                    <a:pt x="413" y="340"/>
                  </a:lnTo>
                  <a:lnTo>
                    <a:pt x="413" y="243"/>
                  </a:lnTo>
                  <a:lnTo>
                    <a:pt x="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36" name="Google Shape;2236;p47"/>
            <p:cNvSpPr/>
            <p:nvPr/>
          </p:nvSpPr>
          <p:spPr>
            <a:xfrm>
              <a:off x="7085803" y="2485118"/>
              <a:ext cx="119112" cy="113371"/>
            </a:xfrm>
            <a:custGeom>
              <a:avLst/>
              <a:gdLst/>
              <a:ahLst/>
              <a:cxnLst/>
              <a:rect l="l" t="t" r="r" b="b"/>
              <a:pathLst>
                <a:path w="996" h="948" extrusionOk="0">
                  <a:moveTo>
                    <a:pt x="0" y="0"/>
                  </a:moveTo>
                  <a:lnTo>
                    <a:pt x="12" y="146"/>
                  </a:lnTo>
                  <a:lnTo>
                    <a:pt x="230" y="473"/>
                  </a:lnTo>
                  <a:lnTo>
                    <a:pt x="364" y="777"/>
                  </a:lnTo>
                  <a:lnTo>
                    <a:pt x="607" y="923"/>
                  </a:lnTo>
                  <a:lnTo>
                    <a:pt x="643" y="947"/>
                  </a:lnTo>
                  <a:lnTo>
                    <a:pt x="752" y="777"/>
                  </a:lnTo>
                  <a:lnTo>
                    <a:pt x="983" y="740"/>
                  </a:lnTo>
                  <a:lnTo>
                    <a:pt x="995" y="619"/>
                  </a:lnTo>
                  <a:lnTo>
                    <a:pt x="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2237" name="Google Shape;2237;p47"/>
            <p:cNvSpPr/>
            <p:nvPr/>
          </p:nvSpPr>
          <p:spPr>
            <a:xfrm>
              <a:off x="7020386" y="2448762"/>
              <a:ext cx="58121" cy="48075"/>
            </a:xfrm>
            <a:custGeom>
              <a:avLst/>
              <a:gdLst/>
              <a:ahLst/>
              <a:cxnLst/>
              <a:rect l="l" t="t" r="r" b="b"/>
              <a:pathLst>
                <a:path w="486" h="402" extrusionOk="0">
                  <a:moveTo>
                    <a:pt x="49" y="1"/>
                  </a:moveTo>
                  <a:cubicBezTo>
                    <a:pt x="25" y="1"/>
                    <a:pt x="1" y="13"/>
                    <a:pt x="1" y="49"/>
                  </a:cubicBezTo>
                  <a:cubicBezTo>
                    <a:pt x="1" y="86"/>
                    <a:pt x="25" y="122"/>
                    <a:pt x="49" y="122"/>
                  </a:cubicBezTo>
                  <a:cubicBezTo>
                    <a:pt x="159" y="171"/>
                    <a:pt x="365" y="292"/>
                    <a:pt x="486" y="402"/>
                  </a:cubicBezTo>
                  <a:lnTo>
                    <a:pt x="486" y="268"/>
                  </a:lnTo>
                  <a:cubicBezTo>
                    <a:pt x="365" y="171"/>
                    <a:pt x="159" y="38"/>
                    <a:pt x="4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238" name="Google Shape;2238;p47"/>
            <p:cNvSpPr/>
            <p:nvPr/>
          </p:nvSpPr>
          <p:spPr>
            <a:xfrm>
              <a:off x="6886922" y="2461917"/>
              <a:ext cx="119112" cy="107511"/>
            </a:xfrm>
            <a:custGeom>
              <a:avLst/>
              <a:gdLst/>
              <a:ahLst/>
              <a:cxnLst/>
              <a:rect l="l" t="t" r="r" b="b"/>
              <a:pathLst>
                <a:path w="996" h="899" extrusionOk="0">
                  <a:moveTo>
                    <a:pt x="24" y="0"/>
                  </a:moveTo>
                  <a:lnTo>
                    <a:pt x="0" y="327"/>
                  </a:lnTo>
                  <a:lnTo>
                    <a:pt x="995" y="898"/>
                  </a:lnTo>
                  <a:lnTo>
                    <a:pt x="995" y="704"/>
                  </a:lnTo>
                  <a:cubicBezTo>
                    <a:pt x="995" y="631"/>
                    <a:pt x="922" y="522"/>
                    <a:pt x="838" y="473"/>
                  </a:cubicBezTo>
                  <a:lnTo>
                    <a:pt x="2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239" name="Google Shape;2239;p47"/>
            <p:cNvSpPr/>
            <p:nvPr/>
          </p:nvSpPr>
          <p:spPr>
            <a:xfrm>
              <a:off x="7109003" y="2487749"/>
              <a:ext cx="69721" cy="78929"/>
            </a:xfrm>
            <a:custGeom>
              <a:avLst/>
              <a:gdLst/>
              <a:ahLst/>
              <a:cxnLst/>
              <a:rect l="l" t="t" r="r" b="b"/>
              <a:pathLst>
                <a:path w="583" h="660" extrusionOk="0">
                  <a:moveTo>
                    <a:pt x="96" y="1"/>
                  </a:moveTo>
                  <a:cubicBezTo>
                    <a:pt x="37" y="1"/>
                    <a:pt x="0" y="50"/>
                    <a:pt x="0" y="136"/>
                  </a:cubicBezTo>
                  <a:lnTo>
                    <a:pt x="0" y="197"/>
                  </a:lnTo>
                  <a:cubicBezTo>
                    <a:pt x="0" y="306"/>
                    <a:pt x="73" y="451"/>
                    <a:pt x="182" y="500"/>
                  </a:cubicBezTo>
                  <a:lnTo>
                    <a:pt x="400" y="634"/>
                  </a:lnTo>
                  <a:cubicBezTo>
                    <a:pt x="428" y="651"/>
                    <a:pt x="456" y="660"/>
                    <a:pt x="480" y="660"/>
                  </a:cubicBezTo>
                  <a:cubicBezTo>
                    <a:pt x="540" y="660"/>
                    <a:pt x="583" y="610"/>
                    <a:pt x="583" y="524"/>
                  </a:cubicBezTo>
                  <a:lnTo>
                    <a:pt x="583" y="464"/>
                  </a:lnTo>
                  <a:cubicBezTo>
                    <a:pt x="583" y="354"/>
                    <a:pt x="497" y="209"/>
                    <a:pt x="400" y="160"/>
                  </a:cubicBezTo>
                  <a:lnTo>
                    <a:pt x="182" y="27"/>
                  </a:lnTo>
                  <a:cubicBezTo>
                    <a:pt x="150" y="9"/>
                    <a:pt x="121" y="1"/>
                    <a:pt x="9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240" name="Google Shape;2240;p47"/>
            <p:cNvSpPr/>
            <p:nvPr/>
          </p:nvSpPr>
          <p:spPr>
            <a:xfrm>
              <a:off x="7113309" y="2490619"/>
              <a:ext cx="69721" cy="78929"/>
            </a:xfrm>
            <a:custGeom>
              <a:avLst/>
              <a:gdLst/>
              <a:ahLst/>
              <a:cxnLst/>
              <a:rect l="l" t="t" r="r" b="b"/>
              <a:pathLst>
                <a:path w="583" h="660" extrusionOk="0">
                  <a:moveTo>
                    <a:pt x="102" y="1"/>
                  </a:moveTo>
                  <a:cubicBezTo>
                    <a:pt x="43" y="1"/>
                    <a:pt x="0" y="50"/>
                    <a:pt x="0" y="136"/>
                  </a:cubicBezTo>
                  <a:lnTo>
                    <a:pt x="0" y="197"/>
                  </a:lnTo>
                  <a:cubicBezTo>
                    <a:pt x="0" y="306"/>
                    <a:pt x="86" y="452"/>
                    <a:pt x="183" y="500"/>
                  </a:cubicBezTo>
                  <a:lnTo>
                    <a:pt x="401" y="634"/>
                  </a:lnTo>
                  <a:cubicBezTo>
                    <a:pt x="433" y="652"/>
                    <a:pt x="461" y="660"/>
                    <a:pt x="486" y="660"/>
                  </a:cubicBezTo>
                  <a:cubicBezTo>
                    <a:pt x="546" y="660"/>
                    <a:pt x="583" y="610"/>
                    <a:pt x="583" y="524"/>
                  </a:cubicBezTo>
                  <a:lnTo>
                    <a:pt x="583" y="464"/>
                  </a:lnTo>
                  <a:cubicBezTo>
                    <a:pt x="583" y="354"/>
                    <a:pt x="510" y="209"/>
                    <a:pt x="401" y="160"/>
                  </a:cubicBezTo>
                  <a:lnTo>
                    <a:pt x="183" y="27"/>
                  </a:lnTo>
                  <a:cubicBezTo>
                    <a:pt x="154" y="9"/>
                    <a:pt x="127" y="1"/>
                    <a:pt x="10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41" name="Google Shape;2241;p47"/>
            <p:cNvSpPr/>
            <p:nvPr/>
          </p:nvSpPr>
          <p:spPr>
            <a:xfrm>
              <a:off x="7119049" y="2497077"/>
              <a:ext cx="59675" cy="66133"/>
            </a:xfrm>
            <a:custGeom>
              <a:avLst/>
              <a:gdLst/>
              <a:ahLst/>
              <a:cxnLst/>
              <a:rect l="l" t="t" r="r" b="b"/>
              <a:pathLst>
                <a:path w="499" h="553" extrusionOk="0">
                  <a:moveTo>
                    <a:pt x="74" y="0"/>
                  </a:moveTo>
                  <a:cubicBezTo>
                    <a:pt x="31" y="0"/>
                    <a:pt x="1" y="38"/>
                    <a:pt x="1" y="106"/>
                  </a:cubicBezTo>
                  <a:lnTo>
                    <a:pt x="1" y="167"/>
                  </a:lnTo>
                  <a:cubicBezTo>
                    <a:pt x="1" y="252"/>
                    <a:pt x="62" y="362"/>
                    <a:pt x="135" y="398"/>
                  </a:cubicBezTo>
                  <a:lnTo>
                    <a:pt x="353" y="532"/>
                  </a:lnTo>
                  <a:cubicBezTo>
                    <a:pt x="378" y="546"/>
                    <a:pt x="401" y="553"/>
                    <a:pt x="421" y="553"/>
                  </a:cubicBezTo>
                  <a:cubicBezTo>
                    <a:pt x="468" y="553"/>
                    <a:pt x="499" y="514"/>
                    <a:pt x="499" y="446"/>
                  </a:cubicBezTo>
                  <a:lnTo>
                    <a:pt x="499" y="386"/>
                  </a:lnTo>
                  <a:cubicBezTo>
                    <a:pt x="499" y="300"/>
                    <a:pt x="438" y="192"/>
                    <a:pt x="353" y="155"/>
                  </a:cubicBezTo>
                  <a:lnTo>
                    <a:pt x="135" y="22"/>
                  </a:lnTo>
                  <a:cubicBezTo>
                    <a:pt x="113" y="7"/>
                    <a:pt x="92" y="0"/>
                    <a:pt x="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2" name="Google Shape;2242;p47"/>
            <p:cNvSpPr/>
            <p:nvPr/>
          </p:nvSpPr>
          <p:spPr>
            <a:xfrm>
              <a:off x="7033541" y="2432856"/>
              <a:ext cx="52022" cy="62904"/>
            </a:xfrm>
            <a:custGeom>
              <a:avLst/>
              <a:gdLst/>
              <a:ahLst/>
              <a:cxnLst/>
              <a:rect l="l" t="t" r="r" b="b"/>
              <a:pathLst>
                <a:path w="435" h="526" extrusionOk="0">
                  <a:moveTo>
                    <a:pt x="0" y="1"/>
                  </a:moveTo>
                  <a:lnTo>
                    <a:pt x="12" y="134"/>
                  </a:lnTo>
                  <a:lnTo>
                    <a:pt x="230" y="304"/>
                  </a:lnTo>
                  <a:cubicBezTo>
                    <a:pt x="303" y="389"/>
                    <a:pt x="279" y="498"/>
                    <a:pt x="364" y="522"/>
                  </a:cubicBezTo>
                  <a:cubicBezTo>
                    <a:pt x="369" y="525"/>
                    <a:pt x="374" y="526"/>
                    <a:pt x="379" y="526"/>
                  </a:cubicBezTo>
                  <a:cubicBezTo>
                    <a:pt x="417" y="526"/>
                    <a:pt x="434" y="440"/>
                    <a:pt x="413" y="365"/>
                  </a:cubicBezTo>
                  <a:cubicBezTo>
                    <a:pt x="400" y="328"/>
                    <a:pt x="389" y="304"/>
                    <a:pt x="376" y="279"/>
                  </a:cubicBezTo>
                  <a:cubicBezTo>
                    <a:pt x="340" y="219"/>
                    <a:pt x="267" y="182"/>
                    <a:pt x="255" y="171"/>
                  </a:cubicBezTo>
                  <a:lnTo>
                    <a:pt x="0" y="1"/>
                  </a:lnTo>
                  <a:close/>
                </a:path>
              </a:pathLst>
            </a:custGeom>
            <a:solidFill>
              <a:srgbClr val="FFB483"/>
            </a:solidFill>
            <a:ln>
              <a:noFill/>
            </a:ln>
          </p:spPr>
          <p:txBody>
            <a:bodyPr spcFirstLastPara="1" wrap="square" lIns="121900" tIns="121900" rIns="121900" bIns="121900" anchor="ctr" anchorCtr="0">
              <a:noAutofit/>
            </a:bodyPr>
            <a:lstStyle/>
            <a:p>
              <a:endParaRPr sz="2400"/>
            </a:p>
          </p:txBody>
        </p:sp>
        <p:sp>
          <p:nvSpPr>
            <p:cNvPr id="2243" name="Google Shape;2243;p47"/>
            <p:cNvSpPr/>
            <p:nvPr/>
          </p:nvSpPr>
          <p:spPr>
            <a:xfrm>
              <a:off x="6911558" y="2229191"/>
              <a:ext cx="139442" cy="234157"/>
            </a:xfrm>
            <a:custGeom>
              <a:avLst/>
              <a:gdLst/>
              <a:ahLst/>
              <a:cxnLst/>
              <a:rect l="l" t="t" r="r" b="b"/>
              <a:pathLst>
                <a:path w="1166" h="1958" extrusionOk="0">
                  <a:moveTo>
                    <a:pt x="319" y="0"/>
                  </a:moveTo>
                  <a:cubicBezTo>
                    <a:pt x="304" y="0"/>
                    <a:pt x="291" y="5"/>
                    <a:pt x="280" y="16"/>
                  </a:cubicBezTo>
                  <a:cubicBezTo>
                    <a:pt x="255" y="41"/>
                    <a:pt x="182" y="162"/>
                    <a:pt x="122" y="308"/>
                  </a:cubicBezTo>
                  <a:cubicBezTo>
                    <a:pt x="37" y="514"/>
                    <a:pt x="1" y="696"/>
                    <a:pt x="25" y="866"/>
                  </a:cubicBezTo>
                  <a:cubicBezTo>
                    <a:pt x="49" y="1011"/>
                    <a:pt x="110" y="1145"/>
                    <a:pt x="219" y="1278"/>
                  </a:cubicBezTo>
                  <a:cubicBezTo>
                    <a:pt x="292" y="1388"/>
                    <a:pt x="389" y="1485"/>
                    <a:pt x="511" y="1582"/>
                  </a:cubicBezTo>
                  <a:cubicBezTo>
                    <a:pt x="608" y="1642"/>
                    <a:pt x="705" y="1704"/>
                    <a:pt x="789" y="1752"/>
                  </a:cubicBezTo>
                  <a:cubicBezTo>
                    <a:pt x="899" y="1825"/>
                    <a:pt x="1142" y="1958"/>
                    <a:pt x="1142" y="1958"/>
                  </a:cubicBezTo>
                  <a:lnTo>
                    <a:pt x="1166" y="1752"/>
                  </a:lnTo>
                  <a:cubicBezTo>
                    <a:pt x="1166" y="1752"/>
                    <a:pt x="729" y="1497"/>
                    <a:pt x="546" y="1364"/>
                  </a:cubicBezTo>
                  <a:cubicBezTo>
                    <a:pt x="268" y="1145"/>
                    <a:pt x="244" y="987"/>
                    <a:pt x="231" y="939"/>
                  </a:cubicBezTo>
                  <a:cubicBezTo>
                    <a:pt x="195" y="660"/>
                    <a:pt x="413" y="296"/>
                    <a:pt x="449" y="259"/>
                  </a:cubicBezTo>
                  <a:cubicBezTo>
                    <a:pt x="486" y="223"/>
                    <a:pt x="474" y="138"/>
                    <a:pt x="425" y="78"/>
                  </a:cubicBezTo>
                  <a:cubicBezTo>
                    <a:pt x="392" y="27"/>
                    <a:pt x="352" y="0"/>
                    <a:pt x="319" y="0"/>
                  </a:cubicBezTo>
                  <a:close/>
                </a:path>
              </a:pathLst>
            </a:custGeom>
            <a:solidFill>
              <a:srgbClr val="FFCC00"/>
            </a:solidFill>
            <a:ln>
              <a:noFill/>
            </a:ln>
          </p:spPr>
          <p:txBody>
            <a:bodyPr spcFirstLastPara="1" wrap="square" lIns="121900" tIns="121900" rIns="121900" bIns="121900" anchor="ctr" anchorCtr="0">
              <a:noAutofit/>
            </a:bodyPr>
            <a:lstStyle/>
            <a:p>
              <a:endParaRPr sz="2400"/>
            </a:p>
          </p:txBody>
        </p:sp>
        <p:sp>
          <p:nvSpPr>
            <p:cNvPr id="2244" name="Google Shape;2244;p47"/>
            <p:cNvSpPr/>
            <p:nvPr/>
          </p:nvSpPr>
          <p:spPr>
            <a:xfrm>
              <a:off x="6911558" y="2229191"/>
              <a:ext cx="139442" cy="234157"/>
            </a:xfrm>
            <a:custGeom>
              <a:avLst/>
              <a:gdLst/>
              <a:ahLst/>
              <a:cxnLst/>
              <a:rect l="l" t="t" r="r" b="b"/>
              <a:pathLst>
                <a:path w="1166" h="1958" extrusionOk="0">
                  <a:moveTo>
                    <a:pt x="319" y="0"/>
                  </a:moveTo>
                  <a:cubicBezTo>
                    <a:pt x="304" y="0"/>
                    <a:pt x="291" y="5"/>
                    <a:pt x="280" y="16"/>
                  </a:cubicBezTo>
                  <a:cubicBezTo>
                    <a:pt x="255" y="41"/>
                    <a:pt x="182" y="162"/>
                    <a:pt x="122" y="308"/>
                  </a:cubicBezTo>
                  <a:cubicBezTo>
                    <a:pt x="37" y="514"/>
                    <a:pt x="1" y="696"/>
                    <a:pt x="25" y="866"/>
                  </a:cubicBezTo>
                  <a:cubicBezTo>
                    <a:pt x="49" y="1011"/>
                    <a:pt x="110" y="1145"/>
                    <a:pt x="219" y="1278"/>
                  </a:cubicBezTo>
                  <a:cubicBezTo>
                    <a:pt x="292" y="1388"/>
                    <a:pt x="389" y="1485"/>
                    <a:pt x="511" y="1582"/>
                  </a:cubicBezTo>
                  <a:cubicBezTo>
                    <a:pt x="608" y="1642"/>
                    <a:pt x="705" y="1704"/>
                    <a:pt x="789" y="1752"/>
                  </a:cubicBezTo>
                  <a:cubicBezTo>
                    <a:pt x="899" y="1825"/>
                    <a:pt x="1142" y="1958"/>
                    <a:pt x="1142" y="1958"/>
                  </a:cubicBezTo>
                  <a:lnTo>
                    <a:pt x="1166" y="1752"/>
                  </a:lnTo>
                  <a:cubicBezTo>
                    <a:pt x="1166" y="1752"/>
                    <a:pt x="729" y="1497"/>
                    <a:pt x="546" y="1364"/>
                  </a:cubicBezTo>
                  <a:cubicBezTo>
                    <a:pt x="268" y="1145"/>
                    <a:pt x="244" y="987"/>
                    <a:pt x="231" y="939"/>
                  </a:cubicBezTo>
                  <a:cubicBezTo>
                    <a:pt x="195" y="660"/>
                    <a:pt x="413" y="296"/>
                    <a:pt x="449" y="259"/>
                  </a:cubicBezTo>
                  <a:cubicBezTo>
                    <a:pt x="486" y="223"/>
                    <a:pt x="474" y="138"/>
                    <a:pt x="425" y="78"/>
                  </a:cubicBezTo>
                  <a:cubicBezTo>
                    <a:pt x="392" y="27"/>
                    <a:pt x="352" y="0"/>
                    <a:pt x="319"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45" name="Google Shape;2245;p47"/>
            <p:cNvSpPr/>
            <p:nvPr/>
          </p:nvSpPr>
          <p:spPr>
            <a:xfrm>
              <a:off x="6934878" y="2229670"/>
              <a:ext cx="20330" cy="29180"/>
            </a:xfrm>
            <a:custGeom>
              <a:avLst/>
              <a:gdLst/>
              <a:ahLst/>
              <a:cxnLst/>
              <a:rect l="l" t="t" r="r" b="b"/>
              <a:pathLst>
                <a:path w="170" h="244" extrusionOk="0">
                  <a:moveTo>
                    <a:pt x="121" y="1"/>
                  </a:moveTo>
                  <a:cubicBezTo>
                    <a:pt x="109" y="1"/>
                    <a:pt x="97" y="1"/>
                    <a:pt x="85" y="12"/>
                  </a:cubicBezTo>
                  <a:cubicBezTo>
                    <a:pt x="73" y="25"/>
                    <a:pt x="36" y="74"/>
                    <a:pt x="0" y="146"/>
                  </a:cubicBezTo>
                  <a:lnTo>
                    <a:pt x="0" y="243"/>
                  </a:lnTo>
                  <a:cubicBezTo>
                    <a:pt x="0" y="219"/>
                    <a:pt x="12" y="195"/>
                    <a:pt x="24" y="171"/>
                  </a:cubicBezTo>
                  <a:cubicBezTo>
                    <a:pt x="49" y="98"/>
                    <a:pt x="109" y="74"/>
                    <a:pt x="157" y="25"/>
                  </a:cubicBezTo>
                  <a:cubicBezTo>
                    <a:pt x="170" y="25"/>
                    <a:pt x="170" y="12"/>
                    <a:pt x="170" y="12"/>
                  </a:cubicBezTo>
                  <a:cubicBezTo>
                    <a:pt x="157" y="1"/>
                    <a:pt x="133" y="1"/>
                    <a:pt x="12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46" name="Google Shape;2246;p47"/>
            <p:cNvSpPr/>
            <p:nvPr/>
          </p:nvSpPr>
          <p:spPr>
            <a:xfrm>
              <a:off x="6528507" y="3698375"/>
              <a:ext cx="413662" cy="151401"/>
            </a:xfrm>
            <a:custGeom>
              <a:avLst/>
              <a:gdLst/>
              <a:ahLst/>
              <a:cxnLst/>
              <a:rect l="l" t="t" r="r" b="b"/>
              <a:pathLst>
                <a:path w="3459" h="1266" extrusionOk="0">
                  <a:moveTo>
                    <a:pt x="461" y="0"/>
                  </a:moveTo>
                  <a:cubicBezTo>
                    <a:pt x="461" y="0"/>
                    <a:pt x="0" y="558"/>
                    <a:pt x="109" y="861"/>
                  </a:cubicBezTo>
                  <a:cubicBezTo>
                    <a:pt x="146" y="958"/>
                    <a:pt x="376" y="1080"/>
                    <a:pt x="691" y="1141"/>
                  </a:cubicBezTo>
                  <a:cubicBezTo>
                    <a:pt x="898" y="1177"/>
                    <a:pt x="1141" y="1141"/>
                    <a:pt x="1335" y="1201"/>
                  </a:cubicBezTo>
                  <a:cubicBezTo>
                    <a:pt x="1501" y="1246"/>
                    <a:pt x="1655" y="1265"/>
                    <a:pt x="1798" y="1265"/>
                  </a:cubicBezTo>
                  <a:cubicBezTo>
                    <a:pt x="2159" y="1265"/>
                    <a:pt x="2454" y="1143"/>
                    <a:pt x="2706" y="995"/>
                  </a:cubicBezTo>
                  <a:cubicBezTo>
                    <a:pt x="3458" y="558"/>
                    <a:pt x="2512" y="376"/>
                    <a:pt x="1856" y="340"/>
                  </a:cubicBezTo>
                  <a:cubicBezTo>
                    <a:pt x="1165" y="303"/>
                    <a:pt x="461" y="0"/>
                    <a:pt x="46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247" name="Google Shape;2247;p47"/>
            <p:cNvSpPr/>
            <p:nvPr/>
          </p:nvSpPr>
          <p:spPr>
            <a:xfrm>
              <a:off x="6373157" y="3654485"/>
              <a:ext cx="306270" cy="117437"/>
            </a:xfrm>
            <a:custGeom>
              <a:avLst/>
              <a:gdLst/>
              <a:ahLst/>
              <a:cxnLst/>
              <a:rect l="l" t="t" r="r" b="b"/>
              <a:pathLst>
                <a:path w="2561" h="982" extrusionOk="0">
                  <a:moveTo>
                    <a:pt x="2083" y="0"/>
                  </a:moveTo>
                  <a:cubicBezTo>
                    <a:pt x="1888" y="0"/>
                    <a:pt x="1641" y="40"/>
                    <a:pt x="1432" y="88"/>
                  </a:cubicBezTo>
                  <a:cubicBezTo>
                    <a:pt x="1199" y="138"/>
                    <a:pt x="953" y="153"/>
                    <a:pt x="745" y="153"/>
                  </a:cubicBezTo>
                  <a:cubicBezTo>
                    <a:pt x="457" y="153"/>
                    <a:pt x="243" y="125"/>
                    <a:pt x="243" y="125"/>
                  </a:cubicBezTo>
                  <a:cubicBezTo>
                    <a:pt x="243" y="125"/>
                    <a:pt x="0" y="670"/>
                    <a:pt x="159" y="901"/>
                  </a:cubicBezTo>
                  <a:cubicBezTo>
                    <a:pt x="187" y="949"/>
                    <a:pt x="328" y="981"/>
                    <a:pt x="518" y="981"/>
                  </a:cubicBezTo>
                  <a:cubicBezTo>
                    <a:pt x="569" y="981"/>
                    <a:pt x="623" y="979"/>
                    <a:pt x="680" y="974"/>
                  </a:cubicBezTo>
                  <a:cubicBezTo>
                    <a:pt x="850" y="961"/>
                    <a:pt x="1044" y="889"/>
                    <a:pt x="1214" y="889"/>
                  </a:cubicBezTo>
                  <a:cubicBezTo>
                    <a:pt x="1699" y="877"/>
                    <a:pt x="2027" y="658"/>
                    <a:pt x="2257" y="416"/>
                  </a:cubicBezTo>
                  <a:cubicBezTo>
                    <a:pt x="2561" y="98"/>
                    <a:pt x="2386" y="0"/>
                    <a:pt x="2083"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248" name="Google Shape;2248;p47"/>
            <p:cNvSpPr/>
            <p:nvPr/>
          </p:nvSpPr>
          <p:spPr>
            <a:xfrm>
              <a:off x="6322451" y="2780987"/>
              <a:ext cx="278764" cy="917375"/>
            </a:xfrm>
            <a:custGeom>
              <a:avLst/>
              <a:gdLst/>
              <a:ahLst/>
              <a:cxnLst/>
              <a:rect l="l" t="t" r="r" b="b"/>
              <a:pathLst>
                <a:path w="2331" h="7671" extrusionOk="0">
                  <a:moveTo>
                    <a:pt x="559" y="1"/>
                  </a:moveTo>
                  <a:cubicBezTo>
                    <a:pt x="366" y="1"/>
                    <a:pt x="221" y="52"/>
                    <a:pt x="194" y="208"/>
                  </a:cubicBezTo>
                  <a:cubicBezTo>
                    <a:pt x="0" y="1446"/>
                    <a:pt x="947" y="2246"/>
                    <a:pt x="667" y="3630"/>
                  </a:cubicBezTo>
                  <a:cubicBezTo>
                    <a:pt x="473" y="4552"/>
                    <a:pt x="558" y="6943"/>
                    <a:pt x="607" y="7331"/>
                  </a:cubicBezTo>
                  <a:cubicBezTo>
                    <a:pt x="627" y="7557"/>
                    <a:pt x="944" y="7671"/>
                    <a:pt x="1250" y="7671"/>
                  </a:cubicBezTo>
                  <a:cubicBezTo>
                    <a:pt x="1486" y="7671"/>
                    <a:pt x="1716" y="7602"/>
                    <a:pt x="1796" y="7464"/>
                  </a:cubicBezTo>
                  <a:lnTo>
                    <a:pt x="2282" y="1094"/>
                  </a:lnTo>
                  <a:cubicBezTo>
                    <a:pt x="2330" y="657"/>
                    <a:pt x="2087" y="232"/>
                    <a:pt x="1650" y="184"/>
                  </a:cubicBezTo>
                  <a:cubicBezTo>
                    <a:pt x="1374" y="153"/>
                    <a:pt x="894" y="1"/>
                    <a:pt x="55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49" name="Google Shape;2249;p47"/>
            <p:cNvSpPr/>
            <p:nvPr/>
          </p:nvSpPr>
          <p:spPr>
            <a:xfrm>
              <a:off x="6387628" y="2786967"/>
              <a:ext cx="213588" cy="905655"/>
            </a:xfrm>
            <a:custGeom>
              <a:avLst/>
              <a:gdLst/>
              <a:ahLst/>
              <a:cxnLst/>
              <a:rect l="l" t="t" r="r" b="b"/>
              <a:pathLst>
                <a:path w="1786" h="7573" extrusionOk="0">
                  <a:moveTo>
                    <a:pt x="462" y="1"/>
                  </a:moveTo>
                  <a:cubicBezTo>
                    <a:pt x="208" y="473"/>
                    <a:pt x="1" y="983"/>
                    <a:pt x="183" y="1517"/>
                  </a:cubicBezTo>
                  <a:cubicBezTo>
                    <a:pt x="450" y="2245"/>
                    <a:pt x="911" y="2889"/>
                    <a:pt x="972" y="3701"/>
                  </a:cubicBezTo>
                  <a:cubicBezTo>
                    <a:pt x="1069" y="4976"/>
                    <a:pt x="790" y="6311"/>
                    <a:pt x="1020" y="7573"/>
                  </a:cubicBezTo>
                  <a:cubicBezTo>
                    <a:pt x="1117" y="7536"/>
                    <a:pt x="1203" y="7487"/>
                    <a:pt x="1251" y="7414"/>
                  </a:cubicBezTo>
                  <a:lnTo>
                    <a:pt x="1737" y="1044"/>
                  </a:lnTo>
                  <a:cubicBezTo>
                    <a:pt x="1785" y="607"/>
                    <a:pt x="1542" y="182"/>
                    <a:pt x="1105" y="134"/>
                  </a:cubicBezTo>
                  <a:cubicBezTo>
                    <a:pt x="936" y="109"/>
                    <a:pt x="705" y="49"/>
                    <a:pt x="462"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250" name="Google Shape;2250;p47"/>
            <p:cNvSpPr/>
            <p:nvPr/>
          </p:nvSpPr>
          <p:spPr>
            <a:xfrm>
              <a:off x="6400783" y="2746306"/>
              <a:ext cx="339636" cy="1011612"/>
            </a:xfrm>
            <a:custGeom>
              <a:avLst/>
              <a:gdLst/>
              <a:ahLst/>
              <a:cxnLst/>
              <a:rect l="l" t="t" r="r" b="b"/>
              <a:pathLst>
                <a:path w="2840" h="8459" extrusionOk="0">
                  <a:moveTo>
                    <a:pt x="2355" y="1"/>
                  </a:moveTo>
                  <a:cubicBezTo>
                    <a:pt x="1954" y="12"/>
                    <a:pt x="133" y="25"/>
                    <a:pt x="133" y="935"/>
                  </a:cubicBezTo>
                  <a:cubicBezTo>
                    <a:pt x="146" y="1505"/>
                    <a:pt x="0" y="1675"/>
                    <a:pt x="583" y="2536"/>
                  </a:cubicBezTo>
                  <a:cubicBezTo>
                    <a:pt x="971" y="3107"/>
                    <a:pt x="1128" y="4175"/>
                    <a:pt x="1080" y="4927"/>
                  </a:cubicBezTo>
                  <a:cubicBezTo>
                    <a:pt x="995" y="6323"/>
                    <a:pt x="1093" y="8216"/>
                    <a:pt x="1093" y="8228"/>
                  </a:cubicBezTo>
                  <a:cubicBezTo>
                    <a:pt x="1113" y="8395"/>
                    <a:pt x="1370" y="8459"/>
                    <a:pt x="1659" y="8459"/>
                  </a:cubicBezTo>
                  <a:cubicBezTo>
                    <a:pt x="2041" y="8459"/>
                    <a:pt x="2479" y="8347"/>
                    <a:pt x="2500" y="8216"/>
                  </a:cubicBezTo>
                  <a:cubicBezTo>
                    <a:pt x="2609" y="7500"/>
                    <a:pt x="2597" y="6359"/>
                    <a:pt x="2633" y="5340"/>
                  </a:cubicBezTo>
                  <a:cubicBezTo>
                    <a:pt x="2657" y="4491"/>
                    <a:pt x="2791" y="1918"/>
                    <a:pt x="2791" y="1918"/>
                  </a:cubicBezTo>
                  <a:cubicBezTo>
                    <a:pt x="2791" y="1784"/>
                    <a:pt x="2840" y="1190"/>
                    <a:pt x="2816" y="935"/>
                  </a:cubicBezTo>
                  <a:cubicBezTo>
                    <a:pt x="2791" y="352"/>
                    <a:pt x="2633" y="1"/>
                    <a:pt x="235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251" name="Google Shape;2251;p47"/>
            <p:cNvSpPr/>
            <p:nvPr/>
          </p:nvSpPr>
          <p:spPr>
            <a:xfrm>
              <a:off x="6365982" y="1823417"/>
              <a:ext cx="335211" cy="198759"/>
            </a:xfrm>
            <a:custGeom>
              <a:avLst/>
              <a:gdLst/>
              <a:ahLst/>
              <a:cxnLst/>
              <a:rect l="l" t="t" r="r" b="b"/>
              <a:pathLst>
                <a:path w="2803" h="1662" extrusionOk="0">
                  <a:moveTo>
                    <a:pt x="1481" y="0"/>
                  </a:moveTo>
                  <a:cubicBezTo>
                    <a:pt x="850" y="97"/>
                    <a:pt x="716" y="485"/>
                    <a:pt x="716" y="485"/>
                  </a:cubicBezTo>
                  <a:cubicBezTo>
                    <a:pt x="716" y="485"/>
                    <a:pt x="0" y="849"/>
                    <a:pt x="243" y="1662"/>
                  </a:cubicBezTo>
                  <a:cubicBezTo>
                    <a:pt x="500" y="1314"/>
                    <a:pt x="908" y="1179"/>
                    <a:pt x="1325" y="1179"/>
                  </a:cubicBezTo>
                  <a:cubicBezTo>
                    <a:pt x="1578" y="1179"/>
                    <a:pt x="1834" y="1228"/>
                    <a:pt x="2063" y="1311"/>
                  </a:cubicBezTo>
                  <a:cubicBezTo>
                    <a:pt x="2123" y="1322"/>
                    <a:pt x="2184" y="1359"/>
                    <a:pt x="2245" y="1383"/>
                  </a:cubicBezTo>
                  <a:cubicBezTo>
                    <a:pt x="2257" y="1311"/>
                    <a:pt x="2293" y="1238"/>
                    <a:pt x="2354" y="1189"/>
                  </a:cubicBezTo>
                  <a:cubicBezTo>
                    <a:pt x="2476" y="1080"/>
                    <a:pt x="2609" y="1104"/>
                    <a:pt x="2706" y="934"/>
                  </a:cubicBezTo>
                  <a:cubicBezTo>
                    <a:pt x="2803" y="777"/>
                    <a:pt x="2682" y="521"/>
                    <a:pt x="2330" y="267"/>
                  </a:cubicBezTo>
                  <a:cubicBezTo>
                    <a:pt x="2160" y="157"/>
                    <a:pt x="1942" y="84"/>
                    <a:pt x="1748" y="36"/>
                  </a:cubicBezTo>
                  <a:cubicBezTo>
                    <a:pt x="1651" y="24"/>
                    <a:pt x="1565" y="0"/>
                    <a:pt x="1481" y="0"/>
                  </a:cubicBezTo>
                  <a:close/>
                </a:path>
              </a:pathLst>
            </a:custGeom>
            <a:solidFill>
              <a:srgbClr val="886E5C"/>
            </a:solidFill>
            <a:ln>
              <a:noFill/>
            </a:ln>
          </p:spPr>
          <p:txBody>
            <a:bodyPr spcFirstLastPara="1" wrap="square" lIns="121900" tIns="121900" rIns="121900" bIns="121900" anchor="ctr" anchorCtr="0">
              <a:noAutofit/>
            </a:bodyPr>
            <a:lstStyle/>
            <a:p>
              <a:endParaRPr sz="2400"/>
            </a:p>
          </p:txBody>
        </p:sp>
        <p:sp>
          <p:nvSpPr>
            <p:cNvPr id="2252" name="Google Shape;2252;p47"/>
            <p:cNvSpPr/>
            <p:nvPr/>
          </p:nvSpPr>
          <p:spPr>
            <a:xfrm>
              <a:off x="6567613" y="2037605"/>
              <a:ext cx="59675" cy="62665"/>
            </a:xfrm>
            <a:custGeom>
              <a:avLst/>
              <a:gdLst/>
              <a:ahLst/>
              <a:cxnLst/>
              <a:rect l="l" t="t" r="r" b="b"/>
              <a:pathLst>
                <a:path w="499" h="524" extrusionOk="0">
                  <a:moveTo>
                    <a:pt x="195" y="0"/>
                  </a:moveTo>
                  <a:cubicBezTo>
                    <a:pt x="169" y="0"/>
                    <a:pt x="144" y="5"/>
                    <a:pt x="122" y="17"/>
                  </a:cubicBezTo>
                  <a:cubicBezTo>
                    <a:pt x="25" y="78"/>
                    <a:pt x="0" y="223"/>
                    <a:pt x="73" y="356"/>
                  </a:cubicBezTo>
                  <a:cubicBezTo>
                    <a:pt x="128" y="458"/>
                    <a:pt x="218" y="524"/>
                    <a:pt x="306" y="524"/>
                  </a:cubicBezTo>
                  <a:cubicBezTo>
                    <a:pt x="334" y="524"/>
                    <a:pt x="362" y="517"/>
                    <a:pt x="389" y="502"/>
                  </a:cubicBezTo>
                  <a:cubicBezTo>
                    <a:pt x="486" y="453"/>
                    <a:pt x="498" y="296"/>
                    <a:pt x="426" y="162"/>
                  </a:cubicBezTo>
                  <a:cubicBezTo>
                    <a:pt x="379" y="60"/>
                    <a:pt x="281" y="0"/>
                    <a:pt x="195" y="0"/>
                  </a:cubicBezTo>
                  <a:close/>
                </a:path>
              </a:pathLst>
            </a:custGeom>
            <a:solidFill>
              <a:srgbClr val="FFD6BE"/>
            </a:solidFill>
            <a:ln>
              <a:noFill/>
            </a:ln>
          </p:spPr>
          <p:txBody>
            <a:bodyPr spcFirstLastPara="1" wrap="square" lIns="121900" tIns="121900" rIns="121900" bIns="121900" anchor="ctr" anchorCtr="0">
              <a:noAutofit/>
            </a:bodyPr>
            <a:lstStyle/>
            <a:p>
              <a:endParaRPr sz="2400"/>
            </a:p>
          </p:txBody>
        </p:sp>
        <p:sp>
          <p:nvSpPr>
            <p:cNvPr id="2253" name="Google Shape;2253;p47"/>
            <p:cNvSpPr/>
            <p:nvPr/>
          </p:nvSpPr>
          <p:spPr>
            <a:xfrm>
              <a:off x="6525637" y="1942052"/>
              <a:ext cx="376708" cy="255923"/>
            </a:xfrm>
            <a:custGeom>
              <a:avLst/>
              <a:gdLst/>
              <a:ahLst/>
              <a:cxnLst/>
              <a:rect l="l" t="t" r="r" b="b"/>
              <a:pathLst>
                <a:path w="3150" h="2140" extrusionOk="0">
                  <a:moveTo>
                    <a:pt x="2559" y="1"/>
                  </a:moveTo>
                  <a:cubicBezTo>
                    <a:pt x="2538" y="1"/>
                    <a:pt x="2519" y="5"/>
                    <a:pt x="2500" y="15"/>
                  </a:cubicBezTo>
                  <a:cubicBezTo>
                    <a:pt x="2244" y="149"/>
                    <a:pt x="1347" y="731"/>
                    <a:pt x="971" y="888"/>
                  </a:cubicBezTo>
                  <a:cubicBezTo>
                    <a:pt x="861" y="937"/>
                    <a:pt x="485" y="1168"/>
                    <a:pt x="413" y="1204"/>
                  </a:cubicBezTo>
                  <a:cubicBezTo>
                    <a:pt x="0" y="1459"/>
                    <a:pt x="388" y="1459"/>
                    <a:pt x="413" y="1605"/>
                  </a:cubicBezTo>
                  <a:cubicBezTo>
                    <a:pt x="448" y="1819"/>
                    <a:pt x="578" y="2139"/>
                    <a:pt x="962" y="2139"/>
                  </a:cubicBezTo>
                  <a:cubicBezTo>
                    <a:pt x="969" y="2139"/>
                    <a:pt x="976" y="2139"/>
                    <a:pt x="982" y="2139"/>
                  </a:cubicBezTo>
                  <a:cubicBezTo>
                    <a:pt x="1311" y="2126"/>
                    <a:pt x="2937" y="804"/>
                    <a:pt x="2948" y="804"/>
                  </a:cubicBezTo>
                  <a:cubicBezTo>
                    <a:pt x="3150" y="625"/>
                    <a:pt x="2804" y="1"/>
                    <a:pt x="255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54" name="Google Shape;2254;p47"/>
            <p:cNvSpPr/>
            <p:nvPr/>
          </p:nvSpPr>
          <p:spPr>
            <a:xfrm>
              <a:off x="6324843" y="2062002"/>
              <a:ext cx="321219" cy="263816"/>
            </a:xfrm>
            <a:custGeom>
              <a:avLst/>
              <a:gdLst/>
              <a:ahLst/>
              <a:cxnLst/>
              <a:rect l="l" t="t" r="r" b="b"/>
              <a:pathLst>
                <a:path w="2686" h="2206" extrusionOk="0">
                  <a:moveTo>
                    <a:pt x="2142" y="0"/>
                  </a:moveTo>
                  <a:cubicBezTo>
                    <a:pt x="2013" y="0"/>
                    <a:pt x="1848" y="118"/>
                    <a:pt x="1582" y="432"/>
                  </a:cubicBezTo>
                  <a:cubicBezTo>
                    <a:pt x="1072" y="1075"/>
                    <a:pt x="768" y="383"/>
                    <a:pt x="296" y="1184"/>
                  </a:cubicBezTo>
                  <a:cubicBezTo>
                    <a:pt x="0" y="1682"/>
                    <a:pt x="463" y="2206"/>
                    <a:pt x="964" y="2206"/>
                  </a:cubicBezTo>
                  <a:cubicBezTo>
                    <a:pt x="1061" y="2206"/>
                    <a:pt x="1159" y="2186"/>
                    <a:pt x="1254" y="2143"/>
                  </a:cubicBezTo>
                  <a:cubicBezTo>
                    <a:pt x="1836" y="1864"/>
                    <a:pt x="2686" y="1487"/>
                    <a:pt x="2661" y="711"/>
                  </a:cubicBezTo>
                  <a:cubicBezTo>
                    <a:pt x="2650" y="589"/>
                    <a:pt x="2637" y="492"/>
                    <a:pt x="2589" y="419"/>
                  </a:cubicBezTo>
                  <a:cubicBezTo>
                    <a:pt x="2411" y="195"/>
                    <a:pt x="2307" y="0"/>
                    <a:pt x="214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55" name="Google Shape;2255;p47"/>
            <p:cNvSpPr/>
            <p:nvPr/>
          </p:nvSpPr>
          <p:spPr>
            <a:xfrm>
              <a:off x="7158275" y="2091780"/>
              <a:ext cx="187278" cy="156902"/>
            </a:xfrm>
            <a:custGeom>
              <a:avLst/>
              <a:gdLst/>
              <a:ahLst/>
              <a:cxnLst/>
              <a:rect l="l" t="t" r="r" b="b"/>
              <a:pathLst>
                <a:path w="1566" h="1312" extrusionOk="0">
                  <a:moveTo>
                    <a:pt x="951" y="1"/>
                  </a:moveTo>
                  <a:cubicBezTo>
                    <a:pt x="939" y="1"/>
                    <a:pt x="926" y="4"/>
                    <a:pt x="910" y="13"/>
                  </a:cubicBezTo>
                  <a:cubicBezTo>
                    <a:pt x="789" y="73"/>
                    <a:pt x="692" y="170"/>
                    <a:pt x="571" y="219"/>
                  </a:cubicBezTo>
                  <a:cubicBezTo>
                    <a:pt x="522" y="232"/>
                    <a:pt x="268" y="389"/>
                    <a:pt x="219" y="474"/>
                  </a:cubicBezTo>
                  <a:cubicBezTo>
                    <a:pt x="182" y="571"/>
                    <a:pt x="134" y="656"/>
                    <a:pt x="98" y="753"/>
                  </a:cubicBezTo>
                  <a:cubicBezTo>
                    <a:pt x="85" y="753"/>
                    <a:pt x="85" y="765"/>
                    <a:pt x="74" y="765"/>
                  </a:cubicBezTo>
                  <a:cubicBezTo>
                    <a:pt x="61" y="777"/>
                    <a:pt x="37" y="790"/>
                    <a:pt x="1" y="814"/>
                  </a:cubicBezTo>
                  <a:cubicBezTo>
                    <a:pt x="110" y="996"/>
                    <a:pt x="219" y="1178"/>
                    <a:pt x="377" y="1311"/>
                  </a:cubicBezTo>
                  <a:cubicBezTo>
                    <a:pt x="413" y="1287"/>
                    <a:pt x="438" y="1275"/>
                    <a:pt x="474" y="1251"/>
                  </a:cubicBezTo>
                  <a:cubicBezTo>
                    <a:pt x="608" y="1178"/>
                    <a:pt x="1093" y="1032"/>
                    <a:pt x="1129" y="1020"/>
                  </a:cubicBezTo>
                  <a:cubicBezTo>
                    <a:pt x="1166" y="1008"/>
                    <a:pt x="1202" y="984"/>
                    <a:pt x="1226" y="971"/>
                  </a:cubicBezTo>
                  <a:cubicBezTo>
                    <a:pt x="1311" y="911"/>
                    <a:pt x="1554" y="668"/>
                    <a:pt x="1566" y="644"/>
                  </a:cubicBezTo>
                  <a:cubicBezTo>
                    <a:pt x="1566" y="561"/>
                    <a:pt x="1526" y="529"/>
                    <a:pt x="1493" y="529"/>
                  </a:cubicBezTo>
                  <a:cubicBezTo>
                    <a:pt x="1480" y="529"/>
                    <a:pt x="1467" y="534"/>
                    <a:pt x="1459" y="544"/>
                  </a:cubicBezTo>
                  <a:lnTo>
                    <a:pt x="1459" y="544"/>
                  </a:lnTo>
                  <a:cubicBezTo>
                    <a:pt x="1529" y="448"/>
                    <a:pt x="1505" y="364"/>
                    <a:pt x="1457" y="329"/>
                  </a:cubicBezTo>
                  <a:cubicBezTo>
                    <a:pt x="1447" y="325"/>
                    <a:pt x="1436" y="324"/>
                    <a:pt x="1425" y="324"/>
                  </a:cubicBezTo>
                  <a:cubicBezTo>
                    <a:pt x="1396" y="324"/>
                    <a:pt x="1365" y="335"/>
                    <a:pt x="1347" y="353"/>
                  </a:cubicBezTo>
                  <a:cubicBezTo>
                    <a:pt x="1372" y="256"/>
                    <a:pt x="1396" y="183"/>
                    <a:pt x="1323" y="183"/>
                  </a:cubicBezTo>
                  <a:lnTo>
                    <a:pt x="1250" y="183"/>
                  </a:lnTo>
                  <a:cubicBezTo>
                    <a:pt x="1272" y="128"/>
                    <a:pt x="1255" y="45"/>
                    <a:pt x="1216" y="45"/>
                  </a:cubicBezTo>
                  <a:cubicBezTo>
                    <a:pt x="1212" y="45"/>
                    <a:pt x="1207" y="46"/>
                    <a:pt x="1202" y="49"/>
                  </a:cubicBezTo>
                  <a:cubicBezTo>
                    <a:pt x="1020" y="159"/>
                    <a:pt x="826" y="413"/>
                    <a:pt x="632" y="474"/>
                  </a:cubicBezTo>
                  <a:cubicBezTo>
                    <a:pt x="619" y="462"/>
                    <a:pt x="692" y="389"/>
                    <a:pt x="705" y="377"/>
                  </a:cubicBezTo>
                  <a:cubicBezTo>
                    <a:pt x="716" y="353"/>
                    <a:pt x="947" y="183"/>
                    <a:pt x="1008" y="86"/>
                  </a:cubicBezTo>
                  <a:cubicBezTo>
                    <a:pt x="1018" y="76"/>
                    <a:pt x="1003" y="1"/>
                    <a:pt x="951" y="1"/>
                  </a:cubicBezTo>
                  <a:close/>
                </a:path>
              </a:pathLst>
            </a:custGeom>
            <a:solidFill>
              <a:srgbClr val="FFD6BE"/>
            </a:solidFill>
            <a:ln>
              <a:noFill/>
            </a:ln>
          </p:spPr>
          <p:txBody>
            <a:bodyPr spcFirstLastPara="1" wrap="square" lIns="121900" tIns="121900" rIns="121900" bIns="121900" anchor="ctr" anchorCtr="0">
              <a:noAutofit/>
            </a:bodyPr>
            <a:lstStyle/>
            <a:p>
              <a:endParaRPr sz="2400"/>
            </a:p>
          </p:txBody>
        </p:sp>
        <p:sp>
          <p:nvSpPr>
            <p:cNvPr id="2256" name="Google Shape;2256;p47"/>
            <p:cNvSpPr/>
            <p:nvPr/>
          </p:nvSpPr>
          <p:spPr>
            <a:xfrm>
              <a:off x="6334051" y="2168319"/>
              <a:ext cx="420957" cy="749710"/>
            </a:xfrm>
            <a:custGeom>
              <a:avLst/>
              <a:gdLst/>
              <a:ahLst/>
              <a:cxnLst/>
              <a:rect l="l" t="t" r="r" b="b"/>
              <a:pathLst>
                <a:path w="3520" h="6269" extrusionOk="0">
                  <a:moveTo>
                    <a:pt x="1044" y="1"/>
                  </a:moveTo>
                  <a:cubicBezTo>
                    <a:pt x="400" y="1"/>
                    <a:pt x="109" y="349"/>
                    <a:pt x="109" y="708"/>
                  </a:cubicBezTo>
                  <a:cubicBezTo>
                    <a:pt x="97" y="1181"/>
                    <a:pt x="243" y="2588"/>
                    <a:pt x="352" y="3632"/>
                  </a:cubicBezTo>
                  <a:cubicBezTo>
                    <a:pt x="413" y="4130"/>
                    <a:pt x="0" y="5258"/>
                    <a:pt x="109" y="5780"/>
                  </a:cubicBezTo>
                  <a:cubicBezTo>
                    <a:pt x="177" y="6121"/>
                    <a:pt x="1015" y="6269"/>
                    <a:pt x="1824" y="6269"/>
                  </a:cubicBezTo>
                  <a:cubicBezTo>
                    <a:pt x="2600" y="6269"/>
                    <a:pt x="3350" y="6133"/>
                    <a:pt x="3374" y="5902"/>
                  </a:cubicBezTo>
                  <a:cubicBezTo>
                    <a:pt x="3422" y="5428"/>
                    <a:pt x="3167" y="4166"/>
                    <a:pt x="3228" y="3475"/>
                  </a:cubicBezTo>
                  <a:cubicBezTo>
                    <a:pt x="3228" y="3378"/>
                    <a:pt x="3337" y="1970"/>
                    <a:pt x="3398" y="1520"/>
                  </a:cubicBezTo>
                  <a:cubicBezTo>
                    <a:pt x="3422" y="1218"/>
                    <a:pt x="3519" y="987"/>
                    <a:pt x="3519" y="987"/>
                  </a:cubicBezTo>
                  <a:cubicBezTo>
                    <a:pt x="3422" y="417"/>
                    <a:pt x="2427" y="271"/>
                    <a:pt x="2196" y="137"/>
                  </a:cubicBezTo>
                  <a:lnTo>
                    <a:pt x="1287" y="16"/>
                  </a:lnTo>
                  <a:cubicBezTo>
                    <a:pt x="1201" y="6"/>
                    <a:pt x="1120" y="1"/>
                    <a:pt x="1044"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57" name="Google Shape;2257;p47"/>
            <p:cNvSpPr/>
            <p:nvPr/>
          </p:nvSpPr>
          <p:spPr>
            <a:xfrm>
              <a:off x="6464645" y="2055305"/>
              <a:ext cx="181418" cy="177950"/>
            </a:xfrm>
            <a:custGeom>
              <a:avLst/>
              <a:gdLst/>
              <a:ahLst/>
              <a:cxnLst/>
              <a:rect l="l" t="t" r="r" b="b"/>
              <a:pathLst>
                <a:path w="1517" h="1488" extrusionOk="0">
                  <a:moveTo>
                    <a:pt x="613" y="0"/>
                  </a:moveTo>
                  <a:cubicBezTo>
                    <a:pt x="472" y="0"/>
                    <a:pt x="331" y="5"/>
                    <a:pt x="195" y="27"/>
                  </a:cubicBezTo>
                  <a:lnTo>
                    <a:pt x="146" y="221"/>
                  </a:lnTo>
                  <a:cubicBezTo>
                    <a:pt x="109" y="342"/>
                    <a:pt x="97" y="488"/>
                    <a:pt x="122" y="621"/>
                  </a:cubicBezTo>
                  <a:cubicBezTo>
                    <a:pt x="122" y="742"/>
                    <a:pt x="109" y="876"/>
                    <a:pt x="61" y="985"/>
                  </a:cubicBezTo>
                  <a:cubicBezTo>
                    <a:pt x="12" y="1119"/>
                    <a:pt x="0" y="1252"/>
                    <a:pt x="158" y="1337"/>
                  </a:cubicBezTo>
                  <a:cubicBezTo>
                    <a:pt x="372" y="1442"/>
                    <a:pt x="606" y="1488"/>
                    <a:pt x="803" y="1488"/>
                  </a:cubicBezTo>
                  <a:cubicBezTo>
                    <a:pt x="1020" y="1488"/>
                    <a:pt x="1193" y="1432"/>
                    <a:pt x="1250" y="1337"/>
                  </a:cubicBezTo>
                  <a:cubicBezTo>
                    <a:pt x="1323" y="1216"/>
                    <a:pt x="1177" y="1046"/>
                    <a:pt x="1238" y="742"/>
                  </a:cubicBezTo>
                  <a:cubicBezTo>
                    <a:pt x="1311" y="488"/>
                    <a:pt x="1517" y="233"/>
                    <a:pt x="1492" y="148"/>
                  </a:cubicBezTo>
                  <a:lnTo>
                    <a:pt x="1505" y="136"/>
                  </a:lnTo>
                  <a:lnTo>
                    <a:pt x="1492" y="136"/>
                  </a:lnTo>
                  <a:cubicBezTo>
                    <a:pt x="1432" y="3"/>
                    <a:pt x="1044" y="3"/>
                    <a:pt x="898" y="3"/>
                  </a:cubicBezTo>
                  <a:cubicBezTo>
                    <a:pt x="804" y="3"/>
                    <a:pt x="709" y="0"/>
                    <a:pt x="613" y="0"/>
                  </a:cubicBezTo>
                  <a:close/>
                </a:path>
              </a:pathLst>
            </a:custGeom>
            <a:solidFill>
              <a:srgbClr val="FFD6BE"/>
            </a:solidFill>
            <a:ln>
              <a:noFill/>
            </a:ln>
          </p:spPr>
          <p:txBody>
            <a:bodyPr spcFirstLastPara="1" wrap="square" lIns="121900" tIns="121900" rIns="121900" bIns="121900" anchor="ctr" anchorCtr="0">
              <a:noAutofit/>
            </a:bodyPr>
            <a:lstStyle/>
            <a:p>
              <a:endParaRPr sz="2400"/>
            </a:p>
          </p:txBody>
        </p:sp>
        <p:sp>
          <p:nvSpPr>
            <p:cNvPr id="2258" name="Google Shape;2258;p47"/>
            <p:cNvSpPr/>
            <p:nvPr/>
          </p:nvSpPr>
          <p:spPr>
            <a:xfrm>
              <a:off x="6339791" y="2168798"/>
              <a:ext cx="103087" cy="282950"/>
            </a:xfrm>
            <a:custGeom>
              <a:avLst/>
              <a:gdLst/>
              <a:ahLst/>
              <a:cxnLst/>
              <a:rect l="l" t="t" r="r" b="b"/>
              <a:pathLst>
                <a:path w="862" h="2366" extrusionOk="0">
                  <a:moveTo>
                    <a:pt x="862" y="0"/>
                  </a:moveTo>
                  <a:cubicBezTo>
                    <a:pt x="571" y="24"/>
                    <a:pt x="365" y="133"/>
                    <a:pt x="231" y="279"/>
                  </a:cubicBezTo>
                  <a:cubicBezTo>
                    <a:pt x="122" y="400"/>
                    <a:pt x="1" y="1408"/>
                    <a:pt x="171" y="2366"/>
                  </a:cubicBezTo>
                  <a:lnTo>
                    <a:pt x="595" y="2366"/>
                  </a:lnTo>
                  <a:cubicBezTo>
                    <a:pt x="219" y="1686"/>
                    <a:pt x="571" y="934"/>
                    <a:pt x="741" y="267"/>
                  </a:cubicBezTo>
                  <a:cubicBezTo>
                    <a:pt x="765" y="170"/>
                    <a:pt x="802" y="85"/>
                    <a:pt x="862"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59" name="Google Shape;2259;p47"/>
            <p:cNvSpPr/>
            <p:nvPr/>
          </p:nvSpPr>
          <p:spPr>
            <a:xfrm>
              <a:off x="6525637" y="2200728"/>
              <a:ext cx="156782" cy="273502"/>
            </a:xfrm>
            <a:custGeom>
              <a:avLst/>
              <a:gdLst/>
              <a:ahLst/>
              <a:cxnLst/>
              <a:rect l="l" t="t" r="r" b="b"/>
              <a:pathLst>
                <a:path w="1311" h="2287" extrusionOk="0">
                  <a:moveTo>
                    <a:pt x="958" y="0"/>
                  </a:moveTo>
                  <a:cubicBezTo>
                    <a:pt x="400" y="437"/>
                    <a:pt x="0" y="1444"/>
                    <a:pt x="267" y="2269"/>
                  </a:cubicBezTo>
                  <a:cubicBezTo>
                    <a:pt x="267" y="2281"/>
                    <a:pt x="316" y="2287"/>
                    <a:pt x="364" y="2287"/>
                  </a:cubicBezTo>
                  <a:cubicBezTo>
                    <a:pt x="413" y="2287"/>
                    <a:pt x="461" y="2281"/>
                    <a:pt x="461" y="2269"/>
                  </a:cubicBezTo>
                  <a:cubicBezTo>
                    <a:pt x="704" y="1541"/>
                    <a:pt x="534" y="546"/>
                    <a:pt x="1311" y="133"/>
                  </a:cubicBezTo>
                  <a:cubicBezTo>
                    <a:pt x="1189" y="73"/>
                    <a:pt x="1068" y="36"/>
                    <a:pt x="95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0" name="Google Shape;2260;p47"/>
            <p:cNvSpPr/>
            <p:nvPr/>
          </p:nvSpPr>
          <p:spPr>
            <a:xfrm>
              <a:off x="6334051" y="2405709"/>
              <a:ext cx="404932" cy="512324"/>
            </a:xfrm>
            <a:custGeom>
              <a:avLst/>
              <a:gdLst/>
              <a:ahLst/>
              <a:cxnLst/>
              <a:rect l="l" t="t" r="r" b="b"/>
              <a:pathLst>
                <a:path w="3386" h="4284" extrusionOk="0">
                  <a:moveTo>
                    <a:pt x="877" y="0"/>
                  </a:moveTo>
                  <a:cubicBezTo>
                    <a:pt x="647" y="0"/>
                    <a:pt x="416" y="32"/>
                    <a:pt x="194" y="106"/>
                  </a:cubicBezTo>
                  <a:cubicBezTo>
                    <a:pt x="243" y="616"/>
                    <a:pt x="303" y="1174"/>
                    <a:pt x="352" y="1647"/>
                  </a:cubicBezTo>
                  <a:cubicBezTo>
                    <a:pt x="413" y="2145"/>
                    <a:pt x="0" y="3273"/>
                    <a:pt x="109" y="3795"/>
                  </a:cubicBezTo>
                  <a:cubicBezTo>
                    <a:pt x="177" y="4136"/>
                    <a:pt x="1015" y="4284"/>
                    <a:pt x="1824" y="4284"/>
                  </a:cubicBezTo>
                  <a:cubicBezTo>
                    <a:pt x="2600" y="4284"/>
                    <a:pt x="3350" y="4148"/>
                    <a:pt x="3374" y="3917"/>
                  </a:cubicBezTo>
                  <a:cubicBezTo>
                    <a:pt x="3385" y="3820"/>
                    <a:pt x="3385" y="3674"/>
                    <a:pt x="3374" y="3516"/>
                  </a:cubicBezTo>
                  <a:cubicBezTo>
                    <a:pt x="3167" y="3310"/>
                    <a:pt x="3010" y="3067"/>
                    <a:pt x="2913" y="2763"/>
                  </a:cubicBezTo>
                  <a:cubicBezTo>
                    <a:pt x="2646" y="1927"/>
                    <a:pt x="2099" y="1174"/>
                    <a:pt x="2136" y="300"/>
                  </a:cubicBezTo>
                  <a:cubicBezTo>
                    <a:pt x="1774" y="124"/>
                    <a:pt x="1328" y="0"/>
                    <a:pt x="8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261" name="Google Shape;2261;p47"/>
            <p:cNvSpPr/>
            <p:nvPr/>
          </p:nvSpPr>
          <p:spPr>
            <a:xfrm>
              <a:off x="6481986" y="1895411"/>
              <a:ext cx="212033" cy="255923"/>
            </a:xfrm>
            <a:custGeom>
              <a:avLst/>
              <a:gdLst/>
              <a:ahLst/>
              <a:cxnLst/>
              <a:rect l="l" t="t" r="r" b="b"/>
              <a:pathLst>
                <a:path w="1773" h="2140" extrusionOk="0">
                  <a:moveTo>
                    <a:pt x="1247" y="1"/>
                  </a:moveTo>
                  <a:cubicBezTo>
                    <a:pt x="1111" y="1"/>
                    <a:pt x="962" y="57"/>
                    <a:pt x="826" y="162"/>
                  </a:cubicBezTo>
                  <a:cubicBezTo>
                    <a:pt x="449" y="453"/>
                    <a:pt x="1" y="502"/>
                    <a:pt x="134" y="1097"/>
                  </a:cubicBezTo>
                  <a:cubicBezTo>
                    <a:pt x="183" y="1291"/>
                    <a:pt x="352" y="1837"/>
                    <a:pt x="511" y="1934"/>
                  </a:cubicBezTo>
                  <a:cubicBezTo>
                    <a:pt x="608" y="1995"/>
                    <a:pt x="765" y="2068"/>
                    <a:pt x="935" y="2116"/>
                  </a:cubicBezTo>
                  <a:cubicBezTo>
                    <a:pt x="972" y="2128"/>
                    <a:pt x="996" y="2128"/>
                    <a:pt x="1032" y="2128"/>
                  </a:cubicBezTo>
                  <a:cubicBezTo>
                    <a:pt x="1076" y="2135"/>
                    <a:pt x="1121" y="2139"/>
                    <a:pt x="1164" y="2139"/>
                  </a:cubicBezTo>
                  <a:cubicBezTo>
                    <a:pt x="1263" y="2139"/>
                    <a:pt x="1357" y="2118"/>
                    <a:pt x="1433" y="2068"/>
                  </a:cubicBezTo>
                  <a:cubicBezTo>
                    <a:pt x="1760" y="1801"/>
                    <a:pt x="1773" y="1170"/>
                    <a:pt x="1724" y="563"/>
                  </a:cubicBezTo>
                  <a:cubicBezTo>
                    <a:pt x="1693" y="176"/>
                    <a:pt x="1489" y="1"/>
                    <a:pt x="1247" y="1"/>
                  </a:cubicBezTo>
                  <a:close/>
                </a:path>
              </a:pathLst>
            </a:custGeom>
            <a:solidFill>
              <a:srgbClr val="FFD6BE"/>
            </a:solidFill>
            <a:ln>
              <a:noFill/>
            </a:ln>
          </p:spPr>
          <p:txBody>
            <a:bodyPr spcFirstLastPara="1" wrap="square" lIns="121900" tIns="121900" rIns="121900" bIns="121900" anchor="ctr" anchorCtr="0">
              <a:noAutofit/>
            </a:bodyPr>
            <a:lstStyle/>
            <a:p>
              <a:endParaRPr sz="2400"/>
            </a:p>
          </p:txBody>
        </p:sp>
        <p:sp>
          <p:nvSpPr>
            <p:cNvPr id="2262" name="Google Shape;2262;p47"/>
            <p:cNvSpPr/>
            <p:nvPr/>
          </p:nvSpPr>
          <p:spPr>
            <a:xfrm>
              <a:off x="6306425" y="1823417"/>
              <a:ext cx="394767" cy="333895"/>
            </a:xfrm>
            <a:custGeom>
              <a:avLst/>
              <a:gdLst/>
              <a:ahLst/>
              <a:cxnLst/>
              <a:rect l="l" t="t" r="r" b="b"/>
              <a:pathLst>
                <a:path w="3301" h="2792" extrusionOk="0">
                  <a:moveTo>
                    <a:pt x="1979" y="0"/>
                  </a:moveTo>
                  <a:cubicBezTo>
                    <a:pt x="1348" y="97"/>
                    <a:pt x="1214" y="485"/>
                    <a:pt x="1214" y="485"/>
                  </a:cubicBezTo>
                  <a:cubicBezTo>
                    <a:pt x="1214" y="485"/>
                    <a:pt x="0" y="1116"/>
                    <a:pt x="1275" y="2536"/>
                  </a:cubicBezTo>
                  <a:cubicBezTo>
                    <a:pt x="1348" y="2609"/>
                    <a:pt x="1372" y="2694"/>
                    <a:pt x="1396" y="2767"/>
                  </a:cubicBezTo>
                  <a:cubicBezTo>
                    <a:pt x="1422" y="2782"/>
                    <a:pt x="1525" y="2791"/>
                    <a:pt x="1639" y="2791"/>
                  </a:cubicBezTo>
                  <a:cubicBezTo>
                    <a:pt x="1787" y="2791"/>
                    <a:pt x="1955" y="2776"/>
                    <a:pt x="2003" y="2742"/>
                  </a:cubicBezTo>
                  <a:cubicBezTo>
                    <a:pt x="2087" y="2694"/>
                    <a:pt x="2149" y="2597"/>
                    <a:pt x="2184" y="2511"/>
                  </a:cubicBezTo>
                  <a:cubicBezTo>
                    <a:pt x="2233" y="2414"/>
                    <a:pt x="2270" y="2317"/>
                    <a:pt x="2306" y="2220"/>
                  </a:cubicBezTo>
                  <a:cubicBezTo>
                    <a:pt x="2330" y="2172"/>
                    <a:pt x="2367" y="2111"/>
                    <a:pt x="2416" y="2075"/>
                  </a:cubicBezTo>
                  <a:cubicBezTo>
                    <a:pt x="2488" y="2014"/>
                    <a:pt x="2597" y="1990"/>
                    <a:pt x="2658" y="1917"/>
                  </a:cubicBezTo>
                  <a:cubicBezTo>
                    <a:pt x="2731" y="1856"/>
                    <a:pt x="2743" y="1759"/>
                    <a:pt x="2743" y="1662"/>
                  </a:cubicBezTo>
                  <a:cubicBezTo>
                    <a:pt x="2743" y="1602"/>
                    <a:pt x="2731" y="1541"/>
                    <a:pt x="2731" y="1480"/>
                  </a:cubicBezTo>
                  <a:lnTo>
                    <a:pt x="2731" y="1456"/>
                  </a:lnTo>
                  <a:cubicBezTo>
                    <a:pt x="2743" y="1346"/>
                    <a:pt x="2767" y="1249"/>
                    <a:pt x="2852" y="1189"/>
                  </a:cubicBezTo>
                  <a:cubicBezTo>
                    <a:pt x="2974" y="1080"/>
                    <a:pt x="3107" y="1104"/>
                    <a:pt x="3204" y="934"/>
                  </a:cubicBezTo>
                  <a:cubicBezTo>
                    <a:pt x="3301" y="777"/>
                    <a:pt x="3180" y="521"/>
                    <a:pt x="2828" y="267"/>
                  </a:cubicBezTo>
                  <a:cubicBezTo>
                    <a:pt x="2658" y="157"/>
                    <a:pt x="2440" y="84"/>
                    <a:pt x="2246" y="36"/>
                  </a:cubicBezTo>
                  <a:cubicBezTo>
                    <a:pt x="2149" y="24"/>
                    <a:pt x="2063" y="0"/>
                    <a:pt x="1979" y="0"/>
                  </a:cubicBezTo>
                  <a:close/>
                </a:path>
              </a:pathLst>
            </a:custGeom>
            <a:solidFill>
              <a:srgbClr val="886E5C"/>
            </a:solidFill>
            <a:ln>
              <a:noFill/>
            </a:ln>
          </p:spPr>
          <p:txBody>
            <a:bodyPr spcFirstLastPara="1" wrap="square" lIns="121900" tIns="121900" rIns="121900" bIns="121900" anchor="ctr" anchorCtr="0">
              <a:noAutofit/>
            </a:bodyPr>
            <a:lstStyle/>
            <a:p>
              <a:endParaRPr sz="2400"/>
            </a:p>
          </p:txBody>
        </p:sp>
        <p:sp>
          <p:nvSpPr>
            <p:cNvPr id="2263" name="Google Shape;2263;p47"/>
            <p:cNvSpPr/>
            <p:nvPr/>
          </p:nvSpPr>
          <p:spPr>
            <a:xfrm>
              <a:off x="6619994" y="2167123"/>
              <a:ext cx="613258" cy="249824"/>
            </a:xfrm>
            <a:custGeom>
              <a:avLst/>
              <a:gdLst/>
              <a:ahLst/>
              <a:cxnLst/>
              <a:rect l="l" t="t" r="r" b="b"/>
              <a:pathLst>
                <a:path w="5128" h="2089" extrusionOk="0">
                  <a:moveTo>
                    <a:pt x="4511" y="0"/>
                  </a:moveTo>
                  <a:cubicBezTo>
                    <a:pt x="4491" y="0"/>
                    <a:pt x="4471" y="5"/>
                    <a:pt x="4453" y="14"/>
                  </a:cubicBezTo>
                  <a:cubicBezTo>
                    <a:pt x="4198" y="160"/>
                    <a:pt x="3640" y="499"/>
                    <a:pt x="3264" y="657"/>
                  </a:cubicBezTo>
                  <a:cubicBezTo>
                    <a:pt x="3203" y="694"/>
                    <a:pt x="3021" y="802"/>
                    <a:pt x="2876" y="899"/>
                  </a:cubicBezTo>
                  <a:cubicBezTo>
                    <a:pt x="2135" y="669"/>
                    <a:pt x="1868" y="621"/>
                    <a:pt x="983" y="475"/>
                  </a:cubicBezTo>
                  <a:cubicBezTo>
                    <a:pt x="945" y="469"/>
                    <a:pt x="908" y="466"/>
                    <a:pt x="872" y="466"/>
                  </a:cubicBezTo>
                  <a:cubicBezTo>
                    <a:pt x="269" y="466"/>
                    <a:pt x="1" y="1301"/>
                    <a:pt x="436" y="1713"/>
                  </a:cubicBezTo>
                  <a:cubicBezTo>
                    <a:pt x="703" y="1965"/>
                    <a:pt x="1395" y="2088"/>
                    <a:pt x="2075" y="2088"/>
                  </a:cubicBezTo>
                  <a:cubicBezTo>
                    <a:pt x="2571" y="2088"/>
                    <a:pt x="3061" y="2023"/>
                    <a:pt x="3373" y="1895"/>
                  </a:cubicBezTo>
                  <a:cubicBezTo>
                    <a:pt x="3774" y="1773"/>
                    <a:pt x="4914" y="791"/>
                    <a:pt x="4926" y="791"/>
                  </a:cubicBezTo>
                  <a:cubicBezTo>
                    <a:pt x="5127" y="612"/>
                    <a:pt x="4752" y="0"/>
                    <a:pt x="451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264" name="Google Shape;2264;p47"/>
            <p:cNvSpPr/>
            <p:nvPr/>
          </p:nvSpPr>
          <p:spPr>
            <a:xfrm rot="6139303" flipH="1">
              <a:off x="6825026" y="1853589"/>
              <a:ext cx="187274" cy="156898"/>
            </a:xfrm>
            <a:custGeom>
              <a:avLst/>
              <a:gdLst/>
              <a:ahLst/>
              <a:cxnLst/>
              <a:rect l="l" t="t" r="r" b="b"/>
              <a:pathLst>
                <a:path w="1566" h="1312" extrusionOk="0">
                  <a:moveTo>
                    <a:pt x="951" y="1"/>
                  </a:moveTo>
                  <a:cubicBezTo>
                    <a:pt x="939" y="1"/>
                    <a:pt x="926" y="4"/>
                    <a:pt x="910" y="13"/>
                  </a:cubicBezTo>
                  <a:cubicBezTo>
                    <a:pt x="789" y="73"/>
                    <a:pt x="692" y="170"/>
                    <a:pt x="571" y="219"/>
                  </a:cubicBezTo>
                  <a:cubicBezTo>
                    <a:pt x="522" y="232"/>
                    <a:pt x="268" y="389"/>
                    <a:pt x="219" y="474"/>
                  </a:cubicBezTo>
                  <a:cubicBezTo>
                    <a:pt x="182" y="571"/>
                    <a:pt x="134" y="656"/>
                    <a:pt x="98" y="753"/>
                  </a:cubicBezTo>
                  <a:cubicBezTo>
                    <a:pt x="85" y="753"/>
                    <a:pt x="85" y="765"/>
                    <a:pt x="74" y="765"/>
                  </a:cubicBezTo>
                  <a:cubicBezTo>
                    <a:pt x="61" y="777"/>
                    <a:pt x="37" y="790"/>
                    <a:pt x="1" y="814"/>
                  </a:cubicBezTo>
                  <a:cubicBezTo>
                    <a:pt x="110" y="996"/>
                    <a:pt x="219" y="1178"/>
                    <a:pt x="377" y="1311"/>
                  </a:cubicBezTo>
                  <a:cubicBezTo>
                    <a:pt x="413" y="1287"/>
                    <a:pt x="438" y="1275"/>
                    <a:pt x="474" y="1251"/>
                  </a:cubicBezTo>
                  <a:cubicBezTo>
                    <a:pt x="608" y="1178"/>
                    <a:pt x="1093" y="1032"/>
                    <a:pt x="1129" y="1020"/>
                  </a:cubicBezTo>
                  <a:cubicBezTo>
                    <a:pt x="1166" y="1008"/>
                    <a:pt x="1202" y="984"/>
                    <a:pt x="1226" y="971"/>
                  </a:cubicBezTo>
                  <a:cubicBezTo>
                    <a:pt x="1311" y="911"/>
                    <a:pt x="1554" y="668"/>
                    <a:pt x="1566" y="644"/>
                  </a:cubicBezTo>
                  <a:cubicBezTo>
                    <a:pt x="1566" y="561"/>
                    <a:pt x="1526" y="529"/>
                    <a:pt x="1493" y="529"/>
                  </a:cubicBezTo>
                  <a:cubicBezTo>
                    <a:pt x="1480" y="529"/>
                    <a:pt x="1467" y="534"/>
                    <a:pt x="1459" y="544"/>
                  </a:cubicBezTo>
                  <a:lnTo>
                    <a:pt x="1459" y="544"/>
                  </a:lnTo>
                  <a:cubicBezTo>
                    <a:pt x="1529" y="448"/>
                    <a:pt x="1505" y="364"/>
                    <a:pt x="1457" y="329"/>
                  </a:cubicBezTo>
                  <a:cubicBezTo>
                    <a:pt x="1447" y="325"/>
                    <a:pt x="1436" y="324"/>
                    <a:pt x="1425" y="324"/>
                  </a:cubicBezTo>
                  <a:cubicBezTo>
                    <a:pt x="1396" y="324"/>
                    <a:pt x="1365" y="335"/>
                    <a:pt x="1347" y="353"/>
                  </a:cubicBezTo>
                  <a:cubicBezTo>
                    <a:pt x="1372" y="256"/>
                    <a:pt x="1396" y="183"/>
                    <a:pt x="1323" y="183"/>
                  </a:cubicBezTo>
                  <a:lnTo>
                    <a:pt x="1250" y="183"/>
                  </a:lnTo>
                  <a:cubicBezTo>
                    <a:pt x="1272" y="128"/>
                    <a:pt x="1255" y="45"/>
                    <a:pt x="1216" y="45"/>
                  </a:cubicBezTo>
                  <a:cubicBezTo>
                    <a:pt x="1212" y="45"/>
                    <a:pt x="1207" y="46"/>
                    <a:pt x="1202" y="49"/>
                  </a:cubicBezTo>
                  <a:cubicBezTo>
                    <a:pt x="1020" y="159"/>
                    <a:pt x="826" y="413"/>
                    <a:pt x="632" y="474"/>
                  </a:cubicBezTo>
                  <a:cubicBezTo>
                    <a:pt x="619" y="462"/>
                    <a:pt x="692" y="389"/>
                    <a:pt x="705" y="377"/>
                  </a:cubicBezTo>
                  <a:cubicBezTo>
                    <a:pt x="716" y="353"/>
                    <a:pt x="947" y="183"/>
                    <a:pt x="1008" y="86"/>
                  </a:cubicBezTo>
                  <a:cubicBezTo>
                    <a:pt x="1018" y="76"/>
                    <a:pt x="1003" y="1"/>
                    <a:pt x="951" y="1"/>
                  </a:cubicBezTo>
                  <a:close/>
                </a:path>
              </a:pathLst>
            </a:custGeom>
            <a:solidFill>
              <a:srgbClr val="FFD6BE"/>
            </a:solidFill>
            <a:ln>
              <a:noFill/>
            </a:ln>
          </p:spPr>
          <p:txBody>
            <a:bodyPr spcFirstLastPara="1" wrap="square" lIns="121900" tIns="121900" rIns="121900" bIns="121900" anchor="ctr" anchorCtr="0">
              <a:noAutofit/>
            </a:bodyPr>
            <a:lstStyle/>
            <a:p>
              <a:endParaRPr sz="2400"/>
            </a:p>
          </p:txBody>
        </p:sp>
      </p:grpSp>
      <p:sp>
        <p:nvSpPr>
          <p:cNvPr id="5" name="Rectangle 4">
            <a:extLst>
              <a:ext uri="{FF2B5EF4-FFF2-40B4-BE49-F238E27FC236}">
                <a16:creationId xmlns:a16="http://schemas.microsoft.com/office/drawing/2014/main" id="{B645597E-7D39-C3CB-8AB3-E48CEDCFFFF6}"/>
              </a:ext>
            </a:extLst>
          </p:cNvPr>
          <p:cNvSpPr/>
          <p:nvPr/>
        </p:nvSpPr>
        <p:spPr>
          <a:xfrm>
            <a:off x="449303" y="316523"/>
            <a:ext cx="3974123" cy="4940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fr-FR" sz="2400" b="0" i="0" dirty="0">
                <a:solidFill>
                  <a:srgbClr val="D1D5DB"/>
                </a:solidFill>
                <a:effectLst/>
                <a:latin typeface="Segoe UI Black" panose="020B0A02040204020203" pitchFamily="34" charset="0"/>
                <a:ea typeface="Segoe UI Black" panose="020B0A02040204020203" pitchFamily="34" charset="0"/>
              </a:rPr>
              <a:t>Les porteurs de projet</a:t>
            </a:r>
            <a:endParaRPr lang="fr-FR" sz="2400" kern="0" dirty="0">
              <a:solidFill>
                <a:schemeClr val="tx1"/>
              </a:solidFill>
              <a:latin typeface="Segoe UI Black" panose="020B0A02040204020203" pitchFamily="34" charset="0"/>
              <a:ea typeface="Segoe UI Black" panose="020B0A02040204020203" pitchFamily="34" charset="0"/>
            </a:endParaRPr>
          </a:p>
        </p:txBody>
      </p:sp>
      <p:grpSp>
        <p:nvGrpSpPr>
          <p:cNvPr id="6" name="Google Shape;2273;p48">
            <a:extLst>
              <a:ext uri="{FF2B5EF4-FFF2-40B4-BE49-F238E27FC236}">
                <a16:creationId xmlns:a16="http://schemas.microsoft.com/office/drawing/2014/main" id="{6F4E560B-EDC9-90F4-3CA9-B2AF449DF213}"/>
              </a:ext>
            </a:extLst>
          </p:cNvPr>
          <p:cNvGrpSpPr/>
          <p:nvPr/>
        </p:nvGrpSpPr>
        <p:grpSpPr>
          <a:xfrm>
            <a:off x="4720546" y="4585342"/>
            <a:ext cx="1913848" cy="2175136"/>
            <a:chOff x="849500" y="1161638"/>
            <a:chExt cx="2283735" cy="2820229"/>
          </a:xfrm>
        </p:grpSpPr>
        <p:sp>
          <p:nvSpPr>
            <p:cNvPr id="7" name="Google Shape;2274;p48">
              <a:extLst>
                <a:ext uri="{FF2B5EF4-FFF2-40B4-BE49-F238E27FC236}">
                  <a16:creationId xmlns:a16="http://schemas.microsoft.com/office/drawing/2014/main" id="{F66E4E47-68F4-28A0-E29B-66E9307C55BD}"/>
                </a:ext>
              </a:extLst>
            </p:cNvPr>
            <p:cNvSpPr/>
            <p:nvPr/>
          </p:nvSpPr>
          <p:spPr>
            <a:xfrm>
              <a:off x="849500" y="2952675"/>
              <a:ext cx="1097560" cy="1029191"/>
            </a:xfrm>
            <a:custGeom>
              <a:avLst/>
              <a:gdLst/>
              <a:ahLst/>
              <a:cxnLst/>
              <a:rect l="l" t="t" r="r" b="b"/>
              <a:pathLst>
                <a:path w="6614" h="6202" extrusionOk="0">
                  <a:moveTo>
                    <a:pt x="3302" y="1"/>
                  </a:moveTo>
                  <a:cubicBezTo>
                    <a:pt x="1481" y="1"/>
                    <a:pt x="1" y="1396"/>
                    <a:pt x="1" y="3095"/>
                  </a:cubicBezTo>
                  <a:cubicBezTo>
                    <a:pt x="1" y="4806"/>
                    <a:pt x="1481" y="6201"/>
                    <a:pt x="3302" y="6201"/>
                  </a:cubicBezTo>
                  <a:cubicBezTo>
                    <a:pt x="5133" y="6201"/>
                    <a:pt x="6614" y="4806"/>
                    <a:pt x="6614" y="3095"/>
                  </a:cubicBezTo>
                  <a:cubicBezTo>
                    <a:pt x="6614" y="1396"/>
                    <a:pt x="5133" y="1"/>
                    <a:pt x="3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75;p48">
              <a:extLst>
                <a:ext uri="{FF2B5EF4-FFF2-40B4-BE49-F238E27FC236}">
                  <a16:creationId xmlns:a16="http://schemas.microsoft.com/office/drawing/2014/main" id="{A6EF2101-C343-2977-43B2-A16C1ABC81C4}"/>
                </a:ext>
              </a:extLst>
            </p:cNvPr>
            <p:cNvSpPr/>
            <p:nvPr/>
          </p:nvSpPr>
          <p:spPr>
            <a:xfrm>
              <a:off x="2108021" y="3367039"/>
              <a:ext cx="382835" cy="211082"/>
            </a:xfrm>
            <a:custGeom>
              <a:avLst/>
              <a:gdLst/>
              <a:ahLst/>
              <a:cxnLst/>
              <a:rect l="l" t="t" r="r" b="b"/>
              <a:pathLst>
                <a:path w="2307" h="1272" extrusionOk="0">
                  <a:moveTo>
                    <a:pt x="2165" y="0"/>
                  </a:moveTo>
                  <a:cubicBezTo>
                    <a:pt x="2052" y="0"/>
                    <a:pt x="1910" y="24"/>
                    <a:pt x="1761" y="64"/>
                  </a:cubicBezTo>
                  <a:cubicBezTo>
                    <a:pt x="1627" y="101"/>
                    <a:pt x="1481" y="136"/>
                    <a:pt x="1348" y="185"/>
                  </a:cubicBezTo>
                  <a:cubicBezTo>
                    <a:pt x="777" y="392"/>
                    <a:pt x="98" y="392"/>
                    <a:pt x="98" y="392"/>
                  </a:cubicBezTo>
                  <a:cubicBezTo>
                    <a:pt x="98" y="392"/>
                    <a:pt x="1" y="707"/>
                    <a:pt x="13" y="962"/>
                  </a:cubicBezTo>
                  <a:cubicBezTo>
                    <a:pt x="25" y="1059"/>
                    <a:pt x="49" y="1156"/>
                    <a:pt x="110" y="1217"/>
                  </a:cubicBezTo>
                  <a:cubicBezTo>
                    <a:pt x="139" y="1252"/>
                    <a:pt x="233" y="1271"/>
                    <a:pt x="360" y="1271"/>
                  </a:cubicBezTo>
                  <a:cubicBezTo>
                    <a:pt x="451" y="1271"/>
                    <a:pt x="558" y="1261"/>
                    <a:pt x="669" y="1241"/>
                  </a:cubicBezTo>
                  <a:cubicBezTo>
                    <a:pt x="850" y="1193"/>
                    <a:pt x="1044" y="1083"/>
                    <a:pt x="1227" y="1059"/>
                  </a:cubicBezTo>
                  <a:cubicBezTo>
                    <a:pt x="1639" y="1010"/>
                    <a:pt x="1918" y="816"/>
                    <a:pt x="2125" y="598"/>
                  </a:cubicBezTo>
                  <a:cubicBezTo>
                    <a:pt x="2185" y="500"/>
                    <a:pt x="2233" y="403"/>
                    <a:pt x="2270" y="306"/>
                  </a:cubicBezTo>
                  <a:cubicBezTo>
                    <a:pt x="2306" y="185"/>
                    <a:pt x="2282" y="88"/>
                    <a:pt x="2233" y="3"/>
                  </a:cubicBezTo>
                  <a:cubicBezTo>
                    <a:pt x="2212" y="1"/>
                    <a:pt x="2189" y="0"/>
                    <a:pt x="2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6;p48">
              <a:extLst>
                <a:ext uri="{FF2B5EF4-FFF2-40B4-BE49-F238E27FC236}">
                  <a16:creationId xmlns:a16="http://schemas.microsoft.com/office/drawing/2014/main" id="{F5425E8D-3466-2E44-AA06-E379E38BA97A}"/>
                </a:ext>
              </a:extLst>
            </p:cNvPr>
            <p:cNvSpPr/>
            <p:nvPr/>
          </p:nvSpPr>
          <p:spPr>
            <a:xfrm>
              <a:off x="1312650" y="2768809"/>
              <a:ext cx="501486" cy="357280"/>
            </a:xfrm>
            <a:custGeom>
              <a:avLst/>
              <a:gdLst/>
              <a:ahLst/>
              <a:cxnLst/>
              <a:rect l="l" t="t" r="r" b="b"/>
              <a:pathLst>
                <a:path w="3022" h="2153" extrusionOk="0">
                  <a:moveTo>
                    <a:pt x="1867" y="1"/>
                  </a:moveTo>
                  <a:cubicBezTo>
                    <a:pt x="1264" y="1"/>
                    <a:pt x="632" y="362"/>
                    <a:pt x="1" y="635"/>
                  </a:cubicBezTo>
                  <a:lnTo>
                    <a:pt x="1" y="2152"/>
                  </a:lnTo>
                  <a:lnTo>
                    <a:pt x="2998" y="1254"/>
                  </a:lnTo>
                  <a:cubicBezTo>
                    <a:pt x="3010" y="1254"/>
                    <a:pt x="3022" y="1242"/>
                    <a:pt x="3022" y="1242"/>
                  </a:cubicBezTo>
                  <a:cubicBezTo>
                    <a:pt x="2973" y="708"/>
                    <a:pt x="2792" y="271"/>
                    <a:pt x="2379" y="101"/>
                  </a:cubicBezTo>
                  <a:cubicBezTo>
                    <a:pt x="2211" y="31"/>
                    <a:pt x="2040" y="1"/>
                    <a:pt x="1867" y="1"/>
                  </a:cubicBez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77;p48">
              <a:extLst>
                <a:ext uri="{FF2B5EF4-FFF2-40B4-BE49-F238E27FC236}">
                  <a16:creationId xmlns:a16="http://schemas.microsoft.com/office/drawing/2014/main" id="{37576391-3551-D526-668F-F3173A8704A4}"/>
                </a:ext>
              </a:extLst>
            </p:cNvPr>
            <p:cNvSpPr/>
            <p:nvPr/>
          </p:nvSpPr>
          <p:spPr>
            <a:xfrm>
              <a:off x="1155667" y="2813282"/>
              <a:ext cx="1135894" cy="671413"/>
            </a:xfrm>
            <a:custGeom>
              <a:avLst/>
              <a:gdLst/>
              <a:ahLst/>
              <a:cxnLst/>
              <a:rect l="l" t="t" r="r" b="b"/>
              <a:pathLst>
                <a:path w="6845" h="4046" extrusionOk="0">
                  <a:moveTo>
                    <a:pt x="4482" y="1"/>
                  </a:moveTo>
                  <a:cubicBezTo>
                    <a:pt x="4458" y="1"/>
                    <a:pt x="4445" y="3"/>
                    <a:pt x="4442" y="3"/>
                  </a:cubicBezTo>
                  <a:cubicBezTo>
                    <a:pt x="4296" y="3"/>
                    <a:pt x="3786" y="149"/>
                    <a:pt x="3665" y="197"/>
                  </a:cubicBezTo>
                  <a:cubicBezTo>
                    <a:pt x="3592" y="221"/>
                    <a:pt x="3350" y="318"/>
                    <a:pt x="3240" y="380"/>
                  </a:cubicBezTo>
                  <a:lnTo>
                    <a:pt x="1845" y="1035"/>
                  </a:lnTo>
                  <a:lnTo>
                    <a:pt x="230" y="1787"/>
                  </a:lnTo>
                  <a:cubicBezTo>
                    <a:pt x="0" y="2297"/>
                    <a:pt x="133" y="2697"/>
                    <a:pt x="437" y="2928"/>
                  </a:cubicBezTo>
                  <a:cubicBezTo>
                    <a:pt x="639" y="3085"/>
                    <a:pt x="912" y="3171"/>
                    <a:pt x="1205" y="3171"/>
                  </a:cubicBezTo>
                  <a:cubicBezTo>
                    <a:pt x="1476" y="3171"/>
                    <a:pt x="1764" y="3097"/>
                    <a:pt x="2026" y="2940"/>
                  </a:cubicBezTo>
                  <a:lnTo>
                    <a:pt x="2039" y="2940"/>
                  </a:lnTo>
                  <a:cubicBezTo>
                    <a:pt x="2379" y="2734"/>
                    <a:pt x="3034" y="2297"/>
                    <a:pt x="3592" y="1909"/>
                  </a:cubicBezTo>
                  <a:cubicBezTo>
                    <a:pt x="3738" y="1823"/>
                    <a:pt x="3871" y="1726"/>
                    <a:pt x="3992" y="1642"/>
                  </a:cubicBezTo>
                  <a:lnTo>
                    <a:pt x="5752" y="4032"/>
                  </a:lnTo>
                  <a:cubicBezTo>
                    <a:pt x="5784" y="4041"/>
                    <a:pt x="5823" y="4045"/>
                    <a:pt x="5868" y="4045"/>
                  </a:cubicBezTo>
                  <a:cubicBezTo>
                    <a:pt x="6175" y="4045"/>
                    <a:pt x="6749" y="3846"/>
                    <a:pt x="6844" y="3656"/>
                  </a:cubicBezTo>
                  <a:cubicBezTo>
                    <a:pt x="6844" y="3656"/>
                    <a:pt x="5837" y="1508"/>
                    <a:pt x="5315" y="647"/>
                  </a:cubicBezTo>
                  <a:cubicBezTo>
                    <a:pt x="5181" y="428"/>
                    <a:pt x="5073" y="197"/>
                    <a:pt x="4842" y="100"/>
                  </a:cubicBezTo>
                  <a:cubicBezTo>
                    <a:pt x="4660" y="13"/>
                    <a:pt x="4540" y="1"/>
                    <a:pt x="4482" y="1"/>
                  </a:cubicBez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8;p48">
              <a:extLst>
                <a:ext uri="{FF2B5EF4-FFF2-40B4-BE49-F238E27FC236}">
                  <a16:creationId xmlns:a16="http://schemas.microsoft.com/office/drawing/2014/main" id="{A398DAA8-EFFC-C810-269F-220F365FB64D}"/>
                </a:ext>
              </a:extLst>
            </p:cNvPr>
            <p:cNvSpPr/>
            <p:nvPr/>
          </p:nvSpPr>
          <p:spPr>
            <a:xfrm>
              <a:off x="885842" y="1724355"/>
              <a:ext cx="886146" cy="515591"/>
            </a:xfrm>
            <a:custGeom>
              <a:avLst/>
              <a:gdLst/>
              <a:ahLst/>
              <a:cxnLst/>
              <a:rect l="l" t="t" r="r" b="b"/>
              <a:pathLst>
                <a:path w="5340" h="3107" extrusionOk="0">
                  <a:moveTo>
                    <a:pt x="4879" y="0"/>
                  </a:moveTo>
                  <a:lnTo>
                    <a:pt x="0" y="2827"/>
                  </a:lnTo>
                  <a:lnTo>
                    <a:pt x="473" y="3107"/>
                  </a:lnTo>
                  <a:lnTo>
                    <a:pt x="5340" y="267"/>
                  </a:lnTo>
                  <a:lnTo>
                    <a:pt x="4879" y="0"/>
                  </a:lnTo>
                  <a:close/>
                </a:path>
              </a:pathLst>
            </a:custGeom>
            <a:solidFill>
              <a:srgbClr val="9C4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79;p48">
              <a:extLst>
                <a:ext uri="{FF2B5EF4-FFF2-40B4-BE49-F238E27FC236}">
                  <a16:creationId xmlns:a16="http://schemas.microsoft.com/office/drawing/2014/main" id="{C223F088-72A2-5582-6EFE-2614B08F5A57}"/>
                </a:ext>
              </a:extLst>
            </p:cNvPr>
            <p:cNvSpPr/>
            <p:nvPr/>
          </p:nvSpPr>
          <p:spPr>
            <a:xfrm>
              <a:off x="964333" y="1833049"/>
              <a:ext cx="807654" cy="1218368"/>
            </a:xfrm>
            <a:custGeom>
              <a:avLst/>
              <a:gdLst/>
              <a:ahLst/>
              <a:cxnLst/>
              <a:rect l="l" t="t" r="r" b="b"/>
              <a:pathLst>
                <a:path w="4867" h="7342" extrusionOk="0">
                  <a:moveTo>
                    <a:pt x="4867" y="1"/>
                  </a:moveTo>
                  <a:lnTo>
                    <a:pt x="0" y="2828"/>
                  </a:lnTo>
                  <a:lnTo>
                    <a:pt x="0" y="5680"/>
                  </a:lnTo>
                  <a:lnTo>
                    <a:pt x="0" y="7342"/>
                  </a:lnTo>
                  <a:lnTo>
                    <a:pt x="4867" y="4515"/>
                  </a:lnTo>
                  <a:lnTo>
                    <a:pt x="4867" y="1675"/>
                  </a:lnTo>
                  <a:lnTo>
                    <a:pt x="48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80;p48">
              <a:extLst>
                <a:ext uri="{FF2B5EF4-FFF2-40B4-BE49-F238E27FC236}">
                  <a16:creationId xmlns:a16="http://schemas.microsoft.com/office/drawing/2014/main" id="{548525E1-E5DE-6548-C43B-6882228FB9DD}"/>
                </a:ext>
              </a:extLst>
            </p:cNvPr>
            <p:cNvSpPr/>
            <p:nvPr/>
          </p:nvSpPr>
          <p:spPr>
            <a:xfrm>
              <a:off x="885842" y="2257866"/>
              <a:ext cx="78658" cy="793549"/>
            </a:xfrm>
            <a:custGeom>
              <a:avLst/>
              <a:gdLst/>
              <a:ahLst/>
              <a:cxnLst/>
              <a:rect l="l" t="t" r="r" b="b"/>
              <a:pathLst>
                <a:path w="474" h="4782" extrusionOk="0">
                  <a:moveTo>
                    <a:pt x="0" y="1"/>
                  </a:moveTo>
                  <a:lnTo>
                    <a:pt x="0" y="2840"/>
                  </a:lnTo>
                  <a:lnTo>
                    <a:pt x="0" y="4515"/>
                  </a:lnTo>
                  <a:lnTo>
                    <a:pt x="473" y="4782"/>
                  </a:lnTo>
                  <a:lnTo>
                    <a:pt x="473" y="1942"/>
                  </a:lnTo>
                  <a:lnTo>
                    <a:pt x="473" y="26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81;p48">
              <a:extLst>
                <a:ext uri="{FF2B5EF4-FFF2-40B4-BE49-F238E27FC236}">
                  <a16:creationId xmlns:a16="http://schemas.microsoft.com/office/drawing/2014/main" id="{EA9CF966-723F-1C54-5E04-ACAC0BC7BDC4}"/>
                </a:ext>
              </a:extLst>
            </p:cNvPr>
            <p:cNvSpPr/>
            <p:nvPr/>
          </p:nvSpPr>
          <p:spPr>
            <a:xfrm>
              <a:off x="2244925" y="2549928"/>
              <a:ext cx="888304" cy="515757"/>
            </a:xfrm>
            <a:custGeom>
              <a:avLst/>
              <a:gdLst/>
              <a:ahLst/>
              <a:cxnLst/>
              <a:rect l="l" t="t" r="r" b="b"/>
              <a:pathLst>
                <a:path w="5353" h="3108" extrusionOk="0">
                  <a:moveTo>
                    <a:pt x="4879" y="1"/>
                  </a:moveTo>
                  <a:lnTo>
                    <a:pt x="1" y="2840"/>
                  </a:lnTo>
                  <a:lnTo>
                    <a:pt x="475" y="3107"/>
                  </a:lnTo>
                  <a:lnTo>
                    <a:pt x="5353" y="279"/>
                  </a:lnTo>
                  <a:lnTo>
                    <a:pt x="4879" y="1"/>
                  </a:lnTo>
                  <a:close/>
                </a:path>
              </a:pathLst>
            </a:custGeom>
            <a:solidFill>
              <a:srgbClr val="9C4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82;p48">
              <a:extLst>
                <a:ext uri="{FF2B5EF4-FFF2-40B4-BE49-F238E27FC236}">
                  <a16:creationId xmlns:a16="http://schemas.microsoft.com/office/drawing/2014/main" id="{10AB5F81-2458-484F-B4C1-DC047C9FD216}"/>
                </a:ext>
              </a:extLst>
            </p:cNvPr>
            <p:cNvSpPr/>
            <p:nvPr/>
          </p:nvSpPr>
          <p:spPr>
            <a:xfrm>
              <a:off x="2244925" y="3021210"/>
              <a:ext cx="78824" cy="821760"/>
            </a:xfrm>
            <a:custGeom>
              <a:avLst/>
              <a:gdLst/>
              <a:ahLst/>
              <a:cxnLst/>
              <a:rect l="l" t="t" r="r" b="b"/>
              <a:pathLst>
                <a:path w="475" h="4952" extrusionOk="0">
                  <a:moveTo>
                    <a:pt x="1" y="0"/>
                  </a:moveTo>
                  <a:lnTo>
                    <a:pt x="1" y="4672"/>
                  </a:lnTo>
                  <a:lnTo>
                    <a:pt x="475" y="4951"/>
                  </a:lnTo>
                  <a:lnTo>
                    <a:pt x="475" y="267"/>
                  </a:lnTo>
                  <a:lnTo>
                    <a:pt x="1" y="0"/>
                  </a:lnTo>
                  <a:close/>
                </a:path>
              </a:pathLst>
            </a:custGeom>
            <a:solidFill>
              <a:srgbClr val="EAE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83;p48">
              <a:extLst>
                <a:ext uri="{FF2B5EF4-FFF2-40B4-BE49-F238E27FC236}">
                  <a16:creationId xmlns:a16="http://schemas.microsoft.com/office/drawing/2014/main" id="{0C3C834C-0AE1-6637-75BD-BB7118D83953}"/>
                </a:ext>
              </a:extLst>
            </p:cNvPr>
            <p:cNvSpPr/>
            <p:nvPr/>
          </p:nvSpPr>
          <p:spPr>
            <a:xfrm>
              <a:off x="2323583" y="2545946"/>
              <a:ext cx="809646" cy="1288895"/>
            </a:xfrm>
            <a:custGeom>
              <a:avLst/>
              <a:gdLst/>
              <a:ahLst/>
              <a:cxnLst/>
              <a:rect l="l" t="t" r="r" b="b"/>
              <a:pathLst>
                <a:path w="4879" h="7767" extrusionOk="0">
                  <a:moveTo>
                    <a:pt x="4879" y="0"/>
                  </a:moveTo>
                  <a:lnTo>
                    <a:pt x="1" y="2827"/>
                  </a:lnTo>
                  <a:lnTo>
                    <a:pt x="1" y="3277"/>
                  </a:lnTo>
                  <a:lnTo>
                    <a:pt x="1" y="7767"/>
                  </a:lnTo>
                  <a:lnTo>
                    <a:pt x="4879" y="4927"/>
                  </a:lnTo>
                  <a:lnTo>
                    <a:pt x="4879" y="255"/>
                  </a:lnTo>
                  <a:lnTo>
                    <a:pt x="4879"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84;p48">
              <a:extLst>
                <a:ext uri="{FF2B5EF4-FFF2-40B4-BE49-F238E27FC236}">
                  <a16:creationId xmlns:a16="http://schemas.microsoft.com/office/drawing/2014/main" id="{A8DF4502-4A52-9D71-7398-9F846D5026FD}"/>
                </a:ext>
              </a:extLst>
            </p:cNvPr>
            <p:cNvSpPr/>
            <p:nvPr/>
          </p:nvSpPr>
          <p:spPr>
            <a:xfrm>
              <a:off x="885842" y="1724355"/>
              <a:ext cx="2247393" cy="1298852"/>
            </a:xfrm>
            <a:custGeom>
              <a:avLst/>
              <a:gdLst/>
              <a:ahLst/>
              <a:cxnLst/>
              <a:rect l="l" t="t" r="r" b="b"/>
              <a:pathLst>
                <a:path w="13543" h="7827" extrusionOk="0">
                  <a:moveTo>
                    <a:pt x="4879" y="0"/>
                  </a:moveTo>
                  <a:lnTo>
                    <a:pt x="0" y="2827"/>
                  </a:lnTo>
                  <a:lnTo>
                    <a:pt x="8665" y="7827"/>
                  </a:lnTo>
                  <a:lnTo>
                    <a:pt x="13543" y="5000"/>
                  </a:lnTo>
                  <a:lnTo>
                    <a:pt x="11140" y="3617"/>
                  </a:lnTo>
                  <a:lnTo>
                    <a:pt x="11030" y="3544"/>
                  </a:lnTo>
                  <a:lnTo>
                    <a:pt x="10169" y="3046"/>
                  </a:lnTo>
                  <a:lnTo>
                    <a:pt x="7572" y="1554"/>
                  </a:lnTo>
                  <a:lnTo>
                    <a:pt x="4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85;p48">
              <a:extLst>
                <a:ext uri="{FF2B5EF4-FFF2-40B4-BE49-F238E27FC236}">
                  <a16:creationId xmlns:a16="http://schemas.microsoft.com/office/drawing/2014/main" id="{F33E3FA8-B2C1-FDC6-0E18-75B37140E93A}"/>
                </a:ext>
              </a:extLst>
            </p:cNvPr>
            <p:cNvSpPr/>
            <p:nvPr/>
          </p:nvSpPr>
          <p:spPr>
            <a:xfrm>
              <a:off x="885842" y="2193480"/>
              <a:ext cx="1437913" cy="904400"/>
            </a:xfrm>
            <a:custGeom>
              <a:avLst/>
              <a:gdLst/>
              <a:ahLst/>
              <a:cxnLst/>
              <a:rect l="l" t="t" r="r" b="b"/>
              <a:pathLst>
                <a:path w="8665" h="5450" extrusionOk="0">
                  <a:moveTo>
                    <a:pt x="0" y="0"/>
                  </a:moveTo>
                  <a:lnTo>
                    <a:pt x="0" y="437"/>
                  </a:lnTo>
                  <a:lnTo>
                    <a:pt x="8665" y="5449"/>
                  </a:lnTo>
                  <a:lnTo>
                    <a:pt x="8665" y="5000"/>
                  </a:lnTo>
                  <a:lnTo>
                    <a:pt x="0" y="0"/>
                  </a:lnTo>
                  <a:close/>
                </a:path>
              </a:pathLst>
            </a:custGeom>
            <a:solidFill>
              <a:srgbClr val="EAE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6;p48">
              <a:extLst>
                <a:ext uri="{FF2B5EF4-FFF2-40B4-BE49-F238E27FC236}">
                  <a16:creationId xmlns:a16="http://schemas.microsoft.com/office/drawing/2014/main" id="{2F500B8D-CE31-BF2B-2104-F3E293DB31D1}"/>
                </a:ext>
              </a:extLst>
            </p:cNvPr>
            <p:cNvSpPr/>
            <p:nvPr/>
          </p:nvSpPr>
          <p:spPr>
            <a:xfrm>
              <a:off x="1894617" y="1933777"/>
              <a:ext cx="4149" cy="10123"/>
            </a:xfrm>
            <a:custGeom>
              <a:avLst/>
              <a:gdLst/>
              <a:ahLst/>
              <a:cxnLst/>
              <a:rect l="l" t="t" r="r" b="b"/>
              <a:pathLst>
                <a:path w="25" h="61" extrusionOk="0">
                  <a:moveTo>
                    <a:pt x="0" y="0"/>
                  </a:moveTo>
                  <a:lnTo>
                    <a:pt x="0" y="36"/>
                  </a:lnTo>
                  <a:cubicBezTo>
                    <a:pt x="13" y="36"/>
                    <a:pt x="25" y="49"/>
                    <a:pt x="25" y="61"/>
                  </a:cubicBezTo>
                  <a:lnTo>
                    <a:pt x="25" y="25"/>
                  </a:lnTo>
                  <a:cubicBezTo>
                    <a:pt x="25" y="12"/>
                    <a:pt x="13" y="12"/>
                    <a:pt x="0" y="0"/>
                  </a:cubicBez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87;p48">
              <a:extLst>
                <a:ext uri="{FF2B5EF4-FFF2-40B4-BE49-F238E27FC236}">
                  <a16:creationId xmlns:a16="http://schemas.microsoft.com/office/drawing/2014/main" id="{3E167F8A-72E3-9556-DA31-904BE400CDF0}"/>
                </a:ext>
              </a:extLst>
            </p:cNvPr>
            <p:cNvSpPr/>
            <p:nvPr/>
          </p:nvSpPr>
          <p:spPr>
            <a:xfrm>
              <a:off x="1898600" y="1937759"/>
              <a:ext cx="4149" cy="10123"/>
            </a:xfrm>
            <a:custGeom>
              <a:avLst/>
              <a:gdLst/>
              <a:ahLst/>
              <a:cxnLst/>
              <a:rect l="l" t="t" r="r" b="b"/>
              <a:pathLst>
                <a:path w="25" h="61" extrusionOk="0">
                  <a:moveTo>
                    <a:pt x="1" y="1"/>
                  </a:moveTo>
                  <a:lnTo>
                    <a:pt x="1" y="37"/>
                  </a:lnTo>
                  <a:cubicBezTo>
                    <a:pt x="13" y="37"/>
                    <a:pt x="13" y="49"/>
                    <a:pt x="25" y="61"/>
                  </a:cubicBezTo>
                  <a:lnTo>
                    <a:pt x="25" y="25"/>
                  </a:lnTo>
                  <a:cubicBezTo>
                    <a:pt x="13" y="12"/>
                    <a:pt x="13" y="1"/>
                    <a:pt x="1" y="1"/>
                  </a:cubicBez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88;p48">
              <a:extLst>
                <a:ext uri="{FF2B5EF4-FFF2-40B4-BE49-F238E27FC236}">
                  <a16:creationId xmlns:a16="http://schemas.microsoft.com/office/drawing/2014/main" id="{D8951344-754B-F8F4-8060-604268DFFF9C}"/>
                </a:ext>
              </a:extLst>
            </p:cNvPr>
            <p:cNvSpPr/>
            <p:nvPr/>
          </p:nvSpPr>
          <p:spPr>
            <a:xfrm>
              <a:off x="1898600" y="1937759"/>
              <a:ext cx="4149" cy="10123"/>
            </a:xfrm>
            <a:custGeom>
              <a:avLst/>
              <a:gdLst/>
              <a:ahLst/>
              <a:cxnLst/>
              <a:rect l="l" t="t" r="r" b="b"/>
              <a:pathLst>
                <a:path w="25" h="61" extrusionOk="0">
                  <a:moveTo>
                    <a:pt x="1" y="1"/>
                  </a:moveTo>
                  <a:lnTo>
                    <a:pt x="1" y="37"/>
                  </a:lnTo>
                  <a:cubicBezTo>
                    <a:pt x="13" y="37"/>
                    <a:pt x="13" y="49"/>
                    <a:pt x="25" y="61"/>
                  </a:cubicBezTo>
                  <a:lnTo>
                    <a:pt x="25" y="25"/>
                  </a:lnTo>
                  <a:cubicBezTo>
                    <a:pt x="13" y="12"/>
                    <a:pt x="13" y="1"/>
                    <a:pt x="1" y="1"/>
                  </a:cubicBez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9;p48">
              <a:extLst>
                <a:ext uri="{FF2B5EF4-FFF2-40B4-BE49-F238E27FC236}">
                  <a16:creationId xmlns:a16="http://schemas.microsoft.com/office/drawing/2014/main" id="{FF9B861F-8137-ED94-DF4B-B098F427EE85}"/>
                </a:ext>
              </a:extLst>
            </p:cNvPr>
            <p:cNvSpPr/>
            <p:nvPr/>
          </p:nvSpPr>
          <p:spPr>
            <a:xfrm>
              <a:off x="1898600" y="1937759"/>
              <a:ext cx="2323" cy="8297"/>
            </a:xfrm>
            <a:custGeom>
              <a:avLst/>
              <a:gdLst/>
              <a:ahLst/>
              <a:cxnLst/>
              <a:rect l="l" t="t" r="r" b="b"/>
              <a:pathLst>
                <a:path w="14" h="50" extrusionOk="0">
                  <a:moveTo>
                    <a:pt x="1" y="1"/>
                  </a:moveTo>
                  <a:lnTo>
                    <a:pt x="1" y="37"/>
                  </a:lnTo>
                  <a:cubicBezTo>
                    <a:pt x="13" y="37"/>
                    <a:pt x="13" y="49"/>
                    <a:pt x="13" y="49"/>
                  </a:cubicBezTo>
                  <a:lnTo>
                    <a:pt x="13" y="25"/>
                  </a:lnTo>
                  <a:cubicBezTo>
                    <a:pt x="13" y="12"/>
                    <a:pt x="13" y="1"/>
                    <a:pt x="1" y="1"/>
                  </a:cubicBezTo>
                  <a:close/>
                </a:path>
              </a:pathLst>
            </a:custGeom>
            <a:solidFill>
              <a:srgbClr val="9A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0;p48">
              <a:extLst>
                <a:ext uri="{FF2B5EF4-FFF2-40B4-BE49-F238E27FC236}">
                  <a16:creationId xmlns:a16="http://schemas.microsoft.com/office/drawing/2014/main" id="{E577539B-BD16-6624-5164-5E51769119A8}"/>
                </a:ext>
              </a:extLst>
            </p:cNvPr>
            <p:cNvSpPr/>
            <p:nvPr/>
          </p:nvSpPr>
          <p:spPr>
            <a:xfrm>
              <a:off x="1900757" y="1941742"/>
              <a:ext cx="1991" cy="6140"/>
            </a:xfrm>
            <a:custGeom>
              <a:avLst/>
              <a:gdLst/>
              <a:ahLst/>
              <a:cxnLst/>
              <a:rect l="l" t="t" r="r" b="b"/>
              <a:pathLst>
                <a:path w="12" h="37" extrusionOk="0">
                  <a:moveTo>
                    <a:pt x="0" y="1"/>
                  </a:moveTo>
                  <a:lnTo>
                    <a:pt x="0" y="25"/>
                  </a:lnTo>
                  <a:lnTo>
                    <a:pt x="12" y="37"/>
                  </a:lnTo>
                  <a:lnTo>
                    <a:pt x="12"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1;p48">
              <a:extLst>
                <a:ext uri="{FF2B5EF4-FFF2-40B4-BE49-F238E27FC236}">
                  <a16:creationId xmlns:a16="http://schemas.microsoft.com/office/drawing/2014/main" id="{01B932D0-8656-4905-F815-D3A91B0DA88A}"/>
                </a:ext>
              </a:extLst>
            </p:cNvPr>
            <p:cNvSpPr/>
            <p:nvPr/>
          </p:nvSpPr>
          <p:spPr>
            <a:xfrm>
              <a:off x="1898600" y="1937759"/>
              <a:ext cx="4149" cy="4149"/>
            </a:xfrm>
            <a:custGeom>
              <a:avLst/>
              <a:gdLst/>
              <a:ahLst/>
              <a:cxnLst/>
              <a:rect l="l" t="t" r="r" b="b"/>
              <a:pathLst>
                <a:path w="25" h="25" extrusionOk="0">
                  <a:moveTo>
                    <a:pt x="1" y="1"/>
                  </a:moveTo>
                  <a:cubicBezTo>
                    <a:pt x="13" y="1"/>
                    <a:pt x="13" y="12"/>
                    <a:pt x="13" y="25"/>
                  </a:cubicBezTo>
                  <a:lnTo>
                    <a:pt x="25" y="25"/>
                  </a:lnTo>
                  <a:cubicBezTo>
                    <a:pt x="13" y="12"/>
                    <a:pt x="13" y="1"/>
                    <a:pt x="1" y="1"/>
                  </a:cubicBezTo>
                  <a:close/>
                </a:path>
              </a:pathLst>
            </a:custGeom>
            <a:solidFill>
              <a:srgbClr val="EFEF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2;p48">
              <a:extLst>
                <a:ext uri="{FF2B5EF4-FFF2-40B4-BE49-F238E27FC236}">
                  <a16:creationId xmlns:a16="http://schemas.microsoft.com/office/drawing/2014/main" id="{440C6795-1D61-B62F-D38C-F227D0254020}"/>
                </a:ext>
              </a:extLst>
            </p:cNvPr>
            <p:cNvSpPr/>
            <p:nvPr/>
          </p:nvSpPr>
          <p:spPr>
            <a:xfrm>
              <a:off x="1902582" y="1941742"/>
              <a:ext cx="12280" cy="12280"/>
            </a:xfrm>
            <a:custGeom>
              <a:avLst/>
              <a:gdLst/>
              <a:ahLst/>
              <a:cxnLst/>
              <a:rect l="l" t="t" r="r" b="b"/>
              <a:pathLst>
                <a:path w="74" h="74" extrusionOk="0">
                  <a:moveTo>
                    <a:pt x="1" y="1"/>
                  </a:moveTo>
                  <a:lnTo>
                    <a:pt x="1" y="37"/>
                  </a:lnTo>
                  <a:lnTo>
                    <a:pt x="74" y="74"/>
                  </a:lnTo>
                  <a:lnTo>
                    <a:pt x="74" y="37"/>
                  </a:lnTo>
                  <a:lnTo>
                    <a:pt x="1" y="1"/>
                  </a:lnTo>
                  <a:close/>
                </a:path>
              </a:pathLst>
            </a:custGeom>
            <a:solidFill>
              <a:srgbClr val="C3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93;p48">
              <a:extLst>
                <a:ext uri="{FF2B5EF4-FFF2-40B4-BE49-F238E27FC236}">
                  <a16:creationId xmlns:a16="http://schemas.microsoft.com/office/drawing/2014/main" id="{2B59AA71-A0D9-0CC7-EB0C-AE6E9CE8583E}"/>
                </a:ext>
              </a:extLst>
            </p:cNvPr>
            <p:cNvSpPr/>
            <p:nvPr/>
          </p:nvSpPr>
          <p:spPr>
            <a:xfrm>
              <a:off x="1900757" y="1941742"/>
              <a:ext cx="1991" cy="8297"/>
            </a:xfrm>
            <a:custGeom>
              <a:avLst/>
              <a:gdLst/>
              <a:ahLst/>
              <a:cxnLst/>
              <a:rect l="l" t="t" r="r" b="b"/>
              <a:pathLst>
                <a:path w="12" h="50" extrusionOk="0">
                  <a:moveTo>
                    <a:pt x="0" y="1"/>
                  </a:moveTo>
                  <a:lnTo>
                    <a:pt x="0" y="25"/>
                  </a:lnTo>
                  <a:cubicBezTo>
                    <a:pt x="12" y="37"/>
                    <a:pt x="12" y="37"/>
                    <a:pt x="12" y="50"/>
                  </a:cubicBezTo>
                  <a:lnTo>
                    <a:pt x="12" y="13"/>
                  </a:lnTo>
                  <a:cubicBezTo>
                    <a:pt x="12" y="13"/>
                    <a:pt x="12" y="1"/>
                    <a:pt x="0" y="1"/>
                  </a:cubicBezTo>
                  <a:close/>
                </a:path>
              </a:pathLst>
            </a:custGeom>
            <a:solidFill>
              <a:srgbClr val="A75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94;p48">
              <a:extLst>
                <a:ext uri="{FF2B5EF4-FFF2-40B4-BE49-F238E27FC236}">
                  <a16:creationId xmlns:a16="http://schemas.microsoft.com/office/drawing/2014/main" id="{1BE1C0AB-92CE-5E9E-0910-6E03F484FF1A}"/>
                </a:ext>
              </a:extLst>
            </p:cNvPr>
            <p:cNvSpPr/>
            <p:nvPr/>
          </p:nvSpPr>
          <p:spPr>
            <a:xfrm>
              <a:off x="1902582" y="1943733"/>
              <a:ext cx="4315" cy="14437"/>
            </a:xfrm>
            <a:custGeom>
              <a:avLst/>
              <a:gdLst/>
              <a:ahLst/>
              <a:cxnLst/>
              <a:rect l="l" t="t" r="r" b="b"/>
              <a:pathLst>
                <a:path w="26" h="87" extrusionOk="0">
                  <a:moveTo>
                    <a:pt x="1" y="1"/>
                  </a:moveTo>
                  <a:lnTo>
                    <a:pt x="1" y="38"/>
                  </a:lnTo>
                  <a:lnTo>
                    <a:pt x="25" y="86"/>
                  </a:lnTo>
                  <a:lnTo>
                    <a:pt x="25" y="62"/>
                  </a:lnTo>
                  <a:lnTo>
                    <a:pt x="1" y="1"/>
                  </a:lnTo>
                  <a:close/>
                </a:path>
              </a:pathLst>
            </a:custGeom>
            <a:solidFill>
              <a:srgbClr val="8543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95;p48">
              <a:extLst>
                <a:ext uri="{FF2B5EF4-FFF2-40B4-BE49-F238E27FC236}">
                  <a16:creationId xmlns:a16="http://schemas.microsoft.com/office/drawing/2014/main" id="{D04BF6D8-E623-4B89-732A-538B89AC80F8}"/>
                </a:ext>
              </a:extLst>
            </p:cNvPr>
            <p:cNvSpPr/>
            <p:nvPr/>
          </p:nvSpPr>
          <p:spPr>
            <a:xfrm>
              <a:off x="1902582" y="1943733"/>
              <a:ext cx="166" cy="8297"/>
            </a:xfrm>
            <a:custGeom>
              <a:avLst/>
              <a:gdLst/>
              <a:ahLst/>
              <a:cxnLst/>
              <a:rect l="l" t="t" r="r" b="b"/>
              <a:pathLst>
                <a:path w="1" h="50" extrusionOk="0">
                  <a:moveTo>
                    <a:pt x="1" y="13"/>
                  </a:moveTo>
                  <a:lnTo>
                    <a:pt x="1" y="49"/>
                  </a:lnTo>
                  <a:lnTo>
                    <a:pt x="1" y="38"/>
                  </a:lnTo>
                  <a:lnTo>
                    <a:pt x="1" y="1"/>
                  </a:lnTo>
                  <a:close/>
                </a:path>
              </a:pathLst>
            </a:custGeom>
            <a:solidFill>
              <a:srgbClr val="9A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96;p48">
              <a:extLst>
                <a:ext uri="{FF2B5EF4-FFF2-40B4-BE49-F238E27FC236}">
                  <a16:creationId xmlns:a16="http://schemas.microsoft.com/office/drawing/2014/main" id="{44AF4052-95C9-13D4-5249-49D2B5D8F0EC}"/>
                </a:ext>
              </a:extLst>
            </p:cNvPr>
            <p:cNvSpPr/>
            <p:nvPr/>
          </p:nvSpPr>
          <p:spPr>
            <a:xfrm>
              <a:off x="1820108" y="1935768"/>
              <a:ext cx="20411" cy="18254"/>
            </a:xfrm>
            <a:custGeom>
              <a:avLst/>
              <a:gdLst/>
              <a:ahLst/>
              <a:cxnLst/>
              <a:rect l="l" t="t" r="r" b="b"/>
              <a:pathLst>
                <a:path w="123" h="110" extrusionOk="0">
                  <a:moveTo>
                    <a:pt x="122" y="0"/>
                  </a:moveTo>
                  <a:lnTo>
                    <a:pt x="1" y="73"/>
                  </a:lnTo>
                  <a:lnTo>
                    <a:pt x="1" y="110"/>
                  </a:lnTo>
                  <a:lnTo>
                    <a:pt x="122" y="37"/>
                  </a:lnTo>
                  <a:lnTo>
                    <a:pt x="122" y="0"/>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97;p48">
              <a:extLst>
                <a:ext uri="{FF2B5EF4-FFF2-40B4-BE49-F238E27FC236}">
                  <a16:creationId xmlns:a16="http://schemas.microsoft.com/office/drawing/2014/main" id="{10000BD5-062A-880A-3182-24D12C71DE4B}"/>
                </a:ext>
              </a:extLst>
            </p:cNvPr>
            <p:cNvSpPr/>
            <p:nvPr/>
          </p:nvSpPr>
          <p:spPr>
            <a:xfrm>
              <a:off x="1862424" y="1931619"/>
              <a:ext cx="30368" cy="22403"/>
            </a:xfrm>
            <a:custGeom>
              <a:avLst/>
              <a:gdLst/>
              <a:ahLst/>
              <a:cxnLst/>
              <a:rect l="l" t="t" r="r" b="b"/>
              <a:pathLst>
                <a:path w="183" h="135" extrusionOk="0">
                  <a:moveTo>
                    <a:pt x="183" y="1"/>
                  </a:moveTo>
                  <a:lnTo>
                    <a:pt x="0" y="98"/>
                  </a:lnTo>
                  <a:lnTo>
                    <a:pt x="0" y="135"/>
                  </a:lnTo>
                  <a:lnTo>
                    <a:pt x="183" y="38"/>
                  </a:lnTo>
                  <a:lnTo>
                    <a:pt x="183"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98;p48">
              <a:extLst>
                <a:ext uri="{FF2B5EF4-FFF2-40B4-BE49-F238E27FC236}">
                  <a16:creationId xmlns:a16="http://schemas.microsoft.com/office/drawing/2014/main" id="{92C0BF02-9A0A-FC4F-3D30-5A3D849D42EE}"/>
                </a:ext>
              </a:extLst>
            </p:cNvPr>
            <p:cNvSpPr/>
            <p:nvPr/>
          </p:nvSpPr>
          <p:spPr>
            <a:xfrm>
              <a:off x="1840353" y="1935768"/>
              <a:ext cx="22237" cy="18254"/>
            </a:xfrm>
            <a:custGeom>
              <a:avLst/>
              <a:gdLst/>
              <a:ahLst/>
              <a:cxnLst/>
              <a:rect l="l" t="t" r="r" b="b"/>
              <a:pathLst>
                <a:path w="134" h="110" extrusionOk="0">
                  <a:moveTo>
                    <a:pt x="0" y="0"/>
                  </a:moveTo>
                  <a:lnTo>
                    <a:pt x="0" y="37"/>
                  </a:lnTo>
                  <a:lnTo>
                    <a:pt x="133" y="110"/>
                  </a:lnTo>
                  <a:lnTo>
                    <a:pt x="133" y="73"/>
                  </a:lnTo>
                  <a:lnTo>
                    <a:pt x="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99;p48">
              <a:extLst>
                <a:ext uri="{FF2B5EF4-FFF2-40B4-BE49-F238E27FC236}">
                  <a16:creationId xmlns:a16="http://schemas.microsoft.com/office/drawing/2014/main" id="{266A95D5-1EF4-FCDE-3825-9CBEF3ACE5F7}"/>
                </a:ext>
              </a:extLst>
            </p:cNvPr>
            <p:cNvSpPr/>
            <p:nvPr/>
          </p:nvSpPr>
          <p:spPr>
            <a:xfrm>
              <a:off x="1906731" y="1947716"/>
              <a:ext cx="8131" cy="10455"/>
            </a:xfrm>
            <a:custGeom>
              <a:avLst/>
              <a:gdLst/>
              <a:ahLst/>
              <a:cxnLst/>
              <a:rect l="l" t="t" r="r" b="b"/>
              <a:pathLst>
                <a:path w="49" h="63" extrusionOk="0">
                  <a:moveTo>
                    <a:pt x="49" y="1"/>
                  </a:moveTo>
                  <a:lnTo>
                    <a:pt x="0" y="38"/>
                  </a:lnTo>
                  <a:lnTo>
                    <a:pt x="0" y="62"/>
                  </a:lnTo>
                  <a:lnTo>
                    <a:pt x="49" y="38"/>
                  </a:lnTo>
                  <a:lnTo>
                    <a:pt x="49" y="1"/>
                  </a:lnTo>
                  <a:close/>
                </a:path>
              </a:pathLst>
            </a:custGeom>
            <a:solidFill>
              <a:srgbClr val="C2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300;p48">
              <a:extLst>
                <a:ext uri="{FF2B5EF4-FFF2-40B4-BE49-F238E27FC236}">
                  <a16:creationId xmlns:a16="http://schemas.microsoft.com/office/drawing/2014/main" id="{E8148BDA-00D0-0E36-CE21-56095857A00E}"/>
                </a:ext>
              </a:extLst>
            </p:cNvPr>
            <p:cNvSpPr/>
            <p:nvPr/>
          </p:nvSpPr>
          <p:spPr>
            <a:xfrm>
              <a:off x="1900757" y="1941742"/>
              <a:ext cx="14105" cy="12280"/>
            </a:xfrm>
            <a:custGeom>
              <a:avLst/>
              <a:gdLst/>
              <a:ahLst/>
              <a:cxnLst/>
              <a:rect l="l" t="t" r="r" b="b"/>
              <a:pathLst>
                <a:path w="85" h="74" extrusionOk="0">
                  <a:moveTo>
                    <a:pt x="0" y="1"/>
                  </a:moveTo>
                  <a:cubicBezTo>
                    <a:pt x="12" y="1"/>
                    <a:pt x="12" y="13"/>
                    <a:pt x="12" y="13"/>
                  </a:cubicBezTo>
                  <a:lnTo>
                    <a:pt x="36" y="74"/>
                  </a:lnTo>
                  <a:lnTo>
                    <a:pt x="85" y="37"/>
                  </a:lnTo>
                  <a:lnTo>
                    <a:pt x="12" y="1"/>
                  </a:lnTo>
                  <a:close/>
                </a:path>
              </a:pathLst>
            </a:custGeom>
            <a:solidFill>
              <a:srgbClr val="EF7C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301;p48">
              <a:extLst>
                <a:ext uri="{FF2B5EF4-FFF2-40B4-BE49-F238E27FC236}">
                  <a16:creationId xmlns:a16="http://schemas.microsoft.com/office/drawing/2014/main" id="{A3FAB434-13A4-85E2-28A8-5D2EFC3E95F4}"/>
                </a:ext>
              </a:extLst>
            </p:cNvPr>
            <p:cNvSpPr/>
            <p:nvPr/>
          </p:nvSpPr>
          <p:spPr>
            <a:xfrm>
              <a:off x="1906731" y="1953856"/>
              <a:ext cx="2157" cy="8297"/>
            </a:xfrm>
            <a:custGeom>
              <a:avLst/>
              <a:gdLst/>
              <a:ahLst/>
              <a:cxnLst/>
              <a:rect l="l" t="t" r="r" b="b"/>
              <a:pathLst>
                <a:path w="13" h="50" extrusionOk="0">
                  <a:moveTo>
                    <a:pt x="0" y="1"/>
                  </a:moveTo>
                  <a:lnTo>
                    <a:pt x="0" y="25"/>
                  </a:lnTo>
                  <a:lnTo>
                    <a:pt x="13" y="49"/>
                  </a:lnTo>
                  <a:lnTo>
                    <a:pt x="13" y="12"/>
                  </a:lnTo>
                  <a:lnTo>
                    <a:pt x="0"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302;p48">
              <a:extLst>
                <a:ext uri="{FF2B5EF4-FFF2-40B4-BE49-F238E27FC236}">
                  <a16:creationId xmlns:a16="http://schemas.microsoft.com/office/drawing/2014/main" id="{3F7F0DB9-7E30-6CB7-BC10-CFF7B2427CBE}"/>
                </a:ext>
              </a:extLst>
            </p:cNvPr>
            <p:cNvSpPr/>
            <p:nvPr/>
          </p:nvSpPr>
          <p:spPr>
            <a:xfrm>
              <a:off x="1908722" y="1949873"/>
              <a:ext cx="8297" cy="12280"/>
            </a:xfrm>
            <a:custGeom>
              <a:avLst/>
              <a:gdLst/>
              <a:ahLst/>
              <a:cxnLst/>
              <a:rect l="l" t="t" r="r" b="b"/>
              <a:pathLst>
                <a:path w="50" h="74" extrusionOk="0">
                  <a:moveTo>
                    <a:pt x="49" y="1"/>
                  </a:moveTo>
                  <a:lnTo>
                    <a:pt x="1" y="36"/>
                  </a:lnTo>
                  <a:lnTo>
                    <a:pt x="1" y="73"/>
                  </a:lnTo>
                  <a:lnTo>
                    <a:pt x="49" y="36"/>
                  </a:lnTo>
                  <a:lnTo>
                    <a:pt x="49"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303;p48">
              <a:extLst>
                <a:ext uri="{FF2B5EF4-FFF2-40B4-BE49-F238E27FC236}">
                  <a16:creationId xmlns:a16="http://schemas.microsoft.com/office/drawing/2014/main" id="{4C050F0E-4606-577D-EE05-058E25066CE2}"/>
                </a:ext>
              </a:extLst>
            </p:cNvPr>
            <p:cNvSpPr/>
            <p:nvPr/>
          </p:nvSpPr>
          <p:spPr>
            <a:xfrm>
              <a:off x="1842179" y="1947716"/>
              <a:ext cx="20411" cy="18420"/>
            </a:xfrm>
            <a:custGeom>
              <a:avLst/>
              <a:gdLst/>
              <a:ahLst/>
              <a:cxnLst/>
              <a:rect l="l" t="t" r="r" b="b"/>
              <a:pathLst>
                <a:path w="123" h="111" extrusionOk="0">
                  <a:moveTo>
                    <a:pt x="122" y="1"/>
                  </a:moveTo>
                  <a:lnTo>
                    <a:pt x="1" y="74"/>
                  </a:lnTo>
                  <a:lnTo>
                    <a:pt x="1" y="111"/>
                  </a:lnTo>
                  <a:lnTo>
                    <a:pt x="122" y="38"/>
                  </a:lnTo>
                  <a:lnTo>
                    <a:pt x="122" y="1"/>
                  </a:lnTo>
                  <a:close/>
                </a:path>
              </a:pathLst>
            </a:custGeom>
            <a:solidFill>
              <a:srgbClr val="B18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304;p48">
              <a:extLst>
                <a:ext uri="{FF2B5EF4-FFF2-40B4-BE49-F238E27FC236}">
                  <a16:creationId xmlns:a16="http://schemas.microsoft.com/office/drawing/2014/main" id="{8BC7D178-3DD4-4B97-DC7B-9248994341A4}"/>
                </a:ext>
              </a:extLst>
            </p:cNvPr>
            <p:cNvSpPr/>
            <p:nvPr/>
          </p:nvSpPr>
          <p:spPr>
            <a:xfrm>
              <a:off x="1820108" y="1935768"/>
              <a:ext cx="42482" cy="24228"/>
            </a:xfrm>
            <a:custGeom>
              <a:avLst/>
              <a:gdLst/>
              <a:ahLst/>
              <a:cxnLst/>
              <a:rect l="l" t="t" r="r" b="b"/>
              <a:pathLst>
                <a:path w="256" h="146" extrusionOk="0">
                  <a:moveTo>
                    <a:pt x="122" y="0"/>
                  </a:moveTo>
                  <a:lnTo>
                    <a:pt x="1" y="73"/>
                  </a:lnTo>
                  <a:lnTo>
                    <a:pt x="134" y="146"/>
                  </a:lnTo>
                  <a:lnTo>
                    <a:pt x="255" y="73"/>
                  </a:lnTo>
                  <a:lnTo>
                    <a:pt x="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305;p48">
              <a:extLst>
                <a:ext uri="{FF2B5EF4-FFF2-40B4-BE49-F238E27FC236}">
                  <a16:creationId xmlns:a16="http://schemas.microsoft.com/office/drawing/2014/main" id="{966DF582-0EBF-CA8E-0E01-F2F56B4CF1BE}"/>
                </a:ext>
              </a:extLst>
            </p:cNvPr>
            <p:cNvSpPr/>
            <p:nvPr/>
          </p:nvSpPr>
          <p:spPr>
            <a:xfrm>
              <a:off x="1820108" y="1947716"/>
              <a:ext cx="22237" cy="18420"/>
            </a:xfrm>
            <a:custGeom>
              <a:avLst/>
              <a:gdLst/>
              <a:ahLst/>
              <a:cxnLst/>
              <a:rect l="l" t="t" r="r" b="b"/>
              <a:pathLst>
                <a:path w="134" h="111" extrusionOk="0">
                  <a:moveTo>
                    <a:pt x="1" y="1"/>
                  </a:moveTo>
                  <a:lnTo>
                    <a:pt x="1" y="38"/>
                  </a:lnTo>
                  <a:lnTo>
                    <a:pt x="134" y="111"/>
                  </a:lnTo>
                  <a:lnTo>
                    <a:pt x="134" y="74"/>
                  </a:lnTo>
                  <a:lnTo>
                    <a:pt x="1" y="1"/>
                  </a:lnTo>
                  <a:close/>
                </a:path>
              </a:pathLst>
            </a:custGeom>
            <a:solidFill>
              <a:srgbClr val="846A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2306;p48">
              <a:extLst>
                <a:ext uri="{FF2B5EF4-FFF2-40B4-BE49-F238E27FC236}">
                  <a16:creationId xmlns:a16="http://schemas.microsoft.com/office/drawing/2014/main" id="{C56A2BE7-8262-F6E2-B564-5A2EE31D8CE4}"/>
                </a:ext>
              </a:extLst>
            </p:cNvPr>
            <p:cNvSpPr/>
            <p:nvPr/>
          </p:nvSpPr>
          <p:spPr>
            <a:xfrm>
              <a:off x="1898600" y="1945891"/>
              <a:ext cx="4149" cy="14105"/>
            </a:xfrm>
            <a:custGeom>
              <a:avLst/>
              <a:gdLst/>
              <a:ahLst/>
              <a:cxnLst/>
              <a:rect l="l" t="t" r="r" b="b"/>
              <a:pathLst>
                <a:path w="25" h="85" extrusionOk="0">
                  <a:moveTo>
                    <a:pt x="25" y="0"/>
                  </a:moveTo>
                  <a:cubicBezTo>
                    <a:pt x="25" y="12"/>
                    <a:pt x="25" y="25"/>
                    <a:pt x="13" y="36"/>
                  </a:cubicBezTo>
                  <a:cubicBezTo>
                    <a:pt x="13" y="49"/>
                    <a:pt x="13" y="49"/>
                    <a:pt x="1" y="49"/>
                  </a:cubicBezTo>
                  <a:lnTo>
                    <a:pt x="1" y="60"/>
                  </a:lnTo>
                  <a:lnTo>
                    <a:pt x="1" y="85"/>
                  </a:lnTo>
                  <a:cubicBezTo>
                    <a:pt x="13" y="85"/>
                    <a:pt x="13" y="73"/>
                    <a:pt x="13" y="73"/>
                  </a:cubicBezTo>
                  <a:cubicBezTo>
                    <a:pt x="25" y="60"/>
                    <a:pt x="25" y="49"/>
                    <a:pt x="25" y="36"/>
                  </a:cubicBezTo>
                  <a:lnTo>
                    <a:pt x="25" y="0"/>
                  </a:lnTo>
                  <a:close/>
                </a:path>
              </a:pathLst>
            </a:custGeom>
            <a:solidFill>
              <a:srgbClr val="9A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2307;p48">
              <a:extLst>
                <a:ext uri="{FF2B5EF4-FFF2-40B4-BE49-F238E27FC236}">
                  <a16:creationId xmlns:a16="http://schemas.microsoft.com/office/drawing/2014/main" id="{9EDC338A-EBD1-62EC-6E91-A99C2D0B0FF7}"/>
                </a:ext>
              </a:extLst>
            </p:cNvPr>
            <p:cNvSpPr/>
            <p:nvPr/>
          </p:nvSpPr>
          <p:spPr>
            <a:xfrm>
              <a:off x="1892626" y="1955847"/>
              <a:ext cx="6140" cy="10289"/>
            </a:xfrm>
            <a:custGeom>
              <a:avLst/>
              <a:gdLst/>
              <a:ahLst/>
              <a:cxnLst/>
              <a:rect l="l" t="t" r="r" b="b"/>
              <a:pathLst>
                <a:path w="37" h="62" extrusionOk="0">
                  <a:moveTo>
                    <a:pt x="37" y="0"/>
                  </a:moveTo>
                  <a:cubicBezTo>
                    <a:pt x="25" y="13"/>
                    <a:pt x="12" y="25"/>
                    <a:pt x="1" y="25"/>
                  </a:cubicBezTo>
                  <a:lnTo>
                    <a:pt x="1" y="62"/>
                  </a:lnTo>
                  <a:lnTo>
                    <a:pt x="37" y="25"/>
                  </a:lnTo>
                  <a:lnTo>
                    <a:pt x="37" y="0"/>
                  </a:lnTo>
                  <a:close/>
                </a:path>
              </a:pathLst>
            </a:custGeom>
            <a:solidFill>
              <a:srgbClr val="B9B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2308;p48">
              <a:extLst>
                <a:ext uri="{FF2B5EF4-FFF2-40B4-BE49-F238E27FC236}">
                  <a16:creationId xmlns:a16="http://schemas.microsoft.com/office/drawing/2014/main" id="{982DA5E5-0CFB-AAA2-7E28-1EB85883205A}"/>
                </a:ext>
              </a:extLst>
            </p:cNvPr>
            <p:cNvSpPr/>
            <p:nvPr/>
          </p:nvSpPr>
          <p:spPr>
            <a:xfrm>
              <a:off x="1890634" y="1959830"/>
              <a:ext cx="2157" cy="6306"/>
            </a:xfrm>
            <a:custGeom>
              <a:avLst/>
              <a:gdLst/>
              <a:ahLst/>
              <a:cxnLst/>
              <a:rect l="l" t="t" r="r" b="b"/>
              <a:pathLst>
                <a:path w="13" h="38" extrusionOk="0">
                  <a:moveTo>
                    <a:pt x="13" y="1"/>
                  </a:moveTo>
                  <a:lnTo>
                    <a:pt x="0" y="13"/>
                  </a:lnTo>
                  <a:lnTo>
                    <a:pt x="0" y="38"/>
                  </a:lnTo>
                  <a:lnTo>
                    <a:pt x="13" y="38"/>
                  </a:lnTo>
                  <a:lnTo>
                    <a:pt x="13"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2309;p48">
              <a:extLst>
                <a:ext uri="{FF2B5EF4-FFF2-40B4-BE49-F238E27FC236}">
                  <a16:creationId xmlns:a16="http://schemas.microsoft.com/office/drawing/2014/main" id="{86F8C962-85E6-36CE-4FEC-1250D3384E00}"/>
                </a:ext>
              </a:extLst>
            </p:cNvPr>
            <p:cNvSpPr/>
            <p:nvPr/>
          </p:nvSpPr>
          <p:spPr>
            <a:xfrm>
              <a:off x="1862424" y="1947716"/>
              <a:ext cx="22403" cy="18420"/>
            </a:xfrm>
            <a:custGeom>
              <a:avLst/>
              <a:gdLst/>
              <a:ahLst/>
              <a:cxnLst/>
              <a:rect l="l" t="t" r="r" b="b"/>
              <a:pathLst>
                <a:path w="135" h="111" extrusionOk="0">
                  <a:moveTo>
                    <a:pt x="0" y="1"/>
                  </a:moveTo>
                  <a:lnTo>
                    <a:pt x="0" y="38"/>
                  </a:lnTo>
                  <a:lnTo>
                    <a:pt x="134" y="111"/>
                  </a:lnTo>
                  <a:lnTo>
                    <a:pt x="134" y="86"/>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2310;p48">
              <a:extLst>
                <a:ext uri="{FF2B5EF4-FFF2-40B4-BE49-F238E27FC236}">
                  <a16:creationId xmlns:a16="http://schemas.microsoft.com/office/drawing/2014/main" id="{6FE85D3A-CDE7-4865-BB77-63D351A78AD7}"/>
                </a:ext>
              </a:extLst>
            </p:cNvPr>
            <p:cNvSpPr/>
            <p:nvPr/>
          </p:nvSpPr>
          <p:spPr>
            <a:xfrm>
              <a:off x="1900757" y="1951865"/>
              <a:ext cx="6140" cy="16263"/>
            </a:xfrm>
            <a:custGeom>
              <a:avLst/>
              <a:gdLst/>
              <a:ahLst/>
              <a:cxnLst/>
              <a:rect l="l" t="t" r="r" b="b"/>
              <a:pathLst>
                <a:path w="37" h="98" extrusionOk="0">
                  <a:moveTo>
                    <a:pt x="0" y="0"/>
                  </a:moveTo>
                  <a:lnTo>
                    <a:pt x="0" y="37"/>
                  </a:lnTo>
                  <a:lnTo>
                    <a:pt x="36" y="97"/>
                  </a:lnTo>
                  <a:lnTo>
                    <a:pt x="36" y="61"/>
                  </a:lnTo>
                  <a:lnTo>
                    <a:pt x="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2311;p48">
              <a:extLst>
                <a:ext uri="{FF2B5EF4-FFF2-40B4-BE49-F238E27FC236}">
                  <a16:creationId xmlns:a16="http://schemas.microsoft.com/office/drawing/2014/main" id="{FD617B2D-9818-C33F-68A8-063F46DB6542}"/>
                </a:ext>
              </a:extLst>
            </p:cNvPr>
            <p:cNvSpPr/>
            <p:nvPr/>
          </p:nvSpPr>
          <p:spPr>
            <a:xfrm>
              <a:off x="1797871" y="1949873"/>
              <a:ext cx="20411" cy="18254"/>
            </a:xfrm>
            <a:custGeom>
              <a:avLst/>
              <a:gdLst/>
              <a:ahLst/>
              <a:cxnLst/>
              <a:rect l="l" t="t" r="r" b="b"/>
              <a:pathLst>
                <a:path w="123" h="110" extrusionOk="0">
                  <a:moveTo>
                    <a:pt x="122" y="1"/>
                  </a:moveTo>
                  <a:lnTo>
                    <a:pt x="1" y="73"/>
                  </a:lnTo>
                  <a:lnTo>
                    <a:pt x="1" y="109"/>
                  </a:lnTo>
                  <a:lnTo>
                    <a:pt x="122" y="36"/>
                  </a:lnTo>
                  <a:lnTo>
                    <a:pt x="122"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2312;p48">
              <a:extLst>
                <a:ext uri="{FF2B5EF4-FFF2-40B4-BE49-F238E27FC236}">
                  <a16:creationId xmlns:a16="http://schemas.microsoft.com/office/drawing/2014/main" id="{A4CC421F-FEA7-66EC-2133-C40164508885}"/>
                </a:ext>
              </a:extLst>
            </p:cNvPr>
            <p:cNvSpPr/>
            <p:nvPr/>
          </p:nvSpPr>
          <p:spPr>
            <a:xfrm>
              <a:off x="1916854" y="1949873"/>
              <a:ext cx="22237" cy="18254"/>
            </a:xfrm>
            <a:custGeom>
              <a:avLst/>
              <a:gdLst/>
              <a:ahLst/>
              <a:cxnLst/>
              <a:rect l="l" t="t" r="r" b="b"/>
              <a:pathLst>
                <a:path w="134" h="110" extrusionOk="0">
                  <a:moveTo>
                    <a:pt x="0" y="1"/>
                  </a:moveTo>
                  <a:lnTo>
                    <a:pt x="0" y="36"/>
                  </a:lnTo>
                  <a:lnTo>
                    <a:pt x="133" y="109"/>
                  </a:lnTo>
                  <a:lnTo>
                    <a:pt x="133" y="73"/>
                  </a:lnTo>
                  <a:lnTo>
                    <a:pt x="0" y="1"/>
                  </a:lnTo>
                  <a:close/>
                </a:path>
              </a:pathLst>
            </a:custGeom>
            <a:solidFill>
              <a:srgbClr val="C3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2313;p48">
              <a:extLst>
                <a:ext uri="{FF2B5EF4-FFF2-40B4-BE49-F238E27FC236}">
                  <a16:creationId xmlns:a16="http://schemas.microsoft.com/office/drawing/2014/main" id="{BE323FA1-F20E-0A2B-363A-3B8BF34FE17A}"/>
                </a:ext>
              </a:extLst>
            </p:cNvPr>
            <p:cNvSpPr/>
            <p:nvPr/>
          </p:nvSpPr>
          <p:spPr>
            <a:xfrm>
              <a:off x="1838196" y="1959830"/>
              <a:ext cx="4149" cy="8297"/>
            </a:xfrm>
            <a:custGeom>
              <a:avLst/>
              <a:gdLst/>
              <a:ahLst/>
              <a:cxnLst/>
              <a:rect l="l" t="t" r="r" b="b"/>
              <a:pathLst>
                <a:path w="25" h="50" extrusionOk="0">
                  <a:moveTo>
                    <a:pt x="25" y="1"/>
                  </a:moveTo>
                  <a:lnTo>
                    <a:pt x="1" y="13"/>
                  </a:lnTo>
                  <a:lnTo>
                    <a:pt x="1" y="49"/>
                  </a:lnTo>
                  <a:lnTo>
                    <a:pt x="25" y="38"/>
                  </a:lnTo>
                  <a:lnTo>
                    <a:pt x="25"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2314;p48">
              <a:extLst>
                <a:ext uri="{FF2B5EF4-FFF2-40B4-BE49-F238E27FC236}">
                  <a16:creationId xmlns:a16="http://schemas.microsoft.com/office/drawing/2014/main" id="{5FABF6C9-C5CE-628F-254C-FCF73210376A}"/>
                </a:ext>
              </a:extLst>
            </p:cNvPr>
            <p:cNvSpPr/>
            <p:nvPr/>
          </p:nvSpPr>
          <p:spPr>
            <a:xfrm>
              <a:off x="1818117" y="1949873"/>
              <a:ext cx="20245" cy="18254"/>
            </a:xfrm>
            <a:custGeom>
              <a:avLst/>
              <a:gdLst/>
              <a:ahLst/>
              <a:cxnLst/>
              <a:rect l="l" t="t" r="r" b="b"/>
              <a:pathLst>
                <a:path w="122" h="110" extrusionOk="0">
                  <a:moveTo>
                    <a:pt x="0" y="1"/>
                  </a:moveTo>
                  <a:lnTo>
                    <a:pt x="0" y="36"/>
                  </a:lnTo>
                  <a:lnTo>
                    <a:pt x="122" y="109"/>
                  </a:lnTo>
                  <a:lnTo>
                    <a:pt x="122" y="73"/>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2315;p48">
              <a:extLst>
                <a:ext uri="{FF2B5EF4-FFF2-40B4-BE49-F238E27FC236}">
                  <a16:creationId xmlns:a16="http://schemas.microsoft.com/office/drawing/2014/main" id="{8C90EA32-BD60-67D7-A218-3F9AE2EDC989}"/>
                </a:ext>
              </a:extLst>
            </p:cNvPr>
            <p:cNvSpPr/>
            <p:nvPr/>
          </p:nvSpPr>
          <p:spPr>
            <a:xfrm>
              <a:off x="1894617" y="1953856"/>
              <a:ext cx="4149" cy="16263"/>
            </a:xfrm>
            <a:custGeom>
              <a:avLst/>
              <a:gdLst/>
              <a:ahLst/>
              <a:cxnLst/>
              <a:rect l="l" t="t" r="r" b="b"/>
              <a:pathLst>
                <a:path w="25" h="98" extrusionOk="0">
                  <a:moveTo>
                    <a:pt x="25" y="1"/>
                  </a:moveTo>
                  <a:lnTo>
                    <a:pt x="0" y="61"/>
                  </a:lnTo>
                  <a:lnTo>
                    <a:pt x="0" y="98"/>
                  </a:lnTo>
                  <a:lnTo>
                    <a:pt x="25" y="37"/>
                  </a:lnTo>
                  <a:lnTo>
                    <a:pt x="25"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2316;p48">
              <a:extLst>
                <a:ext uri="{FF2B5EF4-FFF2-40B4-BE49-F238E27FC236}">
                  <a16:creationId xmlns:a16="http://schemas.microsoft.com/office/drawing/2014/main" id="{A0AF4D6D-29B2-C5B9-9EF7-45718F32C688}"/>
                </a:ext>
              </a:extLst>
            </p:cNvPr>
            <p:cNvSpPr/>
            <p:nvPr/>
          </p:nvSpPr>
          <p:spPr>
            <a:xfrm>
              <a:off x="1894617" y="1951865"/>
              <a:ext cx="12280" cy="12114"/>
            </a:xfrm>
            <a:custGeom>
              <a:avLst/>
              <a:gdLst/>
              <a:ahLst/>
              <a:cxnLst/>
              <a:rect l="l" t="t" r="r" b="b"/>
              <a:pathLst>
                <a:path w="74" h="73" extrusionOk="0">
                  <a:moveTo>
                    <a:pt x="37" y="0"/>
                  </a:moveTo>
                  <a:cubicBezTo>
                    <a:pt x="37" y="13"/>
                    <a:pt x="37" y="13"/>
                    <a:pt x="25" y="13"/>
                  </a:cubicBezTo>
                  <a:lnTo>
                    <a:pt x="0" y="73"/>
                  </a:lnTo>
                  <a:lnTo>
                    <a:pt x="73" y="61"/>
                  </a:lnTo>
                  <a:lnTo>
                    <a:pt x="37" y="0"/>
                  </a:lnTo>
                  <a:close/>
                </a:path>
              </a:pathLst>
            </a:custGeom>
            <a:solidFill>
              <a:srgbClr val="59B0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2317;p48">
              <a:extLst>
                <a:ext uri="{FF2B5EF4-FFF2-40B4-BE49-F238E27FC236}">
                  <a16:creationId xmlns:a16="http://schemas.microsoft.com/office/drawing/2014/main" id="{3E25F85B-00FD-F5D0-A0DC-45380E86C2FE}"/>
                </a:ext>
              </a:extLst>
            </p:cNvPr>
            <p:cNvSpPr/>
            <p:nvPr/>
          </p:nvSpPr>
          <p:spPr>
            <a:xfrm>
              <a:off x="1894617" y="1961987"/>
              <a:ext cx="12280" cy="8131"/>
            </a:xfrm>
            <a:custGeom>
              <a:avLst/>
              <a:gdLst/>
              <a:ahLst/>
              <a:cxnLst/>
              <a:rect l="l" t="t" r="r" b="b"/>
              <a:pathLst>
                <a:path w="74" h="49" extrusionOk="0">
                  <a:moveTo>
                    <a:pt x="73" y="0"/>
                  </a:moveTo>
                  <a:lnTo>
                    <a:pt x="0" y="12"/>
                  </a:lnTo>
                  <a:lnTo>
                    <a:pt x="0" y="49"/>
                  </a:lnTo>
                  <a:lnTo>
                    <a:pt x="73" y="36"/>
                  </a:lnTo>
                  <a:lnTo>
                    <a:pt x="73" y="0"/>
                  </a:lnTo>
                  <a:close/>
                </a:path>
              </a:pathLst>
            </a:custGeom>
            <a:solidFill>
              <a:srgbClr val="468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2318;p48">
              <a:extLst>
                <a:ext uri="{FF2B5EF4-FFF2-40B4-BE49-F238E27FC236}">
                  <a16:creationId xmlns:a16="http://schemas.microsoft.com/office/drawing/2014/main" id="{258D1ABD-0CAD-1B5B-C38F-BB087E8C6C32}"/>
                </a:ext>
              </a:extLst>
            </p:cNvPr>
            <p:cNvSpPr/>
            <p:nvPr/>
          </p:nvSpPr>
          <p:spPr>
            <a:xfrm>
              <a:off x="1894617" y="1963813"/>
              <a:ext cx="166" cy="8297"/>
            </a:xfrm>
            <a:custGeom>
              <a:avLst/>
              <a:gdLst/>
              <a:ahLst/>
              <a:cxnLst/>
              <a:rect l="l" t="t" r="r" b="b"/>
              <a:pathLst>
                <a:path w="1" h="50" extrusionOk="0">
                  <a:moveTo>
                    <a:pt x="0" y="1"/>
                  </a:moveTo>
                  <a:lnTo>
                    <a:pt x="0" y="38"/>
                  </a:lnTo>
                  <a:lnTo>
                    <a:pt x="0" y="50"/>
                  </a:lnTo>
                  <a:lnTo>
                    <a:pt x="0" y="14"/>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2319;p48">
              <a:extLst>
                <a:ext uri="{FF2B5EF4-FFF2-40B4-BE49-F238E27FC236}">
                  <a16:creationId xmlns:a16="http://schemas.microsoft.com/office/drawing/2014/main" id="{646AAC04-2B6C-6DD0-B06E-E2E076D056B3}"/>
                </a:ext>
              </a:extLst>
            </p:cNvPr>
            <p:cNvSpPr/>
            <p:nvPr/>
          </p:nvSpPr>
          <p:spPr>
            <a:xfrm>
              <a:off x="1894617" y="1963813"/>
              <a:ext cx="12280" cy="8297"/>
            </a:xfrm>
            <a:custGeom>
              <a:avLst/>
              <a:gdLst/>
              <a:ahLst/>
              <a:cxnLst/>
              <a:rect l="l" t="t" r="r" b="b"/>
              <a:pathLst>
                <a:path w="74" h="50" extrusionOk="0">
                  <a:moveTo>
                    <a:pt x="73" y="1"/>
                  </a:moveTo>
                  <a:lnTo>
                    <a:pt x="0" y="14"/>
                  </a:lnTo>
                  <a:lnTo>
                    <a:pt x="0" y="50"/>
                  </a:lnTo>
                  <a:lnTo>
                    <a:pt x="73" y="38"/>
                  </a:lnTo>
                  <a:lnTo>
                    <a:pt x="73"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2320;p48">
              <a:extLst>
                <a:ext uri="{FF2B5EF4-FFF2-40B4-BE49-F238E27FC236}">
                  <a16:creationId xmlns:a16="http://schemas.microsoft.com/office/drawing/2014/main" id="{000746A9-2EE6-E0A8-9935-C7EA0992C534}"/>
                </a:ext>
              </a:extLst>
            </p:cNvPr>
            <p:cNvSpPr/>
            <p:nvPr/>
          </p:nvSpPr>
          <p:spPr>
            <a:xfrm>
              <a:off x="1864415" y="1961987"/>
              <a:ext cx="20411" cy="16263"/>
            </a:xfrm>
            <a:custGeom>
              <a:avLst/>
              <a:gdLst/>
              <a:ahLst/>
              <a:cxnLst/>
              <a:rect l="l" t="t" r="r" b="b"/>
              <a:pathLst>
                <a:path w="123" h="98" extrusionOk="0">
                  <a:moveTo>
                    <a:pt x="122" y="0"/>
                  </a:moveTo>
                  <a:lnTo>
                    <a:pt x="1" y="73"/>
                  </a:lnTo>
                  <a:lnTo>
                    <a:pt x="1" y="97"/>
                  </a:lnTo>
                  <a:lnTo>
                    <a:pt x="122" y="25"/>
                  </a:lnTo>
                  <a:lnTo>
                    <a:pt x="122" y="0"/>
                  </a:lnTo>
                  <a:close/>
                </a:path>
              </a:pathLst>
            </a:custGeom>
            <a:solidFill>
              <a:srgbClr val="BB97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2321;p48">
              <a:extLst>
                <a:ext uri="{FF2B5EF4-FFF2-40B4-BE49-F238E27FC236}">
                  <a16:creationId xmlns:a16="http://schemas.microsoft.com/office/drawing/2014/main" id="{5D4F23E3-3435-DF3F-BF4D-4F5C2156BB0F}"/>
                </a:ext>
              </a:extLst>
            </p:cNvPr>
            <p:cNvSpPr/>
            <p:nvPr/>
          </p:nvSpPr>
          <p:spPr>
            <a:xfrm>
              <a:off x="1876529" y="1961987"/>
              <a:ext cx="14271" cy="14105"/>
            </a:xfrm>
            <a:custGeom>
              <a:avLst/>
              <a:gdLst/>
              <a:ahLst/>
              <a:cxnLst/>
              <a:rect l="l" t="t" r="r" b="b"/>
              <a:pathLst>
                <a:path w="86" h="85" extrusionOk="0">
                  <a:moveTo>
                    <a:pt x="85" y="0"/>
                  </a:moveTo>
                  <a:lnTo>
                    <a:pt x="1" y="49"/>
                  </a:lnTo>
                  <a:lnTo>
                    <a:pt x="1" y="85"/>
                  </a:lnTo>
                  <a:lnTo>
                    <a:pt x="85" y="25"/>
                  </a:lnTo>
                  <a:lnTo>
                    <a:pt x="85"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2322;p48">
              <a:extLst>
                <a:ext uri="{FF2B5EF4-FFF2-40B4-BE49-F238E27FC236}">
                  <a16:creationId xmlns:a16="http://schemas.microsoft.com/office/drawing/2014/main" id="{30AF9DFC-A168-F311-32CD-DC8639DB7CC9}"/>
                </a:ext>
              </a:extLst>
            </p:cNvPr>
            <p:cNvSpPr/>
            <p:nvPr/>
          </p:nvSpPr>
          <p:spPr>
            <a:xfrm>
              <a:off x="1886486" y="1961987"/>
              <a:ext cx="4315" cy="14105"/>
            </a:xfrm>
            <a:custGeom>
              <a:avLst/>
              <a:gdLst/>
              <a:ahLst/>
              <a:cxnLst/>
              <a:rect l="l" t="t" r="r" b="b"/>
              <a:pathLst>
                <a:path w="26" h="85" extrusionOk="0">
                  <a:moveTo>
                    <a:pt x="25" y="0"/>
                  </a:moveTo>
                  <a:lnTo>
                    <a:pt x="1" y="61"/>
                  </a:lnTo>
                  <a:lnTo>
                    <a:pt x="1" y="85"/>
                  </a:lnTo>
                  <a:lnTo>
                    <a:pt x="25" y="25"/>
                  </a:lnTo>
                  <a:lnTo>
                    <a:pt x="25" y="0"/>
                  </a:lnTo>
                  <a:close/>
                </a:path>
              </a:pathLst>
            </a:custGeom>
            <a:solidFill>
              <a:srgbClr val="1C8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2323;p48">
              <a:extLst>
                <a:ext uri="{FF2B5EF4-FFF2-40B4-BE49-F238E27FC236}">
                  <a16:creationId xmlns:a16="http://schemas.microsoft.com/office/drawing/2014/main" id="{95C243EA-81EA-C48E-DE49-F63CEEE97C15}"/>
                </a:ext>
              </a:extLst>
            </p:cNvPr>
            <p:cNvSpPr/>
            <p:nvPr/>
          </p:nvSpPr>
          <p:spPr>
            <a:xfrm>
              <a:off x="1876529" y="1961987"/>
              <a:ext cx="14271" cy="10123"/>
            </a:xfrm>
            <a:custGeom>
              <a:avLst/>
              <a:gdLst/>
              <a:ahLst/>
              <a:cxnLst/>
              <a:rect l="l" t="t" r="r" b="b"/>
              <a:pathLst>
                <a:path w="86" h="61" extrusionOk="0">
                  <a:moveTo>
                    <a:pt x="85" y="0"/>
                  </a:moveTo>
                  <a:lnTo>
                    <a:pt x="1" y="49"/>
                  </a:lnTo>
                  <a:lnTo>
                    <a:pt x="61" y="61"/>
                  </a:lnTo>
                  <a:lnTo>
                    <a:pt x="85" y="0"/>
                  </a:lnTo>
                  <a:close/>
                </a:path>
              </a:pathLst>
            </a:custGeom>
            <a:solidFill>
              <a:srgbClr val="2CC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2324;p48">
              <a:extLst>
                <a:ext uri="{FF2B5EF4-FFF2-40B4-BE49-F238E27FC236}">
                  <a16:creationId xmlns:a16="http://schemas.microsoft.com/office/drawing/2014/main" id="{9515D042-A2DF-D3F5-112F-AB6C1E8DBBDC}"/>
                </a:ext>
              </a:extLst>
            </p:cNvPr>
            <p:cNvSpPr/>
            <p:nvPr/>
          </p:nvSpPr>
          <p:spPr>
            <a:xfrm>
              <a:off x="1876529" y="1969953"/>
              <a:ext cx="10123" cy="6140"/>
            </a:xfrm>
            <a:custGeom>
              <a:avLst/>
              <a:gdLst/>
              <a:ahLst/>
              <a:cxnLst/>
              <a:rect l="l" t="t" r="r" b="b"/>
              <a:pathLst>
                <a:path w="61" h="37" extrusionOk="0">
                  <a:moveTo>
                    <a:pt x="1" y="1"/>
                  </a:moveTo>
                  <a:lnTo>
                    <a:pt x="1" y="37"/>
                  </a:lnTo>
                  <a:lnTo>
                    <a:pt x="61" y="37"/>
                  </a:lnTo>
                  <a:lnTo>
                    <a:pt x="61" y="13"/>
                  </a:lnTo>
                  <a:lnTo>
                    <a:pt x="1" y="1"/>
                  </a:lnTo>
                  <a:close/>
                </a:path>
              </a:pathLst>
            </a:custGeom>
            <a:solidFill>
              <a:srgbClr val="198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2325;p48">
              <a:extLst>
                <a:ext uri="{FF2B5EF4-FFF2-40B4-BE49-F238E27FC236}">
                  <a16:creationId xmlns:a16="http://schemas.microsoft.com/office/drawing/2014/main" id="{7D8F5A94-1CE3-0BB8-FDA7-3CF188E87966}"/>
                </a:ext>
              </a:extLst>
            </p:cNvPr>
            <p:cNvSpPr/>
            <p:nvPr/>
          </p:nvSpPr>
          <p:spPr>
            <a:xfrm>
              <a:off x="1872546" y="1969953"/>
              <a:ext cx="4149" cy="8297"/>
            </a:xfrm>
            <a:custGeom>
              <a:avLst/>
              <a:gdLst/>
              <a:ahLst/>
              <a:cxnLst/>
              <a:rect l="l" t="t" r="r" b="b"/>
              <a:pathLst>
                <a:path w="25" h="50" extrusionOk="0">
                  <a:moveTo>
                    <a:pt x="25" y="1"/>
                  </a:moveTo>
                  <a:lnTo>
                    <a:pt x="0" y="13"/>
                  </a:lnTo>
                  <a:lnTo>
                    <a:pt x="0" y="49"/>
                  </a:lnTo>
                  <a:lnTo>
                    <a:pt x="25" y="37"/>
                  </a:lnTo>
                  <a:lnTo>
                    <a:pt x="25"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2326;p48">
              <a:extLst>
                <a:ext uri="{FF2B5EF4-FFF2-40B4-BE49-F238E27FC236}">
                  <a16:creationId xmlns:a16="http://schemas.microsoft.com/office/drawing/2014/main" id="{579F8228-63C7-441D-EDE0-AABBD7BC7CA9}"/>
                </a:ext>
              </a:extLst>
            </p:cNvPr>
            <p:cNvSpPr/>
            <p:nvPr/>
          </p:nvSpPr>
          <p:spPr>
            <a:xfrm>
              <a:off x="1908722" y="1955847"/>
              <a:ext cx="8297" cy="22403"/>
            </a:xfrm>
            <a:custGeom>
              <a:avLst/>
              <a:gdLst/>
              <a:ahLst/>
              <a:cxnLst/>
              <a:rect l="l" t="t" r="r" b="b"/>
              <a:pathLst>
                <a:path w="50" h="135" extrusionOk="0">
                  <a:moveTo>
                    <a:pt x="1" y="0"/>
                  </a:moveTo>
                  <a:lnTo>
                    <a:pt x="1" y="37"/>
                  </a:lnTo>
                  <a:lnTo>
                    <a:pt x="49" y="134"/>
                  </a:lnTo>
                  <a:lnTo>
                    <a:pt x="49" y="110"/>
                  </a:lnTo>
                  <a:lnTo>
                    <a:pt x="1" y="0"/>
                  </a:lnTo>
                  <a:close/>
                </a:path>
              </a:pathLst>
            </a:custGeom>
            <a:solidFill>
              <a:srgbClr val="88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2327;p48">
              <a:extLst>
                <a:ext uri="{FF2B5EF4-FFF2-40B4-BE49-F238E27FC236}">
                  <a16:creationId xmlns:a16="http://schemas.microsoft.com/office/drawing/2014/main" id="{1B16E32D-448A-50CD-0C36-DB76A9AC9F36}"/>
                </a:ext>
              </a:extLst>
            </p:cNvPr>
            <p:cNvSpPr/>
            <p:nvPr/>
          </p:nvSpPr>
          <p:spPr>
            <a:xfrm>
              <a:off x="1842179" y="1959830"/>
              <a:ext cx="22403" cy="18420"/>
            </a:xfrm>
            <a:custGeom>
              <a:avLst/>
              <a:gdLst/>
              <a:ahLst/>
              <a:cxnLst/>
              <a:rect l="l" t="t" r="r" b="b"/>
              <a:pathLst>
                <a:path w="135" h="111" extrusionOk="0">
                  <a:moveTo>
                    <a:pt x="1" y="1"/>
                  </a:moveTo>
                  <a:lnTo>
                    <a:pt x="1" y="38"/>
                  </a:lnTo>
                  <a:lnTo>
                    <a:pt x="135" y="110"/>
                  </a:lnTo>
                  <a:lnTo>
                    <a:pt x="135" y="86"/>
                  </a:lnTo>
                  <a:lnTo>
                    <a:pt x="1" y="1"/>
                  </a:lnTo>
                  <a:close/>
                </a:path>
              </a:pathLst>
            </a:custGeom>
            <a:solidFill>
              <a:srgbClr val="8A7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2328;p48">
              <a:extLst>
                <a:ext uri="{FF2B5EF4-FFF2-40B4-BE49-F238E27FC236}">
                  <a16:creationId xmlns:a16="http://schemas.microsoft.com/office/drawing/2014/main" id="{C26F5A29-3B46-0CD8-F8D6-F833079B60EE}"/>
                </a:ext>
              </a:extLst>
            </p:cNvPr>
            <p:cNvSpPr/>
            <p:nvPr/>
          </p:nvSpPr>
          <p:spPr>
            <a:xfrm>
              <a:off x="1842179" y="1947716"/>
              <a:ext cx="42648" cy="26551"/>
            </a:xfrm>
            <a:custGeom>
              <a:avLst/>
              <a:gdLst/>
              <a:ahLst/>
              <a:cxnLst/>
              <a:rect l="l" t="t" r="r" b="b"/>
              <a:pathLst>
                <a:path w="257" h="160" extrusionOk="0">
                  <a:moveTo>
                    <a:pt x="122" y="1"/>
                  </a:moveTo>
                  <a:lnTo>
                    <a:pt x="1" y="74"/>
                  </a:lnTo>
                  <a:lnTo>
                    <a:pt x="135" y="159"/>
                  </a:lnTo>
                  <a:lnTo>
                    <a:pt x="256" y="86"/>
                  </a:lnTo>
                  <a:lnTo>
                    <a:pt x="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2329;p48">
              <a:extLst>
                <a:ext uri="{FF2B5EF4-FFF2-40B4-BE49-F238E27FC236}">
                  <a16:creationId xmlns:a16="http://schemas.microsoft.com/office/drawing/2014/main" id="{D8D85113-ACE4-F6CE-3374-858930DDEAAB}"/>
                </a:ext>
              </a:extLst>
            </p:cNvPr>
            <p:cNvSpPr/>
            <p:nvPr/>
          </p:nvSpPr>
          <p:spPr>
            <a:xfrm>
              <a:off x="1872546" y="1971944"/>
              <a:ext cx="14105" cy="8297"/>
            </a:xfrm>
            <a:custGeom>
              <a:avLst/>
              <a:gdLst/>
              <a:ahLst/>
              <a:cxnLst/>
              <a:rect l="l" t="t" r="r" b="b"/>
              <a:pathLst>
                <a:path w="85" h="50" extrusionOk="0">
                  <a:moveTo>
                    <a:pt x="0" y="1"/>
                  </a:moveTo>
                  <a:lnTo>
                    <a:pt x="0" y="37"/>
                  </a:lnTo>
                  <a:lnTo>
                    <a:pt x="85" y="49"/>
                  </a:lnTo>
                  <a:lnTo>
                    <a:pt x="85" y="13"/>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2330;p48">
              <a:extLst>
                <a:ext uri="{FF2B5EF4-FFF2-40B4-BE49-F238E27FC236}">
                  <a16:creationId xmlns:a16="http://schemas.microsoft.com/office/drawing/2014/main" id="{035806EE-A4D4-59F3-C8DC-AAC063B81AB0}"/>
                </a:ext>
              </a:extLst>
            </p:cNvPr>
            <p:cNvSpPr/>
            <p:nvPr/>
          </p:nvSpPr>
          <p:spPr>
            <a:xfrm>
              <a:off x="1916854" y="1961987"/>
              <a:ext cx="22237" cy="18254"/>
            </a:xfrm>
            <a:custGeom>
              <a:avLst/>
              <a:gdLst/>
              <a:ahLst/>
              <a:cxnLst/>
              <a:rect l="l" t="t" r="r" b="b"/>
              <a:pathLst>
                <a:path w="134" h="110" extrusionOk="0">
                  <a:moveTo>
                    <a:pt x="133" y="0"/>
                  </a:moveTo>
                  <a:lnTo>
                    <a:pt x="0" y="73"/>
                  </a:lnTo>
                  <a:lnTo>
                    <a:pt x="0" y="109"/>
                  </a:lnTo>
                  <a:lnTo>
                    <a:pt x="133" y="36"/>
                  </a:lnTo>
                  <a:lnTo>
                    <a:pt x="133" y="0"/>
                  </a:lnTo>
                  <a:close/>
                </a:path>
              </a:pathLst>
            </a:custGeom>
            <a:solidFill>
              <a:srgbClr val="C64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331;p48">
              <a:extLst>
                <a:ext uri="{FF2B5EF4-FFF2-40B4-BE49-F238E27FC236}">
                  <a16:creationId xmlns:a16="http://schemas.microsoft.com/office/drawing/2014/main" id="{8886977C-F9DE-A22F-97D9-B3F51DF18EB0}"/>
                </a:ext>
              </a:extLst>
            </p:cNvPr>
            <p:cNvSpPr/>
            <p:nvPr/>
          </p:nvSpPr>
          <p:spPr>
            <a:xfrm>
              <a:off x="1908722" y="1949873"/>
              <a:ext cx="30368" cy="24394"/>
            </a:xfrm>
            <a:custGeom>
              <a:avLst/>
              <a:gdLst/>
              <a:ahLst/>
              <a:cxnLst/>
              <a:rect l="l" t="t" r="r" b="b"/>
              <a:pathLst>
                <a:path w="183" h="147" extrusionOk="0">
                  <a:moveTo>
                    <a:pt x="49" y="1"/>
                  </a:moveTo>
                  <a:lnTo>
                    <a:pt x="1" y="36"/>
                  </a:lnTo>
                  <a:lnTo>
                    <a:pt x="49" y="146"/>
                  </a:lnTo>
                  <a:lnTo>
                    <a:pt x="182" y="73"/>
                  </a:lnTo>
                  <a:lnTo>
                    <a:pt x="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332;p48">
              <a:extLst>
                <a:ext uri="{FF2B5EF4-FFF2-40B4-BE49-F238E27FC236}">
                  <a16:creationId xmlns:a16="http://schemas.microsoft.com/office/drawing/2014/main" id="{BDC0B83E-C07F-508E-9337-11458E74A360}"/>
                </a:ext>
              </a:extLst>
            </p:cNvPr>
            <p:cNvSpPr/>
            <p:nvPr/>
          </p:nvSpPr>
          <p:spPr>
            <a:xfrm>
              <a:off x="1916854" y="1974101"/>
              <a:ext cx="166" cy="6140"/>
            </a:xfrm>
            <a:custGeom>
              <a:avLst/>
              <a:gdLst/>
              <a:ahLst/>
              <a:cxnLst/>
              <a:rect l="l" t="t" r="r" b="b"/>
              <a:pathLst>
                <a:path w="1" h="37" extrusionOk="0">
                  <a:moveTo>
                    <a:pt x="0" y="0"/>
                  </a:moveTo>
                  <a:lnTo>
                    <a:pt x="0" y="36"/>
                  </a:lnTo>
                  <a:lnTo>
                    <a:pt x="0" y="24"/>
                  </a:lnTo>
                  <a:close/>
                </a:path>
              </a:pathLst>
            </a:custGeom>
            <a:solidFill>
              <a:srgbClr val="923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333;p48">
              <a:extLst>
                <a:ext uri="{FF2B5EF4-FFF2-40B4-BE49-F238E27FC236}">
                  <a16:creationId xmlns:a16="http://schemas.microsoft.com/office/drawing/2014/main" id="{AC3326BE-FCCC-72A4-724C-FA5B5F643741}"/>
                </a:ext>
              </a:extLst>
            </p:cNvPr>
            <p:cNvSpPr/>
            <p:nvPr/>
          </p:nvSpPr>
          <p:spPr>
            <a:xfrm>
              <a:off x="1797871" y="1961987"/>
              <a:ext cx="20411" cy="18254"/>
            </a:xfrm>
            <a:custGeom>
              <a:avLst/>
              <a:gdLst/>
              <a:ahLst/>
              <a:cxnLst/>
              <a:rect l="l" t="t" r="r" b="b"/>
              <a:pathLst>
                <a:path w="123" h="110" extrusionOk="0">
                  <a:moveTo>
                    <a:pt x="1" y="0"/>
                  </a:moveTo>
                  <a:lnTo>
                    <a:pt x="1" y="36"/>
                  </a:lnTo>
                  <a:lnTo>
                    <a:pt x="122" y="109"/>
                  </a:lnTo>
                  <a:lnTo>
                    <a:pt x="122" y="73"/>
                  </a:lnTo>
                  <a:lnTo>
                    <a:pt x="1" y="0"/>
                  </a:lnTo>
                  <a:close/>
                </a:path>
              </a:pathLst>
            </a:custGeom>
            <a:solidFill>
              <a:srgbClr val="895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334;p48">
              <a:extLst>
                <a:ext uri="{FF2B5EF4-FFF2-40B4-BE49-F238E27FC236}">
                  <a16:creationId xmlns:a16="http://schemas.microsoft.com/office/drawing/2014/main" id="{FCE7A5FE-D0D2-186D-919E-1DCDAC0FECBC}"/>
                </a:ext>
              </a:extLst>
            </p:cNvPr>
            <p:cNvSpPr/>
            <p:nvPr/>
          </p:nvSpPr>
          <p:spPr>
            <a:xfrm>
              <a:off x="1797871" y="1949873"/>
              <a:ext cx="40491" cy="24394"/>
            </a:xfrm>
            <a:custGeom>
              <a:avLst/>
              <a:gdLst/>
              <a:ahLst/>
              <a:cxnLst/>
              <a:rect l="l" t="t" r="r" b="b"/>
              <a:pathLst>
                <a:path w="244" h="147" extrusionOk="0">
                  <a:moveTo>
                    <a:pt x="122" y="1"/>
                  </a:moveTo>
                  <a:lnTo>
                    <a:pt x="1" y="73"/>
                  </a:lnTo>
                  <a:lnTo>
                    <a:pt x="122" y="146"/>
                  </a:lnTo>
                  <a:lnTo>
                    <a:pt x="244" y="73"/>
                  </a:lnTo>
                  <a:lnTo>
                    <a:pt x="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335;p48">
              <a:extLst>
                <a:ext uri="{FF2B5EF4-FFF2-40B4-BE49-F238E27FC236}">
                  <a16:creationId xmlns:a16="http://schemas.microsoft.com/office/drawing/2014/main" id="{8D7D2E98-0418-3597-D635-6B0EB37F3780}"/>
                </a:ext>
              </a:extLst>
            </p:cNvPr>
            <p:cNvSpPr/>
            <p:nvPr/>
          </p:nvSpPr>
          <p:spPr>
            <a:xfrm>
              <a:off x="1818117" y="1961987"/>
              <a:ext cx="20245" cy="18254"/>
            </a:xfrm>
            <a:custGeom>
              <a:avLst/>
              <a:gdLst/>
              <a:ahLst/>
              <a:cxnLst/>
              <a:rect l="l" t="t" r="r" b="b"/>
              <a:pathLst>
                <a:path w="122" h="110" extrusionOk="0">
                  <a:moveTo>
                    <a:pt x="122" y="0"/>
                  </a:moveTo>
                  <a:lnTo>
                    <a:pt x="0" y="73"/>
                  </a:lnTo>
                  <a:lnTo>
                    <a:pt x="0" y="109"/>
                  </a:lnTo>
                  <a:lnTo>
                    <a:pt x="122" y="36"/>
                  </a:lnTo>
                  <a:lnTo>
                    <a:pt x="122" y="0"/>
                  </a:lnTo>
                  <a:close/>
                </a:path>
              </a:pathLst>
            </a:custGeom>
            <a:solidFill>
              <a:srgbClr val="BA76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336;p48">
              <a:extLst>
                <a:ext uri="{FF2B5EF4-FFF2-40B4-BE49-F238E27FC236}">
                  <a16:creationId xmlns:a16="http://schemas.microsoft.com/office/drawing/2014/main" id="{3F0139D0-686F-5FE2-960E-A19595F35A3E}"/>
                </a:ext>
              </a:extLst>
            </p:cNvPr>
            <p:cNvSpPr/>
            <p:nvPr/>
          </p:nvSpPr>
          <p:spPr>
            <a:xfrm>
              <a:off x="1916854" y="1974101"/>
              <a:ext cx="166" cy="6140"/>
            </a:xfrm>
            <a:custGeom>
              <a:avLst/>
              <a:gdLst/>
              <a:ahLst/>
              <a:cxnLst/>
              <a:rect l="l" t="t" r="r" b="b"/>
              <a:pathLst>
                <a:path w="1" h="37" extrusionOk="0">
                  <a:moveTo>
                    <a:pt x="0" y="0"/>
                  </a:moveTo>
                  <a:lnTo>
                    <a:pt x="0" y="36"/>
                  </a:lnTo>
                  <a:lnTo>
                    <a:pt x="0" y="36"/>
                  </a:lnTo>
                  <a:close/>
                </a:path>
              </a:pathLst>
            </a:custGeom>
            <a:solidFill>
              <a:srgbClr val="C64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337;p48">
              <a:extLst>
                <a:ext uri="{FF2B5EF4-FFF2-40B4-BE49-F238E27FC236}">
                  <a16:creationId xmlns:a16="http://schemas.microsoft.com/office/drawing/2014/main" id="{4E5ADD10-48A9-7E4C-A647-5A7C4F41C107}"/>
                </a:ext>
              </a:extLst>
            </p:cNvPr>
            <p:cNvSpPr/>
            <p:nvPr/>
          </p:nvSpPr>
          <p:spPr>
            <a:xfrm>
              <a:off x="1916854" y="1974101"/>
              <a:ext cx="4149" cy="8131"/>
            </a:xfrm>
            <a:custGeom>
              <a:avLst/>
              <a:gdLst/>
              <a:ahLst/>
              <a:cxnLst/>
              <a:rect l="l" t="t" r="r" b="b"/>
              <a:pathLst>
                <a:path w="25" h="49" extrusionOk="0">
                  <a:moveTo>
                    <a:pt x="0" y="0"/>
                  </a:moveTo>
                  <a:lnTo>
                    <a:pt x="0" y="36"/>
                  </a:lnTo>
                  <a:lnTo>
                    <a:pt x="25" y="49"/>
                  </a:lnTo>
                  <a:lnTo>
                    <a:pt x="25" y="12"/>
                  </a:lnTo>
                  <a:lnTo>
                    <a:pt x="0" y="0"/>
                  </a:lnTo>
                  <a:close/>
                </a:path>
              </a:pathLst>
            </a:custGeom>
            <a:solidFill>
              <a:srgbClr val="C3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338;p48">
              <a:extLst>
                <a:ext uri="{FF2B5EF4-FFF2-40B4-BE49-F238E27FC236}">
                  <a16:creationId xmlns:a16="http://schemas.microsoft.com/office/drawing/2014/main" id="{E58E1131-BDEE-F6A5-FB3A-67B7554FBC9A}"/>
                </a:ext>
              </a:extLst>
            </p:cNvPr>
            <p:cNvSpPr/>
            <p:nvPr/>
          </p:nvSpPr>
          <p:spPr>
            <a:xfrm>
              <a:off x="1916854" y="1974101"/>
              <a:ext cx="4149" cy="4149"/>
            </a:xfrm>
            <a:custGeom>
              <a:avLst/>
              <a:gdLst/>
              <a:ahLst/>
              <a:cxnLst/>
              <a:rect l="l" t="t" r="r" b="b"/>
              <a:pathLst>
                <a:path w="25" h="25" extrusionOk="0">
                  <a:moveTo>
                    <a:pt x="0" y="0"/>
                  </a:moveTo>
                  <a:lnTo>
                    <a:pt x="12" y="24"/>
                  </a:lnTo>
                  <a:lnTo>
                    <a:pt x="25" y="12"/>
                  </a:lnTo>
                  <a:lnTo>
                    <a:pt x="0" y="0"/>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339;p48">
              <a:extLst>
                <a:ext uri="{FF2B5EF4-FFF2-40B4-BE49-F238E27FC236}">
                  <a16:creationId xmlns:a16="http://schemas.microsoft.com/office/drawing/2014/main" id="{D89744AD-2151-0C5A-7049-9D546337EFF9}"/>
                </a:ext>
              </a:extLst>
            </p:cNvPr>
            <p:cNvSpPr/>
            <p:nvPr/>
          </p:nvSpPr>
          <p:spPr>
            <a:xfrm>
              <a:off x="1916854" y="1974101"/>
              <a:ext cx="166" cy="6140"/>
            </a:xfrm>
            <a:custGeom>
              <a:avLst/>
              <a:gdLst/>
              <a:ahLst/>
              <a:cxnLst/>
              <a:rect l="l" t="t" r="r" b="b"/>
              <a:pathLst>
                <a:path w="1" h="37" extrusionOk="0">
                  <a:moveTo>
                    <a:pt x="0" y="0"/>
                  </a:moveTo>
                  <a:lnTo>
                    <a:pt x="0" y="36"/>
                  </a:lnTo>
                  <a:lnTo>
                    <a:pt x="0" y="24"/>
                  </a:lnTo>
                  <a:close/>
                </a:path>
              </a:pathLst>
            </a:custGeom>
            <a:solidFill>
              <a:srgbClr val="88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340;p48">
              <a:extLst>
                <a:ext uri="{FF2B5EF4-FFF2-40B4-BE49-F238E27FC236}">
                  <a16:creationId xmlns:a16="http://schemas.microsoft.com/office/drawing/2014/main" id="{55C1561E-C22F-34C7-8F9C-AA81B6759073}"/>
                </a:ext>
              </a:extLst>
            </p:cNvPr>
            <p:cNvSpPr/>
            <p:nvPr/>
          </p:nvSpPr>
          <p:spPr>
            <a:xfrm>
              <a:off x="1916854" y="1974101"/>
              <a:ext cx="166" cy="166"/>
            </a:xfrm>
            <a:custGeom>
              <a:avLst/>
              <a:gdLst/>
              <a:ahLst/>
              <a:cxnLst/>
              <a:rect l="l" t="t" r="r" b="b"/>
              <a:pathLst>
                <a:path w="1" h="1" extrusionOk="0">
                  <a:moveTo>
                    <a:pt x="0" y="0"/>
                  </a:moveTo>
                  <a:lnTo>
                    <a:pt x="0" y="0"/>
                  </a:lnTo>
                  <a:close/>
                </a:path>
              </a:pathLst>
            </a:custGeom>
            <a:solidFill>
              <a:srgbClr val="F3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341;p48">
              <a:extLst>
                <a:ext uri="{FF2B5EF4-FFF2-40B4-BE49-F238E27FC236}">
                  <a16:creationId xmlns:a16="http://schemas.microsoft.com/office/drawing/2014/main" id="{E77CCF4A-FABA-2A3C-296C-4549F5122F97}"/>
                </a:ext>
              </a:extLst>
            </p:cNvPr>
            <p:cNvSpPr/>
            <p:nvPr/>
          </p:nvSpPr>
          <p:spPr>
            <a:xfrm>
              <a:off x="1838196" y="1961987"/>
              <a:ext cx="22403" cy="18254"/>
            </a:xfrm>
            <a:custGeom>
              <a:avLst/>
              <a:gdLst/>
              <a:ahLst/>
              <a:cxnLst/>
              <a:rect l="l" t="t" r="r" b="b"/>
              <a:pathLst>
                <a:path w="135" h="110" extrusionOk="0">
                  <a:moveTo>
                    <a:pt x="1" y="0"/>
                  </a:moveTo>
                  <a:lnTo>
                    <a:pt x="1" y="36"/>
                  </a:lnTo>
                  <a:lnTo>
                    <a:pt x="135" y="109"/>
                  </a:lnTo>
                  <a:lnTo>
                    <a:pt x="135" y="85"/>
                  </a:lnTo>
                  <a:lnTo>
                    <a:pt x="1"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342;p48">
              <a:extLst>
                <a:ext uri="{FF2B5EF4-FFF2-40B4-BE49-F238E27FC236}">
                  <a16:creationId xmlns:a16="http://schemas.microsoft.com/office/drawing/2014/main" id="{C6106381-A3B5-59D1-42A0-1E61EB577A26}"/>
                </a:ext>
              </a:extLst>
            </p:cNvPr>
            <p:cNvSpPr/>
            <p:nvPr/>
          </p:nvSpPr>
          <p:spPr>
            <a:xfrm>
              <a:off x="1940915" y="1963813"/>
              <a:ext cx="20411" cy="18420"/>
            </a:xfrm>
            <a:custGeom>
              <a:avLst/>
              <a:gdLst/>
              <a:ahLst/>
              <a:cxnLst/>
              <a:rect l="l" t="t" r="r" b="b"/>
              <a:pathLst>
                <a:path w="123" h="111" extrusionOk="0">
                  <a:moveTo>
                    <a:pt x="1" y="1"/>
                  </a:moveTo>
                  <a:lnTo>
                    <a:pt x="1" y="38"/>
                  </a:lnTo>
                  <a:lnTo>
                    <a:pt x="122" y="111"/>
                  </a:lnTo>
                  <a:lnTo>
                    <a:pt x="122" y="74"/>
                  </a:lnTo>
                  <a:lnTo>
                    <a:pt x="1" y="1"/>
                  </a:lnTo>
                  <a:close/>
                </a:path>
              </a:pathLst>
            </a:custGeom>
            <a:solidFill>
              <a:srgbClr val="C3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343;p48">
              <a:extLst>
                <a:ext uri="{FF2B5EF4-FFF2-40B4-BE49-F238E27FC236}">
                  <a16:creationId xmlns:a16="http://schemas.microsoft.com/office/drawing/2014/main" id="{032979AB-D94A-B4D9-96A9-0D969017A037}"/>
                </a:ext>
              </a:extLst>
            </p:cNvPr>
            <p:cNvSpPr/>
            <p:nvPr/>
          </p:nvSpPr>
          <p:spPr>
            <a:xfrm>
              <a:off x="1920836" y="1963813"/>
              <a:ext cx="20245" cy="18420"/>
            </a:xfrm>
            <a:custGeom>
              <a:avLst/>
              <a:gdLst/>
              <a:ahLst/>
              <a:cxnLst/>
              <a:rect l="l" t="t" r="r" b="b"/>
              <a:pathLst>
                <a:path w="122" h="111" extrusionOk="0">
                  <a:moveTo>
                    <a:pt x="122" y="1"/>
                  </a:moveTo>
                  <a:lnTo>
                    <a:pt x="1" y="74"/>
                  </a:lnTo>
                  <a:lnTo>
                    <a:pt x="1" y="111"/>
                  </a:lnTo>
                  <a:lnTo>
                    <a:pt x="122" y="38"/>
                  </a:lnTo>
                  <a:lnTo>
                    <a:pt x="122"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344;p48">
              <a:extLst>
                <a:ext uri="{FF2B5EF4-FFF2-40B4-BE49-F238E27FC236}">
                  <a16:creationId xmlns:a16="http://schemas.microsoft.com/office/drawing/2014/main" id="{E4EF620B-F8F9-A07F-8BAE-57D7CC5CC308}"/>
                </a:ext>
              </a:extLst>
            </p:cNvPr>
            <p:cNvSpPr/>
            <p:nvPr/>
          </p:nvSpPr>
          <p:spPr>
            <a:xfrm>
              <a:off x="1773810" y="1963813"/>
              <a:ext cx="20245" cy="18420"/>
            </a:xfrm>
            <a:custGeom>
              <a:avLst/>
              <a:gdLst/>
              <a:ahLst/>
              <a:cxnLst/>
              <a:rect l="l" t="t" r="r" b="b"/>
              <a:pathLst>
                <a:path w="122" h="111" extrusionOk="0">
                  <a:moveTo>
                    <a:pt x="122" y="1"/>
                  </a:moveTo>
                  <a:lnTo>
                    <a:pt x="0" y="74"/>
                  </a:lnTo>
                  <a:lnTo>
                    <a:pt x="0" y="111"/>
                  </a:lnTo>
                  <a:lnTo>
                    <a:pt x="122" y="38"/>
                  </a:lnTo>
                  <a:lnTo>
                    <a:pt x="122"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345;p48">
              <a:extLst>
                <a:ext uri="{FF2B5EF4-FFF2-40B4-BE49-F238E27FC236}">
                  <a16:creationId xmlns:a16="http://schemas.microsoft.com/office/drawing/2014/main" id="{EAD6C41C-D154-0D55-8F48-617C914F4BE2}"/>
                </a:ext>
              </a:extLst>
            </p:cNvPr>
            <p:cNvSpPr/>
            <p:nvPr/>
          </p:nvSpPr>
          <p:spPr>
            <a:xfrm>
              <a:off x="1814134" y="1974101"/>
              <a:ext cx="4149" cy="8131"/>
            </a:xfrm>
            <a:custGeom>
              <a:avLst/>
              <a:gdLst/>
              <a:ahLst/>
              <a:cxnLst/>
              <a:rect l="l" t="t" r="r" b="b"/>
              <a:pathLst>
                <a:path w="25" h="49" extrusionOk="0">
                  <a:moveTo>
                    <a:pt x="24" y="0"/>
                  </a:moveTo>
                  <a:lnTo>
                    <a:pt x="0" y="12"/>
                  </a:lnTo>
                  <a:lnTo>
                    <a:pt x="0" y="49"/>
                  </a:lnTo>
                  <a:lnTo>
                    <a:pt x="24" y="36"/>
                  </a:lnTo>
                  <a:lnTo>
                    <a:pt x="24" y="0"/>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346;p48">
              <a:extLst>
                <a:ext uri="{FF2B5EF4-FFF2-40B4-BE49-F238E27FC236}">
                  <a16:creationId xmlns:a16="http://schemas.microsoft.com/office/drawing/2014/main" id="{F0E2642E-406A-BD00-2521-B91422A5AA37}"/>
                </a:ext>
              </a:extLst>
            </p:cNvPr>
            <p:cNvSpPr/>
            <p:nvPr/>
          </p:nvSpPr>
          <p:spPr>
            <a:xfrm>
              <a:off x="1793889" y="1963813"/>
              <a:ext cx="20245" cy="18420"/>
            </a:xfrm>
            <a:custGeom>
              <a:avLst/>
              <a:gdLst/>
              <a:ahLst/>
              <a:cxnLst/>
              <a:rect l="l" t="t" r="r" b="b"/>
              <a:pathLst>
                <a:path w="122" h="111" extrusionOk="0">
                  <a:moveTo>
                    <a:pt x="1" y="1"/>
                  </a:moveTo>
                  <a:lnTo>
                    <a:pt x="1" y="38"/>
                  </a:lnTo>
                  <a:lnTo>
                    <a:pt x="122" y="111"/>
                  </a:lnTo>
                  <a:lnTo>
                    <a:pt x="122" y="74"/>
                  </a:lnTo>
                  <a:lnTo>
                    <a:pt x="1"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347;p48">
              <a:extLst>
                <a:ext uri="{FF2B5EF4-FFF2-40B4-BE49-F238E27FC236}">
                  <a16:creationId xmlns:a16="http://schemas.microsoft.com/office/drawing/2014/main" id="{781E3615-0EC7-8CD2-6828-D913E6BA42E6}"/>
                </a:ext>
              </a:extLst>
            </p:cNvPr>
            <p:cNvSpPr/>
            <p:nvPr/>
          </p:nvSpPr>
          <p:spPr>
            <a:xfrm>
              <a:off x="1916854" y="1974101"/>
              <a:ext cx="2157" cy="10123"/>
            </a:xfrm>
            <a:custGeom>
              <a:avLst/>
              <a:gdLst/>
              <a:ahLst/>
              <a:cxnLst/>
              <a:rect l="l" t="t" r="r" b="b"/>
              <a:pathLst>
                <a:path w="13" h="61" extrusionOk="0">
                  <a:moveTo>
                    <a:pt x="0" y="0"/>
                  </a:moveTo>
                  <a:lnTo>
                    <a:pt x="0" y="36"/>
                  </a:lnTo>
                  <a:lnTo>
                    <a:pt x="12" y="60"/>
                  </a:lnTo>
                  <a:lnTo>
                    <a:pt x="12" y="24"/>
                  </a:lnTo>
                  <a:lnTo>
                    <a:pt x="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348;p48">
              <a:extLst>
                <a:ext uri="{FF2B5EF4-FFF2-40B4-BE49-F238E27FC236}">
                  <a16:creationId xmlns:a16="http://schemas.microsoft.com/office/drawing/2014/main" id="{0000A4F0-1DDD-FE4E-620A-D3AB43E8A141}"/>
                </a:ext>
              </a:extLst>
            </p:cNvPr>
            <p:cNvSpPr/>
            <p:nvPr/>
          </p:nvSpPr>
          <p:spPr>
            <a:xfrm>
              <a:off x="1918845" y="1975927"/>
              <a:ext cx="2157" cy="8297"/>
            </a:xfrm>
            <a:custGeom>
              <a:avLst/>
              <a:gdLst/>
              <a:ahLst/>
              <a:cxnLst/>
              <a:rect l="l" t="t" r="r" b="b"/>
              <a:pathLst>
                <a:path w="13" h="50" extrusionOk="0">
                  <a:moveTo>
                    <a:pt x="13" y="1"/>
                  </a:moveTo>
                  <a:lnTo>
                    <a:pt x="0" y="13"/>
                  </a:lnTo>
                  <a:lnTo>
                    <a:pt x="0" y="49"/>
                  </a:lnTo>
                  <a:lnTo>
                    <a:pt x="13" y="38"/>
                  </a:lnTo>
                  <a:lnTo>
                    <a:pt x="13"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349;p48">
              <a:extLst>
                <a:ext uri="{FF2B5EF4-FFF2-40B4-BE49-F238E27FC236}">
                  <a16:creationId xmlns:a16="http://schemas.microsoft.com/office/drawing/2014/main" id="{D1C862D3-2B4B-3BE9-F3D3-C3C56C237AE2}"/>
                </a:ext>
              </a:extLst>
            </p:cNvPr>
            <p:cNvSpPr/>
            <p:nvPr/>
          </p:nvSpPr>
          <p:spPr>
            <a:xfrm>
              <a:off x="1906731" y="1963813"/>
              <a:ext cx="8131" cy="22403"/>
            </a:xfrm>
            <a:custGeom>
              <a:avLst/>
              <a:gdLst/>
              <a:ahLst/>
              <a:cxnLst/>
              <a:rect l="l" t="t" r="r" b="b"/>
              <a:pathLst>
                <a:path w="49" h="135" extrusionOk="0">
                  <a:moveTo>
                    <a:pt x="0" y="1"/>
                  </a:moveTo>
                  <a:lnTo>
                    <a:pt x="0" y="38"/>
                  </a:lnTo>
                  <a:lnTo>
                    <a:pt x="49" y="135"/>
                  </a:lnTo>
                  <a:lnTo>
                    <a:pt x="49" y="98"/>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350;p48">
              <a:extLst>
                <a:ext uri="{FF2B5EF4-FFF2-40B4-BE49-F238E27FC236}">
                  <a16:creationId xmlns:a16="http://schemas.microsoft.com/office/drawing/2014/main" id="{BE3CCA1E-6221-B4F0-3E81-12B6368A4C49}"/>
                </a:ext>
              </a:extLst>
            </p:cNvPr>
            <p:cNvSpPr/>
            <p:nvPr/>
          </p:nvSpPr>
          <p:spPr>
            <a:xfrm>
              <a:off x="1884660" y="1965970"/>
              <a:ext cx="10123" cy="24394"/>
            </a:xfrm>
            <a:custGeom>
              <a:avLst/>
              <a:gdLst/>
              <a:ahLst/>
              <a:cxnLst/>
              <a:rect l="l" t="t" r="r" b="b"/>
              <a:pathLst>
                <a:path w="61" h="147" extrusionOk="0">
                  <a:moveTo>
                    <a:pt x="60" y="1"/>
                  </a:moveTo>
                  <a:lnTo>
                    <a:pt x="0" y="122"/>
                  </a:lnTo>
                  <a:lnTo>
                    <a:pt x="0" y="146"/>
                  </a:lnTo>
                  <a:lnTo>
                    <a:pt x="60" y="37"/>
                  </a:lnTo>
                  <a:lnTo>
                    <a:pt x="6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351;p48">
              <a:extLst>
                <a:ext uri="{FF2B5EF4-FFF2-40B4-BE49-F238E27FC236}">
                  <a16:creationId xmlns:a16="http://schemas.microsoft.com/office/drawing/2014/main" id="{0AC972F4-63CE-7A80-B6F0-54B71D049E4F}"/>
                </a:ext>
              </a:extLst>
            </p:cNvPr>
            <p:cNvSpPr/>
            <p:nvPr/>
          </p:nvSpPr>
          <p:spPr>
            <a:xfrm>
              <a:off x="1884660" y="1963813"/>
              <a:ext cx="30202" cy="22403"/>
            </a:xfrm>
            <a:custGeom>
              <a:avLst/>
              <a:gdLst/>
              <a:ahLst/>
              <a:cxnLst/>
              <a:rect l="l" t="t" r="r" b="b"/>
              <a:pathLst>
                <a:path w="182" h="135" extrusionOk="0">
                  <a:moveTo>
                    <a:pt x="133" y="1"/>
                  </a:moveTo>
                  <a:lnTo>
                    <a:pt x="60" y="14"/>
                  </a:lnTo>
                  <a:lnTo>
                    <a:pt x="0" y="135"/>
                  </a:lnTo>
                  <a:lnTo>
                    <a:pt x="0" y="135"/>
                  </a:lnTo>
                  <a:lnTo>
                    <a:pt x="182" y="98"/>
                  </a:lnTo>
                  <a:lnTo>
                    <a:pt x="1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352;p48">
              <a:extLst>
                <a:ext uri="{FF2B5EF4-FFF2-40B4-BE49-F238E27FC236}">
                  <a16:creationId xmlns:a16="http://schemas.microsoft.com/office/drawing/2014/main" id="{B10C3C40-B66E-E7BF-DB70-2884B8694D88}"/>
                </a:ext>
              </a:extLst>
            </p:cNvPr>
            <p:cNvSpPr/>
            <p:nvPr/>
          </p:nvSpPr>
          <p:spPr>
            <a:xfrm>
              <a:off x="1884660" y="1980075"/>
              <a:ext cx="30202" cy="10289"/>
            </a:xfrm>
            <a:custGeom>
              <a:avLst/>
              <a:gdLst/>
              <a:ahLst/>
              <a:cxnLst/>
              <a:rect l="l" t="t" r="r" b="b"/>
              <a:pathLst>
                <a:path w="182" h="62" extrusionOk="0">
                  <a:moveTo>
                    <a:pt x="182" y="0"/>
                  </a:moveTo>
                  <a:lnTo>
                    <a:pt x="0" y="37"/>
                  </a:lnTo>
                  <a:lnTo>
                    <a:pt x="0" y="61"/>
                  </a:lnTo>
                  <a:lnTo>
                    <a:pt x="182" y="37"/>
                  </a:lnTo>
                  <a:lnTo>
                    <a:pt x="182" y="0"/>
                  </a:lnTo>
                  <a:close/>
                </a:path>
              </a:pathLst>
            </a:custGeom>
            <a:solidFill>
              <a:srgbClr val="008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353;p48">
              <a:extLst>
                <a:ext uri="{FF2B5EF4-FFF2-40B4-BE49-F238E27FC236}">
                  <a16:creationId xmlns:a16="http://schemas.microsoft.com/office/drawing/2014/main" id="{8DD9BC67-D626-2E09-77E7-F0479CDE95E9}"/>
                </a:ext>
              </a:extLst>
            </p:cNvPr>
            <p:cNvSpPr/>
            <p:nvPr/>
          </p:nvSpPr>
          <p:spPr>
            <a:xfrm>
              <a:off x="1840353" y="1975927"/>
              <a:ext cx="20245" cy="16263"/>
            </a:xfrm>
            <a:custGeom>
              <a:avLst/>
              <a:gdLst/>
              <a:ahLst/>
              <a:cxnLst/>
              <a:rect l="l" t="t" r="r" b="b"/>
              <a:pathLst>
                <a:path w="122" h="98" extrusionOk="0">
                  <a:moveTo>
                    <a:pt x="122" y="1"/>
                  </a:moveTo>
                  <a:lnTo>
                    <a:pt x="0" y="62"/>
                  </a:lnTo>
                  <a:lnTo>
                    <a:pt x="0" y="98"/>
                  </a:lnTo>
                  <a:lnTo>
                    <a:pt x="122" y="25"/>
                  </a:lnTo>
                  <a:lnTo>
                    <a:pt x="122" y="1"/>
                  </a:lnTo>
                  <a:close/>
                </a:path>
              </a:pathLst>
            </a:custGeom>
            <a:solidFill>
              <a:srgbClr val="C37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354;p48">
              <a:extLst>
                <a:ext uri="{FF2B5EF4-FFF2-40B4-BE49-F238E27FC236}">
                  <a16:creationId xmlns:a16="http://schemas.microsoft.com/office/drawing/2014/main" id="{0E11B2F0-DF6D-7144-4339-7D759DA50E12}"/>
                </a:ext>
              </a:extLst>
            </p:cNvPr>
            <p:cNvSpPr/>
            <p:nvPr/>
          </p:nvSpPr>
          <p:spPr>
            <a:xfrm>
              <a:off x="1850310" y="1971944"/>
              <a:ext cx="22403" cy="18420"/>
            </a:xfrm>
            <a:custGeom>
              <a:avLst/>
              <a:gdLst/>
              <a:ahLst/>
              <a:cxnLst/>
              <a:rect l="l" t="t" r="r" b="b"/>
              <a:pathLst>
                <a:path w="135" h="111" extrusionOk="0">
                  <a:moveTo>
                    <a:pt x="134" y="1"/>
                  </a:moveTo>
                  <a:lnTo>
                    <a:pt x="0" y="86"/>
                  </a:lnTo>
                  <a:lnTo>
                    <a:pt x="0" y="110"/>
                  </a:lnTo>
                  <a:lnTo>
                    <a:pt x="134" y="37"/>
                  </a:lnTo>
                  <a:lnTo>
                    <a:pt x="134"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355;p48">
              <a:extLst>
                <a:ext uri="{FF2B5EF4-FFF2-40B4-BE49-F238E27FC236}">
                  <a16:creationId xmlns:a16="http://schemas.microsoft.com/office/drawing/2014/main" id="{A3D804A4-5D0B-7CB7-06DB-FE7B1DBA411E}"/>
                </a:ext>
              </a:extLst>
            </p:cNvPr>
            <p:cNvSpPr/>
            <p:nvPr/>
          </p:nvSpPr>
          <p:spPr>
            <a:xfrm>
              <a:off x="1884660" y="1986049"/>
              <a:ext cx="166" cy="6140"/>
            </a:xfrm>
            <a:custGeom>
              <a:avLst/>
              <a:gdLst/>
              <a:ahLst/>
              <a:cxnLst/>
              <a:rect l="l" t="t" r="r" b="b"/>
              <a:pathLst>
                <a:path w="1" h="37" extrusionOk="0">
                  <a:moveTo>
                    <a:pt x="0" y="1"/>
                  </a:moveTo>
                  <a:lnTo>
                    <a:pt x="0" y="25"/>
                  </a:lnTo>
                  <a:lnTo>
                    <a:pt x="0" y="37"/>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356;p48">
              <a:extLst>
                <a:ext uri="{FF2B5EF4-FFF2-40B4-BE49-F238E27FC236}">
                  <a16:creationId xmlns:a16="http://schemas.microsoft.com/office/drawing/2014/main" id="{AD4E6C53-4069-4AA8-0208-F180D853DAB4}"/>
                </a:ext>
              </a:extLst>
            </p:cNvPr>
            <p:cNvSpPr/>
            <p:nvPr/>
          </p:nvSpPr>
          <p:spPr>
            <a:xfrm>
              <a:off x="1818117" y="1974101"/>
              <a:ext cx="22403" cy="18088"/>
            </a:xfrm>
            <a:custGeom>
              <a:avLst/>
              <a:gdLst/>
              <a:ahLst/>
              <a:cxnLst/>
              <a:rect l="l" t="t" r="r" b="b"/>
              <a:pathLst>
                <a:path w="135" h="109" extrusionOk="0">
                  <a:moveTo>
                    <a:pt x="0" y="0"/>
                  </a:moveTo>
                  <a:lnTo>
                    <a:pt x="0" y="36"/>
                  </a:lnTo>
                  <a:lnTo>
                    <a:pt x="134" y="109"/>
                  </a:lnTo>
                  <a:lnTo>
                    <a:pt x="134" y="73"/>
                  </a:lnTo>
                  <a:lnTo>
                    <a:pt x="0" y="0"/>
                  </a:lnTo>
                  <a:close/>
                </a:path>
              </a:pathLst>
            </a:custGeom>
            <a:solidFill>
              <a:srgbClr val="915C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357;p48">
              <a:extLst>
                <a:ext uri="{FF2B5EF4-FFF2-40B4-BE49-F238E27FC236}">
                  <a16:creationId xmlns:a16="http://schemas.microsoft.com/office/drawing/2014/main" id="{D96E3C86-E679-1223-E16C-548D078F445F}"/>
                </a:ext>
              </a:extLst>
            </p:cNvPr>
            <p:cNvSpPr/>
            <p:nvPr/>
          </p:nvSpPr>
          <p:spPr>
            <a:xfrm>
              <a:off x="1818117" y="1961987"/>
              <a:ext cx="42482" cy="24228"/>
            </a:xfrm>
            <a:custGeom>
              <a:avLst/>
              <a:gdLst/>
              <a:ahLst/>
              <a:cxnLst/>
              <a:rect l="l" t="t" r="r" b="b"/>
              <a:pathLst>
                <a:path w="256" h="146" extrusionOk="0">
                  <a:moveTo>
                    <a:pt x="122" y="0"/>
                  </a:moveTo>
                  <a:lnTo>
                    <a:pt x="0" y="73"/>
                  </a:lnTo>
                  <a:lnTo>
                    <a:pt x="134" y="146"/>
                  </a:lnTo>
                  <a:lnTo>
                    <a:pt x="256" y="85"/>
                  </a:lnTo>
                  <a:lnTo>
                    <a:pt x="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358;p48">
              <a:extLst>
                <a:ext uri="{FF2B5EF4-FFF2-40B4-BE49-F238E27FC236}">
                  <a16:creationId xmlns:a16="http://schemas.microsoft.com/office/drawing/2014/main" id="{E442F2E7-A9D5-6374-87F2-835905090FC3}"/>
                </a:ext>
              </a:extLst>
            </p:cNvPr>
            <p:cNvSpPr/>
            <p:nvPr/>
          </p:nvSpPr>
          <p:spPr>
            <a:xfrm>
              <a:off x="1846327" y="1986049"/>
              <a:ext cx="4149" cy="8297"/>
            </a:xfrm>
            <a:custGeom>
              <a:avLst/>
              <a:gdLst/>
              <a:ahLst/>
              <a:cxnLst/>
              <a:rect l="l" t="t" r="r" b="b"/>
              <a:pathLst>
                <a:path w="25" h="50" extrusionOk="0">
                  <a:moveTo>
                    <a:pt x="24" y="1"/>
                  </a:moveTo>
                  <a:lnTo>
                    <a:pt x="0" y="13"/>
                  </a:lnTo>
                  <a:lnTo>
                    <a:pt x="0" y="50"/>
                  </a:lnTo>
                  <a:lnTo>
                    <a:pt x="24" y="25"/>
                  </a:lnTo>
                  <a:lnTo>
                    <a:pt x="24"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59;p48">
              <a:extLst>
                <a:ext uri="{FF2B5EF4-FFF2-40B4-BE49-F238E27FC236}">
                  <a16:creationId xmlns:a16="http://schemas.microsoft.com/office/drawing/2014/main" id="{9F7835F9-C249-1B86-3C85-D2B27566AFA3}"/>
                </a:ext>
              </a:extLst>
            </p:cNvPr>
            <p:cNvSpPr/>
            <p:nvPr/>
          </p:nvSpPr>
          <p:spPr>
            <a:xfrm>
              <a:off x="1920836" y="1963813"/>
              <a:ext cx="40491" cy="24394"/>
            </a:xfrm>
            <a:custGeom>
              <a:avLst/>
              <a:gdLst/>
              <a:ahLst/>
              <a:cxnLst/>
              <a:rect l="l" t="t" r="r" b="b"/>
              <a:pathLst>
                <a:path w="244" h="147" extrusionOk="0">
                  <a:moveTo>
                    <a:pt x="122" y="1"/>
                  </a:moveTo>
                  <a:lnTo>
                    <a:pt x="1" y="74"/>
                  </a:lnTo>
                  <a:lnTo>
                    <a:pt x="122" y="147"/>
                  </a:lnTo>
                  <a:lnTo>
                    <a:pt x="243" y="74"/>
                  </a:ln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60;p48">
              <a:extLst>
                <a:ext uri="{FF2B5EF4-FFF2-40B4-BE49-F238E27FC236}">
                  <a16:creationId xmlns:a16="http://schemas.microsoft.com/office/drawing/2014/main" id="{6F07C218-10B5-B3C3-B281-8A070750F45B}"/>
                </a:ext>
              </a:extLst>
            </p:cNvPr>
            <p:cNvSpPr/>
            <p:nvPr/>
          </p:nvSpPr>
          <p:spPr>
            <a:xfrm>
              <a:off x="1920836" y="1975927"/>
              <a:ext cx="20245" cy="18420"/>
            </a:xfrm>
            <a:custGeom>
              <a:avLst/>
              <a:gdLst/>
              <a:ahLst/>
              <a:cxnLst/>
              <a:rect l="l" t="t" r="r" b="b"/>
              <a:pathLst>
                <a:path w="122" h="111" extrusionOk="0">
                  <a:moveTo>
                    <a:pt x="1" y="1"/>
                  </a:moveTo>
                  <a:lnTo>
                    <a:pt x="1" y="38"/>
                  </a:lnTo>
                  <a:lnTo>
                    <a:pt x="122" y="111"/>
                  </a:lnTo>
                  <a:lnTo>
                    <a:pt x="122" y="74"/>
                  </a:lnTo>
                  <a:lnTo>
                    <a:pt x="1" y="1"/>
                  </a:lnTo>
                  <a:close/>
                </a:path>
              </a:pathLst>
            </a:custGeom>
            <a:solidFill>
              <a:srgbClr val="9422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61;p48">
              <a:extLst>
                <a:ext uri="{FF2B5EF4-FFF2-40B4-BE49-F238E27FC236}">
                  <a16:creationId xmlns:a16="http://schemas.microsoft.com/office/drawing/2014/main" id="{A6653A1E-A832-FF98-91E4-63F30A042F35}"/>
                </a:ext>
              </a:extLst>
            </p:cNvPr>
            <p:cNvSpPr/>
            <p:nvPr/>
          </p:nvSpPr>
          <p:spPr>
            <a:xfrm>
              <a:off x="1940915" y="1975927"/>
              <a:ext cx="20411" cy="18420"/>
            </a:xfrm>
            <a:custGeom>
              <a:avLst/>
              <a:gdLst/>
              <a:ahLst/>
              <a:cxnLst/>
              <a:rect l="l" t="t" r="r" b="b"/>
              <a:pathLst>
                <a:path w="123" h="111" extrusionOk="0">
                  <a:moveTo>
                    <a:pt x="122" y="1"/>
                  </a:moveTo>
                  <a:lnTo>
                    <a:pt x="1" y="74"/>
                  </a:lnTo>
                  <a:lnTo>
                    <a:pt x="1" y="111"/>
                  </a:lnTo>
                  <a:lnTo>
                    <a:pt x="122" y="38"/>
                  </a:lnTo>
                  <a:lnTo>
                    <a:pt x="122" y="1"/>
                  </a:lnTo>
                  <a:close/>
                </a:path>
              </a:pathLst>
            </a:custGeom>
            <a:solidFill>
              <a:srgbClr val="C83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62;p48">
              <a:extLst>
                <a:ext uri="{FF2B5EF4-FFF2-40B4-BE49-F238E27FC236}">
                  <a16:creationId xmlns:a16="http://schemas.microsoft.com/office/drawing/2014/main" id="{76584516-75BC-3ABC-3E2F-25A4610084FD}"/>
                </a:ext>
              </a:extLst>
            </p:cNvPr>
            <p:cNvSpPr/>
            <p:nvPr/>
          </p:nvSpPr>
          <p:spPr>
            <a:xfrm>
              <a:off x="1884660" y="1986049"/>
              <a:ext cx="1991" cy="8297"/>
            </a:xfrm>
            <a:custGeom>
              <a:avLst/>
              <a:gdLst/>
              <a:ahLst/>
              <a:cxnLst/>
              <a:rect l="l" t="t" r="r" b="b"/>
              <a:pathLst>
                <a:path w="12" h="50" extrusionOk="0">
                  <a:moveTo>
                    <a:pt x="0" y="1"/>
                  </a:moveTo>
                  <a:lnTo>
                    <a:pt x="0" y="37"/>
                  </a:lnTo>
                  <a:lnTo>
                    <a:pt x="12" y="50"/>
                  </a:lnTo>
                  <a:lnTo>
                    <a:pt x="12" y="13"/>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63;p48">
              <a:extLst>
                <a:ext uri="{FF2B5EF4-FFF2-40B4-BE49-F238E27FC236}">
                  <a16:creationId xmlns:a16="http://schemas.microsoft.com/office/drawing/2014/main" id="{8DED2A74-AAFB-6FBE-13CB-34A714FA67BE}"/>
                </a:ext>
              </a:extLst>
            </p:cNvPr>
            <p:cNvSpPr/>
            <p:nvPr/>
          </p:nvSpPr>
          <p:spPr>
            <a:xfrm>
              <a:off x="1886486" y="1984058"/>
              <a:ext cx="30534" cy="10289"/>
            </a:xfrm>
            <a:custGeom>
              <a:avLst/>
              <a:gdLst/>
              <a:ahLst/>
              <a:cxnLst/>
              <a:rect l="l" t="t" r="r" b="b"/>
              <a:pathLst>
                <a:path w="184" h="62" extrusionOk="0">
                  <a:moveTo>
                    <a:pt x="183" y="0"/>
                  </a:moveTo>
                  <a:lnTo>
                    <a:pt x="1" y="25"/>
                  </a:lnTo>
                  <a:lnTo>
                    <a:pt x="1" y="62"/>
                  </a:lnTo>
                  <a:lnTo>
                    <a:pt x="171" y="25"/>
                  </a:lnTo>
                  <a:lnTo>
                    <a:pt x="183"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64;p48">
              <a:extLst>
                <a:ext uri="{FF2B5EF4-FFF2-40B4-BE49-F238E27FC236}">
                  <a16:creationId xmlns:a16="http://schemas.microsoft.com/office/drawing/2014/main" id="{F7ADCA7C-01C4-BAF9-9844-78A79B896CE6}"/>
                </a:ext>
              </a:extLst>
            </p:cNvPr>
            <p:cNvSpPr/>
            <p:nvPr/>
          </p:nvSpPr>
          <p:spPr>
            <a:xfrm>
              <a:off x="1846327" y="1986049"/>
              <a:ext cx="4149" cy="2157"/>
            </a:xfrm>
            <a:custGeom>
              <a:avLst/>
              <a:gdLst/>
              <a:ahLst/>
              <a:cxnLst/>
              <a:rect l="l" t="t" r="r" b="b"/>
              <a:pathLst>
                <a:path w="25" h="13" extrusionOk="0">
                  <a:moveTo>
                    <a:pt x="24" y="1"/>
                  </a:moveTo>
                  <a:lnTo>
                    <a:pt x="0" y="13"/>
                  </a:lnTo>
                  <a:lnTo>
                    <a:pt x="13" y="13"/>
                  </a:lnTo>
                  <a:lnTo>
                    <a:pt x="24" y="1"/>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65;p48">
              <a:extLst>
                <a:ext uri="{FF2B5EF4-FFF2-40B4-BE49-F238E27FC236}">
                  <a16:creationId xmlns:a16="http://schemas.microsoft.com/office/drawing/2014/main" id="{BD8B591A-F168-E6BB-9D64-8114A11109C3}"/>
                </a:ext>
              </a:extLst>
            </p:cNvPr>
            <p:cNvSpPr/>
            <p:nvPr/>
          </p:nvSpPr>
          <p:spPr>
            <a:xfrm>
              <a:off x="1848319" y="1986049"/>
              <a:ext cx="2157" cy="8297"/>
            </a:xfrm>
            <a:custGeom>
              <a:avLst/>
              <a:gdLst/>
              <a:ahLst/>
              <a:cxnLst/>
              <a:rect l="l" t="t" r="r" b="b"/>
              <a:pathLst>
                <a:path w="13" h="50" extrusionOk="0">
                  <a:moveTo>
                    <a:pt x="12" y="1"/>
                  </a:moveTo>
                  <a:lnTo>
                    <a:pt x="1" y="13"/>
                  </a:lnTo>
                  <a:lnTo>
                    <a:pt x="1" y="50"/>
                  </a:lnTo>
                  <a:lnTo>
                    <a:pt x="12" y="37"/>
                  </a:lnTo>
                  <a:lnTo>
                    <a:pt x="12"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66;p48">
              <a:extLst>
                <a:ext uri="{FF2B5EF4-FFF2-40B4-BE49-F238E27FC236}">
                  <a16:creationId xmlns:a16="http://schemas.microsoft.com/office/drawing/2014/main" id="{5BE613BD-CB6E-B485-EFB6-259AD0B450A1}"/>
                </a:ext>
              </a:extLst>
            </p:cNvPr>
            <p:cNvSpPr/>
            <p:nvPr/>
          </p:nvSpPr>
          <p:spPr>
            <a:xfrm>
              <a:off x="1846327" y="1988041"/>
              <a:ext cx="2157" cy="6306"/>
            </a:xfrm>
            <a:custGeom>
              <a:avLst/>
              <a:gdLst/>
              <a:ahLst/>
              <a:cxnLst/>
              <a:rect l="l" t="t" r="r" b="b"/>
              <a:pathLst>
                <a:path w="13" h="38" extrusionOk="0">
                  <a:moveTo>
                    <a:pt x="0" y="1"/>
                  </a:moveTo>
                  <a:lnTo>
                    <a:pt x="0" y="38"/>
                  </a:lnTo>
                  <a:lnTo>
                    <a:pt x="13" y="38"/>
                  </a:lnTo>
                  <a:lnTo>
                    <a:pt x="13"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67;p48">
              <a:extLst>
                <a:ext uri="{FF2B5EF4-FFF2-40B4-BE49-F238E27FC236}">
                  <a16:creationId xmlns:a16="http://schemas.microsoft.com/office/drawing/2014/main" id="{A0B30865-1398-3681-D15F-277C95A38DB0}"/>
                </a:ext>
              </a:extLst>
            </p:cNvPr>
            <p:cNvSpPr/>
            <p:nvPr/>
          </p:nvSpPr>
          <p:spPr>
            <a:xfrm>
              <a:off x="1793889" y="1975927"/>
              <a:ext cx="20245" cy="18420"/>
            </a:xfrm>
            <a:custGeom>
              <a:avLst/>
              <a:gdLst/>
              <a:ahLst/>
              <a:cxnLst/>
              <a:rect l="l" t="t" r="r" b="b"/>
              <a:pathLst>
                <a:path w="122" h="111" extrusionOk="0">
                  <a:moveTo>
                    <a:pt x="122" y="1"/>
                  </a:moveTo>
                  <a:lnTo>
                    <a:pt x="1" y="74"/>
                  </a:lnTo>
                  <a:lnTo>
                    <a:pt x="1" y="111"/>
                  </a:lnTo>
                  <a:lnTo>
                    <a:pt x="122" y="38"/>
                  </a:lnTo>
                  <a:lnTo>
                    <a:pt x="122" y="1"/>
                  </a:lnTo>
                  <a:close/>
                </a:path>
              </a:pathLst>
            </a:custGeom>
            <a:solidFill>
              <a:srgbClr val="B96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68;p48">
              <a:extLst>
                <a:ext uri="{FF2B5EF4-FFF2-40B4-BE49-F238E27FC236}">
                  <a16:creationId xmlns:a16="http://schemas.microsoft.com/office/drawing/2014/main" id="{1B478D75-9791-6C26-8B7B-4B3CCC93D0E0}"/>
                </a:ext>
              </a:extLst>
            </p:cNvPr>
            <p:cNvSpPr/>
            <p:nvPr/>
          </p:nvSpPr>
          <p:spPr>
            <a:xfrm>
              <a:off x="1773810" y="1963813"/>
              <a:ext cx="40325" cy="24394"/>
            </a:xfrm>
            <a:custGeom>
              <a:avLst/>
              <a:gdLst/>
              <a:ahLst/>
              <a:cxnLst/>
              <a:rect l="l" t="t" r="r" b="b"/>
              <a:pathLst>
                <a:path w="243" h="147" extrusionOk="0">
                  <a:moveTo>
                    <a:pt x="122" y="1"/>
                  </a:moveTo>
                  <a:lnTo>
                    <a:pt x="0" y="74"/>
                  </a:lnTo>
                  <a:lnTo>
                    <a:pt x="122" y="147"/>
                  </a:lnTo>
                  <a:lnTo>
                    <a:pt x="243" y="74"/>
                  </a:lnTo>
                  <a:lnTo>
                    <a:pt x="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69;p48">
              <a:extLst>
                <a:ext uri="{FF2B5EF4-FFF2-40B4-BE49-F238E27FC236}">
                  <a16:creationId xmlns:a16="http://schemas.microsoft.com/office/drawing/2014/main" id="{03C3D606-2C29-10F3-99F2-806DB98B67B5}"/>
                </a:ext>
              </a:extLst>
            </p:cNvPr>
            <p:cNvSpPr/>
            <p:nvPr/>
          </p:nvSpPr>
          <p:spPr>
            <a:xfrm>
              <a:off x="1773810" y="1975927"/>
              <a:ext cx="20245" cy="18420"/>
            </a:xfrm>
            <a:custGeom>
              <a:avLst/>
              <a:gdLst/>
              <a:ahLst/>
              <a:cxnLst/>
              <a:rect l="l" t="t" r="r" b="b"/>
              <a:pathLst>
                <a:path w="122" h="111" extrusionOk="0">
                  <a:moveTo>
                    <a:pt x="0" y="1"/>
                  </a:moveTo>
                  <a:lnTo>
                    <a:pt x="0" y="38"/>
                  </a:lnTo>
                  <a:lnTo>
                    <a:pt x="122" y="111"/>
                  </a:lnTo>
                  <a:lnTo>
                    <a:pt x="122" y="74"/>
                  </a:lnTo>
                  <a:lnTo>
                    <a:pt x="0" y="1"/>
                  </a:lnTo>
                  <a:close/>
                </a:path>
              </a:pathLst>
            </a:custGeom>
            <a:solidFill>
              <a:srgbClr val="894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70;p48">
              <a:extLst>
                <a:ext uri="{FF2B5EF4-FFF2-40B4-BE49-F238E27FC236}">
                  <a16:creationId xmlns:a16="http://schemas.microsoft.com/office/drawing/2014/main" id="{030259BA-873D-4943-A099-CD53EE07EB65}"/>
                </a:ext>
              </a:extLst>
            </p:cNvPr>
            <p:cNvSpPr/>
            <p:nvPr/>
          </p:nvSpPr>
          <p:spPr>
            <a:xfrm>
              <a:off x="1884660" y="1986049"/>
              <a:ext cx="166" cy="8297"/>
            </a:xfrm>
            <a:custGeom>
              <a:avLst/>
              <a:gdLst/>
              <a:ahLst/>
              <a:cxnLst/>
              <a:rect l="l" t="t" r="r" b="b"/>
              <a:pathLst>
                <a:path w="1" h="50" extrusionOk="0">
                  <a:moveTo>
                    <a:pt x="0" y="1"/>
                  </a:moveTo>
                  <a:lnTo>
                    <a:pt x="0" y="37"/>
                  </a:lnTo>
                  <a:lnTo>
                    <a:pt x="0" y="50"/>
                  </a:lnTo>
                  <a:lnTo>
                    <a:pt x="0" y="13"/>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71;p48">
              <a:extLst>
                <a:ext uri="{FF2B5EF4-FFF2-40B4-BE49-F238E27FC236}">
                  <a16:creationId xmlns:a16="http://schemas.microsoft.com/office/drawing/2014/main" id="{D52F40DF-0644-A497-77E5-FCF3DB646E62}"/>
                </a:ext>
              </a:extLst>
            </p:cNvPr>
            <p:cNvSpPr/>
            <p:nvPr/>
          </p:nvSpPr>
          <p:spPr>
            <a:xfrm>
              <a:off x="1884660" y="1986049"/>
              <a:ext cx="1991" cy="2157"/>
            </a:xfrm>
            <a:custGeom>
              <a:avLst/>
              <a:gdLst/>
              <a:ahLst/>
              <a:cxnLst/>
              <a:rect l="l" t="t" r="r" b="b"/>
              <a:pathLst>
                <a:path w="12" h="13" extrusionOk="0">
                  <a:moveTo>
                    <a:pt x="0" y="1"/>
                  </a:moveTo>
                  <a:lnTo>
                    <a:pt x="0" y="13"/>
                  </a:lnTo>
                  <a:lnTo>
                    <a:pt x="12" y="13"/>
                  </a:lnTo>
                  <a:lnTo>
                    <a:pt x="0" y="1"/>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72;p48">
              <a:extLst>
                <a:ext uri="{FF2B5EF4-FFF2-40B4-BE49-F238E27FC236}">
                  <a16:creationId xmlns:a16="http://schemas.microsoft.com/office/drawing/2014/main" id="{C3481DCD-9E35-7982-4A01-33422CEBD3E9}"/>
                </a:ext>
              </a:extLst>
            </p:cNvPr>
            <p:cNvSpPr/>
            <p:nvPr/>
          </p:nvSpPr>
          <p:spPr>
            <a:xfrm>
              <a:off x="1884660" y="1988041"/>
              <a:ext cx="1991" cy="6306"/>
            </a:xfrm>
            <a:custGeom>
              <a:avLst/>
              <a:gdLst/>
              <a:ahLst/>
              <a:cxnLst/>
              <a:rect l="l" t="t" r="r" b="b"/>
              <a:pathLst>
                <a:path w="12" h="38" extrusionOk="0">
                  <a:moveTo>
                    <a:pt x="0" y="1"/>
                  </a:moveTo>
                  <a:lnTo>
                    <a:pt x="0" y="38"/>
                  </a:lnTo>
                  <a:lnTo>
                    <a:pt x="12" y="38"/>
                  </a:lnTo>
                  <a:lnTo>
                    <a:pt x="12"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73;p48">
              <a:extLst>
                <a:ext uri="{FF2B5EF4-FFF2-40B4-BE49-F238E27FC236}">
                  <a16:creationId xmlns:a16="http://schemas.microsoft.com/office/drawing/2014/main" id="{68BBDC25-87B5-0500-B901-A7BDEED813D9}"/>
                </a:ext>
              </a:extLst>
            </p:cNvPr>
            <p:cNvSpPr/>
            <p:nvPr/>
          </p:nvSpPr>
          <p:spPr>
            <a:xfrm>
              <a:off x="1814134" y="1975927"/>
              <a:ext cx="22237" cy="18420"/>
            </a:xfrm>
            <a:custGeom>
              <a:avLst/>
              <a:gdLst/>
              <a:ahLst/>
              <a:cxnLst/>
              <a:rect l="l" t="t" r="r" b="b"/>
              <a:pathLst>
                <a:path w="134" h="111" extrusionOk="0">
                  <a:moveTo>
                    <a:pt x="0" y="1"/>
                  </a:moveTo>
                  <a:lnTo>
                    <a:pt x="0" y="38"/>
                  </a:lnTo>
                  <a:lnTo>
                    <a:pt x="134" y="111"/>
                  </a:lnTo>
                  <a:lnTo>
                    <a:pt x="134" y="74"/>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74;p48">
              <a:extLst>
                <a:ext uri="{FF2B5EF4-FFF2-40B4-BE49-F238E27FC236}">
                  <a16:creationId xmlns:a16="http://schemas.microsoft.com/office/drawing/2014/main" id="{3404920E-9C43-A221-C414-FA9E77A99682}"/>
                </a:ext>
              </a:extLst>
            </p:cNvPr>
            <p:cNvSpPr/>
            <p:nvPr/>
          </p:nvSpPr>
          <p:spPr>
            <a:xfrm>
              <a:off x="1965143" y="1978084"/>
              <a:ext cx="20245" cy="18254"/>
            </a:xfrm>
            <a:custGeom>
              <a:avLst/>
              <a:gdLst/>
              <a:ahLst/>
              <a:cxnLst/>
              <a:rect l="l" t="t" r="r" b="b"/>
              <a:pathLst>
                <a:path w="122" h="110" extrusionOk="0">
                  <a:moveTo>
                    <a:pt x="1" y="0"/>
                  </a:moveTo>
                  <a:lnTo>
                    <a:pt x="1" y="36"/>
                  </a:lnTo>
                  <a:lnTo>
                    <a:pt x="122" y="109"/>
                  </a:lnTo>
                  <a:lnTo>
                    <a:pt x="122" y="73"/>
                  </a:lnTo>
                  <a:lnTo>
                    <a:pt x="1" y="0"/>
                  </a:lnTo>
                  <a:close/>
                </a:path>
              </a:pathLst>
            </a:custGeom>
            <a:solidFill>
              <a:srgbClr val="C3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75;p48">
              <a:extLst>
                <a:ext uri="{FF2B5EF4-FFF2-40B4-BE49-F238E27FC236}">
                  <a16:creationId xmlns:a16="http://schemas.microsoft.com/office/drawing/2014/main" id="{8A6A16FF-13DD-4748-A976-D3495E5BD114}"/>
                </a:ext>
              </a:extLst>
            </p:cNvPr>
            <p:cNvSpPr/>
            <p:nvPr/>
          </p:nvSpPr>
          <p:spPr>
            <a:xfrm>
              <a:off x="1945064" y="1978084"/>
              <a:ext cx="20245" cy="18254"/>
            </a:xfrm>
            <a:custGeom>
              <a:avLst/>
              <a:gdLst/>
              <a:ahLst/>
              <a:cxnLst/>
              <a:rect l="l" t="t" r="r" b="b"/>
              <a:pathLst>
                <a:path w="122" h="110" extrusionOk="0">
                  <a:moveTo>
                    <a:pt x="122" y="0"/>
                  </a:moveTo>
                  <a:lnTo>
                    <a:pt x="0" y="73"/>
                  </a:lnTo>
                  <a:lnTo>
                    <a:pt x="0" y="109"/>
                  </a:lnTo>
                  <a:lnTo>
                    <a:pt x="122" y="36"/>
                  </a:lnTo>
                  <a:lnTo>
                    <a:pt x="122" y="0"/>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76;p48">
              <a:extLst>
                <a:ext uri="{FF2B5EF4-FFF2-40B4-BE49-F238E27FC236}">
                  <a16:creationId xmlns:a16="http://schemas.microsoft.com/office/drawing/2014/main" id="{D52169A8-CE6C-2641-5BB9-5CBD5B8AE905}"/>
                </a:ext>
              </a:extLst>
            </p:cNvPr>
            <p:cNvSpPr/>
            <p:nvPr/>
          </p:nvSpPr>
          <p:spPr>
            <a:xfrm>
              <a:off x="1940915" y="1988041"/>
              <a:ext cx="4315" cy="8297"/>
            </a:xfrm>
            <a:custGeom>
              <a:avLst/>
              <a:gdLst/>
              <a:ahLst/>
              <a:cxnLst/>
              <a:rect l="l" t="t" r="r" b="b"/>
              <a:pathLst>
                <a:path w="26" h="50" extrusionOk="0">
                  <a:moveTo>
                    <a:pt x="1" y="1"/>
                  </a:moveTo>
                  <a:lnTo>
                    <a:pt x="1" y="38"/>
                  </a:lnTo>
                  <a:lnTo>
                    <a:pt x="25" y="49"/>
                  </a:lnTo>
                  <a:lnTo>
                    <a:pt x="25" y="13"/>
                  </a:lnTo>
                  <a:lnTo>
                    <a:pt x="1" y="1"/>
                  </a:lnTo>
                  <a:close/>
                </a:path>
              </a:pathLst>
            </a:custGeom>
            <a:solidFill>
              <a:srgbClr val="C3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77;p48">
              <a:extLst>
                <a:ext uri="{FF2B5EF4-FFF2-40B4-BE49-F238E27FC236}">
                  <a16:creationId xmlns:a16="http://schemas.microsoft.com/office/drawing/2014/main" id="{FE3FAA25-A1F1-7C2F-B993-34D665A6BA38}"/>
                </a:ext>
              </a:extLst>
            </p:cNvPr>
            <p:cNvSpPr/>
            <p:nvPr/>
          </p:nvSpPr>
          <p:spPr>
            <a:xfrm>
              <a:off x="1749582" y="1978084"/>
              <a:ext cx="20411" cy="18254"/>
            </a:xfrm>
            <a:custGeom>
              <a:avLst/>
              <a:gdLst/>
              <a:ahLst/>
              <a:cxnLst/>
              <a:rect l="l" t="t" r="r" b="b"/>
              <a:pathLst>
                <a:path w="123" h="110" extrusionOk="0">
                  <a:moveTo>
                    <a:pt x="122" y="0"/>
                  </a:moveTo>
                  <a:lnTo>
                    <a:pt x="1" y="73"/>
                  </a:lnTo>
                  <a:lnTo>
                    <a:pt x="1" y="109"/>
                  </a:lnTo>
                  <a:lnTo>
                    <a:pt x="122" y="36"/>
                  </a:lnTo>
                  <a:lnTo>
                    <a:pt x="122" y="0"/>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78;p48">
              <a:extLst>
                <a:ext uri="{FF2B5EF4-FFF2-40B4-BE49-F238E27FC236}">
                  <a16:creationId xmlns:a16="http://schemas.microsoft.com/office/drawing/2014/main" id="{E1CF29FC-EA4C-8912-A46A-A9841AF1C63D}"/>
                </a:ext>
              </a:extLst>
            </p:cNvPr>
            <p:cNvSpPr/>
            <p:nvPr/>
          </p:nvSpPr>
          <p:spPr>
            <a:xfrm>
              <a:off x="1878520" y="1974101"/>
              <a:ext cx="8131" cy="22237"/>
            </a:xfrm>
            <a:custGeom>
              <a:avLst/>
              <a:gdLst/>
              <a:ahLst/>
              <a:cxnLst/>
              <a:rect l="l" t="t" r="r" b="b"/>
              <a:pathLst>
                <a:path w="49" h="134" extrusionOk="0">
                  <a:moveTo>
                    <a:pt x="49" y="0"/>
                  </a:moveTo>
                  <a:lnTo>
                    <a:pt x="0" y="97"/>
                  </a:lnTo>
                  <a:lnTo>
                    <a:pt x="0" y="133"/>
                  </a:lnTo>
                  <a:lnTo>
                    <a:pt x="49" y="36"/>
                  </a:lnTo>
                  <a:lnTo>
                    <a:pt x="49" y="0"/>
                  </a:lnTo>
                  <a:close/>
                </a:path>
              </a:pathLst>
            </a:custGeom>
            <a:solidFill>
              <a:srgbClr val="007B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79;p48">
              <a:extLst>
                <a:ext uri="{FF2B5EF4-FFF2-40B4-BE49-F238E27FC236}">
                  <a16:creationId xmlns:a16="http://schemas.microsoft.com/office/drawing/2014/main" id="{737EB06A-E176-4169-3C8B-FF117A3F002F}"/>
                </a:ext>
              </a:extLst>
            </p:cNvPr>
            <p:cNvSpPr/>
            <p:nvPr/>
          </p:nvSpPr>
          <p:spPr>
            <a:xfrm>
              <a:off x="1850310" y="1971944"/>
              <a:ext cx="36342" cy="18420"/>
            </a:xfrm>
            <a:custGeom>
              <a:avLst/>
              <a:gdLst/>
              <a:ahLst/>
              <a:cxnLst/>
              <a:rect l="l" t="t" r="r" b="b"/>
              <a:pathLst>
                <a:path w="219" h="111" extrusionOk="0">
                  <a:moveTo>
                    <a:pt x="134" y="1"/>
                  </a:moveTo>
                  <a:lnTo>
                    <a:pt x="0" y="86"/>
                  </a:lnTo>
                  <a:lnTo>
                    <a:pt x="170" y="110"/>
                  </a:lnTo>
                  <a:lnTo>
                    <a:pt x="219" y="13"/>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80;p48">
              <a:extLst>
                <a:ext uri="{FF2B5EF4-FFF2-40B4-BE49-F238E27FC236}">
                  <a16:creationId xmlns:a16="http://schemas.microsoft.com/office/drawing/2014/main" id="{3CB23341-8DD2-3D28-D649-E6501A53AF5C}"/>
                </a:ext>
              </a:extLst>
            </p:cNvPr>
            <p:cNvSpPr/>
            <p:nvPr/>
          </p:nvSpPr>
          <p:spPr>
            <a:xfrm>
              <a:off x="1850310" y="1986049"/>
              <a:ext cx="28377" cy="10289"/>
            </a:xfrm>
            <a:custGeom>
              <a:avLst/>
              <a:gdLst/>
              <a:ahLst/>
              <a:cxnLst/>
              <a:rect l="l" t="t" r="r" b="b"/>
              <a:pathLst>
                <a:path w="171" h="62" extrusionOk="0">
                  <a:moveTo>
                    <a:pt x="0" y="1"/>
                  </a:moveTo>
                  <a:lnTo>
                    <a:pt x="0" y="25"/>
                  </a:lnTo>
                  <a:lnTo>
                    <a:pt x="170" y="61"/>
                  </a:lnTo>
                  <a:lnTo>
                    <a:pt x="170" y="25"/>
                  </a:lnTo>
                  <a:lnTo>
                    <a:pt x="0" y="1"/>
                  </a:lnTo>
                  <a:close/>
                </a:path>
              </a:pathLst>
            </a:custGeom>
            <a:solidFill>
              <a:srgbClr val="007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81;p48">
              <a:extLst>
                <a:ext uri="{FF2B5EF4-FFF2-40B4-BE49-F238E27FC236}">
                  <a16:creationId xmlns:a16="http://schemas.microsoft.com/office/drawing/2014/main" id="{52BE252F-7CDE-69CD-E317-79D59DD9B874}"/>
                </a:ext>
              </a:extLst>
            </p:cNvPr>
            <p:cNvSpPr/>
            <p:nvPr/>
          </p:nvSpPr>
          <p:spPr>
            <a:xfrm>
              <a:off x="1769827" y="1978084"/>
              <a:ext cx="22403" cy="18254"/>
            </a:xfrm>
            <a:custGeom>
              <a:avLst/>
              <a:gdLst/>
              <a:ahLst/>
              <a:cxnLst/>
              <a:rect l="l" t="t" r="r" b="b"/>
              <a:pathLst>
                <a:path w="135" h="110" extrusionOk="0">
                  <a:moveTo>
                    <a:pt x="0" y="0"/>
                  </a:moveTo>
                  <a:lnTo>
                    <a:pt x="0" y="36"/>
                  </a:lnTo>
                  <a:lnTo>
                    <a:pt x="134" y="109"/>
                  </a:lnTo>
                  <a:lnTo>
                    <a:pt x="134" y="73"/>
                  </a:lnTo>
                  <a:lnTo>
                    <a:pt x="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82;p48">
              <a:extLst>
                <a:ext uri="{FF2B5EF4-FFF2-40B4-BE49-F238E27FC236}">
                  <a16:creationId xmlns:a16="http://schemas.microsoft.com/office/drawing/2014/main" id="{E6B9C4A7-3AD3-5BCE-DD2E-9623A06BFC7F}"/>
                </a:ext>
              </a:extLst>
            </p:cNvPr>
            <p:cNvSpPr/>
            <p:nvPr/>
          </p:nvSpPr>
          <p:spPr>
            <a:xfrm>
              <a:off x="1792063" y="1988041"/>
              <a:ext cx="1991" cy="8297"/>
            </a:xfrm>
            <a:custGeom>
              <a:avLst/>
              <a:gdLst/>
              <a:ahLst/>
              <a:cxnLst/>
              <a:rect l="l" t="t" r="r" b="b"/>
              <a:pathLst>
                <a:path w="12" h="50" extrusionOk="0">
                  <a:moveTo>
                    <a:pt x="12" y="1"/>
                  </a:moveTo>
                  <a:lnTo>
                    <a:pt x="0" y="13"/>
                  </a:lnTo>
                  <a:lnTo>
                    <a:pt x="0" y="49"/>
                  </a:lnTo>
                  <a:lnTo>
                    <a:pt x="12" y="38"/>
                  </a:lnTo>
                  <a:lnTo>
                    <a:pt x="12"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83;p48">
              <a:extLst>
                <a:ext uri="{FF2B5EF4-FFF2-40B4-BE49-F238E27FC236}">
                  <a16:creationId xmlns:a16="http://schemas.microsoft.com/office/drawing/2014/main" id="{19448BDC-AC41-D9B1-8B01-C24A48FF0321}"/>
                </a:ext>
              </a:extLst>
            </p:cNvPr>
            <p:cNvSpPr/>
            <p:nvPr/>
          </p:nvSpPr>
          <p:spPr>
            <a:xfrm>
              <a:off x="1848319" y="1988041"/>
              <a:ext cx="28377" cy="10289"/>
            </a:xfrm>
            <a:custGeom>
              <a:avLst/>
              <a:gdLst/>
              <a:ahLst/>
              <a:cxnLst/>
              <a:rect l="l" t="t" r="r" b="b"/>
              <a:pathLst>
                <a:path w="171" h="62" extrusionOk="0">
                  <a:moveTo>
                    <a:pt x="1" y="1"/>
                  </a:moveTo>
                  <a:lnTo>
                    <a:pt x="1" y="38"/>
                  </a:lnTo>
                  <a:lnTo>
                    <a:pt x="171" y="62"/>
                  </a:lnTo>
                  <a:lnTo>
                    <a:pt x="171" y="25"/>
                  </a:lnTo>
                  <a:lnTo>
                    <a:pt x="1"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84;p48">
              <a:extLst>
                <a:ext uri="{FF2B5EF4-FFF2-40B4-BE49-F238E27FC236}">
                  <a16:creationId xmlns:a16="http://schemas.microsoft.com/office/drawing/2014/main" id="{80C4759B-A6CE-C602-CD64-BA27C10A92FF}"/>
                </a:ext>
              </a:extLst>
            </p:cNvPr>
            <p:cNvSpPr/>
            <p:nvPr/>
          </p:nvSpPr>
          <p:spPr>
            <a:xfrm>
              <a:off x="1844336" y="1988041"/>
              <a:ext cx="4149" cy="14437"/>
            </a:xfrm>
            <a:custGeom>
              <a:avLst/>
              <a:gdLst/>
              <a:ahLst/>
              <a:cxnLst/>
              <a:rect l="l" t="t" r="r" b="b"/>
              <a:pathLst>
                <a:path w="25" h="87" extrusionOk="0">
                  <a:moveTo>
                    <a:pt x="25" y="1"/>
                  </a:moveTo>
                  <a:lnTo>
                    <a:pt x="1" y="49"/>
                  </a:lnTo>
                  <a:lnTo>
                    <a:pt x="1" y="86"/>
                  </a:lnTo>
                  <a:lnTo>
                    <a:pt x="25" y="38"/>
                  </a:lnTo>
                  <a:lnTo>
                    <a:pt x="25"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85;p48">
              <a:extLst>
                <a:ext uri="{FF2B5EF4-FFF2-40B4-BE49-F238E27FC236}">
                  <a16:creationId xmlns:a16="http://schemas.microsoft.com/office/drawing/2014/main" id="{31C35E32-1B8A-2E82-A7DD-CE8ACB9159A3}"/>
                </a:ext>
              </a:extLst>
            </p:cNvPr>
            <p:cNvSpPr/>
            <p:nvPr/>
          </p:nvSpPr>
          <p:spPr>
            <a:xfrm>
              <a:off x="1844336" y="1988041"/>
              <a:ext cx="4149" cy="14437"/>
            </a:xfrm>
            <a:custGeom>
              <a:avLst/>
              <a:gdLst/>
              <a:ahLst/>
              <a:cxnLst/>
              <a:rect l="l" t="t" r="r" b="b"/>
              <a:pathLst>
                <a:path w="25" h="87" extrusionOk="0">
                  <a:moveTo>
                    <a:pt x="25" y="1"/>
                  </a:moveTo>
                  <a:lnTo>
                    <a:pt x="1" y="49"/>
                  </a:lnTo>
                  <a:lnTo>
                    <a:pt x="1" y="86"/>
                  </a:lnTo>
                  <a:lnTo>
                    <a:pt x="25" y="38"/>
                  </a:lnTo>
                  <a:lnTo>
                    <a:pt x="25" y="1"/>
                  </a:lnTo>
                  <a:close/>
                </a:path>
              </a:pathLst>
            </a:custGeom>
            <a:solidFill>
              <a:srgbClr val="007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86;p48">
              <a:extLst>
                <a:ext uri="{FF2B5EF4-FFF2-40B4-BE49-F238E27FC236}">
                  <a16:creationId xmlns:a16="http://schemas.microsoft.com/office/drawing/2014/main" id="{AD68A4A1-7AAF-F64C-31A9-EC26B0BB69C5}"/>
                </a:ext>
              </a:extLst>
            </p:cNvPr>
            <p:cNvSpPr/>
            <p:nvPr/>
          </p:nvSpPr>
          <p:spPr>
            <a:xfrm>
              <a:off x="1918845" y="1978084"/>
              <a:ext cx="8131" cy="24394"/>
            </a:xfrm>
            <a:custGeom>
              <a:avLst/>
              <a:gdLst/>
              <a:ahLst/>
              <a:cxnLst/>
              <a:rect l="l" t="t" r="r" b="b"/>
              <a:pathLst>
                <a:path w="49" h="147" extrusionOk="0">
                  <a:moveTo>
                    <a:pt x="0" y="0"/>
                  </a:moveTo>
                  <a:lnTo>
                    <a:pt x="0" y="36"/>
                  </a:lnTo>
                  <a:lnTo>
                    <a:pt x="49" y="146"/>
                  </a:lnTo>
                  <a:lnTo>
                    <a:pt x="49" y="109"/>
                  </a:lnTo>
                  <a:lnTo>
                    <a:pt x="0" y="0"/>
                  </a:lnTo>
                  <a:close/>
                </a:path>
              </a:pathLst>
            </a:custGeom>
            <a:solidFill>
              <a:srgbClr val="801A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87;p48">
              <a:extLst>
                <a:ext uri="{FF2B5EF4-FFF2-40B4-BE49-F238E27FC236}">
                  <a16:creationId xmlns:a16="http://schemas.microsoft.com/office/drawing/2014/main" id="{A02D23B9-A7DF-E94D-B73E-E343A43D8FFE}"/>
                </a:ext>
              </a:extLst>
            </p:cNvPr>
            <p:cNvSpPr/>
            <p:nvPr/>
          </p:nvSpPr>
          <p:spPr>
            <a:xfrm>
              <a:off x="1918845" y="1975927"/>
              <a:ext cx="22237" cy="20411"/>
            </a:xfrm>
            <a:custGeom>
              <a:avLst/>
              <a:gdLst/>
              <a:ahLst/>
              <a:cxnLst/>
              <a:rect l="l" t="t" r="r" b="b"/>
              <a:pathLst>
                <a:path w="134" h="123" extrusionOk="0">
                  <a:moveTo>
                    <a:pt x="13" y="1"/>
                  </a:moveTo>
                  <a:lnTo>
                    <a:pt x="0" y="13"/>
                  </a:lnTo>
                  <a:lnTo>
                    <a:pt x="49" y="122"/>
                  </a:lnTo>
                  <a:lnTo>
                    <a:pt x="134" y="74"/>
                  </a:lnTo>
                  <a:lnTo>
                    <a:pt x="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88;p48">
              <a:extLst>
                <a:ext uri="{FF2B5EF4-FFF2-40B4-BE49-F238E27FC236}">
                  <a16:creationId xmlns:a16="http://schemas.microsoft.com/office/drawing/2014/main" id="{506B37B4-1FEC-5704-BC59-83572D33DDFD}"/>
                </a:ext>
              </a:extLst>
            </p:cNvPr>
            <p:cNvSpPr/>
            <p:nvPr/>
          </p:nvSpPr>
          <p:spPr>
            <a:xfrm>
              <a:off x="1926810" y="1988041"/>
              <a:ext cx="14271" cy="14437"/>
            </a:xfrm>
            <a:custGeom>
              <a:avLst/>
              <a:gdLst/>
              <a:ahLst/>
              <a:cxnLst/>
              <a:rect l="l" t="t" r="r" b="b"/>
              <a:pathLst>
                <a:path w="86" h="87" extrusionOk="0">
                  <a:moveTo>
                    <a:pt x="86" y="1"/>
                  </a:moveTo>
                  <a:lnTo>
                    <a:pt x="1" y="49"/>
                  </a:lnTo>
                  <a:lnTo>
                    <a:pt x="1" y="86"/>
                  </a:lnTo>
                  <a:lnTo>
                    <a:pt x="86" y="38"/>
                  </a:lnTo>
                  <a:lnTo>
                    <a:pt x="86" y="1"/>
                  </a:lnTo>
                  <a:close/>
                </a:path>
              </a:pathLst>
            </a:custGeom>
            <a:solidFill>
              <a:srgbClr val="BA2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89;p48">
              <a:extLst>
                <a:ext uri="{FF2B5EF4-FFF2-40B4-BE49-F238E27FC236}">
                  <a16:creationId xmlns:a16="http://schemas.microsoft.com/office/drawing/2014/main" id="{BA7FB113-1697-14D6-A002-67FF5CEBA9DE}"/>
                </a:ext>
              </a:extLst>
            </p:cNvPr>
            <p:cNvSpPr/>
            <p:nvPr/>
          </p:nvSpPr>
          <p:spPr>
            <a:xfrm>
              <a:off x="1926810" y="1988041"/>
              <a:ext cx="18420" cy="12280"/>
            </a:xfrm>
            <a:custGeom>
              <a:avLst/>
              <a:gdLst/>
              <a:ahLst/>
              <a:cxnLst/>
              <a:rect l="l" t="t" r="r" b="b"/>
              <a:pathLst>
                <a:path w="111" h="74" extrusionOk="0">
                  <a:moveTo>
                    <a:pt x="86" y="1"/>
                  </a:moveTo>
                  <a:lnTo>
                    <a:pt x="1" y="49"/>
                  </a:lnTo>
                  <a:lnTo>
                    <a:pt x="13" y="73"/>
                  </a:lnTo>
                  <a:lnTo>
                    <a:pt x="110" y="13"/>
                  </a:lnTo>
                  <a:lnTo>
                    <a:pt x="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90;p48">
              <a:extLst>
                <a:ext uri="{FF2B5EF4-FFF2-40B4-BE49-F238E27FC236}">
                  <a16:creationId xmlns:a16="http://schemas.microsoft.com/office/drawing/2014/main" id="{A1428F9D-06EA-3EBC-7ADE-D1545A81FC06}"/>
                </a:ext>
              </a:extLst>
            </p:cNvPr>
            <p:cNvSpPr/>
            <p:nvPr/>
          </p:nvSpPr>
          <p:spPr>
            <a:xfrm>
              <a:off x="1926810" y="1996172"/>
              <a:ext cx="2323" cy="10289"/>
            </a:xfrm>
            <a:custGeom>
              <a:avLst/>
              <a:gdLst/>
              <a:ahLst/>
              <a:cxnLst/>
              <a:rect l="l" t="t" r="r" b="b"/>
              <a:pathLst>
                <a:path w="14" h="62" extrusionOk="0">
                  <a:moveTo>
                    <a:pt x="1" y="0"/>
                  </a:moveTo>
                  <a:lnTo>
                    <a:pt x="1" y="37"/>
                  </a:lnTo>
                  <a:lnTo>
                    <a:pt x="13" y="61"/>
                  </a:lnTo>
                  <a:lnTo>
                    <a:pt x="13" y="24"/>
                  </a:lnTo>
                  <a:lnTo>
                    <a:pt x="1"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91;p48">
              <a:extLst>
                <a:ext uri="{FF2B5EF4-FFF2-40B4-BE49-F238E27FC236}">
                  <a16:creationId xmlns:a16="http://schemas.microsoft.com/office/drawing/2014/main" id="{944DCF8F-D1BF-D82C-019B-1592C0921F7F}"/>
                </a:ext>
              </a:extLst>
            </p:cNvPr>
            <p:cNvSpPr/>
            <p:nvPr/>
          </p:nvSpPr>
          <p:spPr>
            <a:xfrm>
              <a:off x="1928967" y="1990198"/>
              <a:ext cx="16263" cy="16263"/>
            </a:xfrm>
            <a:custGeom>
              <a:avLst/>
              <a:gdLst/>
              <a:ahLst/>
              <a:cxnLst/>
              <a:rect l="l" t="t" r="r" b="b"/>
              <a:pathLst>
                <a:path w="98" h="98" extrusionOk="0">
                  <a:moveTo>
                    <a:pt x="97" y="0"/>
                  </a:moveTo>
                  <a:lnTo>
                    <a:pt x="0" y="60"/>
                  </a:lnTo>
                  <a:lnTo>
                    <a:pt x="0" y="97"/>
                  </a:lnTo>
                  <a:lnTo>
                    <a:pt x="97" y="36"/>
                  </a:lnTo>
                  <a:lnTo>
                    <a:pt x="97" y="0"/>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92;p48">
              <a:extLst>
                <a:ext uri="{FF2B5EF4-FFF2-40B4-BE49-F238E27FC236}">
                  <a16:creationId xmlns:a16="http://schemas.microsoft.com/office/drawing/2014/main" id="{FFC61A6F-EF9E-E2EA-F4AA-DE05CA591194}"/>
                </a:ext>
              </a:extLst>
            </p:cNvPr>
            <p:cNvSpPr/>
            <p:nvPr/>
          </p:nvSpPr>
          <p:spPr>
            <a:xfrm>
              <a:off x="1914696" y="1984058"/>
              <a:ext cx="8297" cy="22403"/>
            </a:xfrm>
            <a:custGeom>
              <a:avLst/>
              <a:gdLst/>
              <a:ahLst/>
              <a:cxnLst/>
              <a:rect l="l" t="t" r="r" b="b"/>
              <a:pathLst>
                <a:path w="50" h="135" extrusionOk="0">
                  <a:moveTo>
                    <a:pt x="13" y="0"/>
                  </a:moveTo>
                  <a:lnTo>
                    <a:pt x="1" y="25"/>
                  </a:lnTo>
                  <a:lnTo>
                    <a:pt x="49" y="134"/>
                  </a:lnTo>
                  <a:lnTo>
                    <a:pt x="49" y="97"/>
                  </a:lnTo>
                  <a:lnTo>
                    <a:pt x="13"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93;p48">
              <a:extLst>
                <a:ext uri="{FF2B5EF4-FFF2-40B4-BE49-F238E27FC236}">
                  <a16:creationId xmlns:a16="http://schemas.microsoft.com/office/drawing/2014/main" id="{9334852A-D3B2-23DB-D47A-3D4D4B83CF94}"/>
                </a:ext>
              </a:extLst>
            </p:cNvPr>
            <p:cNvSpPr/>
            <p:nvPr/>
          </p:nvSpPr>
          <p:spPr>
            <a:xfrm>
              <a:off x="1793889" y="1975927"/>
              <a:ext cx="42482" cy="24394"/>
            </a:xfrm>
            <a:custGeom>
              <a:avLst/>
              <a:gdLst/>
              <a:ahLst/>
              <a:cxnLst/>
              <a:rect l="l" t="t" r="r" b="b"/>
              <a:pathLst>
                <a:path w="256" h="147" extrusionOk="0">
                  <a:moveTo>
                    <a:pt x="122" y="1"/>
                  </a:moveTo>
                  <a:lnTo>
                    <a:pt x="1" y="74"/>
                  </a:lnTo>
                  <a:lnTo>
                    <a:pt x="135" y="146"/>
                  </a:lnTo>
                  <a:lnTo>
                    <a:pt x="256" y="74"/>
                  </a:lnTo>
                  <a:lnTo>
                    <a:pt x="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94;p48">
              <a:extLst>
                <a:ext uri="{FF2B5EF4-FFF2-40B4-BE49-F238E27FC236}">
                  <a16:creationId xmlns:a16="http://schemas.microsoft.com/office/drawing/2014/main" id="{3F371F2B-00F4-8669-7506-A9B2EEB971C3}"/>
                </a:ext>
              </a:extLst>
            </p:cNvPr>
            <p:cNvSpPr/>
            <p:nvPr/>
          </p:nvSpPr>
          <p:spPr>
            <a:xfrm>
              <a:off x="1816125" y="1988041"/>
              <a:ext cx="20245" cy="18420"/>
            </a:xfrm>
            <a:custGeom>
              <a:avLst/>
              <a:gdLst/>
              <a:ahLst/>
              <a:cxnLst/>
              <a:rect l="l" t="t" r="r" b="b"/>
              <a:pathLst>
                <a:path w="122" h="111" extrusionOk="0">
                  <a:moveTo>
                    <a:pt x="122" y="1"/>
                  </a:moveTo>
                  <a:lnTo>
                    <a:pt x="1" y="73"/>
                  </a:lnTo>
                  <a:lnTo>
                    <a:pt x="1" y="110"/>
                  </a:lnTo>
                  <a:lnTo>
                    <a:pt x="122" y="38"/>
                  </a:lnTo>
                  <a:lnTo>
                    <a:pt x="122" y="1"/>
                  </a:lnTo>
                  <a:close/>
                </a:path>
              </a:pathLst>
            </a:custGeom>
            <a:solidFill>
              <a:srgbClr val="C37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95;p48">
              <a:extLst>
                <a:ext uri="{FF2B5EF4-FFF2-40B4-BE49-F238E27FC236}">
                  <a16:creationId xmlns:a16="http://schemas.microsoft.com/office/drawing/2014/main" id="{82E9C89A-3D69-F0BA-72BC-D714D8F40B2A}"/>
                </a:ext>
              </a:extLst>
            </p:cNvPr>
            <p:cNvSpPr/>
            <p:nvPr/>
          </p:nvSpPr>
          <p:spPr>
            <a:xfrm>
              <a:off x="1793889" y="1988041"/>
              <a:ext cx="22403" cy="18420"/>
            </a:xfrm>
            <a:custGeom>
              <a:avLst/>
              <a:gdLst/>
              <a:ahLst/>
              <a:cxnLst/>
              <a:rect l="l" t="t" r="r" b="b"/>
              <a:pathLst>
                <a:path w="135" h="111" extrusionOk="0">
                  <a:moveTo>
                    <a:pt x="1" y="1"/>
                  </a:moveTo>
                  <a:lnTo>
                    <a:pt x="1" y="38"/>
                  </a:lnTo>
                  <a:lnTo>
                    <a:pt x="135" y="110"/>
                  </a:lnTo>
                  <a:lnTo>
                    <a:pt x="135" y="73"/>
                  </a:lnTo>
                  <a:lnTo>
                    <a:pt x="1" y="1"/>
                  </a:lnTo>
                  <a:close/>
                </a:path>
              </a:pathLst>
            </a:custGeom>
            <a:solidFill>
              <a:srgbClr val="905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96;p48">
              <a:extLst>
                <a:ext uri="{FF2B5EF4-FFF2-40B4-BE49-F238E27FC236}">
                  <a16:creationId xmlns:a16="http://schemas.microsoft.com/office/drawing/2014/main" id="{B74AA71E-35E2-DF1D-663B-968BB7E4FF34}"/>
                </a:ext>
              </a:extLst>
            </p:cNvPr>
            <p:cNvSpPr/>
            <p:nvPr/>
          </p:nvSpPr>
          <p:spPr>
            <a:xfrm>
              <a:off x="1965143" y="1990198"/>
              <a:ext cx="20245" cy="18088"/>
            </a:xfrm>
            <a:custGeom>
              <a:avLst/>
              <a:gdLst/>
              <a:ahLst/>
              <a:cxnLst/>
              <a:rect l="l" t="t" r="r" b="b"/>
              <a:pathLst>
                <a:path w="122" h="109" extrusionOk="0">
                  <a:moveTo>
                    <a:pt x="122" y="0"/>
                  </a:moveTo>
                  <a:lnTo>
                    <a:pt x="1" y="73"/>
                  </a:lnTo>
                  <a:lnTo>
                    <a:pt x="1" y="109"/>
                  </a:lnTo>
                  <a:lnTo>
                    <a:pt x="122" y="36"/>
                  </a:lnTo>
                  <a:lnTo>
                    <a:pt x="122" y="0"/>
                  </a:lnTo>
                  <a:close/>
                </a:path>
              </a:pathLst>
            </a:custGeom>
            <a:solidFill>
              <a:srgbClr val="CC16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97;p48">
              <a:extLst>
                <a:ext uri="{FF2B5EF4-FFF2-40B4-BE49-F238E27FC236}">
                  <a16:creationId xmlns:a16="http://schemas.microsoft.com/office/drawing/2014/main" id="{7078415A-336C-E8BD-1233-4B7BD435A24E}"/>
                </a:ext>
              </a:extLst>
            </p:cNvPr>
            <p:cNvSpPr/>
            <p:nvPr/>
          </p:nvSpPr>
          <p:spPr>
            <a:xfrm>
              <a:off x="1945064" y="1990198"/>
              <a:ext cx="20245" cy="18088"/>
            </a:xfrm>
            <a:custGeom>
              <a:avLst/>
              <a:gdLst/>
              <a:ahLst/>
              <a:cxnLst/>
              <a:rect l="l" t="t" r="r" b="b"/>
              <a:pathLst>
                <a:path w="122" h="109" extrusionOk="0">
                  <a:moveTo>
                    <a:pt x="0" y="0"/>
                  </a:moveTo>
                  <a:lnTo>
                    <a:pt x="0" y="36"/>
                  </a:lnTo>
                  <a:lnTo>
                    <a:pt x="122" y="109"/>
                  </a:lnTo>
                  <a:lnTo>
                    <a:pt x="122" y="73"/>
                  </a:lnTo>
                  <a:lnTo>
                    <a:pt x="0" y="0"/>
                  </a:lnTo>
                  <a:close/>
                </a:path>
              </a:pathLst>
            </a:custGeom>
            <a:solidFill>
              <a:srgbClr val="980C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98;p48">
              <a:extLst>
                <a:ext uri="{FF2B5EF4-FFF2-40B4-BE49-F238E27FC236}">
                  <a16:creationId xmlns:a16="http://schemas.microsoft.com/office/drawing/2014/main" id="{66AC52C3-923E-B1C0-EE12-CB650AA16DE3}"/>
                </a:ext>
              </a:extLst>
            </p:cNvPr>
            <p:cNvSpPr/>
            <p:nvPr/>
          </p:nvSpPr>
          <p:spPr>
            <a:xfrm>
              <a:off x="1945064" y="1978084"/>
              <a:ext cx="40325" cy="24394"/>
            </a:xfrm>
            <a:custGeom>
              <a:avLst/>
              <a:gdLst/>
              <a:ahLst/>
              <a:cxnLst/>
              <a:rect l="l" t="t" r="r" b="b"/>
              <a:pathLst>
                <a:path w="243" h="147" extrusionOk="0">
                  <a:moveTo>
                    <a:pt x="122" y="0"/>
                  </a:moveTo>
                  <a:lnTo>
                    <a:pt x="0" y="73"/>
                  </a:lnTo>
                  <a:lnTo>
                    <a:pt x="122" y="146"/>
                  </a:lnTo>
                  <a:lnTo>
                    <a:pt x="243" y="73"/>
                  </a:lnTo>
                  <a:lnTo>
                    <a:pt x="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99;p48">
              <a:extLst>
                <a:ext uri="{FF2B5EF4-FFF2-40B4-BE49-F238E27FC236}">
                  <a16:creationId xmlns:a16="http://schemas.microsoft.com/office/drawing/2014/main" id="{F3F59FD6-C52C-F259-47F9-6CD3FFEF6A57}"/>
                </a:ext>
              </a:extLst>
            </p:cNvPr>
            <p:cNvSpPr/>
            <p:nvPr/>
          </p:nvSpPr>
          <p:spPr>
            <a:xfrm>
              <a:off x="1822099" y="1988041"/>
              <a:ext cx="24394" cy="18420"/>
            </a:xfrm>
            <a:custGeom>
              <a:avLst/>
              <a:gdLst/>
              <a:ahLst/>
              <a:cxnLst/>
              <a:rect l="l" t="t" r="r" b="b"/>
              <a:pathLst>
                <a:path w="147" h="111" extrusionOk="0">
                  <a:moveTo>
                    <a:pt x="146" y="1"/>
                  </a:moveTo>
                  <a:lnTo>
                    <a:pt x="1" y="86"/>
                  </a:lnTo>
                  <a:lnTo>
                    <a:pt x="1" y="110"/>
                  </a:lnTo>
                  <a:lnTo>
                    <a:pt x="146" y="38"/>
                  </a:lnTo>
                  <a:lnTo>
                    <a:pt x="146"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400;p48">
              <a:extLst>
                <a:ext uri="{FF2B5EF4-FFF2-40B4-BE49-F238E27FC236}">
                  <a16:creationId xmlns:a16="http://schemas.microsoft.com/office/drawing/2014/main" id="{4D4CCFF0-DFF2-B2C5-05AC-AE30CA984710}"/>
                </a:ext>
              </a:extLst>
            </p:cNvPr>
            <p:cNvSpPr/>
            <p:nvPr/>
          </p:nvSpPr>
          <p:spPr>
            <a:xfrm>
              <a:off x="1749582" y="1978084"/>
              <a:ext cx="42648" cy="24394"/>
            </a:xfrm>
            <a:custGeom>
              <a:avLst/>
              <a:gdLst/>
              <a:ahLst/>
              <a:cxnLst/>
              <a:rect l="l" t="t" r="r" b="b"/>
              <a:pathLst>
                <a:path w="257" h="147" extrusionOk="0">
                  <a:moveTo>
                    <a:pt x="122" y="0"/>
                  </a:moveTo>
                  <a:lnTo>
                    <a:pt x="1" y="73"/>
                  </a:lnTo>
                  <a:lnTo>
                    <a:pt x="122" y="146"/>
                  </a:lnTo>
                  <a:lnTo>
                    <a:pt x="256" y="73"/>
                  </a:lnTo>
                  <a:lnTo>
                    <a:pt x="1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401;p48">
              <a:extLst>
                <a:ext uri="{FF2B5EF4-FFF2-40B4-BE49-F238E27FC236}">
                  <a16:creationId xmlns:a16="http://schemas.microsoft.com/office/drawing/2014/main" id="{4D503E8C-28A4-003D-05C1-F08A7D8C82EA}"/>
                </a:ext>
              </a:extLst>
            </p:cNvPr>
            <p:cNvSpPr/>
            <p:nvPr/>
          </p:nvSpPr>
          <p:spPr>
            <a:xfrm>
              <a:off x="1769827" y="1990198"/>
              <a:ext cx="22403" cy="18088"/>
            </a:xfrm>
            <a:custGeom>
              <a:avLst/>
              <a:gdLst/>
              <a:ahLst/>
              <a:cxnLst/>
              <a:rect l="l" t="t" r="r" b="b"/>
              <a:pathLst>
                <a:path w="135" h="109" extrusionOk="0">
                  <a:moveTo>
                    <a:pt x="134" y="0"/>
                  </a:moveTo>
                  <a:lnTo>
                    <a:pt x="0" y="73"/>
                  </a:lnTo>
                  <a:lnTo>
                    <a:pt x="0" y="109"/>
                  </a:lnTo>
                  <a:lnTo>
                    <a:pt x="134" y="36"/>
                  </a:lnTo>
                  <a:lnTo>
                    <a:pt x="134" y="0"/>
                  </a:lnTo>
                  <a:close/>
                </a:path>
              </a:pathLst>
            </a:custGeom>
            <a:solidFill>
              <a:srgbClr val="BC5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402;p48">
              <a:extLst>
                <a:ext uri="{FF2B5EF4-FFF2-40B4-BE49-F238E27FC236}">
                  <a16:creationId xmlns:a16="http://schemas.microsoft.com/office/drawing/2014/main" id="{69C4AF2D-AF0D-4574-3627-86FA76FC2A2C}"/>
                </a:ext>
              </a:extLst>
            </p:cNvPr>
            <p:cNvSpPr/>
            <p:nvPr/>
          </p:nvSpPr>
          <p:spPr>
            <a:xfrm>
              <a:off x="1749582" y="1990198"/>
              <a:ext cx="20411" cy="18088"/>
            </a:xfrm>
            <a:custGeom>
              <a:avLst/>
              <a:gdLst/>
              <a:ahLst/>
              <a:cxnLst/>
              <a:rect l="l" t="t" r="r" b="b"/>
              <a:pathLst>
                <a:path w="123" h="109" extrusionOk="0">
                  <a:moveTo>
                    <a:pt x="1" y="0"/>
                  </a:moveTo>
                  <a:lnTo>
                    <a:pt x="1" y="36"/>
                  </a:lnTo>
                  <a:lnTo>
                    <a:pt x="122" y="109"/>
                  </a:lnTo>
                  <a:lnTo>
                    <a:pt x="122" y="73"/>
                  </a:lnTo>
                  <a:lnTo>
                    <a:pt x="1" y="0"/>
                  </a:lnTo>
                  <a:close/>
                </a:path>
              </a:pathLst>
            </a:custGeom>
            <a:solidFill>
              <a:srgbClr val="8C4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403;p48">
              <a:extLst>
                <a:ext uri="{FF2B5EF4-FFF2-40B4-BE49-F238E27FC236}">
                  <a16:creationId xmlns:a16="http://schemas.microsoft.com/office/drawing/2014/main" id="{1BD31E28-862F-2DA9-58FB-D0BE86112E94}"/>
                </a:ext>
              </a:extLst>
            </p:cNvPr>
            <p:cNvSpPr/>
            <p:nvPr/>
          </p:nvSpPr>
          <p:spPr>
            <a:xfrm>
              <a:off x="1792063" y="1990198"/>
              <a:ext cx="22071" cy="18088"/>
            </a:xfrm>
            <a:custGeom>
              <a:avLst/>
              <a:gdLst/>
              <a:ahLst/>
              <a:cxnLst/>
              <a:rect l="l" t="t" r="r" b="b"/>
              <a:pathLst>
                <a:path w="133" h="109" extrusionOk="0">
                  <a:moveTo>
                    <a:pt x="0" y="0"/>
                  </a:moveTo>
                  <a:lnTo>
                    <a:pt x="0" y="36"/>
                  </a:lnTo>
                  <a:lnTo>
                    <a:pt x="133" y="109"/>
                  </a:lnTo>
                  <a:lnTo>
                    <a:pt x="133" y="73"/>
                  </a:lnTo>
                  <a:lnTo>
                    <a:pt x="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404;p48">
              <a:extLst>
                <a:ext uri="{FF2B5EF4-FFF2-40B4-BE49-F238E27FC236}">
                  <a16:creationId xmlns:a16="http://schemas.microsoft.com/office/drawing/2014/main" id="{5C85C8CE-55DC-E637-4380-74A0B5F354DE}"/>
                </a:ext>
              </a:extLst>
            </p:cNvPr>
            <p:cNvSpPr/>
            <p:nvPr/>
          </p:nvSpPr>
          <p:spPr>
            <a:xfrm>
              <a:off x="1989371" y="1992023"/>
              <a:ext cx="20245" cy="18420"/>
            </a:xfrm>
            <a:custGeom>
              <a:avLst/>
              <a:gdLst/>
              <a:ahLst/>
              <a:cxnLst/>
              <a:rect l="l" t="t" r="r" b="b"/>
              <a:pathLst>
                <a:path w="122" h="111" extrusionOk="0">
                  <a:moveTo>
                    <a:pt x="0" y="1"/>
                  </a:moveTo>
                  <a:lnTo>
                    <a:pt x="0" y="38"/>
                  </a:lnTo>
                  <a:lnTo>
                    <a:pt x="122" y="111"/>
                  </a:lnTo>
                  <a:lnTo>
                    <a:pt x="122" y="74"/>
                  </a:lnTo>
                  <a:lnTo>
                    <a:pt x="0" y="1"/>
                  </a:lnTo>
                  <a:close/>
                </a:path>
              </a:pathLst>
            </a:custGeom>
            <a:solidFill>
              <a:srgbClr val="C3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405;p48">
              <a:extLst>
                <a:ext uri="{FF2B5EF4-FFF2-40B4-BE49-F238E27FC236}">
                  <a16:creationId xmlns:a16="http://schemas.microsoft.com/office/drawing/2014/main" id="{9707E08B-44BD-7B12-4E51-5959F26D7D8D}"/>
                </a:ext>
              </a:extLst>
            </p:cNvPr>
            <p:cNvSpPr/>
            <p:nvPr/>
          </p:nvSpPr>
          <p:spPr>
            <a:xfrm>
              <a:off x="1942907" y="2002312"/>
              <a:ext cx="22403" cy="18088"/>
            </a:xfrm>
            <a:custGeom>
              <a:avLst/>
              <a:gdLst/>
              <a:ahLst/>
              <a:cxnLst/>
              <a:rect l="l" t="t" r="r" b="b"/>
              <a:pathLst>
                <a:path w="135" h="109" extrusionOk="0">
                  <a:moveTo>
                    <a:pt x="135" y="0"/>
                  </a:moveTo>
                  <a:lnTo>
                    <a:pt x="1" y="73"/>
                  </a:lnTo>
                  <a:lnTo>
                    <a:pt x="1" y="109"/>
                  </a:lnTo>
                  <a:lnTo>
                    <a:pt x="135" y="36"/>
                  </a:lnTo>
                  <a:lnTo>
                    <a:pt x="135" y="0"/>
                  </a:lnTo>
                  <a:close/>
                </a:path>
              </a:pathLst>
            </a:custGeom>
            <a:solidFill>
              <a:srgbClr val="BE10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406;p48">
              <a:extLst>
                <a:ext uri="{FF2B5EF4-FFF2-40B4-BE49-F238E27FC236}">
                  <a16:creationId xmlns:a16="http://schemas.microsoft.com/office/drawing/2014/main" id="{730AF017-3784-B306-60E2-E710CE430BE4}"/>
                </a:ext>
              </a:extLst>
            </p:cNvPr>
            <p:cNvSpPr/>
            <p:nvPr/>
          </p:nvSpPr>
          <p:spPr>
            <a:xfrm>
              <a:off x="1965143" y="2002312"/>
              <a:ext cx="4149" cy="8131"/>
            </a:xfrm>
            <a:custGeom>
              <a:avLst/>
              <a:gdLst/>
              <a:ahLst/>
              <a:cxnLst/>
              <a:rect l="l" t="t" r="r" b="b"/>
              <a:pathLst>
                <a:path w="25" h="49" extrusionOk="0">
                  <a:moveTo>
                    <a:pt x="1" y="0"/>
                  </a:moveTo>
                  <a:lnTo>
                    <a:pt x="1" y="36"/>
                  </a:lnTo>
                  <a:lnTo>
                    <a:pt x="25" y="49"/>
                  </a:lnTo>
                  <a:lnTo>
                    <a:pt x="25" y="12"/>
                  </a:lnTo>
                  <a:lnTo>
                    <a:pt x="1" y="0"/>
                  </a:lnTo>
                  <a:close/>
                </a:path>
              </a:pathLst>
            </a:custGeom>
            <a:solidFill>
              <a:srgbClr val="8A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407;p48">
              <a:extLst>
                <a:ext uri="{FF2B5EF4-FFF2-40B4-BE49-F238E27FC236}">
                  <a16:creationId xmlns:a16="http://schemas.microsoft.com/office/drawing/2014/main" id="{9F5A307F-0516-1110-72F2-765D614BA5FE}"/>
                </a:ext>
              </a:extLst>
            </p:cNvPr>
            <p:cNvSpPr/>
            <p:nvPr/>
          </p:nvSpPr>
          <p:spPr>
            <a:xfrm>
              <a:off x="1969126" y="1992023"/>
              <a:ext cx="20411" cy="18420"/>
            </a:xfrm>
            <a:custGeom>
              <a:avLst/>
              <a:gdLst/>
              <a:ahLst/>
              <a:cxnLst/>
              <a:rect l="l" t="t" r="r" b="b"/>
              <a:pathLst>
                <a:path w="123" h="111" extrusionOk="0">
                  <a:moveTo>
                    <a:pt x="122" y="1"/>
                  </a:moveTo>
                  <a:lnTo>
                    <a:pt x="1" y="74"/>
                  </a:lnTo>
                  <a:lnTo>
                    <a:pt x="1" y="111"/>
                  </a:lnTo>
                  <a:lnTo>
                    <a:pt x="122" y="38"/>
                  </a:lnTo>
                  <a:lnTo>
                    <a:pt x="122"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408;p48">
              <a:extLst>
                <a:ext uri="{FF2B5EF4-FFF2-40B4-BE49-F238E27FC236}">
                  <a16:creationId xmlns:a16="http://schemas.microsoft.com/office/drawing/2014/main" id="{8D1D01F6-FB6E-8E3F-B1F8-356381834F72}"/>
                </a:ext>
              </a:extLst>
            </p:cNvPr>
            <p:cNvSpPr/>
            <p:nvPr/>
          </p:nvSpPr>
          <p:spPr>
            <a:xfrm>
              <a:off x="1725520" y="1992023"/>
              <a:ext cx="20245" cy="16263"/>
            </a:xfrm>
            <a:custGeom>
              <a:avLst/>
              <a:gdLst/>
              <a:ahLst/>
              <a:cxnLst/>
              <a:rect l="l" t="t" r="r" b="b"/>
              <a:pathLst>
                <a:path w="122" h="98" extrusionOk="0">
                  <a:moveTo>
                    <a:pt x="121" y="1"/>
                  </a:moveTo>
                  <a:lnTo>
                    <a:pt x="0" y="74"/>
                  </a:lnTo>
                  <a:lnTo>
                    <a:pt x="0" y="98"/>
                  </a:lnTo>
                  <a:lnTo>
                    <a:pt x="121" y="25"/>
                  </a:lnTo>
                  <a:lnTo>
                    <a:pt x="121"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409;p48">
              <a:extLst>
                <a:ext uri="{FF2B5EF4-FFF2-40B4-BE49-F238E27FC236}">
                  <a16:creationId xmlns:a16="http://schemas.microsoft.com/office/drawing/2014/main" id="{AA1D70B7-960C-9D57-C473-C3A0EBAB880E}"/>
                </a:ext>
              </a:extLst>
            </p:cNvPr>
            <p:cNvSpPr/>
            <p:nvPr/>
          </p:nvSpPr>
          <p:spPr>
            <a:xfrm>
              <a:off x="1818117" y="2002312"/>
              <a:ext cx="4149" cy="8131"/>
            </a:xfrm>
            <a:custGeom>
              <a:avLst/>
              <a:gdLst/>
              <a:ahLst/>
              <a:cxnLst/>
              <a:rect l="l" t="t" r="r" b="b"/>
              <a:pathLst>
                <a:path w="25" h="49" extrusionOk="0">
                  <a:moveTo>
                    <a:pt x="25" y="0"/>
                  </a:moveTo>
                  <a:lnTo>
                    <a:pt x="0" y="12"/>
                  </a:lnTo>
                  <a:lnTo>
                    <a:pt x="0" y="49"/>
                  </a:lnTo>
                  <a:lnTo>
                    <a:pt x="25" y="24"/>
                  </a:lnTo>
                  <a:lnTo>
                    <a:pt x="25"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410;p48">
              <a:extLst>
                <a:ext uri="{FF2B5EF4-FFF2-40B4-BE49-F238E27FC236}">
                  <a16:creationId xmlns:a16="http://schemas.microsoft.com/office/drawing/2014/main" id="{883D5CBA-897F-0692-663D-A8B9193D1C2A}"/>
                </a:ext>
              </a:extLst>
            </p:cNvPr>
            <p:cNvSpPr/>
            <p:nvPr/>
          </p:nvSpPr>
          <p:spPr>
            <a:xfrm>
              <a:off x="1745599" y="1992023"/>
              <a:ext cx="22403" cy="18420"/>
            </a:xfrm>
            <a:custGeom>
              <a:avLst/>
              <a:gdLst/>
              <a:ahLst/>
              <a:cxnLst/>
              <a:rect l="l" t="t" r="r" b="b"/>
              <a:pathLst>
                <a:path w="135" h="111" extrusionOk="0">
                  <a:moveTo>
                    <a:pt x="0" y="1"/>
                  </a:moveTo>
                  <a:lnTo>
                    <a:pt x="0" y="25"/>
                  </a:lnTo>
                  <a:lnTo>
                    <a:pt x="134" y="111"/>
                  </a:lnTo>
                  <a:lnTo>
                    <a:pt x="134" y="74"/>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411;p48">
              <a:extLst>
                <a:ext uri="{FF2B5EF4-FFF2-40B4-BE49-F238E27FC236}">
                  <a16:creationId xmlns:a16="http://schemas.microsoft.com/office/drawing/2014/main" id="{7353C8DA-701F-FCDE-4732-38E306C830B9}"/>
                </a:ext>
              </a:extLst>
            </p:cNvPr>
            <p:cNvSpPr/>
            <p:nvPr/>
          </p:nvSpPr>
          <p:spPr>
            <a:xfrm>
              <a:off x="1767836" y="2002312"/>
              <a:ext cx="2157" cy="8131"/>
            </a:xfrm>
            <a:custGeom>
              <a:avLst/>
              <a:gdLst/>
              <a:ahLst/>
              <a:cxnLst/>
              <a:rect l="l" t="t" r="r" b="b"/>
              <a:pathLst>
                <a:path w="13" h="49" extrusionOk="0">
                  <a:moveTo>
                    <a:pt x="12" y="0"/>
                  </a:moveTo>
                  <a:lnTo>
                    <a:pt x="0" y="12"/>
                  </a:lnTo>
                  <a:lnTo>
                    <a:pt x="0" y="49"/>
                  </a:lnTo>
                  <a:lnTo>
                    <a:pt x="12" y="36"/>
                  </a:lnTo>
                  <a:lnTo>
                    <a:pt x="12" y="0"/>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412;p48">
              <a:extLst>
                <a:ext uri="{FF2B5EF4-FFF2-40B4-BE49-F238E27FC236}">
                  <a16:creationId xmlns:a16="http://schemas.microsoft.com/office/drawing/2014/main" id="{8D108ED0-3B7F-D12E-6A57-BF1F0EC45080}"/>
                </a:ext>
              </a:extLst>
            </p:cNvPr>
            <p:cNvSpPr/>
            <p:nvPr/>
          </p:nvSpPr>
          <p:spPr>
            <a:xfrm>
              <a:off x="1894617" y="2000155"/>
              <a:ext cx="28377" cy="10289"/>
            </a:xfrm>
            <a:custGeom>
              <a:avLst/>
              <a:gdLst/>
              <a:ahLst/>
              <a:cxnLst/>
              <a:rect l="l" t="t" r="r" b="b"/>
              <a:pathLst>
                <a:path w="171" h="62" extrusionOk="0">
                  <a:moveTo>
                    <a:pt x="170" y="0"/>
                  </a:moveTo>
                  <a:lnTo>
                    <a:pt x="0" y="25"/>
                  </a:lnTo>
                  <a:lnTo>
                    <a:pt x="0" y="62"/>
                  </a:lnTo>
                  <a:lnTo>
                    <a:pt x="170" y="37"/>
                  </a:lnTo>
                  <a:lnTo>
                    <a:pt x="170" y="0"/>
                  </a:lnTo>
                  <a:close/>
                </a:path>
              </a:pathLst>
            </a:custGeom>
            <a:solidFill>
              <a:srgbClr val="007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413;p48">
              <a:extLst>
                <a:ext uri="{FF2B5EF4-FFF2-40B4-BE49-F238E27FC236}">
                  <a16:creationId xmlns:a16="http://schemas.microsoft.com/office/drawing/2014/main" id="{E5D5EE78-979E-5E94-E4D8-6943F8A672A7}"/>
                </a:ext>
              </a:extLst>
            </p:cNvPr>
            <p:cNvSpPr/>
            <p:nvPr/>
          </p:nvSpPr>
          <p:spPr>
            <a:xfrm>
              <a:off x="1886486" y="1988041"/>
              <a:ext cx="8297" cy="22403"/>
            </a:xfrm>
            <a:custGeom>
              <a:avLst/>
              <a:gdLst/>
              <a:ahLst/>
              <a:cxnLst/>
              <a:rect l="l" t="t" r="r" b="b"/>
              <a:pathLst>
                <a:path w="50" h="135" extrusionOk="0">
                  <a:moveTo>
                    <a:pt x="1" y="1"/>
                  </a:moveTo>
                  <a:lnTo>
                    <a:pt x="1" y="38"/>
                  </a:lnTo>
                  <a:lnTo>
                    <a:pt x="49" y="135"/>
                  </a:lnTo>
                  <a:lnTo>
                    <a:pt x="49" y="98"/>
                  </a:lnTo>
                  <a:lnTo>
                    <a:pt x="1" y="1"/>
                  </a:lnTo>
                  <a:close/>
                </a:path>
              </a:pathLst>
            </a:custGeom>
            <a:solidFill>
              <a:srgbClr val="005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414;p48">
              <a:extLst>
                <a:ext uri="{FF2B5EF4-FFF2-40B4-BE49-F238E27FC236}">
                  <a16:creationId xmlns:a16="http://schemas.microsoft.com/office/drawing/2014/main" id="{66A3081E-CC0F-5933-AF64-5A6254F2B94C}"/>
                </a:ext>
              </a:extLst>
            </p:cNvPr>
            <p:cNvSpPr/>
            <p:nvPr/>
          </p:nvSpPr>
          <p:spPr>
            <a:xfrm>
              <a:off x="1886486" y="1984058"/>
              <a:ext cx="36508" cy="20245"/>
            </a:xfrm>
            <a:custGeom>
              <a:avLst/>
              <a:gdLst/>
              <a:ahLst/>
              <a:cxnLst/>
              <a:rect l="l" t="t" r="r" b="b"/>
              <a:pathLst>
                <a:path w="220" h="122" extrusionOk="0">
                  <a:moveTo>
                    <a:pt x="183" y="0"/>
                  </a:moveTo>
                  <a:lnTo>
                    <a:pt x="1" y="25"/>
                  </a:lnTo>
                  <a:lnTo>
                    <a:pt x="49" y="122"/>
                  </a:lnTo>
                  <a:lnTo>
                    <a:pt x="219" y="97"/>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415;p48">
              <a:extLst>
                <a:ext uri="{FF2B5EF4-FFF2-40B4-BE49-F238E27FC236}">
                  <a16:creationId xmlns:a16="http://schemas.microsoft.com/office/drawing/2014/main" id="{DF785918-0C49-EAA0-D4F6-C65FC74332D9}"/>
                </a:ext>
              </a:extLst>
            </p:cNvPr>
            <p:cNvSpPr/>
            <p:nvPr/>
          </p:nvSpPr>
          <p:spPr>
            <a:xfrm>
              <a:off x="1840353" y="1996172"/>
              <a:ext cx="4149" cy="14271"/>
            </a:xfrm>
            <a:custGeom>
              <a:avLst/>
              <a:gdLst/>
              <a:ahLst/>
              <a:cxnLst/>
              <a:rect l="l" t="t" r="r" b="b"/>
              <a:pathLst>
                <a:path w="25" h="86" extrusionOk="0">
                  <a:moveTo>
                    <a:pt x="25" y="0"/>
                  </a:moveTo>
                  <a:lnTo>
                    <a:pt x="0" y="49"/>
                  </a:lnTo>
                  <a:lnTo>
                    <a:pt x="0" y="86"/>
                  </a:lnTo>
                  <a:lnTo>
                    <a:pt x="25" y="37"/>
                  </a:lnTo>
                  <a:lnTo>
                    <a:pt x="25" y="0"/>
                  </a:lnTo>
                  <a:close/>
                </a:path>
              </a:pathLst>
            </a:custGeom>
            <a:solidFill>
              <a:srgbClr val="007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416;p48">
              <a:extLst>
                <a:ext uri="{FF2B5EF4-FFF2-40B4-BE49-F238E27FC236}">
                  <a16:creationId xmlns:a16="http://schemas.microsoft.com/office/drawing/2014/main" id="{00106DAE-CBB2-C63C-2B82-20742201069F}"/>
                </a:ext>
              </a:extLst>
            </p:cNvPr>
            <p:cNvSpPr/>
            <p:nvPr/>
          </p:nvSpPr>
          <p:spPr>
            <a:xfrm>
              <a:off x="1822099" y="2002312"/>
              <a:ext cx="18420" cy="8131"/>
            </a:xfrm>
            <a:custGeom>
              <a:avLst/>
              <a:gdLst/>
              <a:ahLst/>
              <a:cxnLst/>
              <a:rect l="l" t="t" r="r" b="b"/>
              <a:pathLst>
                <a:path w="111" h="49" extrusionOk="0">
                  <a:moveTo>
                    <a:pt x="1" y="0"/>
                  </a:moveTo>
                  <a:lnTo>
                    <a:pt x="1" y="24"/>
                  </a:lnTo>
                  <a:lnTo>
                    <a:pt x="110" y="49"/>
                  </a:lnTo>
                  <a:lnTo>
                    <a:pt x="110" y="12"/>
                  </a:lnTo>
                  <a:lnTo>
                    <a:pt x="1" y="0"/>
                  </a:lnTo>
                  <a:close/>
                </a:path>
              </a:pathLst>
            </a:custGeom>
            <a:solidFill>
              <a:srgbClr val="0077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417;p48">
              <a:extLst>
                <a:ext uri="{FF2B5EF4-FFF2-40B4-BE49-F238E27FC236}">
                  <a16:creationId xmlns:a16="http://schemas.microsoft.com/office/drawing/2014/main" id="{A94A2D6F-6EDC-4E26-AB81-213BE4339981}"/>
                </a:ext>
              </a:extLst>
            </p:cNvPr>
            <p:cNvSpPr/>
            <p:nvPr/>
          </p:nvSpPr>
          <p:spPr>
            <a:xfrm>
              <a:off x="1822099" y="1988041"/>
              <a:ext cx="26385" cy="16263"/>
            </a:xfrm>
            <a:custGeom>
              <a:avLst/>
              <a:gdLst/>
              <a:ahLst/>
              <a:cxnLst/>
              <a:rect l="l" t="t" r="r" b="b"/>
              <a:pathLst>
                <a:path w="159" h="98" extrusionOk="0">
                  <a:moveTo>
                    <a:pt x="146" y="1"/>
                  </a:moveTo>
                  <a:lnTo>
                    <a:pt x="1" y="86"/>
                  </a:lnTo>
                  <a:lnTo>
                    <a:pt x="110" y="98"/>
                  </a:lnTo>
                  <a:lnTo>
                    <a:pt x="135" y="49"/>
                  </a:lnTo>
                  <a:lnTo>
                    <a:pt x="159" y="1"/>
                  </a:lnTo>
                  <a:close/>
                </a:path>
              </a:pathLst>
            </a:custGeom>
            <a:solidFill>
              <a:srgbClr val="00A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418;p48">
              <a:extLst>
                <a:ext uri="{FF2B5EF4-FFF2-40B4-BE49-F238E27FC236}">
                  <a16:creationId xmlns:a16="http://schemas.microsoft.com/office/drawing/2014/main" id="{59B18A65-D5BF-4155-060C-DA074F2CD0A3}"/>
                </a:ext>
              </a:extLst>
            </p:cNvPr>
            <p:cNvSpPr/>
            <p:nvPr/>
          </p:nvSpPr>
          <p:spPr>
            <a:xfrm>
              <a:off x="1763853" y="2004137"/>
              <a:ext cx="4149" cy="8297"/>
            </a:xfrm>
            <a:custGeom>
              <a:avLst/>
              <a:gdLst/>
              <a:ahLst/>
              <a:cxnLst/>
              <a:rect l="l" t="t" r="r" b="b"/>
              <a:pathLst>
                <a:path w="25" h="50" extrusionOk="0">
                  <a:moveTo>
                    <a:pt x="24" y="1"/>
                  </a:moveTo>
                  <a:lnTo>
                    <a:pt x="0" y="13"/>
                  </a:lnTo>
                  <a:lnTo>
                    <a:pt x="0" y="49"/>
                  </a:lnTo>
                  <a:lnTo>
                    <a:pt x="24" y="38"/>
                  </a:lnTo>
                  <a:lnTo>
                    <a:pt x="24" y="1"/>
                  </a:lnTo>
                  <a:close/>
                </a:path>
              </a:pathLst>
            </a:custGeom>
            <a:solidFill>
              <a:srgbClr val="BF4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419;p48">
              <a:extLst>
                <a:ext uri="{FF2B5EF4-FFF2-40B4-BE49-F238E27FC236}">
                  <a16:creationId xmlns:a16="http://schemas.microsoft.com/office/drawing/2014/main" id="{A531ACA6-4991-27DF-BDD0-D44189771C7A}"/>
                </a:ext>
              </a:extLst>
            </p:cNvPr>
            <p:cNvSpPr/>
            <p:nvPr/>
          </p:nvSpPr>
          <p:spPr>
            <a:xfrm>
              <a:off x="1763853" y="2004137"/>
              <a:ext cx="4149" cy="8297"/>
            </a:xfrm>
            <a:custGeom>
              <a:avLst/>
              <a:gdLst/>
              <a:ahLst/>
              <a:cxnLst/>
              <a:rect l="l" t="t" r="r" b="b"/>
              <a:pathLst>
                <a:path w="25" h="50" extrusionOk="0">
                  <a:moveTo>
                    <a:pt x="24" y="1"/>
                  </a:moveTo>
                  <a:lnTo>
                    <a:pt x="0" y="13"/>
                  </a:lnTo>
                  <a:lnTo>
                    <a:pt x="0" y="49"/>
                  </a:lnTo>
                  <a:lnTo>
                    <a:pt x="24" y="38"/>
                  </a:lnTo>
                  <a:lnTo>
                    <a:pt x="24"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420;p48">
              <a:extLst>
                <a:ext uri="{FF2B5EF4-FFF2-40B4-BE49-F238E27FC236}">
                  <a16:creationId xmlns:a16="http://schemas.microsoft.com/office/drawing/2014/main" id="{1178FF1B-A471-6051-A4BF-45FBD9CEAE87}"/>
                </a:ext>
              </a:extLst>
            </p:cNvPr>
            <p:cNvSpPr/>
            <p:nvPr/>
          </p:nvSpPr>
          <p:spPr>
            <a:xfrm>
              <a:off x="1894617" y="2002312"/>
              <a:ext cx="30368" cy="10123"/>
            </a:xfrm>
            <a:custGeom>
              <a:avLst/>
              <a:gdLst/>
              <a:ahLst/>
              <a:cxnLst/>
              <a:rect l="l" t="t" r="r" b="b"/>
              <a:pathLst>
                <a:path w="183" h="61" extrusionOk="0">
                  <a:moveTo>
                    <a:pt x="183" y="0"/>
                  </a:moveTo>
                  <a:lnTo>
                    <a:pt x="0" y="24"/>
                  </a:lnTo>
                  <a:lnTo>
                    <a:pt x="0" y="60"/>
                  </a:lnTo>
                  <a:lnTo>
                    <a:pt x="183" y="36"/>
                  </a:lnTo>
                  <a:lnTo>
                    <a:pt x="183"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421;p48">
              <a:extLst>
                <a:ext uri="{FF2B5EF4-FFF2-40B4-BE49-F238E27FC236}">
                  <a16:creationId xmlns:a16="http://schemas.microsoft.com/office/drawing/2014/main" id="{A4B59785-D65F-22B4-8D12-96293B3B2F96}"/>
                </a:ext>
              </a:extLst>
            </p:cNvPr>
            <p:cNvSpPr/>
            <p:nvPr/>
          </p:nvSpPr>
          <p:spPr>
            <a:xfrm>
              <a:off x="1876529" y="1988041"/>
              <a:ext cx="8297" cy="24394"/>
            </a:xfrm>
            <a:custGeom>
              <a:avLst/>
              <a:gdLst/>
              <a:ahLst/>
              <a:cxnLst/>
              <a:rect l="l" t="t" r="r" b="b"/>
              <a:pathLst>
                <a:path w="50" h="147" extrusionOk="0">
                  <a:moveTo>
                    <a:pt x="49" y="1"/>
                  </a:moveTo>
                  <a:lnTo>
                    <a:pt x="1" y="122"/>
                  </a:lnTo>
                  <a:lnTo>
                    <a:pt x="1" y="146"/>
                  </a:lnTo>
                  <a:lnTo>
                    <a:pt x="49" y="38"/>
                  </a:lnTo>
                  <a:lnTo>
                    <a:pt x="49"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422;p48">
              <a:extLst>
                <a:ext uri="{FF2B5EF4-FFF2-40B4-BE49-F238E27FC236}">
                  <a16:creationId xmlns:a16="http://schemas.microsoft.com/office/drawing/2014/main" id="{98CAB3F5-5191-10FC-2558-3CAA7EF5B961}"/>
                </a:ext>
              </a:extLst>
            </p:cNvPr>
            <p:cNvSpPr/>
            <p:nvPr/>
          </p:nvSpPr>
          <p:spPr>
            <a:xfrm>
              <a:off x="1876529" y="2004137"/>
              <a:ext cx="18254" cy="8297"/>
            </a:xfrm>
            <a:custGeom>
              <a:avLst/>
              <a:gdLst/>
              <a:ahLst/>
              <a:cxnLst/>
              <a:rect l="l" t="t" r="r" b="b"/>
              <a:pathLst>
                <a:path w="110" h="50" extrusionOk="0">
                  <a:moveTo>
                    <a:pt x="109" y="1"/>
                  </a:moveTo>
                  <a:lnTo>
                    <a:pt x="1" y="25"/>
                  </a:lnTo>
                  <a:lnTo>
                    <a:pt x="1" y="49"/>
                  </a:lnTo>
                  <a:lnTo>
                    <a:pt x="109" y="38"/>
                  </a:lnTo>
                  <a:lnTo>
                    <a:pt x="109" y="1"/>
                  </a:lnTo>
                  <a:close/>
                </a:path>
              </a:pathLst>
            </a:custGeom>
            <a:solidFill>
              <a:srgbClr val="0071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423;p48">
              <a:extLst>
                <a:ext uri="{FF2B5EF4-FFF2-40B4-BE49-F238E27FC236}">
                  <a16:creationId xmlns:a16="http://schemas.microsoft.com/office/drawing/2014/main" id="{DFBA2D41-AC0B-7E00-E5C3-B181B2B18322}"/>
                </a:ext>
              </a:extLst>
            </p:cNvPr>
            <p:cNvSpPr/>
            <p:nvPr/>
          </p:nvSpPr>
          <p:spPr>
            <a:xfrm>
              <a:off x="1894617" y="2004137"/>
              <a:ext cx="166" cy="8297"/>
            </a:xfrm>
            <a:custGeom>
              <a:avLst/>
              <a:gdLst/>
              <a:ahLst/>
              <a:cxnLst/>
              <a:rect l="l" t="t" r="r" b="b"/>
              <a:pathLst>
                <a:path w="1" h="50" extrusionOk="0">
                  <a:moveTo>
                    <a:pt x="0" y="13"/>
                  </a:moveTo>
                  <a:lnTo>
                    <a:pt x="0" y="49"/>
                  </a:lnTo>
                  <a:lnTo>
                    <a:pt x="0" y="38"/>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424;p48">
              <a:extLst>
                <a:ext uri="{FF2B5EF4-FFF2-40B4-BE49-F238E27FC236}">
                  <a16:creationId xmlns:a16="http://schemas.microsoft.com/office/drawing/2014/main" id="{1F2005F2-37D0-AE0D-8205-0A11A9AF96F8}"/>
                </a:ext>
              </a:extLst>
            </p:cNvPr>
            <p:cNvSpPr/>
            <p:nvPr/>
          </p:nvSpPr>
          <p:spPr>
            <a:xfrm>
              <a:off x="1818117" y="2002312"/>
              <a:ext cx="22403" cy="4149"/>
            </a:xfrm>
            <a:custGeom>
              <a:avLst/>
              <a:gdLst/>
              <a:ahLst/>
              <a:cxnLst/>
              <a:rect l="l" t="t" r="r" b="b"/>
              <a:pathLst>
                <a:path w="135" h="25" extrusionOk="0">
                  <a:moveTo>
                    <a:pt x="25" y="0"/>
                  </a:moveTo>
                  <a:lnTo>
                    <a:pt x="0" y="12"/>
                  </a:lnTo>
                  <a:lnTo>
                    <a:pt x="134" y="24"/>
                  </a:lnTo>
                  <a:lnTo>
                    <a:pt x="134" y="12"/>
                  </a:lnTo>
                  <a:lnTo>
                    <a:pt x="25" y="0"/>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425;p48">
              <a:extLst>
                <a:ext uri="{FF2B5EF4-FFF2-40B4-BE49-F238E27FC236}">
                  <a16:creationId xmlns:a16="http://schemas.microsoft.com/office/drawing/2014/main" id="{4FF1427C-A7B2-4BA1-578F-5180665AE58E}"/>
                </a:ext>
              </a:extLst>
            </p:cNvPr>
            <p:cNvSpPr/>
            <p:nvPr/>
          </p:nvSpPr>
          <p:spPr>
            <a:xfrm>
              <a:off x="1818117" y="2004137"/>
              <a:ext cx="22403" cy="8297"/>
            </a:xfrm>
            <a:custGeom>
              <a:avLst/>
              <a:gdLst/>
              <a:ahLst/>
              <a:cxnLst/>
              <a:rect l="l" t="t" r="r" b="b"/>
              <a:pathLst>
                <a:path w="135" h="50" extrusionOk="0">
                  <a:moveTo>
                    <a:pt x="0" y="1"/>
                  </a:moveTo>
                  <a:lnTo>
                    <a:pt x="0" y="38"/>
                  </a:lnTo>
                  <a:lnTo>
                    <a:pt x="134" y="49"/>
                  </a:lnTo>
                  <a:lnTo>
                    <a:pt x="134" y="13"/>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426;p48">
              <a:extLst>
                <a:ext uri="{FF2B5EF4-FFF2-40B4-BE49-F238E27FC236}">
                  <a16:creationId xmlns:a16="http://schemas.microsoft.com/office/drawing/2014/main" id="{28B74A74-A4B7-F9D8-AA16-4C499829656E}"/>
                </a:ext>
              </a:extLst>
            </p:cNvPr>
            <p:cNvSpPr/>
            <p:nvPr/>
          </p:nvSpPr>
          <p:spPr>
            <a:xfrm>
              <a:off x="1840353" y="2004137"/>
              <a:ext cx="166" cy="8297"/>
            </a:xfrm>
            <a:custGeom>
              <a:avLst/>
              <a:gdLst/>
              <a:ahLst/>
              <a:cxnLst/>
              <a:rect l="l" t="t" r="r" b="b"/>
              <a:pathLst>
                <a:path w="1" h="50" extrusionOk="0">
                  <a:moveTo>
                    <a:pt x="0" y="1"/>
                  </a:moveTo>
                  <a:lnTo>
                    <a:pt x="0" y="38"/>
                  </a:lnTo>
                  <a:lnTo>
                    <a:pt x="0" y="49"/>
                  </a:lnTo>
                  <a:lnTo>
                    <a:pt x="0" y="13"/>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427;p48">
              <a:extLst>
                <a:ext uri="{FF2B5EF4-FFF2-40B4-BE49-F238E27FC236}">
                  <a16:creationId xmlns:a16="http://schemas.microsoft.com/office/drawing/2014/main" id="{C6340CE4-7742-8B37-8B3E-E80E415EBA9C}"/>
                </a:ext>
              </a:extLst>
            </p:cNvPr>
            <p:cNvSpPr/>
            <p:nvPr/>
          </p:nvSpPr>
          <p:spPr>
            <a:xfrm>
              <a:off x="1876529" y="1988041"/>
              <a:ext cx="18254" cy="20245"/>
            </a:xfrm>
            <a:custGeom>
              <a:avLst/>
              <a:gdLst/>
              <a:ahLst/>
              <a:cxnLst/>
              <a:rect l="l" t="t" r="r" b="b"/>
              <a:pathLst>
                <a:path w="110" h="122" extrusionOk="0">
                  <a:moveTo>
                    <a:pt x="49" y="1"/>
                  </a:moveTo>
                  <a:lnTo>
                    <a:pt x="1" y="122"/>
                  </a:lnTo>
                  <a:lnTo>
                    <a:pt x="109" y="98"/>
                  </a:lnTo>
                  <a:lnTo>
                    <a:pt x="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428;p48">
              <a:extLst>
                <a:ext uri="{FF2B5EF4-FFF2-40B4-BE49-F238E27FC236}">
                  <a16:creationId xmlns:a16="http://schemas.microsoft.com/office/drawing/2014/main" id="{FB3E7671-10F3-4CF8-F784-2D52B7316B7F}"/>
                </a:ext>
              </a:extLst>
            </p:cNvPr>
            <p:cNvSpPr/>
            <p:nvPr/>
          </p:nvSpPr>
          <p:spPr>
            <a:xfrm>
              <a:off x="1870389" y="1992023"/>
              <a:ext cx="6306" cy="22403"/>
            </a:xfrm>
            <a:custGeom>
              <a:avLst/>
              <a:gdLst/>
              <a:ahLst/>
              <a:cxnLst/>
              <a:rect l="l" t="t" r="r" b="b"/>
              <a:pathLst>
                <a:path w="38" h="135" extrusionOk="0">
                  <a:moveTo>
                    <a:pt x="38" y="1"/>
                  </a:moveTo>
                  <a:lnTo>
                    <a:pt x="1" y="98"/>
                  </a:lnTo>
                  <a:lnTo>
                    <a:pt x="1" y="135"/>
                  </a:lnTo>
                  <a:lnTo>
                    <a:pt x="38" y="38"/>
                  </a:lnTo>
                  <a:lnTo>
                    <a:pt x="38" y="1"/>
                  </a:lnTo>
                  <a:close/>
                </a:path>
              </a:pathLst>
            </a:custGeom>
            <a:solidFill>
              <a:srgbClr val="008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429;p48">
              <a:extLst>
                <a:ext uri="{FF2B5EF4-FFF2-40B4-BE49-F238E27FC236}">
                  <a16:creationId xmlns:a16="http://schemas.microsoft.com/office/drawing/2014/main" id="{61245533-265A-B01D-8C76-4B1CE7B071C2}"/>
                </a:ext>
              </a:extLst>
            </p:cNvPr>
            <p:cNvSpPr/>
            <p:nvPr/>
          </p:nvSpPr>
          <p:spPr>
            <a:xfrm>
              <a:off x="1840353" y="1988041"/>
              <a:ext cx="36342" cy="20245"/>
            </a:xfrm>
            <a:custGeom>
              <a:avLst/>
              <a:gdLst/>
              <a:ahLst/>
              <a:cxnLst/>
              <a:rect l="l" t="t" r="r" b="b"/>
              <a:pathLst>
                <a:path w="219" h="122" extrusionOk="0">
                  <a:moveTo>
                    <a:pt x="49" y="1"/>
                  </a:moveTo>
                  <a:lnTo>
                    <a:pt x="25" y="49"/>
                  </a:lnTo>
                  <a:lnTo>
                    <a:pt x="0" y="98"/>
                  </a:lnTo>
                  <a:lnTo>
                    <a:pt x="182" y="122"/>
                  </a:lnTo>
                  <a:lnTo>
                    <a:pt x="219" y="25"/>
                  </a:lnTo>
                  <a:lnTo>
                    <a:pt x="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430;p48">
              <a:extLst>
                <a:ext uri="{FF2B5EF4-FFF2-40B4-BE49-F238E27FC236}">
                  <a16:creationId xmlns:a16="http://schemas.microsoft.com/office/drawing/2014/main" id="{6336B4DF-58A2-B229-BA01-9E06E5B09FD4}"/>
                </a:ext>
              </a:extLst>
            </p:cNvPr>
            <p:cNvSpPr/>
            <p:nvPr/>
          </p:nvSpPr>
          <p:spPr>
            <a:xfrm>
              <a:off x="1840353" y="2004137"/>
              <a:ext cx="30202" cy="10289"/>
            </a:xfrm>
            <a:custGeom>
              <a:avLst/>
              <a:gdLst/>
              <a:ahLst/>
              <a:cxnLst/>
              <a:rect l="l" t="t" r="r" b="b"/>
              <a:pathLst>
                <a:path w="182" h="62" extrusionOk="0">
                  <a:moveTo>
                    <a:pt x="0" y="1"/>
                  </a:moveTo>
                  <a:lnTo>
                    <a:pt x="0" y="38"/>
                  </a:lnTo>
                  <a:lnTo>
                    <a:pt x="182" y="62"/>
                  </a:lnTo>
                  <a:lnTo>
                    <a:pt x="182" y="25"/>
                  </a:lnTo>
                  <a:lnTo>
                    <a:pt x="0" y="1"/>
                  </a:lnTo>
                  <a:close/>
                </a:path>
              </a:pathLst>
            </a:custGeom>
            <a:solidFill>
              <a:srgbClr val="008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431;p48">
              <a:extLst>
                <a:ext uri="{FF2B5EF4-FFF2-40B4-BE49-F238E27FC236}">
                  <a16:creationId xmlns:a16="http://schemas.microsoft.com/office/drawing/2014/main" id="{C8888F72-2525-B50D-A9DA-732B1D0D397D}"/>
                </a:ext>
              </a:extLst>
            </p:cNvPr>
            <p:cNvSpPr/>
            <p:nvPr/>
          </p:nvSpPr>
          <p:spPr>
            <a:xfrm>
              <a:off x="1928967" y="2000155"/>
              <a:ext cx="4149" cy="14271"/>
            </a:xfrm>
            <a:custGeom>
              <a:avLst/>
              <a:gdLst/>
              <a:ahLst/>
              <a:cxnLst/>
              <a:rect l="l" t="t" r="r" b="b"/>
              <a:pathLst>
                <a:path w="25" h="86" extrusionOk="0">
                  <a:moveTo>
                    <a:pt x="0" y="0"/>
                  </a:moveTo>
                  <a:lnTo>
                    <a:pt x="0" y="37"/>
                  </a:lnTo>
                  <a:lnTo>
                    <a:pt x="24" y="86"/>
                  </a:lnTo>
                  <a:lnTo>
                    <a:pt x="24" y="62"/>
                  </a:lnTo>
                  <a:lnTo>
                    <a:pt x="0" y="0"/>
                  </a:lnTo>
                  <a:close/>
                </a:path>
              </a:pathLst>
            </a:custGeom>
            <a:solidFill>
              <a:srgbClr val="8207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432;p48">
              <a:extLst>
                <a:ext uri="{FF2B5EF4-FFF2-40B4-BE49-F238E27FC236}">
                  <a16:creationId xmlns:a16="http://schemas.microsoft.com/office/drawing/2014/main" id="{98CF25E2-5601-2D45-BDDF-6476624823C0}"/>
                </a:ext>
              </a:extLst>
            </p:cNvPr>
            <p:cNvSpPr/>
            <p:nvPr/>
          </p:nvSpPr>
          <p:spPr>
            <a:xfrm>
              <a:off x="1874538" y="2008120"/>
              <a:ext cx="2157" cy="8297"/>
            </a:xfrm>
            <a:custGeom>
              <a:avLst/>
              <a:gdLst/>
              <a:ahLst/>
              <a:cxnLst/>
              <a:rect l="l" t="t" r="r" b="b"/>
              <a:pathLst>
                <a:path w="13" h="50" extrusionOk="0">
                  <a:moveTo>
                    <a:pt x="13" y="1"/>
                  </a:moveTo>
                  <a:lnTo>
                    <a:pt x="0" y="14"/>
                  </a:lnTo>
                  <a:lnTo>
                    <a:pt x="0" y="49"/>
                  </a:lnTo>
                  <a:lnTo>
                    <a:pt x="13" y="25"/>
                  </a:lnTo>
                  <a:lnTo>
                    <a:pt x="13"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433;p48">
              <a:extLst>
                <a:ext uri="{FF2B5EF4-FFF2-40B4-BE49-F238E27FC236}">
                  <a16:creationId xmlns:a16="http://schemas.microsoft.com/office/drawing/2014/main" id="{75A87E4A-9F7C-AC55-B6B9-B26EB9EFF4C5}"/>
                </a:ext>
              </a:extLst>
            </p:cNvPr>
            <p:cNvSpPr/>
            <p:nvPr/>
          </p:nvSpPr>
          <p:spPr>
            <a:xfrm>
              <a:off x="1874538" y="2004137"/>
              <a:ext cx="20245" cy="6306"/>
            </a:xfrm>
            <a:custGeom>
              <a:avLst/>
              <a:gdLst/>
              <a:ahLst/>
              <a:cxnLst/>
              <a:rect l="l" t="t" r="r" b="b"/>
              <a:pathLst>
                <a:path w="122" h="38" extrusionOk="0">
                  <a:moveTo>
                    <a:pt x="121" y="1"/>
                  </a:moveTo>
                  <a:lnTo>
                    <a:pt x="13" y="25"/>
                  </a:lnTo>
                  <a:lnTo>
                    <a:pt x="0" y="38"/>
                  </a:lnTo>
                  <a:lnTo>
                    <a:pt x="0" y="38"/>
                  </a:lnTo>
                  <a:lnTo>
                    <a:pt x="121" y="13"/>
                  </a:lnTo>
                  <a:lnTo>
                    <a:pt x="121" y="1"/>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434;p48">
              <a:extLst>
                <a:ext uri="{FF2B5EF4-FFF2-40B4-BE49-F238E27FC236}">
                  <a16:creationId xmlns:a16="http://schemas.microsoft.com/office/drawing/2014/main" id="{371EA2BC-32D5-E2AE-07DF-B5338A809BF5}"/>
                </a:ext>
              </a:extLst>
            </p:cNvPr>
            <p:cNvSpPr/>
            <p:nvPr/>
          </p:nvSpPr>
          <p:spPr>
            <a:xfrm>
              <a:off x="1874538" y="2006294"/>
              <a:ext cx="20245" cy="10123"/>
            </a:xfrm>
            <a:custGeom>
              <a:avLst/>
              <a:gdLst/>
              <a:ahLst/>
              <a:cxnLst/>
              <a:rect l="l" t="t" r="r" b="b"/>
              <a:pathLst>
                <a:path w="122" h="61" extrusionOk="0">
                  <a:moveTo>
                    <a:pt x="121" y="0"/>
                  </a:moveTo>
                  <a:lnTo>
                    <a:pt x="0" y="25"/>
                  </a:lnTo>
                  <a:lnTo>
                    <a:pt x="0" y="60"/>
                  </a:lnTo>
                  <a:lnTo>
                    <a:pt x="121" y="36"/>
                  </a:lnTo>
                  <a:lnTo>
                    <a:pt x="121" y="0"/>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435;p48">
              <a:extLst>
                <a:ext uri="{FF2B5EF4-FFF2-40B4-BE49-F238E27FC236}">
                  <a16:creationId xmlns:a16="http://schemas.microsoft.com/office/drawing/2014/main" id="{1E57A77F-2A35-279F-A0E4-241CA3327412}"/>
                </a:ext>
              </a:extLst>
            </p:cNvPr>
            <p:cNvSpPr/>
            <p:nvPr/>
          </p:nvSpPr>
          <p:spPr>
            <a:xfrm>
              <a:off x="1792063" y="2002312"/>
              <a:ext cx="22071" cy="18088"/>
            </a:xfrm>
            <a:custGeom>
              <a:avLst/>
              <a:gdLst/>
              <a:ahLst/>
              <a:cxnLst/>
              <a:rect l="l" t="t" r="r" b="b"/>
              <a:pathLst>
                <a:path w="133" h="109" extrusionOk="0">
                  <a:moveTo>
                    <a:pt x="133" y="0"/>
                  </a:moveTo>
                  <a:lnTo>
                    <a:pt x="0" y="73"/>
                  </a:lnTo>
                  <a:lnTo>
                    <a:pt x="0" y="109"/>
                  </a:lnTo>
                  <a:lnTo>
                    <a:pt x="133" y="36"/>
                  </a:lnTo>
                  <a:lnTo>
                    <a:pt x="133" y="0"/>
                  </a:lnTo>
                  <a:close/>
                </a:path>
              </a:pathLst>
            </a:custGeom>
            <a:solidFill>
              <a:srgbClr val="C66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436;p48">
              <a:extLst>
                <a:ext uri="{FF2B5EF4-FFF2-40B4-BE49-F238E27FC236}">
                  <a16:creationId xmlns:a16="http://schemas.microsoft.com/office/drawing/2014/main" id="{C7C9A74F-FA91-AC25-1CB6-36A216F9D3BA}"/>
                </a:ext>
              </a:extLst>
            </p:cNvPr>
            <p:cNvSpPr/>
            <p:nvPr/>
          </p:nvSpPr>
          <p:spPr>
            <a:xfrm>
              <a:off x="1806003" y="2004137"/>
              <a:ext cx="12280" cy="12280"/>
            </a:xfrm>
            <a:custGeom>
              <a:avLst/>
              <a:gdLst/>
              <a:ahLst/>
              <a:cxnLst/>
              <a:rect l="l" t="t" r="r" b="b"/>
              <a:pathLst>
                <a:path w="74" h="74" extrusionOk="0">
                  <a:moveTo>
                    <a:pt x="73" y="1"/>
                  </a:moveTo>
                  <a:lnTo>
                    <a:pt x="0" y="49"/>
                  </a:lnTo>
                  <a:lnTo>
                    <a:pt x="0" y="73"/>
                  </a:lnTo>
                  <a:lnTo>
                    <a:pt x="73" y="38"/>
                  </a:lnTo>
                  <a:lnTo>
                    <a:pt x="73"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437;p48">
              <a:extLst>
                <a:ext uri="{FF2B5EF4-FFF2-40B4-BE49-F238E27FC236}">
                  <a16:creationId xmlns:a16="http://schemas.microsoft.com/office/drawing/2014/main" id="{39F57BD1-8BA5-236A-CD56-F0A12C90B3E1}"/>
                </a:ext>
              </a:extLst>
            </p:cNvPr>
            <p:cNvSpPr/>
            <p:nvPr/>
          </p:nvSpPr>
          <p:spPr>
            <a:xfrm>
              <a:off x="1840353" y="2006294"/>
              <a:ext cx="28377" cy="10123"/>
            </a:xfrm>
            <a:custGeom>
              <a:avLst/>
              <a:gdLst/>
              <a:ahLst/>
              <a:cxnLst/>
              <a:rect l="l" t="t" r="r" b="b"/>
              <a:pathLst>
                <a:path w="171" h="61" extrusionOk="0">
                  <a:moveTo>
                    <a:pt x="0" y="0"/>
                  </a:moveTo>
                  <a:lnTo>
                    <a:pt x="0" y="36"/>
                  </a:lnTo>
                  <a:lnTo>
                    <a:pt x="170" y="60"/>
                  </a:lnTo>
                  <a:lnTo>
                    <a:pt x="170" y="36"/>
                  </a:lnTo>
                  <a:lnTo>
                    <a:pt x="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438;p48">
              <a:extLst>
                <a:ext uri="{FF2B5EF4-FFF2-40B4-BE49-F238E27FC236}">
                  <a16:creationId xmlns:a16="http://schemas.microsoft.com/office/drawing/2014/main" id="{6FB95487-B6E6-1742-5B05-AB8983F86CF2}"/>
                </a:ext>
              </a:extLst>
            </p:cNvPr>
            <p:cNvSpPr/>
            <p:nvPr/>
          </p:nvSpPr>
          <p:spPr>
            <a:xfrm>
              <a:off x="1932950" y="2010277"/>
              <a:ext cx="10123" cy="10123"/>
            </a:xfrm>
            <a:custGeom>
              <a:avLst/>
              <a:gdLst/>
              <a:ahLst/>
              <a:cxnLst/>
              <a:rect l="l" t="t" r="r" b="b"/>
              <a:pathLst>
                <a:path w="61" h="61" extrusionOk="0">
                  <a:moveTo>
                    <a:pt x="0" y="1"/>
                  </a:moveTo>
                  <a:lnTo>
                    <a:pt x="0" y="25"/>
                  </a:lnTo>
                  <a:lnTo>
                    <a:pt x="61" y="61"/>
                  </a:lnTo>
                  <a:lnTo>
                    <a:pt x="61" y="25"/>
                  </a:lnTo>
                  <a:lnTo>
                    <a:pt x="0" y="1"/>
                  </a:lnTo>
                  <a:close/>
                </a:path>
              </a:pathLst>
            </a:custGeom>
            <a:solidFill>
              <a:srgbClr val="8D09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439;p48">
              <a:extLst>
                <a:ext uri="{FF2B5EF4-FFF2-40B4-BE49-F238E27FC236}">
                  <a16:creationId xmlns:a16="http://schemas.microsoft.com/office/drawing/2014/main" id="{6CBEC8F4-9283-3967-154D-2D2C60C6E9F9}"/>
                </a:ext>
              </a:extLst>
            </p:cNvPr>
            <p:cNvSpPr/>
            <p:nvPr/>
          </p:nvSpPr>
          <p:spPr>
            <a:xfrm>
              <a:off x="1932950" y="2010277"/>
              <a:ext cx="2157" cy="10123"/>
            </a:xfrm>
            <a:custGeom>
              <a:avLst/>
              <a:gdLst/>
              <a:ahLst/>
              <a:cxnLst/>
              <a:rect l="l" t="t" r="r" b="b"/>
              <a:pathLst>
                <a:path w="13" h="61" extrusionOk="0">
                  <a:moveTo>
                    <a:pt x="0" y="1"/>
                  </a:moveTo>
                  <a:lnTo>
                    <a:pt x="0" y="25"/>
                  </a:lnTo>
                  <a:lnTo>
                    <a:pt x="12" y="61"/>
                  </a:lnTo>
                  <a:lnTo>
                    <a:pt x="12" y="25"/>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440;p48">
              <a:extLst>
                <a:ext uri="{FF2B5EF4-FFF2-40B4-BE49-F238E27FC236}">
                  <a16:creationId xmlns:a16="http://schemas.microsoft.com/office/drawing/2014/main" id="{D4DC46D1-3D25-5658-A1AB-6A662DA54B20}"/>
                </a:ext>
              </a:extLst>
            </p:cNvPr>
            <p:cNvSpPr/>
            <p:nvPr/>
          </p:nvSpPr>
          <p:spPr>
            <a:xfrm>
              <a:off x="1769827" y="2002312"/>
              <a:ext cx="22403" cy="18088"/>
            </a:xfrm>
            <a:custGeom>
              <a:avLst/>
              <a:gdLst/>
              <a:ahLst/>
              <a:cxnLst/>
              <a:rect l="l" t="t" r="r" b="b"/>
              <a:pathLst>
                <a:path w="135" h="109" extrusionOk="0">
                  <a:moveTo>
                    <a:pt x="0" y="0"/>
                  </a:moveTo>
                  <a:lnTo>
                    <a:pt x="0" y="36"/>
                  </a:lnTo>
                  <a:lnTo>
                    <a:pt x="134" y="109"/>
                  </a:lnTo>
                  <a:lnTo>
                    <a:pt x="134" y="73"/>
                  </a:lnTo>
                  <a:lnTo>
                    <a:pt x="0" y="0"/>
                  </a:lnTo>
                  <a:close/>
                </a:path>
              </a:pathLst>
            </a:custGeom>
            <a:solidFill>
              <a:srgbClr val="924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441;p48">
              <a:extLst>
                <a:ext uri="{FF2B5EF4-FFF2-40B4-BE49-F238E27FC236}">
                  <a16:creationId xmlns:a16="http://schemas.microsoft.com/office/drawing/2014/main" id="{4CF12049-0514-34B4-1CB0-7A5FAAE36B89}"/>
                </a:ext>
              </a:extLst>
            </p:cNvPr>
            <p:cNvSpPr/>
            <p:nvPr/>
          </p:nvSpPr>
          <p:spPr>
            <a:xfrm>
              <a:off x="1769827" y="1990198"/>
              <a:ext cx="44307" cy="24228"/>
            </a:xfrm>
            <a:custGeom>
              <a:avLst/>
              <a:gdLst/>
              <a:ahLst/>
              <a:cxnLst/>
              <a:rect l="l" t="t" r="r" b="b"/>
              <a:pathLst>
                <a:path w="267" h="146" extrusionOk="0">
                  <a:moveTo>
                    <a:pt x="134" y="0"/>
                  </a:moveTo>
                  <a:lnTo>
                    <a:pt x="0" y="73"/>
                  </a:lnTo>
                  <a:lnTo>
                    <a:pt x="134" y="146"/>
                  </a:lnTo>
                  <a:lnTo>
                    <a:pt x="267" y="73"/>
                  </a:lnTo>
                  <a:lnTo>
                    <a:pt x="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442;p48">
              <a:extLst>
                <a:ext uri="{FF2B5EF4-FFF2-40B4-BE49-F238E27FC236}">
                  <a16:creationId xmlns:a16="http://schemas.microsoft.com/office/drawing/2014/main" id="{9A13450A-823C-BEB8-DE21-D53BC8D5B467}"/>
                </a:ext>
              </a:extLst>
            </p:cNvPr>
            <p:cNvSpPr/>
            <p:nvPr/>
          </p:nvSpPr>
          <p:spPr>
            <a:xfrm>
              <a:off x="1928967" y="1990198"/>
              <a:ext cx="36342" cy="24228"/>
            </a:xfrm>
            <a:custGeom>
              <a:avLst/>
              <a:gdLst/>
              <a:ahLst/>
              <a:cxnLst/>
              <a:rect l="l" t="t" r="r" b="b"/>
              <a:pathLst>
                <a:path w="219" h="146" extrusionOk="0">
                  <a:moveTo>
                    <a:pt x="97" y="0"/>
                  </a:moveTo>
                  <a:lnTo>
                    <a:pt x="0" y="60"/>
                  </a:lnTo>
                  <a:lnTo>
                    <a:pt x="24" y="122"/>
                  </a:lnTo>
                  <a:lnTo>
                    <a:pt x="85" y="146"/>
                  </a:lnTo>
                  <a:lnTo>
                    <a:pt x="219" y="73"/>
                  </a:ln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443;p48">
              <a:extLst>
                <a:ext uri="{FF2B5EF4-FFF2-40B4-BE49-F238E27FC236}">
                  <a16:creationId xmlns:a16="http://schemas.microsoft.com/office/drawing/2014/main" id="{29BB5003-CF30-BD2E-AFB9-E768F0EF9D68}"/>
                </a:ext>
              </a:extLst>
            </p:cNvPr>
            <p:cNvSpPr/>
            <p:nvPr/>
          </p:nvSpPr>
          <p:spPr>
            <a:xfrm>
              <a:off x="1969126" y="1992023"/>
              <a:ext cx="40491" cy="24394"/>
            </a:xfrm>
            <a:custGeom>
              <a:avLst/>
              <a:gdLst/>
              <a:ahLst/>
              <a:cxnLst/>
              <a:rect l="l" t="t" r="r" b="b"/>
              <a:pathLst>
                <a:path w="244" h="147" extrusionOk="0">
                  <a:moveTo>
                    <a:pt x="122" y="1"/>
                  </a:moveTo>
                  <a:lnTo>
                    <a:pt x="1" y="74"/>
                  </a:lnTo>
                  <a:lnTo>
                    <a:pt x="122" y="146"/>
                  </a:lnTo>
                  <a:lnTo>
                    <a:pt x="244" y="74"/>
                  </a:lnTo>
                  <a:lnTo>
                    <a:pt x="1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444;p48">
              <a:extLst>
                <a:ext uri="{FF2B5EF4-FFF2-40B4-BE49-F238E27FC236}">
                  <a16:creationId xmlns:a16="http://schemas.microsoft.com/office/drawing/2014/main" id="{7A9F2134-218A-24E1-2BE4-3246E17B76BB}"/>
                </a:ext>
              </a:extLst>
            </p:cNvPr>
            <p:cNvSpPr/>
            <p:nvPr/>
          </p:nvSpPr>
          <p:spPr>
            <a:xfrm>
              <a:off x="1969126" y="2004137"/>
              <a:ext cx="20411" cy="16263"/>
            </a:xfrm>
            <a:custGeom>
              <a:avLst/>
              <a:gdLst/>
              <a:ahLst/>
              <a:cxnLst/>
              <a:rect l="l" t="t" r="r" b="b"/>
              <a:pathLst>
                <a:path w="123" h="98" extrusionOk="0">
                  <a:moveTo>
                    <a:pt x="1" y="1"/>
                  </a:moveTo>
                  <a:lnTo>
                    <a:pt x="1" y="38"/>
                  </a:lnTo>
                  <a:lnTo>
                    <a:pt x="122" y="98"/>
                  </a:lnTo>
                  <a:lnTo>
                    <a:pt x="122" y="73"/>
                  </a:lnTo>
                  <a:lnTo>
                    <a:pt x="1" y="1"/>
                  </a:lnTo>
                  <a:close/>
                </a:path>
              </a:pathLst>
            </a:custGeom>
            <a:solidFill>
              <a:srgbClr val="81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445;p48">
              <a:extLst>
                <a:ext uri="{FF2B5EF4-FFF2-40B4-BE49-F238E27FC236}">
                  <a16:creationId xmlns:a16="http://schemas.microsoft.com/office/drawing/2014/main" id="{4F9DBA21-C215-C500-0201-3C6BA8502CF3}"/>
                </a:ext>
              </a:extLst>
            </p:cNvPr>
            <p:cNvSpPr/>
            <p:nvPr/>
          </p:nvSpPr>
          <p:spPr>
            <a:xfrm>
              <a:off x="1989371" y="2004137"/>
              <a:ext cx="20245" cy="16263"/>
            </a:xfrm>
            <a:custGeom>
              <a:avLst/>
              <a:gdLst/>
              <a:ahLst/>
              <a:cxnLst/>
              <a:rect l="l" t="t" r="r" b="b"/>
              <a:pathLst>
                <a:path w="122" h="98" extrusionOk="0">
                  <a:moveTo>
                    <a:pt x="122" y="1"/>
                  </a:moveTo>
                  <a:lnTo>
                    <a:pt x="0" y="73"/>
                  </a:lnTo>
                  <a:lnTo>
                    <a:pt x="0" y="98"/>
                  </a:lnTo>
                  <a:lnTo>
                    <a:pt x="122" y="38"/>
                  </a:lnTo>
                  <a:lnTo>
                    <a:pt x="122" y="1"/>
                  </a:lnTo>
                  <a:close/>
                </a:path>
              </a:pathLst>
            </a:custGeom>
            <a:solidFill>
              <a:srgbClr val="AF00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446;p48">
              <a:extLst>
                <a:ext uri="{FF2B5EF4-FFF2-40B4-BE49-F238E27FC236}">
                  <a16:creationId xmlns:a16="http://schemas.microsoft.com/office/drawing/2014/main" id="{EF9E35E0-98F0-9EC6-86F7-9EB640F0DA45}"/>
                </a:ext>
              </a:extLst>
            </p:cNvPr>
            <p:cNvSpPr/>
            <p:nvPr/>
          </p:nvSpPr>
          <p:spPr>
            <a:xfrm>
              <a:off x="1797871" y="2012268"/>
              <a:ext cx="8297" cy="8131"/>
            </a:xfrm>
            <a:custGeom>
              <a:avLst/>
              <a:gdLst/>
              <a:ahLst/>
              <a:cxnLst/>
              <a:rect l="l" t="t" r="r" b="b"/>
              <a:pathLst>
                <a:path w="50" h="49" extrusionOk="0">
                  <a:moveTo>
                    <a:pt x="49" y="0"/>
                  </a:moveTo>
                  <a:lnTo>
                    <a:pt x="1" y="24"/>
                  </a:lnTo>
                  <a:lnTo>
                    <a:pt x="1" y="49"/>
                  </a:lnTo>
                  <a:lnTo>
                    <a:pt x="49" y="24"/>
                  </a:lnTo>
                  <a:lnTo>
                    <a:pt x="49"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447;p48">
              <a:extLst>
                <a:ext uri="{FF2B5EF4-FFF2-40B4-BE49-F238E27FC236}">
                  <a16:creationId xmlns:a16="http://schemas.microsoft.com/office/drawing/2014/main" id="{453389BB-2141-9A3C-7C0C-15337BDD1755}"/>
                </a:ext>
              </a:extLst>
            </p:cNvPr>
            <p:cNvSpPr/>
            <p:nvPr/>
          </p:nvSpPr>
          <p:spPr>
            <a:xfrm>
              <a:off x="1747756" y="2006294"/>
              <a:ext cx="16263" cy="14105"/>
            </a:xfrm>
            <a:custGeom>
              <a:avLst/>
              <a:gdLst/>
              <a:ahLst/>
              <a:cxnLst/>
              <a:rect l="l" t="t" r="r" b="b"/>
              <a:pathLst>
                <a:path w="98" h="85" extrusionOk="0">
                  <a:moveTo>
                    <a:pt x="97" y="0"/>
                  </a:moveTo>
                  <a:lnTo>
                    <a:pt x="0" y="60"/>
                  </a:lnTo>
                  <a:lnTo>
                    <a:pt x="0" y="85"/>
                  </a:lnTo>
                  <a:lnTo>
                    <a:pt x="97" y="36"/>
                  </a:lnTo>
                  <a:lnTo>
                    <a:pt x="97" y="0"/>
                  </a:lnTo>
                  <a:close/>
                </a:path>
              </a:pathLst>
            </a:custGeom>
            <a:solidFill>
              <a:srgbClr val="BF4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448;p48">
              <a:extLst>
                <a:ext uri="{FF2B5EF4-FFF2-40B4-BE49-F238E27FC236}">
                  <a16:creationId xmlns:a16="http://schemas.microsoft.com/office/drawing/2014/main" id="{784D8317-FC07-CA6E-E0E5-EC9DC3A548D2}"/>
                </a:ext>
              </a:extLst>
            </p:cNvPr>
            <p:cNvSpPr/>
            <p:nvPr/>
          </p:nvSpPr>
          <p:spPr>
            <a:xfrm>
              <a:off x="1725520" y="2004137"/>
              <a:ext cx="22403" cy="16263"/>
            </a:xfrm>
            <a:custGeom>
              <a:avLst/>
              <a:gdLst/>
              <a:ahLst/>
              <a:cxnLst/>
              <a:rect l="l" t="t" r="r" b="b"/>
              <a:pathLst>
                <a:path w="135" h="98" extrusionOk="0">
                  <a:moveTo>
                    <a:pt x="0" y="1"/>
                  </a:moveTo>
                  <a:lnTo>
                    <a:pt x="0" y="25"/>
                  </a:lnTo>
                  <a:lnTo>
                    <a:pt x="134" y="98"/>
                  </a:lnTo>
                  <a:lnTo>
                    <a:pt x="134" y="73"/>
                  </a:lnTo>
                  <a:lnTo>
                    <a:pt x="0" y="1"/>
                  </a:lnTo>
                  <a:close/>
                </a:path>
              </a:pathLst>
            </a:custGeom>
            <a:solidFill>
              <a:srgbClr val="8E3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449;p48">
              <a:extLst>
                <a:ext uri="{FF2B5EF4-FFF2-40B4-BE49-F238E27FC236}">
                  <a16:creationId xmlns:a16="http://schemas.microsoft.com/office/drawing/2014/main" id="{C378775A-34AF-8E59-7985-69928B529F7F}"/>
                </a:ext>
              </a:extLst>
            </p:cNvPr>
            <p:cNvSpPr/>
            <p:nvPr/>
          </p:nvSpPr>
          <p:spPr>
            <a:xfrm>
              <a:off x="1725520" y="1992023"/>
              <a:ext cx="42482" cy="24394"/>
            </a:xfrm>
            <a:custGeom>
              <a:avLst/>
              <a:gdLst/>
              <a:ahLst/>
              <a:cxnLst/>
              <a:rect l="l" t="t" r="r" b="b"/>
              <a:pathLst>
                <a:path w="256" h="147" extrusionOk="0">
                  <a:moveTo>
                    <a:pt x="121" y="1"/>
                  </a:moveTo>
                  <a:lnTo>
                    <a:pt x="0" y="74"/>
                  </a:lnTo>
                  <a:lnTo>
                    <a:pt x="134" y="146"/>
                  </a:lnTo>
                  <a:lnTo>
                    <a:pt x="231" y="86"/>
                  </a:lnTo>
                  <a:lnTo>
                    <a:pt x="255" y="74"/>
                  </a:lnTo>
                  <a:lnTo>
                    <a:pt x="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450;p48">
              <a:extLst>
                <a:ext uri="{FF2B5EF4-FFF2-40B4-BE49-F238E27FC236}">
                  <a16:creationId xmlns:a16="http://schemas.microsoft.com/office/drawing/2014/main" id="{C7550909-D67C-B137-2B49-70525D3E42F8}"/>
                </a:ext>
              </a:extLst>
            </p:cNvPr>
            <p:cNvSpPr/>
            <p:nvPr/>
          </p:nvSpPr>
          <p:spPr>
            <a:xfrm>
              <a:off x="1747756" y="2006294"/>
              <a:ext cx="16263" cy="14105"/>
            </a:xfrm>
            <a:custGeom>
              <a:avLst/>
              <a:gdLst/>
              <a:ahLst/>
              <a:cxnLst/>
              <a:rect l="l" t="t" r="r" b="b"/>
              <a:pathLst>
                <a:path w="98" h="85" extrusionOk="0">
                  <a:moveTo>
                    <a:pt x="97" y="0"/>
                  </a:moveTo>
                  <a:lnTo>
                    <a:pt x="0" y="60"/>
                  </a:lnTo>
                  <a:lnTo>
                    <a:pt x="0" y="85"/>
                  </a:lnTo>
                  <a:lnTo>
                    <a:pt x="97" y="36"/>
                  </a:lnTo>
                  <a:lnTo>
                    <a:pt x="97"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451;p48">
              <a:extLst>
                <a:ext uri="{FF2B5EF4-FFF2-40B4-BE49-F238E27FC236}">
                  <a16:creationId xmlns:a16="http://schemas.microsoft.com/office/drawing/2014/main" id="{90C486C8-E527-3952-EF48-6B0A59B34000}"/>
                </a:ext>
              </a:extLst>
            </p:cNvPr>
            <p:cNvSpPr/>
            <p:nvPr/>
          </p:nvSpPr>
          <p:spPr>
            <a:xfrm>
              <a:off x="1767836" y="2004137"/>
              <a:ext cx="22237" cy="18420"/>
            </a:xfrm>
            <a:custGeom>
              <a:avLst/>
              <a:gdLst/>
              <a:ahLst/>
              <a:cxnLst/>
              <a:rect l="l" t="t" r="r" b="b"/>
              <a:pathLst>
                <a:path w="134" h="111" extrusionOk="0">
                  <a:moveTo>
                    <a:pt x="0" y="1"/>
                  </a:moveTo>
                  <a:lnTo>
                    <a:pt x="0" y="38"/>
                  </a:lnTo>
                  <a:lnTo>
                    <a:pt x="133" y="110"/>
                  </a:lnTo>
                  <a:lnTo>
                    <a:pt x="133" y="73"/>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452;p48">
              <a:extLst>
                <a:ext uri="{FF2B5EF4-FFF2-40B4-BE49-F238E27FC236}">
                  <a16:creationId xmlns:a16="http://schemas.microsoft.com/office/drawing/2014/main" id="{9038E8FA-C216-5828-4FEC-B3AEB959E5DA}"/>
                </a:ext>
              </a:extLst>
            </p:cNvPr>
            <p:cNvSpPr/>
            <p:nvPr/>
          </p:nvSpPr>
          <p:spPr>
            <a:xfrm>
              <a:off x="1946889" y="2004137"/>
              <a:ext cx="22403" cy="18420"/>
            </a:xfrm>
            <a:custGeom>
              <a:avLst/>
              <a:gdLst/>
              <a:ahLst/>
              <a:cxnLst/>
              <a:rect l="l" t="t" r="r" b="b"/>
              <a:pathLst>
                <a:path w="135" h="111" extrusionOk="0">
                  <a:moveTo>
                    <a:pt x="135" y="1"/>
                  </a:moveTo>
                  <a:lnTo>
                    <a:pt x="1" y="73"/>
                  </a:lnTo>
                  <a:lnTo>
                    <a:pt x="1" y="110"/>
                  </a:lnTo>
                  <a:lnTo>
                    <a:pt x="135" y="38"/>
                  </a:lnTo>
                  <a:lnTo>
                    <a:pt x="135"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453;p48">
              <a:extLst>
                <a:ext uri="{FF2B5EF4-FFF2-40B4-BE49-F238E27FC236}">
                  <a16:creationId xmlns:a16="http://schemas.microsoft.com/office/drawing/2014/main" id="{EC57AF5E-33A1-6C2F-2A70-81D35DF423C1}"/>
                </a:ext>
              </a:extLst>
            </p:cNvPr>
            <p:cNvSpPr/>
            <p:nvPr/>
          </p:nvSpPr>
          <p:spPr>
            <a:xfrm>
              <a:off x="1993354" y="2004137"/>
              <a:ext cx="24394" cy="20411"/>
            </a:xfrm>
            <a:custGeom>
              <a:avLst/>
              <a:gdLst/>
              <a:ahLst/>
              <a:cxnLst/>
              <a:rect l="l" t="t" r="r" b="b"/>
              <a:pathLst>
                <a:path w="147" h="123" extrusionOk="0">
                  <a:moveTo>
                    <a:pt x="146" y="1"/>
                  </a:moveTo>
                  <a:lnTo>
                    <a:pt x="0" y="86"/>
                  </a:lnTo>
                  <a:lnTo>
                    <a:pt x="0" y="122"/>
                  </a:lnTo>
                  <a:lnTo>
                    <a:pt x="146" y="38"/>
                  </a:lnTo>
                  <a:lnTo>
                    <a:pt x="1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454;p48">
              <a:extLst>
                <a:ext uri="{FF2B5EF4-FFF2-40B4-BE49-F238E27FC236}">
                  <a16:creationId xmlns:a16="http://schemas.microsoft.com/office/drawing/2014/main" id="{3A25BB27-DB32-1386-3A60-05EA68588CD5}"/>
                </a:ext>
              </a:extLst>
            </p:cNvPr>
            <p:cNvSpPr/>
            <p:nvPr/>
          </p:nvSpPr>
          <p:spPr>
            <a:xfrm>
              <a:off x="1967135" y="2016251"/>
              <a:ext cx="22403" cy="18420"/>
            </a:xfrm>
            <a:custGeom>
              <a:avLst/>
              <a:gdLst/>
              <a:ahLst/>
              <a:cxnLst/>
              <a:rect l="l" t="t" r="r" b="b"/>
              <a:pathLst>
                <a:path w="135" h="111" extrusionOk="0">
                  <a:moveTo>
                    <a:pt x="134" y="0"/>
                  </a:moveTo>
                  <a:lnTo>
                    <a:pt x="0" y="73"/>
                  </a:lnTo>
                  <a:lnTo>
                    <a:pt x="0" y="110"/>
                  </a:lnTo>
                  <a:lnTo>
                    <a:pt x="134" y="25"/>
                  </a:lnTo>
                  <a:lnTo>
                    <a:pt x="134" y="0"/>
                  </a:lnTo>
                  <a:close/>
                </a:path>
              </a:pathLst>
            </a:custGeom>
            <a:solidFill>
              <a:srgbClr val="A100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455;p48">
              <a:extLst>
                <a:ext uri="{FF2B5EF4-FFF2-40B4-BE49-F238E27FC236}">
                  <a16:creationId xmlns:a16="http://schemas.microsoft.com/office/drawing/2014/main" id="{A6FE46ED-F0D4-CB9F-C470-172DC4E6548E}"/>
                </a:ext>
              </a:extLst>
            </p:cNvPr>
            <p:cNvSpPr/>
            <p:nvPr/>
          </p:nvSpPr>
          <p:spPr>
            <a:xfrm>
              <a:off x="1989371" y="2016251"/>
              <a:ext cx="4149" cy="8297"/>
            </a:xfrm>
            <a:custGeom>
              <a:avLst/>
              <a:gdLst/>
              <a:ahLst/>
              <a:cxnLst/>
              <a:rect l="l" t="t" r="r" b="b"/>
              <a:pathLst>
                <a:path w="25" h="50" extrusionOk="0">
                  <a:moveTo>
                    <a:pt x="0" y="0"/>
                  </a:moveTo>
                  <a:lnTo>
                    <a:pt x="0" y="25"/>
                  </a:lnTo>
                  <a:lnTo>
                    <a:pt x="24" y="49"/>
                  </a:lnTo>
                  <a:lnTo>
                    <a:pt x="24" y="13"/>
                  </a:lnTo>
                  <a:lnTo>
                    <a:pt x="0" y="0"/>
                  </a:lnTo>
                  <a:close/>
                </a:path>
              </a:pathLst>
            </a:custGeom>
            <a:solidFill>
              <a:srgbClr val="C3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456;p48">
              <a:extLst>
                <a:ext uri="{FF2B5EF4-FFF2-40B4-BE49-F238E27FC236}">
                  <a16:creationId xmlns:a16="http://schemas.microsoft.com/office/drawing/2014/main" id="{44E0FA97-D2EA-8826-ACFB-357A018F5862}"/>
                </a:ext>
              </a:extLst>
            </p:cNvPr>
            <p:cNvSpPr/>
            <p:nvPr/>
          </p:nvSpPr>
          <p:spPr>
            <a:xfrm>
              <a:off x="1946889" y="2004137"/>
              <a:ext cx="42648" cy="24394"/>
            </a:xfrm>
            <a:custGeom>
              <a:avLst/>
              <a:gdLst/>
              <a:ahLst/>
              <a:cxnLst/>
              <a:rect l="l" t="t" r="r" b="b"/>
              <a:pathLst>
                <a:path w="257" h="147" extrusionOk="0">
                  <a:moveTo>
                    <a:pt x="135" y="1"/>
                  </a:moveTo>
                  <a:lnTo>
                    <a:pt x="1" y="73"/>
                  </a:lnTo>
                  <a:lnTo>
                    <a:pt x="122" y="146"/>
                  </a:lnTo>
                  <a:lnTo>
                    <a:pt x="256" y="73"/>
                  </a:lnTo>
                  <a:lnTo>
                    <a:pt x="1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457;p48">
              <a:extLst>
                <a:ext uri="{FF2B5EF4-FFF2-40B4-BE49-F238E27FC236}">
                  <a16:creationId xmlns:a16="http://schemas.microsoft.com/office/drawing/2014/main" id="{DDC8DE94-0DB4-94B0-575D-EFA6F9E42974}"/>
                </a:ext>
              </a:extLst>
            </p:cNvPr>
            <p:cNvSpPr/>
            <p:nvPr/>
          </p:nvSpPr>
          <p:spPr>
            <a:xfrm>
              <a:off x="1894617" y="1933777"/>
              <a:ext cx="123131" cy="84798"/>
            </a:xfrm>
            <a:custGeom>
              <a:avLst/>
              <a:gdLst/>
              <a:ahLst/>
              <a:cxnLst/>
              <a:rect l="l" t="t" r="r" b="b"/>
              <a:pathLst>
                <a:path w="742" h="511" extrusionOk="0">
                  <a:moveTo>
                    <a:pt x="0" y="0"/>
                  </a:moveTo>
                  <a:lnTo>
                    <a:pt x="0" y="0"/>
                  </a:lnTo>
                  <a:cubicBezTo>
                    <a:pt x="13" y="12"/>
                    <a:pt x="25" y="12"/>
                    <a:pt x="25" y="25"/>
                  </a:cubicBezTo>
                  <a:cubicBezTo>
                    <a:pt x="37" y="25"/>
                    <a:pt x="37" y="36"/>
                    <a:pt x="49" y="49"/>
                  </a:cubicBezTo>
                  <a:lnTo>
                    <a:pt x="122" y="85"/>
                  </a:lnTo>
                  <a:lnTo>
                    <a:pt x="73" y="122"/>
                  </a:lnTo>
                  <a:lnTo>
                    <a:pt x="86" y="133"/>
                  </a:lnTo>
                  <a:lnTo>
                    <a:pt x="134" y="98"/>
                  </a:lnTo>
                  <a:lnTo>
                    <a:pt x="267" y="170"/>
                  </a:lnTo>
                  <a:lnTo>
                    <a:pt x="134" y="243"/>
                  </a:lnTo>
                  <a:lnTo>
                    <a:pt x="159" y="255"/>
                  </a:lnTo>
                  <a:lnTo>
                    <a:pt x="280" y="182"/>
                  </a:lnTo>
                  <a:lnTo>
                    <a:pt x="401" y="255"/>
                  </a:lnTo>
                  <a:lnTo>
                    <a:pt x="280" y="328"/>
                  </a:lnTo>
                  <a:lnTo>
                    <a:pt x="304" y="340"/>
                  </a:lnTo>
                  <a:lnTo>
                    <a:pt x="426" y="267"/>
                  </a:lnTo>
                  <a:lnTo>
                    <a:pt x="547" y="340"/>
                  </a:lnTo>
                  <a:lnTo>
                    <a:pt x="426" y="413"/>
                  </a:lnTo>
                  <a:lnTo>
                    <a:pt x="450" y="425"/>
                  </a:lnTo>
                  <a:lnTo>
                    <a:pt x="571" y="352"/>
                  </a:lnTo>
                  <a:lnTo>
                    <a:pt x="693" y="425"/>
                  </a:lnTo>
                  <a:lnTo>
                    <a:pt x="571" y="497"/>
                  </a:lnTo>
                  <a:lnTo>
                    <a:pt x="595" y="510"/>
                  </a:lnTo>
                  <a:lnTo>
                    <a:pt x="741" y="425"/>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458;p48">
              <a:extLst>
                <a:ext uri="{FF2B5EF4-FFF2-40B4-BE49-F238E27FC236}">
                  <a16:creationId xmlns:a16="http://schemas.microsoft.com/office/drawing/2014/main" id="{9FC5D1AA-028D-D2A0-A869-F4F245287F9F}"/>
                </a:ext>
              </a:extLst>
            </p:cNvPr>
            <p:cNvSpPr/>
            <p:nvPr/>
          </p:nvSpPr>
          <p:spPr>
            <a:xfrm>
              <a:off x="1719546" y="1925645"/>
              <a:ext cx="173247" cy="92929"/>
            </a:xfrm>
            <a:custGeom>
              <a:avLst/>
              <a:gdLst/>
              <a:ahLst/>
              <a:cxnLst/>
              <a:rect l="l" t="t" r="r" b="b"/>
              <a:pathLst>
                <a:path w="1044" h="560" extrusionOk="0">
                  <a:moveTo>
                    <a:pt x="892" y="0"/>
                  </a:moveTo>
                  <a:cubicBezTo>
                    <a:pt x="837" y="0"/>
                    <a:pt x="783" y="13"/>
                    <a:pt x="740" y="37"/>
                  </a:cubicBezTo>
                  <a:lnTo>
                    <a:pt x="0" y="474"/>
                  </a:lnTo>
                  <a:lnTo>
                    <a:pt x="146" y="559"/>
                  </a:lnTo>
                  <a:lnTo>
                    <a:pt x="170" y="546"/>
                  </a:lnTo>
                  <a:lnTo>
                    <a:pt x="36" y="474"/>
                  </a:lnTo>
                  <a:lnTo>
                    <a:pt x="157" y="401"/>
                  </a:lnTo>
                  <a:lnTo>
                    <a:pt x="291" y="474"/>
                  </a:lnTo>
                  <a:lnTo>
                    <a:pt x="303" y="462"/>
                  </a:lnTo>
                  <a:lnTo>
                    <a:pt x="182" y="389"/>
                  </a:lnTo>
                  <a:lnTo>
                    <a:pt x="303" y="316"/>
                  </a:lnTo>
                  <a:lnTo>
                    <a:pt x="437" y="389"/>
                  </a:lnTo>
                  <a:lnTo>
                    <a:pt x="449" y="377"/>
                  </a:lnTo>
                  <a:lnTo>
                    <a:pt x="327" y="304"/>
                  </a:lnTo>
                  <a:lnTo>
                    <a:pt x="449" y="231"/>
                  </a:lnTo>
                  <a:lnTo>
                    <a:pt x="570" y="304"/>
                  </a:lnTo>
                  <a:lnTo>
                    <a:pt x="594" y="292"/>
                  </a:lnTo>
                  <a:lnTo>
                    <a:pt x="473" y="219"/>
                  </a:lnTo>
                  <a:lnTo>
                    <a:pt x="594" y="147"/>
                  </a:lnTo>
                  <a:lnTo>
                    <a:pt x="716" y="219"/>
                  </a:lnTo>
                  <a:lnTo>
                    <a:pt x="740" y="207"/>
                  </a:lnTo>
                  <a:lnTo>
                    <a:pt x="607" y="134"/>
                  </a:lnTo>
                  <a:lnTo>
                    <a:pt x="728" y="61"/>
                  </a:lnTo>
                  <a:lnTo>
                    <a:pt x="861" y="134"/>
                  </a:lnTo>
                  <a:lnTo>
                    <a:pt x="1044" y="37"/>
                  </a:lnTo>
                  <a:cubicBezTo>
                    <a:pt x="1001" y="13"/>
                    <a:pt x="946" y="0"/>
                    <a:pt x="8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59;p48">
              <a:extLst>
                <a:ext uri="{FF2B5EF4-FFF2-40B4-BE49-F238E27FC236}">
                  <a16:creationId xmlns:a16="http://schemas.microsoft.com/office/drawing/2014/main" id="{580B11DD-6DAA-2285-F9C5-F35F6257C050}"/>
                </a:ext>
              </a:extLst>
            </p:cNvPr>
            <p:cNvSpPr/>
            <p:nvPr/>
          </p:nvSpPr>
          <p:spPr>
            <a:xfrm>
              <a:off x="1719546" y="2004137"/>
              <a:ext cx="24228" cy="20411"/>
            </a:xfrm>
            <a:custGeom>
              <a:avLst/>
              <a:gdLst/>
              <a:ahLst/>
              <a:cxnLst/>
              <a:rect l="l" t="t" r="r" b="b"/>
              <a:pathLst>
                <a:path w="146" h="123" extrusionOk="0">
                  <a:moveTo>
                    <a:pt x="0" y="1"/>
                  </a:moveTo>
                  <a:lnTo>
                    <a:pt x="0" y="25"/>
                  </a:lnTo>
                  <a:lnTo>
                    <a:pt x="146" y="122"/>
                  </a:lnTo>
                  <a:lnTo>
                    <a:pt x="146" y="8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60;p48">
              <a:extLst>
                <a:ext uri="{FF2B5EF4-FFF2-40B4-BE49-F238E27FC236}">
                  <a16:creationId xmlns:a16="http://schemas.microsoft.com/office/drawing/2014/main" id="{3D6D7FAF-4CEB-8C61-363F-C42DC98D718C}"/>
                </a:ext>
              </a:extLst>
            </p:cNvPr>
            <p:cNvSpPr/>
            <p:nvPr/>
          </p:nvSpPr>
          <p:spPr>
            <a:xfrm>
              <a:off x="1743608" y="2016251"/>
              <a:ext cx="4315" cy="8297"/>
            </a:xfrm>
            <a:custGeom>
              <a:avLst/>
              <a:gdLst/>
              <a:ahLst/>
              <a:cxnLst/>
              <a:rect l="l" t="t" r="r" b="b"/>
              <a:pathLst>
                <a:path w="26" h="50" extrusionOk="0">
                  <a:moveTo>
                    <a:pt x="25" y="0"/>
                  </a:moveTo>
                  <a:lnTo>
                    <a:pt x="1" y="13"/>
                  </a:lnTo>
                  <a:lnTo>
                    <a:pt x="1" y="49"/>
                  </a:lnTo>
                  <a:lnTo>
                    <a:pt x="25" y="25"/>
                  </a:lnTo>
                  <a:lnTo>
                    <a:pt x="25" y="0"/>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61;p48">
              <a:extLst>
                <a:ext uri="{FF2B5EF4-FFF2-40B4-BE49-F238E27FC236}">
                  <a16:creationId xmlns:a16="http://schemas.microsoft.com/office/drawing/2014/main" id="{F2B0EF1C-85F8-2495-5664-0AA96DB389F4}"/>
                </a:ext>
              </a:extLst>
            </p:cNvPr>
            <p:cNvSpPr/>
            <p:nvPr/>
          </p:nvSpPr>
          <p:spPr>
            <a:xfrm>
              <a:off x="1924819" y="2002312"/>
              <a:ext cx="8297" cy="22237"/>
            </a:xfrm>
            <a:custGeom>
              <a:avLst/>
              <a:gdLst/>
              <a:ahLst/>
              <a:cxnLst/>
              <a:rect l="l" t="t" r="r" b="b"/>
              <a:pathLst>
                <a:path w="50" h="134" extrusionOk="0">
                  <a:moveTo>
                    <a:pt x="1" y="0"/>
                  </a:moveTo>
                  <a:lnTo>
                    <a:pt x="1" y="36"/>
                  </a:lnTo>
                  <a:lnTo>
                    <a:pt x="49" y="133"/>
                  </a:lnTo>
                  <a:lnTo>
                    <a:pt x="49" y="97"/>
                  </a:lnTo>
                  <a:lnTo>
                    <a:pt x="1"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62;p48">
              <a:extLst>
                <a:ext uri="{FF2B5EF4-FFF2-40B4-BE49-F238E27FC236}">
                  <a16:creationId xmlns:a16="http://schemas.microsoft.com/office/drawing/2014/main" id="{C4A6B04C-2594-C4D9-C4E8-ECFF43A3BB22}"/>
                </a:ext>
              </a:extLst>
            </p:cNvPr>
            <p:cNvSpPr/>
            <p:nvPr/>
          </p:nvSpPr>
          <p:spPr>
            <a:xfrm>
              <a:off x="1802020" y="2012268"/>
              <a:ext cx="4149" cy="12280"/>
            </a:xfrm>
            <a:custGeom>
              <a:avLst/>
              <a:gdLst/>
              <a:ahLst/>
              <a:cxnLst/>
              <a:rect l="l" t="t" r="r" b="b"/>
              <a:pathLst>
                <a:path w="25" h="74" extrusionOk="0">
                  <a:moveTo>
                    <a:pt x="24" y="0"/>
                  </a:moveTo>
                  <a:lnTo>
                    <a:pt x="0" y="37"/>
                  </a:lnTo>
                  <a:lnTo>
                    <a:pt x="0" y="73"/>
                  </a:lnTo>
                  <a:lnTo>
                    <a:pt x="24" y="24"/>
                  </a:lnTo>
                  <a:lnTo>
                    <a:pt x="24"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63;p48">
              <a:extLst>
                <a:ext uri="{FF2B5EF4-FFF2-40B4-BE49-F238E27FC236}">
                  <a16:creationId xmlns:a16="http://schemas.microsoft.com/office/drawing/2014/main" id="{07EB9362-0524-301C-6DC1-A2B9563BDCBF}"/>
                </a:ext>
              </a:extLst>
            </p:cNvPr>
            <p:cNvSpPr/>
            <p:nvPr/>
          </p:nvSpPr>
          <p:spPr>
            <a:xfrm>
              <a:off x="1870389" y="2010277"/>
              <a:ext cx="4315" cy="16263"/>
            </a:xfrm>
            <a:custGeom>
              <a:avLst/>
              <a:gdLst/>
              <a:ahLst/>
              <a:cxnLst/>
              <a:rect l="l" t="t" r="r" b="b"/>
              <a:pathLst>
                <a:path w="26" h="98" extrusionOk="0">
                  <a:moveTo>
                    <a:pt x="25" y="1"/>
                  </a:moveTo>
                  <a:lnTo>
                    <a:pt x="1" y="61"/>
                  </a:lnTo>
                  <a:lnTo>
                    <a:pt x="1" y="98"/>
                  </a:lnTo>
                  <a:lnTo>
                    <a:pt x="25" y="36"/>
                  </a:lnTo>
                  <a:lnTo>
                    <a:pt x="25"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64;p48">
              <a:extLst>
                <a:ext uri="{FF2B5EF4-FFF2-40B4-BE49-F238E27FC236}">
                  <a16:creationId xmlns:a16="http://schemas.microsoft.com/office/drawing/2014/main" id="{4917B278-9FBE-D3E3-C823-C956193BEF09}"/>
                </a:ext>
              </a:extLst>
            </p:cNvPr>
            <p:cNvSpPr/>
            <p:nvPr/>
          </p:nvSpPr>
          <p:spPr>
            <a:xfrm>
              <a:off x="1902582" y="2018408"/>
              <a:ext cx="30534" cy="10123"/>
            </a:xfrm>
            <a:custGeom>
              <a:avLst/>
              <a:gdLst/>
              <a:ahLst/>
              <a:cxnLst/>
              <a:rect l="l" t="t" r="r" b="b"/>
              <a:pathLst>
                <a:path w="184" h="61" extrusionOk="0">
                  <a:moveTo>
                    <a:pt x="183" y="0"/>
                  </a:moveTo>
                  <a:lnTo>
                    <a:pt x="1" y="36"/>
                  </a:lnTo>
                  <a:lnTo>
                    <a:pt x="1" y="60"/>
                  </a:lnTo>
                  <a:lnTo>
                    <a:pt x="183" y="36"/>
                  </a:lnTo>
                  <a:lnTo>
                    <a:pt x="183" y="0"/>
                  </a:lnTo>
                  <a:close/>
                </a:path>
              </a:pathLst>
            </a:custGeom>
            <a:solidFill>
              <a:srgbClr val="006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65;p48">
              <a:extLst>
                <a:ext uri="{FF2B5EF4-FFF2-40B4-BE49-F238E27FC236}">
                  <a16:creationId xmlns:a16="http://schemas.microsoft.com/office/drawing/2014/main" id="{8BDE6046-1755-94A7-2F0F-6E7579819650}"/>
                </a:ext>
              </a:extLst>
            </p:cNvPr>
            <p:cNvSpPr/>
            <p:nvPr/>
          </p:nvSpPr>
          <p:spPr>
            <a:xfrm>
              <a:off x="1894617" y="2002312"/>
              <a:ext cx="38499" cy="22237"/>
            </a:xfrm>
            <a:custGeom>
              <a:avLst/>
              <a:gdLst/>
              <a:ahLst/>
              <a:cxnLst/>
              <a:rect l="l" t="t" r="r" b="b"/>
              <a:pathLst>
                <a:path w="232" h="134" extrusionOk="0">
                  <a:moveTo>
                    <a:pt x="183" y="0"/>
                  </a:moveTo>
                  <a:lnTo>
                    <a:pt x="0" y="24"/>
                  </a:lnTo>
                  <a:lnTo>
                    <a:pt x="49" y="133"/>
                  </a:lnTo>
                  <a:lnTo>
                    <a:pt x="231" y="97"/>
                  </a:lnTo>
                  <a:lnTo>
                    <a:pt x="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66;p48">
              <a:extLst>
                <a:ext uri="{FF2B5EF4-FFF2-40B4-BE49-F238E27FC236}">
                  <a16:creationId xmlns:a16="http://schemas.microsoft.com/office/drawing/2014/main" id="{431C6B3C-D530-0D1E-B049-C7CC023291A5}"/>
                </a:ext>
              </a:extLst>
            </p:cNvPr>
            <p:cNvSpPr/>
            <p:nvPr/>
          </p:nvSpPr>
          <p:spPr>
            <a:xfrm>
              <a:off x="1894617" y="2006294"/>
              <a:ext cx="8131" cy="22237"/>
            </a:xfrm>
            <a:custGeom>
              <a:avLst/>
              <a:gdLst/>
              <a:ahLst/>
              <a:cxnLst/>
              <a:rect l="l" t="t" r="r" b="b"/>
              <a:pathLst>
                <a:path w="49" h="134" extrusionOk="0">
                  <a:moveTo>
                    <a:pt x="0" y="0"/>
                  </a:moveTo>
                  <a:lnTo>
                    <a:pt x="0" y="36"/>
                  </a:lnTo>
                  <a:lnTo>
                    <a:pt x="49" y="133"/>
                  </a:lnTo>
                  <a:lnTo>
                    <a:pt x="49" y="109"/>
                  </a:lnTo>
                  <a:lnTo>
                    <a:pt x="0" y="0"/>
                  </a:lnTo>
                  <a:close/>
                </a:path>
              </a:pathLst>
            </a:custGeom>
            <a:solidFill>
              <a:srgbClr val="004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67;p48">
              <a:extLst>
                <a:ext uri="{FF2B5EF4-FFF2-40B4-BE49-F238E27FC236}">
                  <a16:creationId xmlns:a16="http://schemas.microsoft.com/office/drawing/2014/main" id="{A5572065-48F6-3324-FA87-3D58BB2AE8DE}"/>
                </a:ext>
              </a:extLst>
            </p:cNvPr>
            <p:cNvSpPr/>
            <p:nvPr/>
          </p:nvSpPr>
          <p:spPr>
            <a:xfrm>
              <a:off x="1832222" y="2006294"/>
              <a:ext cx="8297" cy="22237"/>
            </a:xfrm>
            <a:custGeom>
              <a:avLst/>
              <a:gdLst/>
              <a:ahLst/>
              <a:cxnLst/>
              <a:rect l="l" t="t" r="r" b="b"/>
              <a:pathLst>
                <a:path w="50" h="134" extrusionOk="0">
                  <a:moveTo>
                    <a:pt x="49" y="0"/>
                  </a:moveTo>
                  <a:lnTo>
                    <a:pt x="1" y="109"/>
                  </a:lnTo>
                  <a:lnTo>
                    <a:pt x="1" y="133"/>
                  </a:lnTo>
                  <a:lnTo>
                    <a:pt x="49" y="36"/>
                  </a:lnTo>
                  <a:lnTo>
                    <a:pt x="49" y="0"/>
                  </a:lnTo>
                  <a:close/>
                </a:path>
              </a:pathLst>
            </a:custGeom>
            <a:solidFill>
              <a:srgbClr val="00A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68;p48">
              <a:extLst>
                <a:ext uri="{FF2B5EF4-FFF2-40B4-BE49-F238E27FC236}">
                  <a16:creationId xmlns:a16="http://schemas.microsoft.com/office/drawing/2014/main" id="{D8093B7D-3F74-51E4-2EF9-AAF97D4A57B4}"/>
                </a:ext>
              </a:extLst>
            </p:cNvPr>
            <p:cNvSpPr/>
            <p:nvPr/>
          </p:nvSpPr>
          <p:spPr>
            <a:xfrm>
              <a:off x="1802020" y="2004137"/>
              <a:ext cx="38499" cy="20411"/>
            </a:xfrm>
            <a:custGeom>
              <a:avLst/>
              <a:gdLst/>
              <a:ahLst/>
              <a:cxnLst/>
              <a:rect l="l" t="t" r="r" b="b"/>
              <a:pathLst>
                <a:path w="232" h="123" extrusionOk="0">
                  <a:moveTo>
                    <a:pt x="97" y="1"/>
                  </a:moveTo>
                  <a:lnTo>
                    <a:pt x="24" y="49"/>
                  </a:lnTo>
                  <a:lnTo>
                    <a:pt x="0" y="86"/>
                  </a:lnTo>
                  <a:lnTo>
                    <a:pt x="183" y="122"/>
                  </a:lnTo>
                  <a:lnTo>
                    <a:pt x="231" y="13"/>
                  </a:lnTo>
                  <a:lnTo>
                    <a:pt x="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69;p48">
              <a:extLst>
                <a:ext uri="{FF2B5EF4-FFF2-40B4-BE49-F238E27FC236}">
                  <a16:creationId xmlns:a16="http://schemas.microsoft.com/office/drawing/2014/main" id="{37CB02F5-AB13-90EC-153C-9B7DFAADAD7F}"/>
                </a:ext>
              </a:extLst>
            </p:cNvPr>
            <p:cNvSpPr/>
            <p:nvPr/>
          </p:nvSpPr>
          <p:spPr>
            <a:xfrm>
              <a:off x="1802020" y="2018408"/>
              <a:ext cx="30368" cy="10123"/>
            </a:xfrm>
            <a:custGeom>
              <a:avLst/>
              <a:gdLst/>
              <a:ahLst/>
              <a:cxnLst/>
              <a:rect l="l" t="t" r="r" b="b"/>
              <a:pathLst>
                <a:path w="183" h="61" extrusionOk="0">
                  <a:moveTo>
                    <a:pt x="0" y="0"/>
                  </a:moveTo>
                  <a:lnTo>
                    <a:pt x="0" y="36"/>
                  </a:lnTo>
                  <a:lnTo>
                    <a:pt x="183" y="60"/>
                  </a:lnTo>
                  <a:lnTo>
                    <a:pt x="183" y="36"/>
                  </a:lnTo>
                  <a:lnTo>
                    <a:pt x="0" y="0"/>
                  </a:lnTo>
                  <a:close/>
                </a:path>
              </a:pathLst>
            </a:custGeom>
            <a:solidFill>
              <a:srgbClr val="00A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70;p48">
              <a:extLst>
                <a:ext uri="{FF2B5EF4-FFF2-40B4-BE49-F238E27FC236}">
                  <a16:creationId xmlns:a16="http://schemas.microsoft.com/office/drawing/2014/main" id="{71C467E5-6BA7-8A0C-2590-AFEF9D251C25}"/>
                </a:ext>
              </a:extLst>
            </p:cNvPr>
            <p:cNvSpPr/>
            <p:nvPr/>
          </p:nvSpPr>
          <p:spPr>
            <a:xfrm>
              <a:off x="1866406" y="2020234"/>
              <a:ext cx="4149" cy="10289"/>
            </a:xfrm>
            <a:custGeom>
              <a:avLst/>
              <a:gdLst/>
              <a:ahLst/>
              <a:cxnLst/>
              <a:rect l="l" t="t" r="r" b="b"/>
              <a:pathLst>
                <a:path w="25" h="62" extrusionOk="0">
                  <a:moveTo>
                    <a:pt x="25" y="1"/>
                  </a:moveTo>
                  <a:lnTo>
                    <a:pt x="1" y="38"/>
                  </a:lnTo>
                  <a:lnTo>
                    <a:pt x="1" y="62"/>
                  </a:lnTo>
                  <a:lnTo>
                    <a:pt x="25" y="38"/>
                  </a:lnTo>
                  <a:lnTo>
                    <a:pt x="25"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71;p48">
              <a:extLst>
                <a:ext uri="{FF2B5EF4-FFF2-40B4-BE49-F238E27FC236}">
                  <a16:creationId xmlns:a16="http://schemas.microsoft.com/office/drawing/2014/main" id="{786499E7-594D-F13E-9EFE-472B88CA0AFC}"/>
                </a:ext>
              </a:extLst>
            </p:cNvPr>
            <p:cNvSpPr/>
            <p:nvPr/>
          </p:nvSpPr>
          <p:spPr>
            <a:xfrm>
              <a:off x="1902582" y="2024382"/>
              <a:ext cx="2323" cy="8131"/>
            </a:xfrm>
            <a:custGeom>
              <a:avLst/>
              <a:gdLst/>
              <a:ahLst/>
              <a:cxnLst/>
              <a:rect l="l" t="t" r="r" b="b"/>
              <a:pathLst>
                <a:path w="14" h="49" extrusionOk="0">
                  <a:moveTo>
                    <a:pt x="1" y="0"/>
                  </a:moveTo>
                  <a:lnTo>
                    <a:pt x="1" y="24"/>
                  </a:lnTo>
                  <a:lnTo>
                    <a:pt x="14" y="49"/>
                  </a:lnTo>
                  <a:lnTo>
                    <a:pt x="14" y="13"/>
                  </a:lnTo>
                  <a:lnTo>
                    <a:pt x="1"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72;p48">
              <a:extLst>
                <a:ext uri="{FF2B5EF4-FFF2-40B4-BE49-F238E27FC236}">
                  <a16:creationId xmlns:a16="http://schemas.microsoft.com/office/drawing/2014/main" id="{D80A6DD0-DE2F-9EF2-5CDE-20DA6FFF6BDC}"/>
                </a:ext>
              </a:extLst>
            </p:cNvPr>
            <p:cNvSpPr/>
            <p:nvPr/>
          </p:nvSpPr>
          <p:spPr>
            <a:xfrm>
              <a:off x="1904740" y="2022391"/>
              <a:ext cx="28377" cy="10123"/>
            </a:xfrm>
            <a:custGeom>
              <a:avLst/>
              <a:gdLst/>
              <a:ahLst/>
              <a:cxnLst/>
              <a:rect l="l" t="t" r="r" b="b"/>
              <a:pathLst>
                <a:path w="171" h="61" extrusionOk="0">
                  <a:moveTo>
                    <a:pt x="170" y="0"/>
                  </a:moveTo>
                  <a:lnTo>
                    <a:pt x="1" y="25"/>
                  </a:lnTo>
                  <a:lnTo>
                    <a:pt x="1" y="61"/>
                  </a:lnTo>
                  <a:lnTo>
                    <a:pt x="170" y="25"/>
                  </a:lnTo>
                  <a:lnTo>
                    <a:pt x="17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73;p48">
              <a:extLst>
                <a:ext uri="{FF2B5EF4-FFF2-40B4-BE49-F238E27FC236}">
                  <a16:creationId xmlns:a16="http://schemas.microsoft.com/office/drawing/2014/main" id="{366328FF-EF2F-9CF8-5E2E-F8E3C08F3056}"/>
                </a:ext>
              </a:extLst>
            </p:cNvPr>
            <p:cNvSpPr/>
            <p:nvPr/>
          </p:nvSpPr>
          <p:spPr>
            <a:xfrm>
              <a:off x="1802020" y="2022391"/>
              <a:ext cx="28377" cy="10123"/>
            </a:xfrm>
            <a:custGeom>
              <a:avLst/>
              <a:gdLst/>
              <a:ahLst/>
              <a:cxnLst/>
              <a:rect l="l" t="t" r="r" b="b"/>
              <a:pathLst>
                <a:path w="171" h="61" extrusionOk="0">
                  <a:moveTo>
                    <a:pt x="0" y="0"/>
                  </a:moveTo>
                  <a:lnTo>
                    <a:pt x="0" y="25"/>
                  </a:lnTo>
                  <a:lnTo>
                    <a:pt x="170" y="61"/>
                  </a:lnTo>
                  <a:lnTo>
                    <a:pt x="170" y="25"/>
                  </a:lnTo>
                  <a:lnTo>
                    <a:pt x="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74;p48">
              <a:extLst>
                <a:ext uri="{FF2B5EF4-FFF2-40B4-BE49-F238E27FC236}">
                  <a16:creationId xmlns:a16="http://schemas.microsoft.com/office/drawing/2014/main" id="{724CEFFB-18CD-313D-7EEF-79A4BEB9B5F4}"/>
                </a:ext>
              </a:extLst>
            </p:cNvPr>
            <p:cNvSpPr/>
            <p:nvPr/>
          </p:nvSpPr>
          <p:spPr>
            <a:xfrm>
              <a:off x="1830231" y="2024382"/>
              <a:ext cx="2157" cy="8131"/>
            </a:xfrm>
            <a:custGeom>
              <a:avLst/>
              <a:gdLst/>
              <a:ahLst/>
              <a:cxnLst/>
              <a:rect l="l" t="t" r="r" b="b"/>
              <a:pathLst>
                <a:path w="13" h="49" extrusionOk="0">
                  <a:moveTo>
                    <a:pt x="13" y="0"/>
                  </a:moveTo>
                  <a:lnTo>
                    <a:pt x="0" y="13"/>
                  </a:lnTo>
                  <a:lnTo>
                    <a:pt x="0" y="49"/>
                  </a:lnTo>
                  <a:lnTo>
                    <a:pt x="13" y="24"/>
                  </a:lnTo>
                  <a:lnTo>
                    <a:pt x="13"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75;p48">
              <a:extLst>
                <a:ext uri="{FF2B5EF4-FFF2-40B4-BE49-F238E27FC236}">
                  <a16:creationId xmlns:a16="http://schemas.microsoft.com/office/drawing/2014/main" id="{EF84B2A9-20DB-7705-B941-8DB0BD1850BD}"/>
                </a:ext>
              </a:extLst>
            </p:cNvPr>
            <p:cNvSpPr/>
            <p:nvPr/>
          </p:nvSpPr>
          <p:spPr>
            <a:xfrm>
              <a:off x="1870389" y="2020234"/>
              <a:ext cx="2323" cy="14437"/>
            </a:xfrm>
            <a:custGeom>
              <a:avLst/>
              <a:gdLst/>
              <a:ahLst/>
              <a:cxnLst/>
              <a:rect l="l" t="t" r="r" b="b"/>
              <a:pathLst>
                <a:path w="14" h="87" extrusionOk="0">
                  <a:moveTo>
                    <a:pt x="1" y="1"/>
                  </a:moveTo>
                  <a:lnTo>
                    <a:pt x="1" y="38"/>
                  </a:lnTo>
                  <a:lnTo>
                    <a:pt x="13" y="86"/>
                  </a:lnTo>
                  <a:lnTo>
                    <a:pt x="13" y="49"/>
                  </a:lnTo>
                  <a:lnTo>
                    <a:pt x="1" y="1"/>
                  </a:lnTo>
                  <a:close/>
                </a:path>
              </a:pathLst>
            </a:custGeom>
            <a:solidFill>
              <a:srgbClr val="004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76;p48">
              <a:extLst>
                <a:ext uri="{FF2B5EF4-FFF2-40B4-BE49-F238E27FC236}">
                  <a16:creationId xmlns:a16="http://schemas.microsoft.com/office/drawing/2014/main" id="{27D979BA-E960-5BB2-A77D-6883A2283B58}"/>
                </a:ext>
              </a:extLst>
            </p:cNvPr>
            <p:cNvSpPr/>
            <p:nvPr/>
          </p:nvSpPr>
          <p:spPr>
            <a:xfrm>
              <a:off x="1872546" y="2024382"/>
              <a:ext cx="30202" cy="10289"/>
            </a:xfrm>
            <a:custGeom>
              <a:avLst/>
              <a:gdLst/>
              <a:ahLst/>
              <a:cxnLst/>
              <a:rect l="l" t="t" r="r" b="b"/>
              <a:pathLst>
                <a:path w="182" h="62" extrusionOk="0">
                  <a:moveTo>
                    <a:pt x="182" y="0"/>
                  </a:moveTo>
                  <a:lnTo>
                    <a:pt x="0" y="24"/>
                  </a:lnTo>
                  <a:lnTo>
                    <a:pt x="0" y="61"/>
                  </a:lnTo>
                  <a:lnTo>
                    <a:pt x="182" y="24"/>
                  </a:lnTo>
                  <a:lnTo>
                    <a:pt x="182" y="0"/>
                  </a:lnTo>
                  <a:close/>
                </a:path>
              </a:pathLst>
            </a:custGeom>
            <a:solidFill>
              <a:srgbClr val="005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77;p48">
              <a:extLst>
                <a:ext uri="{FF2B5EF4-FFF2-40B4-BE49-F238E27FC236}">
                  <a16:creationId xmlns:a16="http://schemas.microsoft.com/office/drawing/2014/main" id="{0D0E973B-6779-8A77-1D72-B6C95B20BCE8}"/>
                </a:ext>
              </a:extLst>
            </p:cNvPr>
            <p:cNvSpPr/>
            <p:nvPr/>
          </p:nvSpPr>
          <p:spPr>
            <a:xfrm>
              <a:off x="1870389" y="2006294"/>
              <a:ext cx="32359" cy="22237"/>
            </a:xfrm>
            <a:custGeom>
              <a:avLst/>
              <a:gdLst/>
              <a:ahLst/>
              <a:cxnLst/>
              <a:rect l="l" t="t" r="r" b="b"/>
              <a:pathLst>
                <a:path w="195" h="134" extrusionOk="0">
                  <a:moveTo>
                    <a:pt x="146" y="0"/>
                  </a:moveTo>
                  <a:lnTo>
                    <a:pt x="25" y="25"/>
                  </a:lnTo>
                  <a:lnTo>
                    <a:pt x="1" y="85"/>
                  </a:lnTo>
                  <a:lnTo>
                    <a:pt x="13" y="133"/>
                  </a:lnTo>
                  <a:lnTo>
                    <a:pt x="195" y="109"/>
                  </a:lnTo>
                  <a:lnTo>
                    <a:pt x="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78;p48">
              <a:extLst>
                <a:ext uri="{FF2B5EF4-FFF2-40B4-BE49-F238E27FC236}">
                  <a16:creationId xmlns:a16="http://schemas.microsoft.com/office/drawing/2014/main" id="{33531777-8B9B-062A-0F5F-51454D57D91B}"/>
                </a:ext>
              </a:extLst>
            </p:cNvPr>
            <p:cNvSpPr/>
            <p:nvPr/>
          </p:nvSpPr>
          <p:spPr>
            <a:xfrm>
              <a:off x="1860432" y="2012268"/>
              <a:ext cx="8297" cy="20245"/>
            </a:xfrm>
            <a:custGeom>
              <a:avLst/>
              <a:gdLst/>
              <a:ahLst/>
              <a:cxnLst/>
              <a:rect l="l" t="t" r="r" b="b"/>
              <a:pathLst>
                <a:path w="50" h="122" extrusionOk="0">
                  <a:moveTo>
                    <a:pt x="49" y="0"/>
                  </a:moveTo>
                  <a:lnTo>
                    <a:pt x="1" y="97"/>
                  </a:lnTo>
                  <a:lnTo>
                    <a:pt x="1" y="122"/>
                  </a:lnTo>
                  <a:lnTo>
                    <a:pt x="49" y="24"/>
                  </a:lnTo>
                  <a:lnTo>
                    <a:pt x="49" y="0"/>
                  </a:lnTo>
                  <a:close/>
                </a:path>
              </a:pathLst>
            </a:custGeom>
            <a:solidFill>
              <a:srgbClr val="0068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79;p48">
              <a:extLst>
                <a:ext uri="{FF2B5EF4-FFF2-40B4-BE49-F238E27FC236}">
                  <a16:creationId xmlns:a16="http://schemas.microsoft.com/office/drawing/2014/main" id="{6A52807C-9042-7F89-66A3-9E3BEE10DFD2}"/>
                </a:ext>
              </a:extLst>
            </p:cNvPr>
            <p:cNvSpPr/>
            <p:nvPr/>
          </p:nvSpPr>
          <p:spPr>
            <a:xfrm>
              <a:off x="1832222" y="2024382"/>
              <a:ext cx="28377" cy="8131"/>
            </a:xfrm>
            <a:custGeom>
              <a:avLst/>
              <a:gdLst/>
              <a:ahLst/>
              <a:cxnLst/>
              <a:rect l="l" t="t" r="r" b="b"/>
              <a:pathLst>
                <a:path w="171" h="49" extrusionOk="0">
                  <a:moveTo>
                    <a:pt x="1" y="0"/>
                  </a:moveTo>
                  <a:lnTo>
                    <a:pt x="1" y="24"/>
                  </a:lnTo>
                  <a:lnTo>
                    <a:pt x="171" y="49"/>
                  </a:lnTo>
                  <a:lnTo>
                    <a:pt x="171" y="24"/>
                  </a:lnTo>
                  <a:lnTo>
                    <a:pt x="1" y="0"/>
                  </a:lnTo>
                  <a:close/>
                </a:path>
              </a:pathLst>
            </a:custGeom>
            <a:solidFill>
              <a:srgbClr val="006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80;p48">
              <a:extLst>
                <a:ext uri="{FF2B5EF4-FFF2-40B4-BE49-F238E27FC236}">
                  <a16:creationId xmlns:a16="http://schemas.microsoft.com/office/drawing/2014/main" id="{B0BFE451-260E-E2A3-2118-059127728B0D}"/>
                </a:ext>
              </a:extLst>
            </p:cNvPr>
            <p:cNvSpPr/>
            <p:nvPr/>
          </p:nvSpPr>
          <p:spPr>
            <a:xfrm>
              <a:off x="1832222" y="2006294"/>
              <a:ext cx="36508" cy="22237"/>
            </a:xfrm>
            <a:custGeom>
              <a:avLst/>
              <a:gdLst/>
              <a:ahLst/>
              <a:cxnLst/>
              <a:rect l="l" t="t" r="r" b="b"/>
              <a:pathLst>
                <a:path w="220" h="134" extrusionOk="0">
                  <a:moveTo>
                    <a:pt x="49" y="0"/>
                  </a:moveTo>
                  <a:lnTo>
                    <a:pt x="1" y="109"/>
                  </a:lnTo>
                  <a:lnTo>
                    <a:pt x="171" y="133"/>
                  </a:lnTo>
                  <a:lnTo>
                    <a:pt x="219" y="36"/>
                  </a:lnTo>
                  <a:lnTo>
                    <a:pt x="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81;p48">
              <a:extLst>
                <a:ext uri="{FF2B5EF4-FFF2-40B4-BE49-F238E27FC236}">
                  <a16:creationId xmlns:a16="http://schemas.microsoft.com/office/drawing/2014/main" id="{0A4CCD45-A645-B77B-9114-5C3393C23F07}"/>
                </a:ext>
              </a:extLst>
            </p:cNvPr>
            <p:cNvSpPr/>
            <p:nvPr/>
          </p:nvSpPr>
          <p:spPr>
            <a:xfrm>
              <a:off x="1946889" y="2016251"/>
              <a:ext cx="20411" cy="18420"/>
            </a:xfrm>
            <a:custGeom>
              <a:avLst/>
              <a:gdLst/>
              <a:ahLst/>
              <a:cxnLst/>
              <a:rect l="l" t="t" r="r" b="b"/>
              <a:pathLst>
                <a:path w="123" h="111" extrusionOk="0">
                  <a:moveTo>
                    <a:pt x="1" y="0"/>
                  </a:moveTo>
                  <a:lnTo>
                    <a:pt x="1" y="37"/>
                  </a:lnTo>
                  <a:lnTo>
                    <a:pt x="122" y="110"/>
                  </a:lnTo>
                  <a:lnTo>
                    <a:pt x="122" y="73"/>
                  </a:lnTo>
                  <a:lnTo>
                    <a:pt x="1" y="0"/>
                  </a:lnTo>
                  <a:close/>
                </a:path>
              </a:pathLst>
            </a:custGeom>
            <a:solidFill>
              <a:srgbClr val="7800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82;p48">
              <a:extLst>
                <a:ext uri="{FF2B5EF4-FFF2-40B4-BE49-F238E27FC236}">
                  <a16:creationId xmlns:a16="http://schemas.microsoft.com/office/drawing/2014/main" id="{7900E108-8112-D1FE-DBD5-4F0CB860691A}"/>
                </a:ext>
              </a:extLst>
            </p:cNvPr>
            <p:cNvSpPr/>
            <p:nvPr/>
          </p:nvSpPr>
          <p:spPr>
            <a:xfrm>
              <a:off x="1747756" y="2016251"/>
              <a:ext cx="22237" cy="18420"/>
            </a:xfrm>
            <a:custGeom>
              <a:avLst/>
              <a:gdLst/>
              <a:ahLst/>
              <a:cxnLst/>
              <a:rect l="l" t="t" r="r" b="b"/>
              <a:pathLst>
                <a:path w="134" h="111" extrusionOk="0">
                  <a:moveTo>
                    <a:pt x="0" y="0"/>
                  </a:moveTo>
                  <a:lnTo>
                    <a:pt x="0" y="25"/>
                  </a:lnTo>
                  <a:lnTo>
                    <a:pt x="133" y="110"/>
                  </a:lnTo>
                  <a:lnTo>
                    <a:pt x="133" y="73"/>
                  </a:lnTo>
                  <a:lnTo>
                    <a:pt x="0" y="0"/>
                  </a:lnTo>
                  <a:close/>
                </a:path>
              </a:pathLst>
            </a:custGeom>
            <a:solidFill>
              <a:srgbClr val="95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83;p48">
              <a:extLst>
                <a:ext uri="{FF2B5EF4-FFF2-40B4-BE49-F238E27FC236}">
                  <a16:creationId xmlns:a16="http://schemas.microsoft.com/office/drawing/2014/main" id="{1D3B1F70-F6B4-4BEB-6C67-D09FD847B165}"/>
                </a:ext>
              </a:extLst>
            </p:cNvPr>
            <p:cNvSpPr/>
            <p:nvPr/>
          </p:nvSpPr>
          <p:spPr>
            <a:xfrm>
              <a:off x="1769827" y="2016251"/>
              <a:ext cx="20245" cy="18420"/>
            </a:xfrm>
            <a:custGeom>
              <a:avLst/>
              <a:gdLst/>
              <a:ahLst/>
              <a:cxnLst/>
              <a:rect l="l" t="t" r="r" b="b"/>
              <a:pathLst>
                <a:path w="122" h="111" extrusionOk="0">
                  <a:moveTo>
                    <a:pt x="121" y="0"/>
                  </a:moveTo>
                  <a:lnTo>
                    <a:pt x="0" y="73"/>
                  </a:lnTo>
                  <a:lnTo>
                    <a:pt x="0" y="110"/>
                  </a:lnTo>
                  <a:lnTo>
                    <a:pt x="121" y="37"/>
                  </a:lnTo>
                  <a:lnTo>
                    <a:pt x="121" y="0"/>
                  </a:lnTo>
                  <a:close/>
                </a:path>
              </a:pathLst>
            </a:custGeom>
            <a:solidFill>
              <a:srgbClr val="C9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84;p48">
              <a:extLst>
                <a:ext uri="{FF2B5EF4-FFF2-40B4-BE49-F238E27FC236}">
                  <a16:creationId xmlns:a16="http://schemas.microsoft.com/office/drawing/2014/main" id="{42E016C6-8ABE-816F-128D-70369712A927}"/>
                </a:ext>
              </a:extLst>
            </p:cNvPr>
            <p:cNvSpPr/>
            <p:nvPr/>
          </p:nvSpPr>
          <p:spPr>
            <a:xfrm>
              <a:off x="1747756" y="2004137"/>
              <a:ext cx="42316" cy="24394"/>
            </a:xfrm>
            <a:custGeom>
              <a:avLst/>
              <a:gdLst/>
              <a:ahLst/>
              <a:cxnLst/>
              <a:rect l="l" t="t" r="r" b="b"/>
              <a:pathLst>
                <a:path w="255" h="147" extrusionOk="0">
                  <a:moveTo>
                    <a:pt x="121" y="1"/>
                  </a:moveTo>
                  <a:lnTo>
                    <a:pt x="97" y="13"/>
                  </a:lnTo>
                  <a:lnTo>
                    <a:pt x="0" y="73"/>
                  </a:lnTo>
                  <a:lnTo>
                    <a:pt x="133" y="146"/>
                  </a:lnTo>
                  <a:lnTo>
                    <a:pt x="254" y="73"/>
                  </a:lnTo>
                  <a:lnTo>
                    <a:pt x="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85;p48">
              <a:extLst>
                <a:ext uri="{FF2B5EF4-FFF2-40B4-BE49-F238E27FC236}">
                  <a16:creationId xmlns:a16="http://schemas.microsoft.com/office/drawing/2014/main" id="{03D46BB8-121C-C682-07EC-5F474AF0FEC1}"/>
                </a:ext>
              </a:extLst>
            </p:cNvPr>
            <p:cNvSpPr/>
            <p:nvPr/>
          </p:nvSpPr>
          <p:spPr>
            <a:xfrm>
              <a:off x="1874538" y="2026374"/>
              <a:ext cx="30368" cy="10123"/>
            </a:xfrm>
            <a:custGeom>
              <a:avLst/>
              <a:gdLst/>
              <a:ahLst/>
              <a:cxnLst/>
              <a:rect l="l" t="t" r="r" b="b"/>
              <a:pathLst>
                <a:path w="183" h="61" extrusionOk="0">
                  <a:moveTo>
                    <a:pt x="183" y="1"/>
                  </a:moveTo>
                  <a:lnTo>
                    <a:pt x="0" y="25"/>
                  </a:lnTo>
                  <a:lnTo>
                    <a:pt x="0" y="61"/>
                  </a:lnTo>
                  <a:lnTo>
                    <a:pt x="183" y="37"/>
                  </a:lnTo>
                  <a:lnTo>
                    <a:pt x="183" y="1"/>
                  </a:lnTo>
                  <a:close/>
                </a:path>
              </a:pathLst>
            </a:custGeom>
            <a:solidFill>
              <a:srgbClr val="A7B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86;p48">
              <a:extLst>
                <a:ext uri="{FF2B5EF4-FFF2-40B4-BE49-F238E27FC236}">
                  <a16:creationId xmlns:a16="http://schemas.microsoft.com/office/drawing/2014/main" id="{BD4ED071-F0C2-C1EE-2C17-9808A118F0B2}"/>
                </a:ext>
              </a:extLst>
            </p:cNvPr>
            <p:cNvSpPr/>
            <p:nvPr/>
          </p:nvSpPr>
          <p:spPr>
            <a:xfrm>
              <a:off x="1830231" y="2026374"/>
              <a:ext cx="30368" cy="10123"/>
            </a:xfrm>
            <a:custGeom>
              <a:avLst/>
              <a:gdLst/>
              <a:ahLst/>
              <a:cxnLst/>
              <a:rect l="l" t="t" r="r" b="b"/>
              <a:pathLst>
                <a:path w="183" h="61" extrusionOk="0">
                  <a:moveTo>
                    <a:pt x="0" y="1"/>
                  </a:moveTo>
                  <a:lnTo>
                    <a:pt x="0" y="37"/>
                  </a:lnTo>
                  <a:lnTo>
                    <a:pt x="183" y="61"/>
                  </a:lnTo>
                  <a:lnTo>
                    <a:pt x="183" y="25"/>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87;p48">
              <a:extLst>
                <a:ext uri="{FF2B5EF4-FFF2-40B4-BE49-F238E27FC236}">
                  <a16:creationId xmlns:a16="http://schemas.microsoft.com/office/drawing/2014/main" id="{291FE442-6CD4-ABAF-4D0B-DC2F5E70EEDE}"/>
                </a:ext>
              </a:extLst>
            </p:cNvPr>
            <p:cNvSpPr/>
            <p:nvPr/>
          </p:nvSpPr>
          <p:spPr>
            <a:xfrm>
              <a:off x="1932950" y="2002312"/>
              <a:ext cx="60570" cy="30202"/>
            </a:xfrm>
            <a:custGeom>
              <a:avLst/>
              <a:gdLst/>
              <a:ahLst/>
              <a:cxnLst/>
              <a:rect l="l" t="t" r="r" b="b"/>
              <a:pathLst>
                <a:path w="365" h="182" extrusionOk="0">
                  <a:moveTo>
                    <a:pt x="195" y="0"/>
                  </a:moveTo>
                  <a:lnTo>
                    <a:pt x="61" y="73"/>
                  </a:lnTo>
                  <a:lnTo>
                    <a:pt x="0" y="49"/>
                  </a:lnTo>
                  <a:lnTo>
                    <a:pt x="12" y="73"/>
                  </a:lnTo>
                  <a:lnTo>
                    <a:pt x="206" y="182"/>
                  </a:lnTo>
                  <a:lnTo>
                    <a:pt x="364" y="97"/>
                  </a:lnTo>
                  <a:lnTo>
                    <a:pt x="340" y="84"/>
                  </a:lnTo>
                  <a:lnTo>
                    <a:pt x="206" y="157"/>
                  </a:lnTo>
                  <a:lnTo>
                    <a:pt x="85" y="84"/>
                  </a:lnTo>
                  <a:lnTo>
                    <a:pt x="219" y="12"/>
                  </a:lnTo>
                  <a:lnTo>
                    <a:pt x="195" y="0"/>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88;p48">
              <a:extLst>
                <a:ext uri="{FF2B5EF4-FFF2-40B4-BE49-F238E27FC236}">
                  <a16:creationId xmlns:a16="http://schemas.microsoft.com/office/drawing/2014/main" id="{72EFA1FC-5DE8-12F2-C076-ECFCD61E7077}"/>
                </a:ext>
              </a:extLst>
            </p:cNvPr>
            <p:cNvSpPr/>
            <p:nvPr/>
          </p:nvSpPr>
          <p:spPr>
            <a:xfrm>
              <a:off x="1967135" y="2018408"/>
              <a:ext cx="26385" cy="20245"/>
            </a:xfrm>
            <a:custGeom>
              <a:avLst/>
              <a:gdLst/>
              <a:ahLst/>
              <a:cxnLst/>
              <a:rect l="l" t="t" r="r" b="b"/>
              <a:pathLst>
                <a:path w="159" h="122" extrusionOk="0">
                  <a:moveTo>
                    <a:pt x="158" y="0"/>
                  </a:moveTo>
                  <a:lnTo>
                    <a:pt x="0" y="85"/>
                  </a:lnTo>
                  <a:lnTo>
                    <a:pt x="0" y="121"/>
                  </a:lnTo>
                  <a:lnTo>
                    <a:pt x="158" y="36"/>
                  </a:lnTo>
                  <a:lnTo>
                    <a:pt x="1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89;p48">
              <a:extLst>
                <a:ext uri="{FF2B5EF4-FFF2-40B4-BE49-F238E27FC236}">
                  <a16:creationId xmlns:a16="http://schemas.microsoft.com/office/drawing/2014/main" id="{22A13D49-5922-DC05-84ED-4D35E31B9F52}"/>
                </a:ext>
              </a:extLst>
            </p:cNvPr>
            <p:cNvSpPr/>
            <p:nvPr/>
          </p:nvSpPr>
          <p:spPr>
            <a:xfrm>
              <a:off x="1934941" y="2014260"/>
              <a:ext cx="32359" cy="24394"/>
            </a:xfrm>
            <a:custGeom>
              <a:avLst/>
              <a:gdLst/>
              <a:ahLst/>
              <a:cxnLst/>
              <a:rect l="l" t="t" r="r" b="b"/>
              <a:pathLst>
                <a:path w="195" h="147" extrusionOk="0">
                  <a:moveTo>
                    <a:pt x="0" y="1"/>
                  </a:moveTo>
                  <a:lnTo>
                    <a:pt x="0" y="37"/>
                  </a:lnTo>
                  <a:lnTo>
                    <a:pt x="194" y="146"/>
                  </a:lnTo>
                  <a:lnTo>
                    <a:pt x="194" y="11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90;p48">
              <a:extLst>
                <a:ext uri="{FF2B5EF4-FFF2-40B4-BE49-F238E27FC236}">
                  <a16:creationId xmlns:a16="http://schemas.microsoft.com/office/drawing/2014/main" id="{6174D9AE-0F70-AB33-099F-69521D2B727A}"/>
                </a:ext>
              </a:extLst>
            </p:cNvPr>
            <p:cNvSpPr/>
            <p:nvPr/>
          </p:nvSpPr>
          <p:spPr>
            <a:xfrm>
              <a:off x="1769827" y="2016251"/>
              <a:ext cx="28211" cy="22403"/>
            </a:xfrm>
            <a:custGeom>
              <a:avLst/>
              <a:gdLst/>
              <a:ahLst/>
              <a:cxnLst/>
              <a:rect l="l" t="t" r="r" b="b"/>
              <a:pathLst>
                <a:path w="170" h="135" extrusionOk="0">
                  <a:moveTo>
                    <a:pt x="170" y="0"/>
                  </a:moveTo>
                  <a:lnTo>
                    <a:pt x="0" y="98"/>
                  </a:lnTo>
                  <a:lnTo>
                    <a:pt x="0" y="134"/>
                  </a:lnTo>
                  <a:lnTo>
                    <a:pt x="170" y="25"/>
                  </a:lnTo>
                  <a:lnTo>
                    <a:pt x="17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91;p48">
              <a:extLst>
                <a:ext uri="{FF2B5EF4-FFF2-40B4-BE49-F238E27FC236}">
                  <a16:creationId xmlns:a16="http://schemas.microsoft.com/office/drawing/2014/main" id="{BCDE986C-F564-DFC4-F50F-53AD578BC708}"/>
                </a:ext>
              </a:extLst>
            </p:cNvPr>
            <p:cNvSpPr/>
            <p:nvPr/>
          </p:nvSpPr>
          <p:spPr>
            <a:xfrm>
              <a:off x="1743608" y="2018408"/>
              <a:ext cx="26385" cy="20245"/>
            </a:xfrm>
            <a:custGeom>
              <a:avLst/>
              <a:gdLst/>
              <a:ahLst/>
              <a:cxnLst/>
              <a:rect l="l" t="t" r="r" b="b"/>
              <a:pathLst>
                <a:path w="159" h="122" extrusionOk="0">
                  <a:moveTo>
                    <a:pt x="1" y="0"/>
                  </a:moveTo>
                  <a:lnTo>
                    <a:pt x="1" y="36"/>
                  </a:lnTo>
                  <a:lnTo>
                    <a:pt x="158" y="121"/>
                  </a:lnTo>
                  <a:lnTo>
                    <a:pt x="158" y="85"/>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92;p48">
              <a:extLst>
                <a:ext uri="{FF2B5EF4-FFF2-40B4-BE49-F238E27FC236}">
                  <a16:creationId xmlns:a16="http://schemas.microsoft.com/office/drawing/2014/main" id="{01D6ADC8-26BC-DF74-C152-3E994B0E6FFB}"/>
                </a:ext>
              </a:extLst>
            </p:cNvPr>
            <p:cNvSpPr/>
            <p:nvPr/>
          </p:nvSpPr>
          <p:spPr>
            <a:xfrm>
              <a:off x="1743608" y="1931619"/>
              <a:ext cx="159141" cy="100895"/>
            </a:xfrm>
            <a:custGeom>
              <a:avLst/>
              <a:gdLst/>
              <a:ahLst/>
              <a:cxnLst/>
              <a:rect l="l" t="t" r="r" b="b"/>
              <a:pathLst>
                <a:path w="959" h="608" extrusionOk="0">
                  <a:moveTo>
                    <a:pt x="899" y="1"/>
                  </a:moveTo>
                  <a:lnTo>
                    <a:pt x="716" y="98"/>
                  </a:lnTo>
                  <a:lnTo>
                    <a:pt x="850" y="183"/>
                  </a:lnTo>
                  <a:lnTo>
                    <a:pt x="729" y="256"/>
                  </a:lnTo>
                  <a:lnTo>
                    <a:pt x="595" y="171"/>
                  </a:lnTo>
                  <a:lnTo>
                    <a:pt x="571" y="183"/>
                  </a:lnTo>
                  <a:lnTo>
                    <a:pt x="705" y="268"/>
                  </a:lnTo>
                  <a:lnTo>
                    <a:pt x="583" y="329"/>
                  </a:lnTo>
                  <a:lnTo>
                    <a:pt x="449" y="256"/>
                  </a:lnTo>
                  <a:lnTo>
                    <a:pt x="425" y="268"/>
                  </a:lnTo>
                  <a:lnTo>
                    <a:pt x="559" y="341"/>
                  </a:lnTo>
                  <a:lnTo>
                    <a:pt x="438" y="413"/>
                  </a:lnTo>
                  <a:lnTo>
                    <a:pt x="304" y="341"/>
                  </a:lnTo>
                  <a:lnTo>
                    <a:pt x="292" y="353"/>
                  </a:lnTo>
                  <a:lnTo>
                    <a:pt x="425" y="426"/>
                  </a:lnTo>
                  <a:lnTo>
                    <a:pt x="292" y="499"/>
                  </a:lnTo>
                  <a:lnTo>
                    <a:pt x="158" y="426"/>
                  </a:lnTo>
                  <a:lnTo>
                    <a:pt x="146" y="438"/>
                  </a:lnTo>
                  <a:lnTo>
                    <a:pt x="279" y="510"/>
                  </a:lnTo>
                  <a:lnTo>
                    <a:pt x="158" y="583"/>
                  </a:lnTo>
                  <a:lnTo>
                    <a:pt x="25" y="510"/>
                  </a:lnTo>
                  <a:lnTo>
                    <a:pt x="1" y="523"/>
                  </a:lnTo>
                  <a:lnTo>
                    <a:pt x="158" y="608"/>
                  </a:lnTo>
                  <a:lnTo>
                    <a:pt x="328" y="510"/>
                  </a:lnTo>
                  <a:lnTo>
                    <a:pt x="376" y="486"/>
                  </a:lnTo>
                  <a:lnTo>
                    <a:pt x="449" y="438"/>
                  </a:lnTo>
                  <a:lnTo>
                    <a:pt x="474" y="426"/>
                  </a:lnTo>
                  <a:lnTo>
                    <a:pt x="619" y="341"/>
                  </a:lnTo>
                  <a:lnTo>
                    <a:pt x="643" y="329"/>
                  </a:lnTo>
                  <a:lnTo>
                    <a:pt x="777" y="244"/>
                  </a:lnTo>
                  <a:lnTo>
                    <a:pt x="802" y="232"/>
                  </a:lnTo>
                  <a:lnTo>
                    <a:pt x="886" y="183"/>
                  </a:lnTo>
                  <a:lnTo>
                    <a:pt x="899" y="171"/>
                  </a:lnTo>
                  <a:cubicBezTo>
                    <a:pt x="910" y="171"/>
                    <a:pt x="935" y="146"/>
                    <a:pt x="935" y="135"/>
                  </a:cubicBezTo>
                  <a:cubicBezTo>
                    <a:pt x="947" y="135"/>
                    <a:pt x="947" y="135"/>
                    <a:pt x="947" y="122"/>
                  </a:cubicBezTo>
                  <a:cubicBezTo>
                    <a:pt x="959" y="111"/>
                    <a:pt x="959" y="86"/>
                    <a:pt x="959" y="74"/>
                  </a:cubicBezTo>
                  <a:cubicBezTo>
                    <a:pt x="959" y="74"/>
                    <a:pt x="959" y="62"/>
                    <a:pt x="947" y="62"/>
                  </a:cubicBezTo>
                  <a:cubicBezTo>
                    <a:pt x="947" y="49"/>
                    <a:pt x="947" y="38"/>
                    <a:pt x="935" y="38"/>
                  </a:cubicBezTo>
                  <a:cubicBezTo>
                    <a:pt x="935" y="25"/>
                    <a:pt x="923" y="25"/>
                    <a:pt x="910" y="13"/>
                  </a:cubicBezTo>
                  <a:lnTo>
                    <a:pt x="8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93;p48">
              <a:extLst>
                <a:ext uri="{FF2B5EF4-FFF2-40B4-BE49-F238E27FC236}">
                  <a16:creationId xmlns:a16="http://schemas.microsoft.com/office/drawing/2014/main" id="{F2182DE2-4419-1A0C-1F22-F3277A889FEA}"/>
                </a:ext>
              </a:extLst>
            </p:cNvPr>
            <p:cNvSpPr/>
            <p:nvPr/>
          </p:nvSpPr>
          <p:spPr>
            <a:xfrm>
              <a:off x="1932950" y="2022391"/>
              <a:ext cx="8131" cy="20245"/>
            </a:xfrm>
            <a:custGeom>
              <a:avLst/>
              <a:gdLst/>
              <a:ahLst/>
              <a:cxnLst/>
              <a:rect l="l" t="t" r="r" b="b"/>
              <a:pathLst>
                <a:path w="49" h="122" extrusionOk="0">
                  <a:moveTo>
                    <a:pt x="0" y="0"/>
                  </a:moveTo>
                  <a:lnTo>
                    <a:pt x="0" y="25"/>
                  </a:lnTo>
                  <a:lnTo>
                    <a:pt x="49" y="122"/>
                  </a:lnTo>
                  <a:lnTo>
                    <a:pt x="49" y="97"/>
                  </a:lnTo>
                  <a:lnTo>
                    <a:pt x="0"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94;p48">
              <a:extLst>
                <a:ext uri="{FF2B5EF4-FFF2-40B4-BE49-F238E27FC236}">
                  <a16:creationId xmlns:a16="http://schemas.microsoft.com/office/drawing/2014/main" id="{D767489F-FCB2-AAFC-5397-8DC89D0D6C65}"/>
                </a:ext>
              </a:extLst>
            </p:cNvPr>
            <p:cNvSpPr/>
            <p:nvPr/>
          </p:nvSpPr>
          <p:spPr>
            <a:xfrm>
              <a:off x="1793889" y="2022391"/>
              <a:ext cx="8297" cy="20245"/>
            </a:xfrm>
            <a:custGeom>
              <a:avLst/>
              <a:gdLst/>
              <a:ahLst/>
              <a:cxnLst/>
              <a:rect l="l" t="t" r="r" b="b"/>
              <a:pathLst>
                <a:path w="50" h="122" extrusionOk="0">
                  <a:moveTo>
                    <a:pt x="49" y="0"/>
                  </a:moveTo>
                  <a:lnTo>
                    <a:pt x="1" y="97"/>
                  </a:lnTo>
                  <a:lnTo>
                    <a:pt x="1" y="122"/>
                  </a:lnTo>
                  <a:lnTo>
                    <a:pt x="49" y="25"/>
                  </a:lnTo>
                  <a:lnTo>
                    <a:pt x="49"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95;p48">
              <a:extLst>
                <a:ext uri="{FF2B5EF4-FFF2-40B4-BE49-F238E27FC236}">
                  <a16:creationId xmlns:a16="http://schemas.microsoft.com/office/drawing/2014/main" id="{42CBC8E8-ECC1-767F-BF71-F343EC5D45AA}"/>
                </a:ext>
              </a:extLst>
            </p:cNvPr>
            <p:cNvSpPr/>
            <p:nvPr/>
          </p:nvSpPr>
          <p:spPr>
            <a:xfrm>
              <a:off x="1824257" y="2026374"/>
              <a:ext cx="6140" cy="18254"/>
            </a:xfrm>
            <a:custGeom>
              <a:avLst/>
              <a:gdLst/>
              <a:ahLst/>
              <a:cxnLst/>
              <a:rect l="l" t="t" r="r" b="b"/>
              <a:pathLst>
                <a:path w="37" h="110" extrusionOk="0">
                  <a:moveTo>
                    <a:pt x="36" y="1"/>
                  </a:moveTo>
                  <a:lnTo>
                    <a:pt x="0" y="85"/>
                  </a:lnTo>
                  <a:lnTo>
                    <a:pt x="0" y="109"/>
                  </a:lnTo>
                  <a:lnTo>
                    <a:pt x="36" y="37"/>
                  </a:lnTo>
                  <a:lnTo>
                    <a:pt x="36" y="1"/>
                  </a:lnTo>
                  <a:close/>
                </a:path>
              </a:pathLst>
            </a:custGeom>
            <a:solidFill>
              <a:srgbClr val="0045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96;p48">
              <a:extLst>
                <a:ext uri="{FF2B5EF4-FFF2-40B4-BE49-F238E27FC236}">
                  <a16:creationId xmlns:a16="http://schemas.microsoft.com/office/drawing/2014/main" id="{596D6FA7-6631-BAF8-9B93-FF360783EC72}"/>
                </a:ext>
              </a:extLst>
            </p:cNvPr>
            <p:cNvSpPr/>
            <p:nvPr/>
          </p:nvSpPr>
          <p:spPr>
            <a:xfrm>
              <a:off x="1904740" y="2026374"/>
              <a:ext cx="6140" cy="20411"/>
            </a:xfrm>
            <a:custGeom>
              <a:avLst/>
              <a:gdLst/>
              <a:ahLst/>
              <a:cxnLst/>
              <a:rect l="l" t="t" r="r" b="b"/>
              <a:pathLst>
                <a:path w="37" h="123" extrusionOk="0">
                  <a:moveTo>
                    <a:pt x="1" y="1"/>
                  </a:moveTo>
                  <a:lnTo>
                    <a:pt x="1" y="37"/>
                  </a:lnTo>
                  <a:lnTo>
                    <a:pt x="36" y="122"/>
                  </a:lnTo>
                  <a:lnTo>
                    <a:pt x="36" y="98"/>
                  </a:lnTo>
                  <a:lnTo>
                    <a:pt x="1" y="1"/>
                  </a:lnTo>
                  <a:close/>
                </a:path>
              </a:pathLst>
            </a:custGeom>
            <a:solidFill>
              <a:srgbClr val="00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97;p48">
              <a:extLst>
                <a:ext uri="{FF2B5EF4-FFF2-40B4-BE49-F238E27FC236}">
                  <a16:creationId xmlns:a16="http://schemas.microsoft.com/office/drawing/2014/main" id="{50FD2951-2E10-B06F-9945-4B4B435A5072}"/>
                </a:ext>
              </a:extLst>
            </p:cNvPr>
            <p:cNvSpPr/>
            <p:nvPr/>
          </p:nvSpPr>
          <p:spPr>
            <a:xfrm>
              <a:off x="1910714" y="2042470"/>
              <a:ext cx="166" cy="6140"/>
            </a:xfrm>
            <a:custGeom>
              <a:avLst/>
              <a:gdLst/>
              <a:ahLst/>
              <a:cxnLst/>
              <a:rect l="l" t="t" r="r" b="b"/>
              <a:pathLst>
                <a:path w="1" h="37" extrusionOk="0">
                  <a:moveTo>
                    <a:pt x="0" y="1"/>
                  </a:moveTo>
                  <a:lnTo>
                    <a:pt x="0" y="37"/>
                  </a:lnTo>
                  <a:lnTo>
                    <a:pt x="0" y="25"/>
                  </a:lnTo>
                  <a:close/>
                </a:path>
              </a:pathLst>
            </a:custGeom>
            <a:solidFill>
              <a:srgbClr val="00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98;p48">
              <a:extLst>
                <a:ext uri="{FF2B5EF4-FFF2-40B4-BE49-F238E27FC236}">
                  <a16:creationId xmlns:a16="http://schemas.microsoft.com/office/drawing/2014/main" id="{C92AF88F-6EF4-6E80-609D-F2F16A25DAE4}"/>
                </a:ext>
              </a:extLst>
            </p:cNvPr>
            <p:cNvSpPr/>
            <p:nvPr/>
          </p:nvSpPr>
          <p:spPr>
            <a:xfrm>
              <a:off x="1910714" y="2038488"/>
              <a:ext cx="30368" cy="10123"/>
            </a:xfrm>
            <a:custGeom>
              <a:avLst/>
              <a:gdLst/>
              <a:ahLst/>
              <a:cxnLst/>
              <a:rect l="l" t="t" r="r" b="b"/>
              <a:pathLst>
                <a:path w="183" h="61" extrusionOk="0">
                  <a:moveTo>
                    <a:pt x="183" y="0"/>
                  </a:moveTo>
                  <a:lnTo>
                    <a:pt x="0" y="25"/>
                  </a:lnTo>
                  <a:lnTo>
                    <a:pt x="0" y="61"/>
                  </a:lnTo>
                  <a:lnTo>
                    <a:pt x="183" y="25"/>
                  </a:lnTo>
                  <a:lnTo>
                    <a:pt x="183" y="0"/>
                  </a:lnTo>
                  <a:close/>
                </a:path>
              </a:pathLst>
            </a:custGeom>
            <a:solidFill>
              <a:srgbClr val="004B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99;p48">
              <a:extLst>
                <a:ext uri="{FF2B5EF4-FFF2-40B4-BE49-F238E27FC236}">
                  <a16:creationId xmlns:a16="http://schemas.microsoft.com/office/drawing/2014/main" id="{7826BFD4-261C-E19F-D23F-A7691D165B14}"/>
                </a:ext>
              </a:extLst>
            </p:cNvPr>
            <p:cNvSpPr/>
            <p:nvPr/>
          </p:nvSpPr>
          <p:spPr>
            <a:xfrm>
              <a:off x="1910714" y="2042470"/>
              <a:ext cx="2323" cy="8297"/>
            </a:xfrm>
            <a:custGeom>
              <a:avLst/>
              <a:gdLst/>
              <a:ahLst/>
              <a:cxnLst/>
              <a:rect l="l" t="t" r="r" b="b"/>
              <a:pathLst>
                <a:path w="14" h="50" extrusionOk="0">
                  <a:moveTo>
                    <a:pt x="0" y="1"/>
                  </a:moveTo>
                  <a:lnTo>
                    <a:pt x="0" y="37"/>
                  </a:lnTo>
                  <a:lnTo>
                    <a:pt x="13" y="49"/>
                  </a:lnTo>
                  <a:lnTo>
                    <a:pt x="13" y="12"/>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500;p48">
              <a:extLst>
                <a:ext uri="{FF2B5EF4-FFF2-40B4-BE49-F238E27FC236}">
                  <a16:creationId xmlns:a16="http://schemas.microsoft.com/office/drawing/2014/main" id="{F08F09D8-7133-1A1B-517F-4312758D06F5}"/>
                </a:ext>
              </a:extLst>
            </p:cNvPr>
            <p:cNvSpPr/>
            <p:nvPr/>
          </p:nvSpPr>
          <p:spPr>
            <a:xfrm>
              <a:off x="1882503" y="2042470"/>
              <a:ext cx="28377" cy="10123"/>
            </a:xfrm>
            <a:custGeom>
              <a:avLst/>
              <a:gdLst/>
              <a:ahLst/>
              <a:cxnLst/>
              <a:rect l="l" t="t" r="r" b="b"/>
              <a:pathLst>
                <a:path w="171" h="61" extrusionOk="0">
                  <a:moveTo>
                    <a:pt x="170" y="1"/>
                  </a:moveTo>
                  <a:lnTo>
                    <a:pt x="1" y="25"/>
                  </a:lnTo>
                  <a:lnTo>
                    <a:pt x="1" y="61"/>
                  </a:lnTo>
                  <a:lnTo>
                    <a:pt x="170" y="37"/>
                  </a:lnTo>
                  <a:lnTo>
                    <a:pt x="170" y="1"/>
                  </a:lnTo>
                  <a:close/>
                </a:path>
              </a:pathLst>
            </a:custGeom>
            <a:solidFill>
              <a:srgbClr val="0044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501;p48">
              <a:extLst>
                <a:ext uri="{FF2B5EF4-FFF2-40B4-BE49-F238E27FC236}">
                  <a16:creationId xmlns:a16="http://schemas.microsoft.com/office/drawing/2014/main" id="{93E2B3C8-A98D-5BE9-B79E-94195A23ACCB}"/>
                </a:ext>
              </a:extLst>
            </p:cNvPr>
            <p:cNvSpPr/>
            <p:nvPr/>
          </p:nvSpPr>
          <p:spPr>
            <a:xfrm>
              <a:off x="1874538" y="2026374"/>
              <a:ext cx="36342" cy="20411"/>
            </a:xfrm>
            <a:custGeom>
              <a:avLst/>
              <a:gdLst/>
              <a:ahLst/>
              <a:cxnLst/>
              <a:rect l="l" t="t" r="r" b="b"/>
              <a:pathLst>
                <a:path w="219" h="123" extrusionOk="0">
                  <a:moveTo>
                    <a:pt x="183" y="1"/>
                  </a:moveTo>
                  <a:lnTo>
                    <a:pt x="0" y="25"/>
                  </a:lnTo>
                  <a:lnTo>
                    <a:pt x="49" y="122"/>
                  </a:lnTo>
                  <a:lnTo>
                    <a:pt x="218" y="98"/>
                  </a:lnTo>
                  <a:lnTo>
                    <a:pt x="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502;p48">
              <a:extLst>
                <a:ext uri="{FF2B5EF4-FFF2-40B4-BE49-F238E27FC236}">
                  <a16:creationId xmlns:a16="http://schemas.microsoft.com/office/drawing/2014/main" id="{0A485B87-E61D-DF48-E5B4-2D798134E71B}"/>
                </a:ext>
              </a:extLst>
            </p:cNvPr>
            <p:cNvSpPr/>
            <p:nvPr/>
          </p:nvSpPr>
          <p:spPr>
            <a:xfrm>
              <a:off x="1874538" y="2030356"/>
              <a:ext cx="8131" cy="22237"/>
            </a:xfrm>
            <a:custGeom>
              <a:avLst/>
              <a:gdLst/>
              <a:ahLst/>
              <a:cxnLst/>
              <a:rect l="l" t="t" r="r" b="b"/>
              <a:pathLst>
                <a:path w="49" h="134" extrusionOk="0">
                  <a:moveTo>
                    <a:pt x="0" y="1"/>
                  </a:moveTo>
                  <a:lnTo>
                    <a:pt x="0" y="37"/>
                  </a:lnTo>
                  <a:lnTo>
                    <a:pt x="49" y="134"/>
                  </a:lnTo>
                  <a:lnTo>
                    <a:pt x="49" y="98"/>
                  </a:lnTo>
                  <a:lnTo>
                    <a:pt x="0" y="1"/>
                  </a:lnTo>
                  <a:close/>
                </a:path>
              </a:pathLst>
            </a:custGeom>
            <a:solidFill>
              <a:srgbClr val="002D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503;p48">
              <a:extLst>
                <a:ext uri="{FF2B5EF4-FFF2-40B4-BE49-F238E27FC236}">
                  <a16:creationId xmlns:a16="http://schemas.microsoft.com/office/drawing/2014/main" id="{29FD1915-9D54-8ECC-3A18-734AA424EE4F}"/>
                </a:ext>
              </a:extLst>
            </p:cNvPr>
            <p:cNvSpPr/>
            <p:nvPr/>
          </p:nvSpPr>
          <p:spPr>
            <a:xfrm>
              <a:off x="1866406" y="2020234"/>
              <a:ext cx="46631" cy="30534"/>
            </a:xfrm>
            <a:custGeom>
              <a:avLst/>
              <a:gdLst/>
              <a:ahLst/>
              <a:cxnLst/>
              <a:rect l="l" t="t" r="r" b="b"/>
              <a:pathLst>
                <a:path w="281" h="184" extrusionOk="0">
                  <a:moveTo>
                    <a:pt x="25" y="1"/>
                  </a:moveTo>
                  <a:lnTo>
                    <a:pt x="1" y="38"/>
                  </a:lnTo>
                  <a:lnTo>
                    <a:pt x="73" y="183"/>
                  </a:lnTo>
                  <a:lnTo>
                    <a:pt x="280" y="146"/>
                  </a:lnTo>
                  <a:lnTo>
                    <a:pt x="267" y="135"/>
                  </a:lnTo>
                  <a:lnTo>
                    <a:pt x="98" y="159"/>
                  </a:lnTo>
                  <a:lnTo>
                    <a:pt x="49" y="62"/>
                  </a:lnTo>
                  <a:lnTo>
                    <a:pt x="232" y="38"/>
                  </a:lnTo>
                  <a:lnTo>
                    <a:pt x="219" y="25"/>
                  </a:lnTo>
                  <a:lnTo>
                    <a:pt x="37" y="49"/>
                  </a:lnTo>
                  <a:lnTo>
                    <a:pt x="25" y="1"/>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504;p48">
              <a:extLst>
                <a:ext uri="{FF2B5EF4-FFF2-40B4-BE49-F238E27FC236}">
                  <a16:creationId xmlns:a16="http://schemas.microsoft.com/office/drawing/2014/main" id="{5D0B6BE3-88D6-B051-444F-1E24FA4EC90C}"/>
                </a:ext>
              </a:extLst>
            </p:cNvPr>
            <p:cNvSpPr/>
            <p:nvPr/>
          </p:nvSpPr>
          <p:spPr>
            <a:xfrm>
              <a:off x="1904740" y="2022391"/>
              <a:ext cx="36342" cy="20245"/>
            </a:xfrm>
            <a:custGeom>
              <a:avLst/>
              <a:gdLst/>
              <a:ahLst/>
              <a:cxnLst/>
              <a:rect l="l" t="t" r="r" b="b"/>
              <a:pathLst>
                <a:path w="219" h="122" extrusionOk="0">
                  <a:moveTo>
                    <a:pt x="170" y="0"/>
                  </a:moveTo>
                  <a:lnTo>
                    <a:pt x="1" y="25"/>
                  </a:lnTo>
                  <a:lnTo>
                    <a:pt x="36" y="122"/>
                  </a:lnTo>
                  <a:lnTo>
                    <a:pt x="219" y="97"/>
                  </a:lnTo>
                  <a:lnTo>
                    <a:pt x="1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505;p48">
              <a:extLst>
                <a:ext uri="{FF2B5EF4-FFF2-40B4-BE49-F238E27FC236}">
                  <a16:creationId xmlns:a16="http://schemas.microsoft.com/office/drawing/2014/main" id="{3090BEC2-04FB-5BA1-DE70-69699482A32E}"/>
                </a:ext>
              </a:extLst>
            </p:cNvPr>
            <p:cNvSpPr/>
            <p:nvPr/>
          </p:nvSpPr>
          <p:spPr>
            <a:xfrm>
              <a:off x="1824257" y="2040479"/>
              <a:ext cx="166" cy="8131"/>
            </a:xfrm>
            <a:custGeom>
              <a:avLst/>
              <a:gdLst/>
              <a:ahLst/>
              <a:cxnLst/>
              <a:rect l="l" t="t" r="r" b="b"/>
              <a:pathLst>
                <a:path w="1" h="49" extrusionOk="0">
                  <a:moveTo>
                    <a:pt x="0" y="0"/>
                  </a:moveTo>
                  <a:lnTo>
                    <a:pt x="0" y="24"/>
                  </a:lnTo>
                  <a:lnTo>
                    <a:pt x="0" y="49"/>
                  </a:lnTo>
                  <a:lnTo>
                    <a:pt x="0" y="13"/>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506;p48">
              <a:extLst>
                <a:ext uri="{FF2B5EF4-FFF2-40B4-BE49-F238E27FC236}">
                  <a16:creationId xmlns:a16="http://schemas.microsoft.com/office/drawing/2014/main" id="{B1137FC3-1009-BAB0-8096-22431479B49A}"/>
                </a:ext>
              </a:extLst>
            </p:cNvPr>
            <p:cNvSpPr/>
            <p:nvPr/>
          </p:nvSpPr>
          <p:spPr>
            <a:xfrm>
              <a:off x="1793889" y="2022391"/>
              <a:ext cx="36508" cy="20245"/>
            </a:xfrm>
            <a:custGeom>
              <a:avLst/>
              <a:gdLst/>
              <a:ahLst/>
              <a:cxnLst/>
              <a:rect l="l" t="t" r="r" b="b"/>
              <a:pathLst>
                <a:path w="220" h="122" extrusionOk="0">
                  <a:moveTo>
                    <a:pt x="49" y="0"/>
                  </a:moveTo>
                  <a:lnTo>
                    <a:pt x="1" y="97"/>
                  </a:lnTo>
                  <a:lnTo>
                    <a:pt x="183" y="122"/>
                  </a:lnTo>
                  <a:lnTo>
                    <a:pt x="183" y="109"/>
                  </a:lnTo>
                  <a:lnTo>
                    <a:pt x="219" y="25"/>
                  </a:lnTo>
                  <a:lnTo>
                    <a:pt x="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507;p48">
              <a:extLst>
                <a:ext uri="{FF2B5EF4-FFF2-40B4-BE49-F238E27FC236}">
                  <a16:creationId xmlns:a16="http://schemas.microsoft.com/office/drawing/2014/main" id="{0FD00C37-5FD9-8E38-2F3D-1C604B57159F}"/>
                </a:ext>
              </a:extLst>
            </p:cNvPr>
            <p:cNvSpPr/>
            <p:nvPr/>
          </p:nvSpPr>
          <p:spPr>
            <a:xfrm>
              <a:off x="1793889" y="2038488"/>
              <a:ext cx="30534" cy="10123"/>
            </a:xfrm>
            <a:custGeom>
              <a:avLst/>
              <a:gdLst/>
              <a:ahLst/>
              <a:cxnLst/>
              <a:rect l="l" t="t" r="r" b="b"/>
              <a:pathLst>
                <a:path w="184" h="61" extrusionOk="0">
                  <a:moveTo>
                    <a:pt x="1" y="0"/>
                  </a:moveTo>
                  <a:lnTo>
                    <a:pt x="1" y="25"/>
                  </a:lnTo>
                  <a:lnTo>
                    <a:pt x="183" y="61"/>
                  </a:lnTo>
                  <a:lnTo>
                    <a:pt x="183" y="25"/>
                  </a:lnTo>
                  <a:lnTo>
                    <a:pt x="1" y="0"/>
                  </a:lnTo>
                  <a:close/>
                </a:path>
              </a:pathLst>
            </a:custGeom>
            <a:solidFill>
              <a:srgbClr val="0045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508;p48">
              <a:extLst>
                <a:ext uri="{FF2B5EF4-FFF2-40B4-BE49-F238E27FC236}">
                  <a16:creationId xmlns:a16="http://schemas.microsoft.com/office/drawing/2014/main" id="{BBB6DD24-EFC3-F3E4-7BCE-E2368A394B5B}"/>
                </a:ext>
              </a:extLst>
            </p:cNvPr>
            <p:cNvSpPr/>
            <p:nvPr/>
          </p:nvSpPr>
          <p:spPr>
            <a:xfrm>
              <a:off x="1824257" y="2040479"/>
              <a:ext cx="166" cy="8131"/>
            </a:xfrm>
            <a:custGeom>
              <a:avLst/>
              <a:gdLst/>
              <a:ahLst/>
              <a:cxnLst/>
              <a:rect l="l" t="t" r="r" b="b"/>
              <a:pathLst>
                <a:path w="1" h="49" extrusionOk="0">
                  <a:moveTo>
                    <a:pt x="0" y="0"/>
                  </a:moveTo>
                  <a:lnTo>
                    <a:pt x="0" y="24"/>
                  </a:lnTo>
                  <a:lnTo>
                    <a:pt x="0" y="49"/>
                  </a:lnTo>
                  <a:lnTo>
                    <a:pt x="0" y="13"/>
                  </a:lnTo>
                  <a:close/>
                </a:path>
              </a:pathLst>
            </a:custGeom>
            <a:solidFill>
              <a:srgbClr val="0045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509;p48">
              <a:extLst>
                <a:ext uri="{FF2B5EF4-FFF2-40B4-BE49-F238E27FC236}">
                  <a16:creationId xmlns:a16="http://schemas.microsoft.com/office/drawing/2014/main" id="{C3DE7392-3140-5505-242C-BF2371B0C172}"/>
                </a:ext>
              </a:extLst>
            </p:cNvPr>
            <p:cNvSpPr/>
            <p:nvPr/>
          </p:nvSpPr>
          <p:spPr>
            <a:xfrm>
              <a:off x="1884660" y="1943733"/>
              <a:ext cx="62395" cy="100895"/>
            </a:xfrm>
            <a:custGeom>
              <a:avLst/>
              <a:gdLst/>
              <a:ahLst/>
              <a:cxnLst/>
              <a:rect l="l" t="t" r="r" b="b"/>
              <a:pathLst>
                <a:path w="376" h="608" extrusionOk="0">
                  <a:moveTo>
                    <a:pt x="109" y="1"/>
                  </a:moveTo>
                  <a:cubicBezTo>
                    <a:pt x="109" y="13"/>
                    <a:pt x="109" y="38"/>
                    <a:pt x="97" y="49"/>
                  </a:cubicBezTo>
                  <a:lnTo>
                    <a:pt x="133" y="110"/>
                  </a:lnTo>
                  <a:lnTo>
                    <a:pt x="60" y="122"/>
                  </a:lnTo>
                  <a:lnTo>
                    <a:pt x="60" y="135"/>
                  </a:lnTo>
                  <a:lnTo>
                    <a:pt x="133" y="122"/>
                  </a:lnTo>
                  <a:lnTo>
                    <a:pt x="182" y="219"/>
                  </a:lnTo>
                  <a:lnTo>
                    <a:pt x="0" y="256"/>
                  </a:lnTo>
                  <a:lnTo>
                    <a:pt x="12" y="268"/>
                  </a:lnTo>
                  <a:lnTo>
                    <a:pt x="194" y="243"/>
                  </a:lnTo>
                  <a:lnTo>
                    <a:pt x="230" y="340"/>
                  </a:lnTo>
                  <a:lnTo>
                    <a:pt x="60" y="365"/>
                  </a:lnTo>
                  <a:lnTo>
                    <a:pt x="60" y="377"/>
                  </a:lnTo>
                  <a:lnTo>
                    <a:pt x="243" y="353"/>
                  </a:lnTo>
                  <a:lnTo>
                    <a:pt x="291" y="450"/>
                  </a:lnTo>
                  <a:lnTo>
                    <a:pt x="109" y="486"/>
                  </a:lnTo>
                  <a:lnTo>
                    <a:pt x="122" y="499"/>
                  </a:lnTo>
                  <a:lnTo>
                    <a:pt x="291" y="474"/>
                  </a:lnTo>
                  <a:lnTo>
                    <a:pt x="340" y="571"/>
                  </a:lnTo>
                  <a:lnTo>
                    <a:pt x="157" y="596"/>
                  </a:lnTo>
                  <a:lnTo>
                    <a:pt x="170" y="607"/>
                  </a:lnTo>
                  <a:lnTo>
                    <a:pt x="376" y="583"/>
                  </a:lnTo>
                  <a:lnTo>
                    <a:pt x="303" y="426"/>
                  </a:lnTo>
                  <a:lnTo>
                    <a:pt x="291" y="402"/>
                  </a:lnTo>
                  <a:lnTo>
                    <a:pt x="267" y="340"/>
                  </a:lnTo>
                  <a:lnTo>
                    <a:pt x="255" y="316"/>
                  </a:lnTo>
                  <a:lnTo>
                    <a:pt x="206" y="207"/>
                  </a:lnTo>
                  <a:lnTo>
                    <a:pt x="194" y="183"/>
                  </a:lnTo>
                  <a:lnTo>
                    <a:pt x="146" y="73"/>
                  </a:lnTo>
                  <a:lnTo>
                    <a:pt x="133" y="62"/>
                  </a:lnTo>
                  <a:lnTo>
                    <a:pt x="1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510;p48">
              <a:extLst>
                <a:ext uri="{FF2B5EF4-FFF2-40B4-BE49-F238E27FC236}">
                  <a16:creationId xmlns:a16="http://schemas.microsoft.com/office/drawing/2014/main" id="{92532124-4F6C-0649-E125-ABBDD8D45763}"/>
                </a:ext>
              </a:extLst>
            </p:cNvPr>
            <p:cNvSpPr/>
            <p:nvPr/>
          </p:nvSpPr>
          <p:spPr>
            <a:xfrm>
              <a:off x="1912871" y="2040479"/>
              <a:ext cx="34185" cy="10289"/>
            </a:xfrm>
            <a:custGeom>
              <a:avLst/>
              <a:gdLst/>
              <a:ahLst/>
              <a:cxnLst/>
              <a:rect l="l" t="t" r="r" b="b"/>
              <a:pathLst>
                <a:path w="206" h="62" extrusionOk="0">
                  <a:moveTo>
                    <a:pt x="206" y="0"/>
                  </a:moveTo>
                  <a:lnTo>
                    <a:pt x="0" y="24"/>
                  </a:lnTo>
                  <a:lnTo>
                    <a:pt x="0" y="61"/>
                  </a:lnTo>
                  <a:lnTo>
                    <a:pt x="206" y="24"/>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511;p48">
              <a:extLst>
                <a:ext uri="{FF2B5EF4-FFF2-40B4-BE49-F238E27FC236}">
                  <a16:creationId xmlns:a16="http://schemas.microsoft.com/office/drawing/2014/main" id="{1F618A2C-0082-AE55-50F8-2E42629440F8}"/>
                </a:ext>
              </a:extLst>
            </p:cNvPr>
            <p:cNvSpPr/>
            <p:nvPr/>
          </p:nvSpPr>
          <p:spPr>
            <a:xfrm>
              <a:off x="1787915" y="2012268"/>
              <a:ext cx="44473" cy="32359"/>
            </a:xfrm>
            <a:custGeom>
              <a:avLst/>
              <a:gdLst/>
              <a:ahLst/>
              <a:cxnLst/>
              <a:rect l="l" t="t" r="r" b="b"/>
              <a:pathLst>
                <a:path w="268" h="195" extrusionOk="0">
                  <a:moveTo>
                    <a:pt x="109" y="0"/>
                  </a:moveTo>
                  <a:lnTo>
                    <a:pt x="61" y="24"/>
                  </a:lnTo>
                  <a:lnTo>
                    <a:pt x="1" y="170"/>
                  </a:lnTo>
                  <a:lnTo>
                    <a:pt x="207" y="194"/>
                  </a:lnTo>
                  <a:lnTo>
                    <a:pt x="219" y="183"/>
                  </a:lnTo>
                  <a:lnTo>
                    <a:pt x="37" y="158"/>
                  </a:lnTo>
                  <a:lnTo>
                    <a:pt x="85" y="61"/>
                  </a:lnTo>
                  <a:lnTo>
                    <a:pt x="255" y="86"/>
                  </a:lnTo>
                  <a:lnTo>
                    <a:pt x="268" y="73"/>
                  </a:lnTo>
                  <a:lnTo>
                    <a:pt x="85" y="37"/>
                  </a:lnTo>
                  <a:lnTo>
                    <a:pt x="1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512;p48">
              <a:extLst>
                <a:ext uri="{FF2B5EF4-FFF2-40B4-BE49-F238E27FC236}">
                  <a16:creationId xmlns:a16="http://schemas.microsoft.com/office/drawing/2014/main" id="{683EC0B1-BA3A-17ED-67C7-C77CF3A7D9C4}"/>
                </a:ext>
              </a:extLst>
            </p:cNvPr>
            <p:cNvSpPr/>
            <p:nvPr/>
          </p:nvSpPr>
          <p:spPr>
            <a:xfrm>
              <a:off x="1822099" y="2042470"/>
              <a:ext cx="2323" cy="8297"/>
            </a:xfrm>
            <a:custGeom>
              <a:avLst/>
              <a:gdLst/>
              <a:ahLst/>
              <a:cxnLst/>
              <a:rect l="l" t="t" r="r" b="b"/>
              <a:pathLst>
                <a:path w="14" h="50" extrusionOk="0">
                  <a:moveTo>
                    <a:pt x="13" y="1"/>
                  </a:moveTo>
                  <a:lnTo>
                    <a:pt x="1" y="12"/>
                  </a:lnTo>
                  <a:lnTo>
                    <a:pt x="1" y="49"/>
                  </a:lnTo>
                  <a:lnTo>
                    <a:pt x="13" y="37"/>
                  </a:lnTo>
                  <a:lnTo>
                    <a:pt x="13"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513;p48">
              <a:extLst>
                <a:ext uri="{FF2B5EF4-FFF2-40B4-BE49-F238E27FC236}">
                  <a16:creationId xmlns:a16="http://schemas.microsoft.com/office/drawing/2014/main" id="{3AAA9B21-FD8E-0E87-D920-219B127F2EFC}"/>
                </a:ext>
              </a:extLst>
            </p:cNvPr>
            <p:cNvSpPr/>
            <p:nvPr/>
          </p:nvSpPr>
          <p:spPr>
            <a:xfrm>
              <a:off x="1787915" y="2040479"/>
              <a:ext cx="34351" cy="10289"/>
            </a:xfrm>
            <a:custGeom>
              <a:avLst/>
              <a:gdLst/>
              <a:ahLst/>
              <a:cxnLst/>
              <a:rect l="l" t="t" r="r" b="b"/>
              <a:pathLst>
                <a:path w="207" h="62" extrusionOk="0">
                  <a:moveTo>
                    <a:pt x="1" y="0"/>
                  </a:moveTo>
                  <a:lnTo>
                    <a:pt x="1" y="24"/>
                  </a:lnTo>
                  <a:lnTo>
                    <a:pt x="207" y="61"/>
                  </a:lnTo>
                  <a:lnTo>
                    <a:pt x="207" y="24"/>
                  </a:lnTo>
                  <a:lnTo>
                    <a:pt x="1"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514;p48">
              <a:extLst>
                <a:ext uri="{FF2B5EF4-FFF2-40B4-BE49-F238E27FC236}">
                  <a16:creationId xmlns:a16="http://schemas.microsoft.com/office/drawing/2014/main" id="{48AA7186-260B-96AE-0E0B-FFA71EE947B7}"/>
                </a:ext>
              </a:extLst>
            </p:cNvPr>
            <p:cNvSpPr/>
            <p:nvPr/>
          </p:nvSpPr>
          <p:spPr>
            <a:xfrm>
              <a:off x="1852467" y="2030356"/>
              <a:ext cx="8131" cy="22237"/>
            </a:xfrm>
            <a:custGeom>
              <a:avLst/>
              <a:gdLst/>
              <a:ahLst/>
              <a:cxnLst/>
              <a:rect l="l" t="t" r="r" b="b"/>
              <a:pathLst>
                <a:path w="49" h="134" extrusionOk="0">
                  <a:moveTo>
                    <a:pt x="49" y="1"/>
                  </a:moveTo>
                  <a:lnTo>
                    <a:pt x="0" y="98"/>
                  </a:lnTo>
                  <a:lnTo>
                    <a:pt x="0" y="134"/>
                  </a:lnTo>
                  <a:lnTo>
                    <a:pt x="49" y="37"/>
                  </a:lnTo>
                  <a:lnTo>
                    <a:pt x="49" y="1"/>
                  </a:lnTo>
                  <a:close/>
                </a:path>
              </a:pathLst>
            </a:custGeom>
            <a:solidFill>
              <a:srgbClr val="005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515;p48">
              <a:extLst>
                <a:ext uri="{FF2B5EF4-FFF2-40B4-BE49-F238E27FC236}">
                  <a16:creationId xmlns:a16="http://schemas.microsoft.com/office/drawing/2014/main" id="{42DA3655-00E6-9606-EA87-39F5F57F6E33}"/>
                </a:ext>
              </a:extLst>
            </p:cNvPr>
            <p:cNvSpPr/>
            <p:nvPr/>
          </p:nvSpPr>
          <p:spPr>
            <a:xfrm>
              <a:off x="1824257" y="2026374"/>
              <a:ext cx="36342" cy="20411"/>
            </a:xfrm>
            <a:custGeom>
              <a:avLst/>
              <a:gdLst/>
              <a:ahLst/>
              <a:cxnLst/>
              <a:rect l="l" t="t" r="r" b="b"/>
              <a:pathLst>
                <a:path w="219" h="123" extrusionOk="0">
                  <a:moveTo>
                    <a:pt x="36" y="1"/>
                  </a:moveTo>
                  <a:lnTo>
                    <a:pt x="0" y="85"/>
                  </a:lnTo>
                  <a:lnTo>
                    <a:pt x="0" y="98"/>
                  </a:lnTo>
                  <a:lnTo>
                    <a:pt x="170" y="122"/>
                  </a:lnTo>
                  <a:lnTo>
                    <a:pt x="219" y="25"/>
                  </a:lnTo>
                  <a:lnTo>
                    <a:pt x="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516;p48">
              <a:extLst>
                <a:ext uri="{FF2B5EF4-FFF2-40B4-BE49-F238E27FC236}">
                  <a16:creationId xmlns:a16="http://schemas.microsoft.com/office/drawing/2014/main" id="{5EDB8718-3527-DC65-F392-CBD0E6EBEB3B}"/>
                </a:ext>
              </a:extLst>
            </p:cNvPr>
            <p:cNvSpPr/>
            <p:nvPr/>
          </p:nvSpPr>
          <p:spPr>
            <a:xfrm>
              <a:off x="1824257" y="2042470"/>
              <a:ext cx="28377" cy="10123"/>
            </a:xfrm>
            <a:custGeom>
              <a:avLst/>
              <a:gdLst/>
              <a:ahLst/>
              <a:cxnLst/>
              <a:rect l="l" t="t" r="r" b="b"/>
              <a:pathLst>
                <a:path w="171" h="61" extrusionOk="0">
                  <a:moveTo>
                    <a:pt x="0" y="1"/>
                  </a:moveTo>
                  <a:lnTo>
                    <a:pt x="0" y="37"/>
                  </a:lnTo>
                  <a:lnTo>
                    <a:pt x="170" y="61"/>
                  </a:lnTo>
                  <a:lnTo>
                    <a:pt x="170" y="25"/>
                  </a:lnTo>
                  <a:lnTo>
                    <a:pt x="0" y="1"/>
                  </a:lnTo>
                  <a:close/>
                </a:path>
              </a:pathLst>
            </a:custGeom>
            <a:solidFill>
              <a:srgbClr val="0051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517;p48">
              <a:extLst>
                <a:ext uri="{FF2B5EF4-FFF2-40B4-BE49-F238E27FC236}">
                  <a16:creationId xmlns:a16="http://schemas.microsoft.com/office/drawing/2014/main" id="{4C49ACDE-95E6-20B3-AF05-350468AD50CA}"/>
                </a:ext>
              </a:extLst>
            </p:cNvPr>
            <p:cNvSpPr/>
            <p:nvPr/>
          </p:nvSpPr>
          <p:spPr>
            <a:xfrm>
              <a:off x="1866406" y="2026374"/>
              <a:ext cx="12280" cy="30368"/>
            </a:xfrm>
            <a:custGeom>
              <a:avLst/>
              <a:gdLst/>
              <a:ahLst/>
              <a:cxnLst/>
              <a:rect l="l" t="t" r="r" b="b"/>
              <a:pathLst>
                <a:path w="74" h="183" extrusionOk="0">
                  <a:moveTo>
                    <a:pt x="1" y="1"/>
                  </a:moveTo>
                  <a:lnTo>
                    <a:pt x="1" y="25"/>
                  </a:lnTo>
                  <a:lnTo>
                    <a:pt x="73" y="182"/>
                  </a:lnTo>
                  <a:lnTo>
                    <a:pt x="73" y="14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518;p48">
              <a:extLst>
                <a:ext uri="{FF2B5EF4-FFF2-40B4-BE49-F238E27FC236}">
                  <a16:creationId xmlns:a16="http://schemas.microsoft.com/office/drawing/2014/main" id="{B409097E-F1C4-69FB-00DC-2E5821B1FFD7}"/>
                </a:ext>
              </a:extLst>
            </p:cNvPr>
            <p:cNvSpPr/>
            <p:nvPr/>
          </p:nvSpPr>
          <p:spPr>
            <a:xfrm>
              <a:off x="1878520" y="2044462"/>
              <a:ext cx="34517" cy="12280"/>
            </a:xfrm>
            <a:custGeom>
              <a:avLst/>
              <a:gdLst/>
              <a:ahLst/>
              <a:cxnLst/>
              <a:rect l="l" t="t" r="r" b="b"/>
              <a:pathLst>
                <a:path w="208" h="74" extrusionOk="0">
                  <a:moveTo>
                    <a:pt x="207" y="0"/>
                  </a:moveTo>
                  <a:lnTo>
                    <a:pt x="0" y="37"/>
                  </a:lnTo>
                  <a:lnTo>
                    <a:pt x="0" y="73"/>
                  </a:lnTo>
                  <a:lnTo>
                    <a:pt x="207" y="37"/>
                  </a:lnTo>
                  <a:lnTo>
                    <a:pt x="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519;p48">
              <a:extLst>
                <a:ext uri="{FF2B5EF4-FFF2-40B4-BE49-F238E27FC236}">
                  <a16:creationId xmlns:a16="http://schemas.microsoft.com/office/drawing/2014/main" id="{965855B1-795A-2FD1-20B6-1049EF0CD0E5}"/>
                </a:ext>
              </a:extLst>
            </p:cNvPr>
            <p:cNvSpPr/>
            <p:nvPr/>
          </p:nvSpPr>
          <p:spPr>
            <a:xfrm>
              <a:off x="1856450" y="2026374"/>
              <a:ext cx="10123" cy="30368"/>
            </a:xfrm>
            <a:custGeom>
              <a:avLst/>
              <a:gdLst/>
              <a:ahLst/>
              <a:cxnLst/>
              <a:rect l="l" t="t" r="r" b="b"/>
              <a:pathLst>
                <a:path w="61" h="183" extrusionOk="0">
                  <a:moveTo>
                    <a:pt x="61" y="1"/>
                  </a:moveTo>
                  <a:lnTo>
                    <a:pt x="0" y="146"/>
                  </a:lnTo>
                  <a:lnTo>
                    <a:pt x="0" y="182"/>
                  </a:lnTo>
                  <a:lnTo>
                    <a:pt x="61" y="25"/>
                  </a:lnTo>
                  <a:lnTo>
                    <a:pt x="61"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520;p48">
              <a:extLst>
                <a:ext uri="{FF2B5EF4-FFF2-40B4-BE49-F238E27FC236}">
                  <a16:creationId xmlns:a16="http://schemas.microsoft.com/office/drawing/2014/main" id="{0EEFEB13-9F84-D4D6-8722-D5100165063C}"/>
                </a:ext>
              </a:extLst>
            </p:cNvPr>
            <p:cNvSpPr/>
            <p:nvPr/>
          </p:nvSpPr>
          <p:spPr>
            <a:xfrm>
              <a:off x="1822099" y="1953856"/>
              <a:ext cx="76667" cy="96912"/>
            </a:xfrm>
            <a:custGeom>
              <a:avLst/>
              <a:gdLst/>
              <a:ahLst/>
              <a:cxnLst/>
              <a:rect l="l" t="t" r="r" b="b"/>
              <a:pathLst>
                <a:path w="462" h="584" extrusionOk="0">
                  <a:moveTo>
                    <a:pt x="462" y="1"/>
                  </a:moveTo>
                  <a:lnTo>
                    <a:pt x="457" y="12"/>
                  </a:lnTo>
                  <a:lnTo>
                    <a:pt x="457" y="12"/>
                  </a:lnTo>
                  <a:cubicBezTo>
                    <a:pt x="460" y="8"/>
                    <a:pt x="462" y="4"/>
                    <a:pt x="462" y="1"/>
                  </a:cubicBezTo>
                  <a:close/>
                  <a:moveTo>
                    <a:pt x="457" y="12"/>
                  </a:moveTo>
                  <a:cubicBezTo>
                    <a:pt x="449" y="24"/>
                    <a:pt x="434" y="37"/>
                    <a:pt x="426" y="37"/>
                  </a:cubicBezTo>
                  <a:lnTo>
                    <a:pt x="413" y="49"/>
                  </a:lnTo>
                  <a:lnTo>
                    <a:pt x="389" y="110"/>
                  </a:lnTo>
                  <a:lnTo>
                    <a:pt x="329" y="98"/>
                  </a:lnTo>
                  <a:lnTo>
                    <a:pt x="304" y="110"/>
                  </a:lnTo>
                  <a:lnTo>
                    <a:pt x="389" y="122"/>
                  </a:lnTo>
                  <a:lnTo>
                    <a:pt x="340" y="219"/>
                  </a:lnTo>
                  <a:lnTo>
                    <a:pt x="170" y="195"/>
                  </a:lnTo>
                  <a:lnTo>
                    <a:pt x="159" y="207"/>
                  </a:lnTo>
                  <a:lnTo>
                    <a:pt x="329" y="231"/>
                  </a:lnTo>
                  <a:lnTo>
                    <a:pt x="292" y="328"/>
                  </a:lnTo>
                  <a:lnTo>
                    <a:pt x="110" y="304"/>
                  </a:lnTo>
                  <a:lnTo>
                    <a:pt x="110" y="316"/>
                  </a:lnTo>
                  <a:lnTo>
                    <a:pt x="280" y="352"/>
                  </a:lnTo>
                  <a:lnTo>
                    <a:pt x="232" y="449"/>
                  </a:lnTo>
                  <a:lnTo>
                    <a:pt x="62" y="425"/>
                  </a:lnTo>
                  <a:lnTo>
                    <a:pt x="49" y="438"/>
                  </a:lnTo>
                  <a:lnTo>
                    <a:pt x="232" y="462"/>
                  </a:lnTo>
                  <a:lnTo>
                    <a:pt x="183" y="559"/>
                  </a:lnTo>
                  <a:lnTo>
                    <a:pt x="13" y="535"/>
                  </a:lnTo>
                  <a:lnTo>
                    <a:pt x="1" y="546"/>
                  </a:lnTo>
                  <a:lnTo>
                    <a:pt x="207" y="583"/>
                  </a:lnTo>
                  <a:lnTo>
                    <a:pt x="268" y="438"/>
                  </a:lnTo>
                  <a:lnTo>
                    <a:pt x="292" y="401"/>
                  </a:lnTo>
                  <a:lnTo>
                    <a:pt x="316" y="341"/>
                  </a:lnTo>
                  <a:lnTo>
                    <a:pt x="329" y="328"/>
                  </a:lnTo>
                  <a:lnTo>
                    <a:pt x="377" y="207"/>
                  </a:lnTo>
                  <a:lnTo>
                    <a:pt x="377" y="195"/>
                  </a:lnTo>
                  <a:lnTo>
                    <a:pt x="437" y="74"/>
                  </a:lnTo>
                  <a:lnTo>
                    <a:pt x="437" y="61"/>
                  </a:lnTo>
                  <a:lnTo>
                    <a:pt x="457" y="1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521;p48">
              <a:extLst>
                <a:ext uri="{FF2B5EF4-FFF2-40B4-BE49-F238E27FC236}">
                  <a16:creationId xmlns:a16="http://schemas.microsoft.com/office/drawing/2014/main" id="{E78AF831-333B-9A81-D727-6D3DC69A1FF1}"/>
                </a:ext>
              </a:extLst>
            </p:cNvPr>
            <p:cNvSpPr/>
            <p:nvPr/>
          </p:nvSpPr>
          <p:spPr>
            <a:xfrm>
              <a:off x="1822099" y="2044462"/>
              <a:ext cx="34517" cy="12280"/>
            </a:xfrm>
            <a:custGeom>
              <a:avLst/>
              <a:gdLst/>
              <a:ahLst/>
              <a:cxnLst/>
              <a:rect l="l" t="t" r="r" b="b"/>
              <a:pathLst>
                <a:path w="208" h="74" extrusionOk="0">
                  <a:moveTo>
                    <a:pt x="1" y="0"/>
                  </a:moveTo>
                  <a:lnTo>
                    <a:pt x="1" y="37"/>
                  </a:lnTo>
                  <a:lnTo>
                    <a:pt x="207" y="73"/>
                  </a:lnTo>
                  <a:lnTo>
                    <a:pt x="207" y="37"/>
                  </a:lnTo>
                  <a:lnTo>
                    <a:pt x="1" y="0"/>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522;p48">
              <a:extLst>
                <a:ext uri="{FF2B5EF4-FFF2-40B4-BE49-F238E27FC236}">
                  <a16:creationId xmlns:a16="http://schemas.microsoft.com/office/drawing/2014/main" id="{7975A160-E327-D8CD-7DAA-11D80B539B1F}"/>
                </a:ext>
              </a:extLst>
            </p:cNvPr>
            <p:cNvSpPr/>
            <p:nvPr/>
          </p:nvSpPr>
          <p:spPr>
            <a:xfrm>
              <a:off x="2275293" y="1958005"/>
              <a:ext cx="72684" cy="312143"/>
            </a:xfrm>
            <a:custGeom>
              <a:avLst/>
              <a:gdLst/>
              <a:ahLst/>
              <a:cxnLst/>
              <a:rect l="l" t="t" r="r" b="b"/>
              <a:pathLst>
                <a:path w="438" h="1881" extrusionOk="0">
                  <a:moveTo>
                    <a:pt x="376" y="0"/>
                  </a:moveTo>
                  <a:lnTo>
                    <a:pt x="376" y="1335"/>
                  </a:lnTo>
                  <a:cubicBezTo>
                    <a:pt x="376" y="1456"/>
                    <a:pt x="328" y="1589"/>
                    <a:pt x="219" y="1662"/>
                  </a:cubicBezTo>
                  <a:lnTo>
                    <a:pt x="0" y="1856"/>
                  </a:lnTo>
                  <a:lnTo>
                    <a:pt x="61" y="1880"/>
                  </a:lnTo>
                  <a:lnTo>
                    <a:pt x="267" y="1711"/>
                  </a:lnTo>
                  <a:cubicBezTo>
                    <a:pt x="376" y="1626"/>
                    <a:pt x="437" y="1481"/>
                    <a:pt x="437" y="1335"/>
                  </a:cubicBezTo>
                  <a:lnTo>
                    <a:pt x="437" y="0"/>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523;p48">
              <a:extLst>
                <a:ext uri="{FF2B5EF4-FFF2-40B4-BE49-F238E27FC236}">
                  <a16:creationId xmlns:a16="http://schemas.microsoft.com/office/drawing/2014/main" id="{6B7A7D78-1C06-836D-DCBA-EFCF57EDA2E5}"/>
                </a:ext>
              </a:extLst>
            </p:cNvPr>
            <p:cNvSpPr/>
            <p:nvPr/>
          </p:nvSpPr>
          <p:spPr>
            <a:xfrm>
              <a:off x="2232977" y="2265997"/>
              <a:ext cx="54596" cy="46465"/>
            </a:xfrm>
            <a:custGeom>
              <a:avLst/>
              <a:gdLst/>
              <a:ahLst/>
              <a:cxnLst/>
              <a:rect l="l" t="t" r="r" b="b"/>
              <a:pathLst>
                <a:path w="329" h="280" extrusionOk="0">
                  <a:moveTo>
                    <a:pt x="291" y="0"/>
                  </a:moveTo>
                  <a:lnTo>
                    <a:pt x="280" y="13"/>
                  </a:lnTo>
                  <a:lnTo>
                    <a:pt x="0" y="231"/>
                  </a:lnTo>
                  <a:lnTo>
                    <a:pt x="0" y="280"/>
                  </a:lnTo>
                  <a:lnTo>
                    <a:pt x="316" y="24"/>
                  </a:lnTo>
                  <a:lnTo>
                    <a:pt x="328" y="24"/>
                  </a:lnTo>
                  <a:lnTo>
                    <a:pt x="291" y="0"/>
                  </a:ln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524;p48">
              <a:extLst>
                <a:ext uri="{FF2B5EF4-FFF2-40B4-BE49-F238E27FC236}">
                  <a16:creationId xmlns:a16="http://schemas.microsoft.com/office/drawing/2014/main" id="{EB61A1EE-7A9A-D81E-B462-623F52E3CCAA}"/>
                </a:ext>
              </a:extLst>
            </p:cNvPr>
            <p:cNvSpPr/>
            <p:nvPr/>
          </p:nvSpPr>
          <p:spPr>
            <a:xfrm>
              <a:off x="2232977" y="2261849"/>
              <a:ext cx="54596" cy="50613"/>
            </a:xfrm>
            <a:custGeom>
              <a:avLst/>
              <a:gdLst/>
              <a:ahLst/>
              <a:cxnLst/>
              <a:rect l="l" t="t" r="r" b="b"/>
              <a:pathLst>
                <a:path w="329" h="305" extrusionOk="0">
                  <a:moveTo>
                    <a:pt x="328" y="1"/>
                  </a:moveTo>
                  <a:lnTo>
                    <a:pt x="304" y="25"/>
                  </a:lnTo>
                  <a:lnTo>
                    <a:pt x="291" y="25"/>
                  </a:lnTo>
                  <a:lnTo>
                    <a:pt x="280" y="38"/>
                  </a:lnTo>
                  <a:lnTo>
                    <a:pt x="0" y="256"/>
                  </a:lnTo>
                  <a:lnTo>
                    <a:pt x="0" y="305"/>
                  </a:lnTo>
                  <a:lnTo>
                    <a:pt x="316" y="49"/>
                  </a:lnTo>
                  <a:lnTo>
                    <a:pt x="328" y="49"/>
                  </a:lnTo>
                  <a:lnTo>
                    <a:pt x="328" y="1"/>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525;p48">
              <a:extLst>
                <a:ext uri="{FF2B5EF4-FFF2-40B4-BE49-F238E27FC236}">
                  <a16:creationId xmlns:a16="http://schemas.microsoft.com/office/drawing/2014/main" id="{4A9BCCF1-382E-9085-7AF5-F3B8A15917D1}"/>
                </a:ext>
              </a:extLst>
            </p:cNvPr>
            <p:cNvSpPr/>
            <p:nvPr/>
          </p:nvSpPr>
          <p:spPr>
            <a:xfrm>
              <a:off x="1967135" y="1820935"/>
              <a:ext cx="376695" cy="483564"/>
            </a:xfrm>
            <a:custGeom>
              <a:avLst/>
              <a:gdLst/>
              <a:ahLst/>
              <a:cxnLst/>
              <a:rect l="l" t="t" r="r" b="b"/>
              <a:pathLst>
                <a:path w="2270" h="2914" extrusionOk="0">
                  <a:moveTo>
                    <a:pt x="825" y="1"/>
                  </a:moveTo>
                  <a:lnTo>
                    <a:pt x="825" y="1336"/>
                  </a:lnTo>
                  <a:lnTo>
                    <a:pt x="825" y="1347"/>
                  </a:lnTo>
                  <a:cubicBezTo>
                    <a:pt x="814" y="1469"/>
                    <a:pt x="765" y="1590"/>
                    <a:pt x="668" y="1663"/>
                  </a:cubicBezTo>
                  <a:cubicBezTo>
                    <a:pt x="668" y="1663"/>
                    <a:pt x="656" y="1676"/>
                    <a:pt x="644" y="1676"/>
                  </a:cubicBezTo>
                  <a:cubicBezTo>
                    <a:pt x="558" y="1736"/>
                    <a:pt x="291" y="1870"/>
                    <a:pt x="0" y="2003"/>
                  </a:cubicBezTo>
                  <a:lnTo>
                    <a:pt x="1602" y="2913"/>
                  </a:lnTo>
                  <a:lnTo>
                    <a:pt x="1882" y="2695"/>
                  </a:lnTo>
                  <a:lnTo>
                    <a:pt x="1893" y="2682"/>
                  </a:lnTo>
                  <a:lnTo>
                    <a:pt x="1906" y="2682"/>
                  </a:lnTo>
                  <a:lnTo>
                    <a:pt x="1930" y="2658"/>
                  </a:lnTo>
                  <a:lnTo>
                    <a:pt x="2100" y="2512"/>
                  </a:lnTo>
                  <a:lnTo>
                    <a:pt x="2112" y="2501"/>
                  </a:lnTo>
                  <a:cubicBezTo>
                    <a:pt x="2209" y="2428"/>
                    <a:pt x="2270" y="2307"/>
                    <a:pt x="2270" y="2173"/>
                  </a:cubicBezTo>
                  <a:lnTo>
                    <a:pt x="2270" y="886"/>
                  </a:lnTo>
                  <a:lnTo>
                    <a:pt x="2233" y="875"/>
                  </a:lnTo>
                  <a:lnTo>
                    <a:pt x="1238" y="328"/>
                  </a:lnTo>
                  <a:lnTo>
                    <a:pt x="887" y="1"/>
                  </a:lnTo>
                  <a:close/>
                </a:path>
              </a:pathLst>
            </a:custGeom>
            <a:solidFill>
              <a:srgbClr val="EFEF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526;p48">
              <a:extLst>
                <a:ext uri="{FF2B5EF4-FFF2-40B4-BE49-F238E27FC236}">
                  <a16:creationId xmlns:a16="http://schemas.microsoft.com/office/drawing/2014/main" id="{E7074894-0AC5-02AF-4687-990371C0806A}"/>
                </a:ext>
              </a:extLst>
            </p:cNvPr>
            <p:cNvSpPr/>
            <p:nvPr/>
          </p:nvSpPr>
          <p:spPr>
            <a:xfrm>
              <a:off x="1967135" y="2153155"/>
              <a:ext cx="266010" cy="159307"/>
            </a:xfrm>
            <a:custGeom>
              <a:avLst/>
              <a:gdLst/>
              <a:ahLst/>
              <a:cxnLst/>
              <a:rect l="l" t="t" r="r" b="b"/>
              <a:pathLst>
                <a:path w="1603" h="960" extrusionOk="0">
                  <a:moveTo>
                    <a:pt x="0" y="1"/>
                  </a:moveTo>
                  <a:lnTo>
                    <a:pt x="0" y="49"/>
                  </a:lnTo>
                  <a:lnTo>
                    <a:pt x="1602" y="960"/>
                  </a:lnTo>
                  <a:lnTo>
                    <a:pt x="1602" y="911"/>
                  </a:lnTo>
                  <a:lnTo>
                    <a:pt x="0" y="1"/>
                  </a:ln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527;p48">
              <a:extLst>
                <a:ext uri="{FF2B5EF4-FFF2-40B4-BE49-F238E27FC236}">
                  <a16:creationId xmlns:a16="http://schemas.microsoft.com/office/drawing/2014/main" id="{F872545C-317E-14F9-01E3-058CA0463D88}"/>
                </a:ext>
              </a:extLst>
            </p:cNvPr>
            <p:cNvSpPr/>
            <p:nvPr/>
          </p:nvSpPr>
          <p:spPr>
            <a:xfrm>
              <a:off x="1809985" y="1161638"/>
              <a:ext cx="876190" cy="1142863"/>
            </a:xfrm>
            <a:custGeom>
              <a:avLst/>
              <a:gdLst/>
              <a:ahLst/>
              <a:cxnLst/>
              <a:rect l="l" t="t" r="r" b="b"/>
              <a:pathLst>
                <a:path w="5280" h="6887" extrusionOk="0">
                  <a:moveTo>
                    <a:pt x="227" y="1"/>
                  </a:moveTo>
                  <a:cubicBezTo>
                    <a:pt x="203" y="1"/>
                    <a:pt x="181" y="7"/>
                    <a:pt x="159" y="18"/>
                  </a:cubicBezTo>
                  <a:lnTo>
                    <a:pt x="25" y="91"/>
                  </a:lnTo>
                  <a:lnTo>
                    <a:pt x="1" y="102"/>
                  </a:lnTo>
                  <a:lnTo>
                    <a:pt x="38" y="102"/>
                  </a:lnTo>
                  <a:lnTo>
                    <a:pt x="110" y="127"/>
                  </a:lnTo>
                  <a:lnTo>
                    <a:pt x="110" y="151"/>
                  </a:lnTo>
                  <a:cubicBezTo>
                    <a:pt x="98" y="164"/>
                    <a:pt x="98" y="188"/>
                    <a:pt x="98" y="212"/>
                  </a:cubicBezTo>
                  <a:lnTo>
                    <a:pt x="110" y="964"/>
                  </a:lnTo>
                  <a:lnTo>
                    <a:pt x="122" y="3561"/>
                  </a:lnTo>
                  <a:cubicBezTo>
                    <a:pt x="135" y="3755"/>
                    <a:pt x="256" y="3998"/>
                    <a:pt x="402" y="4083"/>
                  </a:cubicBezTo>
                  <a:lnTo>
                    <a:pt x="5061" y="6752"/>
                  </a:lnTo>
                  <a:lnTo>
                    <a:pt x="5061" y="6765"/>
                  </a:lnTo>
                  <a:lnTo>
                    <a:pt x="5025" y="6886"/>
                  </a:lnTo>
                  <a:lnTo>
                    <a:pt x="5183" y="6801"/>
                  </a:lnTo>
                  <a:cubicBezTo>
                    <a:pt x="5243" y="6765"/>
                    <a:pt x="5280" y="6704"/>
                    <a:pt x="5280" y="6607"/>
                  </a:cubicBezTo>
                  <a:lnTo>
                    <a:pt x="5280" y="6571"/>
                  </a:lnTo>
                  <a:lnTo>
                    <a:pt x="5256" y="3233"/>
                  </a:lnTo>
                  <a:lnTo>
                    <a:pt x="5256" y="3222"/>
                  </a:lnTo>
                  <a:cubicBezTo>
                    <a:pt x="5256" y="3088"/>
                    <a:pt x="5194" y="2930"/>
                    <a:pt x="5110" y="2821"/>
                  </a:cubicBezTo>
                  <a:cubicBezTo>
                    <a:pt x="5073" y="2772"/>
                    <a:pt x="5025" y="2736"/>
                    <a:pt x="4976" y="2699"/>
                  </a:cubicBezTo>
                  <a:lnTo>
                    <a:pt x="329" y="30"/>
                  </a:lnTo>
                  <a:cubicBezTo>
                    <a:pt x="289" y="10"/>
                    <a:pt x="256" y="1"/>
                    <a:pt x="227" y="1"/>
                  </a:cubicBez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528;p48">
              <a:extLst>
                <a:ext uri="{FF2B5EF4-FFF2-40B4-BE49-F238E27FC236}">
                  <a16:creationId xmlns:a16="http://schemas.microsoft.com/office/drawing/2014/main" id="{11835DAF-97E5-658B-43AA-464968509790}"/>
                </a:ext>
              </a:extLst>
            </p:cNvPr>
            <p:cNvSpPr/>
            <p:nvPr/>
          </p:nvSpPr>
          <p:spPr>
            <a:xfrm>
              <a:off x="1814134" y="1161638"/>
              <a:ext cx="843830" cy="480245"/>
            </a:xfrm>
            <a:custGeom>
              <a:avLst/>
              <a:gdLst/>
              <a:ahLst/>
              <a:cxnLst/>
              <a:rect l="l" t="t" r="r" b="b"/>
              <a:pathLst>
                <a:path w="5085" h="2894" extrusionOk="0">
                  <a:moveTo>
                    <a:pt x="202" y="1"/>
                  </a:moveTo>
                  <a:cubicBezTo>
                    <a:pt x="178" y="1"/>
                    <a:pt x="156" y="7"/>
                    <a:pt x="134" y="18"/>
                  </a:cubicBezTo>
                  <a:lnTo>
                    <a:pt x="0" y="91"/>
                  </a:lnTo>
                  <a:lnTo>
                    <a:pt x="13" y="102"/>
                  </a:lnTo>
                  <a:lnTo>
                    <a:pt x="85" y="151"/>
                  </a:lnTo>
                  <a:lnTo>
                    <a:pt x="4927" y="2893"/>
                  </a:lnTo>
                  <a:lnTo>
                    <a:pt x="5085" y="2821"/>
                  </a:lnTo>
                  <a:cubicBezTo>
                    <a:pt x="5048" y="2772"/>
                    <a:pt x="5000" y="2736"/>
                    <a:pt x="4951" y="2699"/>
                  </a:cubicBezTo>
                  <a:lnTo>
                    <a:pt x="304" y="30"/>
                  </a:lnTo>
                  <a:cubicBezTo>
                    <a:pt x="264" y="10"/>
                    <a:pt x="231" y="1"/>
                    <a:pt x="202" y="1"/>
                  </a:cubicBez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529;p48">
              <a:extLst>
                <a:ext uri="{FF2B5EF4-FFF2-40B4-BE49-F238E27FC236}">
                  <a16:creationId xmlns:a16="http://schemas.microsoft.com/office/drawing/2014/main" id="{C2C78506-CA41-34A1-CA9A-DBFA875B731D}"/>
                </a:ext>
              </a:extLst>
            </p:cNvPr>
            <p:cNvSpPr/>
            <p:nvPr/>
          </p:nvSpPr>
          <p:spPr>
            <a:xfrm>
              <a:off x="2597391" y="1629601"/>
              <a:ext cx="84798" cy="100895"/>
            </a:xfrm>
            <a:custGeom>
              <a:avLst/>
              <a:gdLst/>
              <a:ahLst/>
              <a:cxnLst/>
              <a:rect l="l" t="t" r="r" b="b"/>
              <a:pathLst>
                <a:path w="511" h="608" extrusionOk="0">
                  <a:moveTo>
                    <a:pt x="365" y="1"/>
                  </a:moveTo>
                  <a:lnTo>
                    <a:pt x="1" y="183"/>
                  </a:lnTo>
                  <a:lnTo>
                    <a:pt x="171" y="607"/>
                  </a:lnTo>
                  <a:lnTo>
                    <a:pt x="511" y="413"/>
                  </a:lnTo>
                  <a:lnTo>
                    <a:pt x="511" y="402"/>
                  </a:lnTo>
                  <a:cubicBezTo>
                    <a:pt x="511" y="268"/>
                    <a:pt x="449" y="110"/>
                    <a:pt x="365" y="1"/>
                  </a:cubicBezTo>
                  <a:close/>
                </a:path>
              </a:pathLst>
            </a:custGeom>
            <a:solidFill>
              <a:srgbClr val="CBCE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530;p48">
              <a:extLst>
                <a:ext uri="{FF2B5EF4-FFF2-40B4-BE49-F238E27FC236}">
                  <a16:creationId xmlns:a16="http://schemas.microsoft.com/office/drawing/2014/main" id="{E1AE1E12-4164-DEBB-5D12-8596AA0441D4}"/>
                </a:ext>
              </a:extLst>
            </p:cNvPr>
            <p:cNvSpPr/>
            <p:nvPr/>
          </p:nvSpPr>
          <p:spPr>
            <a:xfrm>
              <a:off x="1797871" y="1174913"/>
              <a:ext cx="866067" cy="1131911"/>
            </a:xfrm>
            <a:custGeom>
              <a:avLst/>
              <a:gdLst/>
              <a:ahLst/>
              <a:cxnLst/>
              <a:rect l="l" t="t" r="r" b="b"/>
              <a:pathLst>
                <a:path w="5219" h="6821" extrusionOk="0">
                  <a:moveTo>
                    <a:pt x="164" y="1"/>
                  </a:moveTo>
                  <a:cubicBezTo>
                    <a:pt x="112" y="1"/>
                    <a:pt x="68" y="30"/>
                    <a:pt x="38" y="84"/>
                  </a:cubicBezTo>
                  <a:cubicBezTo>
                    <a:pt x="14" y="119"/>
                    <a:pt x="1" y="181"/>
                    <a:pt x="1" y="241"/>
                  </a:cubicBezTo>
                  <a:lnTo>
                    <a:pt x="1" y="581"/>
                  </a:lnTo>
                  <a:lnTo>
                    <a:pt x="1" y="1006"/>
                  </a:lnTo>
                  <a:lnTo>
                    <a:pt x="25" y="3590"/>
                  </a:lnTo>
                  <a:cubicBezTo>
                    <a:pt x="25" y="3797"/>
                    <a:pt x="147" y="4027"/>
                    <a:pt x="305" y="4112"/>
                  </a:cubicBezTo>
                  <a:lnTo>
                    <a:pt x="2004" y="5083"/>
                  </a:lnTo>
                  <a:lnTo>
                    <a:pt x="3836" y="6114"/>
                  </a:lnTo>
                  <a:lnTo>
                    <a:pt x="3872" y="6138"/>
                  </a:lnTo>
                  <a:lnTo>
                    <a:pt x="4952" y="6794"/>
                  </a:lnTo>
                  <a:cubicBezTo>
                    <a:pt x="4988" y="6812"/>
                    <a:pt x="5022" y="6820"/>
                    <a:pt x="5054" y="6820"/>
                  </a:cubicBezTo>
                  <a:cubicBezTo>
                    <a:pt x="5130" y="6820"/>
                    <a:pt x="5190" y="6771"/>
                    <a:pt x="5207" y="6685"/>
                  </a:cubicBezTo>
                  <a:cubicBezTo>
                    <a:pt x="5219" y="6661"/>
                    <a:pt x="5219" y="6636"/>
                    <a:pt x="5219" y="6612"/>
                  </a:cubicBezTo>
                  <a:lnTo>
                    <a:pt x="5219" y="6575"/>
                  </a:lnTo>
                  <a:lnTo>
                    <a:pt x="5219" y="6200"/>
                  </a:lnTo>
                  <a:lnTo>
                    <a:pt x="5219" y="5216"/>
                  </a:lnTo>
                  <a:lnTo>
                    <a:pt x="5195" y="3239"/>
                  </a:lnTo>
                  <a:cubicBezTo>
                    <a:pt x="5195" y="3032"/>
                    <a:pt x="5073" y="2802"/>
                    <a:pt x="4916" y="2716"/>
                  </a:cubicBezTo>
                  <a:lnTo>
                    <a:pt x="2999" y="1624"/>
                  </a:lnTo>
                  <a:lnTo>
                    <a:pt x="2343" y="1236"/>
                  </a:lnTo>
                  <a:lnTo>
                    <a:pt x="1506" y="739"/>
                  </a:lnTo>
                  <a:lnTo>
                    <a:pt x="547" y="192"/>
                  </a:lnTo>
                  <a:lnTo>
                    <a:pt x="268" y="35"/>
                  </a:lnTo>
                  <a:cubicBezTo>
                    <a:pt x="231" y="12"/>
                    <a:pt x="196" y="1"/>
                    <a:pt x="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531;p48">
              <a:extLst>
                <a:ext uri="{FF2B5EF4-FFF2-40B4-BE49-F238E27FC236}">
                  <a16:creationId xmlns:a16="http://schemas.microsoft.com/office/drawing/2014/main" id="{1B0C641E-2B72-3DE2-40E0-A0E27AAFAC1C}"/>
                </a:ext>
              </a:extLst>
            </p:cNvPr>
            <p:cNvSpPr/>
            <p:nvPr/>
          </p:nvSpPr>
          <p:spPr>
            <a:xfrm>
              <a:off x="1826082" y="1224862"/>
              <a:ext cx="805663" cy="1037156"/>
            </a:xfrm>
            <a:custGeom>
              <a:avLst/>
              <a:gdLst/>
              <a:ahLst/>
              <a:cxnLst/>
              <a:rect l="l" t="t" r="r" b="b"/>
              <a:pathLst>
                <a:path w="4855" h="6250" extrusionOk="0">
                  <a:moveTo>
                    <a:pt x="1" y="1"/>
                  </a:moveTo>
                  <a:lnTo>
                    <a:pt x="1" y="3410"/>
                  </a:lnTo>
                  <a:lnTo>
                    <a:pt x="1069" y="4041"/>
                  </a:lnTo>
                  <a:lnTo>
                    <a:pt x="1737" y="4430"/>
                  </a:lnTo>
                  <a:lnTo>
                    <a:pt x="1748" y="4430"/>
                  </a:lnTo>
                  <a:lnTo>
                    <a:pt x="3277" y="5328"/>
                  </a:lnTo>
                  <a:lnTo>
                    <a:pt x="4855" y="6250"/>
                  </a:lnTo>
                  <a:lnTo>
                    <a:pt x="4855" y="2841"/>
                  </a:lnTo>
                  <a:lnTo>
                    <a:pt x="3423" y="2003"/>
                  </a:lnTo>
                  <a:lnTo>
                    <a:pt x="2573" y="1506"/>
                  </a:lnTo>
                  <a:lnTo>
                    <a:pt x="1675" y="983"/>
                  </a:lnTo>
                  <a:lnTo>
                    <a:pt x="1300" y="76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532;p48">
              <a:extLst>
                <a:ext uri="{FF2B5EF4-FFF2-40B4-BE49-F238E27FC236}">
                  <a16:creationId xmlns:a16="http://schemas.microsoft.com/office/drawing/2014/main" id="{99E02143-9EAC-B23D-8D30-0C8A2AD87421}"/>
                </a:ext>
              </a:extLst>
            </p:cNvPr>
            <p:cNvSpPr/>
            <p:nvPr/>
          </p:nvSpPr>
          <p:spPr>
            <a:xfrm>
              <a:off x="1979249" y="1428310"/>
              <a:ext cx="481406" cy="674732"/>
            </a:xfrm>
            <a:custGeom>
              <a:avLst/>
              <a:gdLst/>
              <a:ahLst/>
              <a:cxnLst/>
              <a:rect l="l" t="t" r="r" b="b"/>
              <a:pathLst>
                <a:path w="2901" h="4066" extrusionOk="0">
                  <a:moveTo>
                    <a:pt x="0" y="0"/>
                  </a:moveTo>
                  <a:lnTo>
                    <a:pt x="0" y="2379"/>
                  </a:lnTo>
                  <a:lnTo>
                    <a:pt x="2901" y="4066"/>
                  </a:lnTo>
                  <a:lnTo>
                    <a:pt x="2901" y="168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533;p48">
              <a:extLst>
                <a:ext uri="{FF2B5EF4-FFF2-40B4-BE49-F238E27FC236}">
                  <a16:creationId xmlns:a16="http://schemas.microsoft.com/office/drawing/2014/main" id="{FE7788CB-156C-459F-63BF-A154EF3B4878}"/>
                </a:ext>
              </a:extLst>
            </p:cNvPr>
            <p:cNvSpPr/>
            <p:nvPr/>
          </p:nvSpPr>
          <p:spPr>
            <a:xfrm>
              <a:off x="1995345" y="1474609"/>
              <a:ext cx="163290" cy="157316"/>
            </a:xfrm>
            <a:custGeom>
              <a:avLst/>
              <a:gdLst/>
              <a:ahLst/>
              <a:cxnLst/>
              <a:rect l="l" t="t" r="r" b="b"/>
              <a:pathLst>
                <a:path w="984" h="948" extrusionOk="0">
                  <a:moveTo>
                    <a:pt x="0" y="1"/>
                  </a:moveTo>
                  <a:lnTo>
                    <a:pt x="0" y="365"/>
                  </a:lnTo>
                  <a:lnTo>
                    <a:pt x="984" y="947"/>
                  </a:lnTo>
                  <a:lnTo>
                    <a:pt x="984" y="58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534;p48">
              <a:extLst>
                <a:ext uri="{FF2B5EF4-FFF2-40B4-BE49-F238E27FC236}">
                  <a16:creationId xmlns:a16="http://schemas.microsoft.com/office/drawing/2014/main" id="{0CB245E8-18C9-418B-335D-C4E6D8DDE09C}"/>
                </a:ext>
              </a:extLst>
            </p:cNvPr>
            <p:cNvSpPr/>
            <p:nvPr/>
          </p:nvSpPr>
          <p:spPr>
            <a:xfrm>
              <a:off x="2180539" y="1776627"/>
              <a:ext cx="165281" cy="231659"/>
            </a:xfrm>
            <a:custGeom>
              <a:avLst/>
              <a:gdLst/>
              <a:ahLst/>
              <a:cxnLst/>
              <a:rect l="l" t="t" r="r" b="b"/>
              <a:pathLst>
                <a:path w="996" h="1396" extrusionOk="0">
                  <a:moveTo>
                    <a:pt x="1" y="1"/>
                  </a:moveTo>
                  <a:lnTo>
                    <a:pt x="1" y="826"/>
                  </a:lnTo>
                  <a:lnTo>
                    <a:pt x="996" y="1396"/>
                  </a:lnTo>
                  <a:lnTo>
                    <a:pt x="996" y="571"/>
                  </a:lnTo>
                  <a:lnTo>
                    <a:pt x="1" y="1"/>
                  </a:lnTo>
                  <a:close/>
                </a:path>
              </a:pathLst>
            </a:custGeom>
            <a:solidFill>
              <a:srgbClr val="FFD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535;p48">
              <a:extLst>
                <a:ext uri="{FF2B5EF4-FFF2-40B4-BE49-F238E27FC236}">
                  <a16:creationId xmlns:a16="http://schemas.microsoft.com/office/drawing/2014/main" id="{32FC018F-1C12-6056-5D0A-65603A220410}"/>
                </a:ext>
              </a:extLst>
            </p:cNvPr>
            <p:cNvSpPr/>
            <p:nvPr/>
          </p:nvSpPr>
          <p:spPr>
            <a:xfrm>
              <a:off x="1995345" y="1555258"/>
              <a:ext cx="163290" cy="350476"/>
            </a:xfrm>
            <a:custGeom>
              <a:avLst/>
              <a:gdLst/>
              <a:ahLst/>
              <a:cxnLst/>
              <a:rect l="l" t="t" r="r" b="b"/>
              <a:pathLst>
                <a:path w="984" h="2112" extrusionOk="0">
                  <a:moveTo>
                    <a:pt x="0" y="0"/>
                  </a:moveTo>
                  <a:lnTo>
                    <a:pt x="0" y="1541"/>
                  </a:lnTo>
                  <a:lnTo>
                    <a:pt x="984" y="2112"/>
                  </a:lnTo>
                  <a:lnTo>
                    <a:pt x="984" y="58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536;p48">
              <a:extLst>
                <a:ext uri="{FF2B5EF4-FFF2-40B4-BE49-F238E27FC236}">
                  <a16:creationId xmlns:a16="http://schemas.microsoft.com/office/drawing/2014/main" id="{3872A0F4-53A5-137A-5F87-9EF0801105D9}"/>
                </a:ext>
              </a:extLst>
            </p:cNvPr>
            <p:cNvSpPr/>
            <p:nvPr/>
          </p:nvSpPr>
          <p:spPr>
            <a:xfrm>
              <a:off x="2279276" y="1637732"/>
              <a:ext cx="163290" cy="276132"/>
            </a:xfrm>
            <a:custGeom>
              <a:avLst/>
              <a:gdLst/>
              <a:ahLst/>
              <a:cxnLst/>
              <a:rect l="l" t="t" r="r" b="b"/>
              <a:pathLst>
                <a:path w="984" h="1664" extrusionOk="0">
                  <a:moveTo>
                    <a:pt x="1" y="0"/>
                  </a:moveTo>
                  <a:lnTo>
                    <a:pt x="1" y="1092"/>
                  </a:lnTo>
                  <a:lnTo>
                    <a:pt x="983" y="1663"/>
                  </a:lnTo>
                  <a:lnTo>
                    <a:pt x="983" y="571"/>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537;p48">
              <a:extLst>
                <a:ext uri="{FF2B5EF4-FFF2-40B4-BE49-F238E27FC236}">
                  <a16:creationId xmlns:a16="http://schemas.microsoft.com/office/drawing/2014/main" id="{2A9D09BC-313A-026C-4D93-515DA4814418}"/>
                </a:ext>
              </a:extLst>
            </p:cNvPr>
            <p:cNvSpPr/>
            <p:nvPr/>
          </p:nvSpPr>
          <p:spPr>
            <a:xfrm>
              <a:off x="2182696" y="1577328"/>
              <a:ext cx="76667" cy="225685"/>
            </a:xfrm>
            <a:custGeom>
              <a:avLst/>
              <a:gdLst/>
              <a:ahLst/>
              <a:cxnLst/>
              <a:rect l="l" t="t" r="r" b="b"/>
              <a:pathLst>
                <a:path w="462" h="1360" extrusionOk="0">
                  <a:moveTo>
                    <a:pt x="0" y="0"/>
                  </a:moveTo>
                  <a:lnTo>
                    <a:pt x="0" y="1092"/>
                  </a:lnTo>
                  <a:lnTo>
                    <a:pt x="461" y="1359"/>
                  </a:lnTo>
                  <a:lnTo>
                    <a:pt x="461" y="26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538;p48">
              <a:extLst>
                <a:ext uri="{FF2B5EF4-FFF2-40B4-BE49-F238E27FC236}">
                  <a16:creationId xmlns:a16="http://schemas.microsoft.com/office/drawing/2014/main" id="{11C26629-5433-BCC1-C5B4-6AAD92CF8277}"/>
                </a:ext>
              </a:extLst>
            </p:cNvPr>
            <p:cNvSpPr/>
            <p:nvPr/>
          </p:nvSpPr>
          <p:spPr>
            <a:xfrm>
              <a:off x="2363907" y="1881338"/>
              <a:ext cx="74509" cy="181544"/>
            </a:xfrm>
            <a:custGeom>
              <a:avLst/>
              <a:gdLst/>
              <a:ahLst/>
              <a:cxnLst/>
              <a:rect l="l" t="t" r="r" b="b"/>
              <a:pathLst>
                <a:path w="449" h="1094" extrusionOk="0">
                  <a:moveTo>
                    <a:pt x="0" y="1"/>
                  </a:moveTo>
                  <a:lnTo>
                    <a:pt x="0" y="826"/>
                  </a:lnTo>
                  <a:lnTo>
                    <a:pt x="449" y="1093"/>
                  </a:lnTo>
                  <a:lnTo>
                    <a:pt x="449" y="26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539;p48">
              <a:extLst>
                <a:ext uri="{FF2B5EF4-FFF2-40B4-BE49-F238E27FC236}">
                  <a16:creationId xmlns:a16="http://schemas.microsoft.com/office/drawing/2014/main" id="{D256E8AA-67E7-4056-B1ED-D40F0A4945F8}"/>
                </a:ext>
              </a:extLst>
            </p:cNvPr>
            <p:cNvSpPr/>
            <p:nvPr/>
          </p:nvSpPr>
          <p:spPr>
            <a:xfrm>
              <a:off x="1856450" y="1631758"/>
              <a:ext cx="100895" cy="203449"/>
            </a:xfrm>
            <a:custGeom>
              <a:avLst/>
              <a:gdLst/>
              <a:ahLst/>
              <a:cxnLst/>
              <a:rect l="l" t="t" r="r" b="b"/>
              <a:pathLst>
                <a:path w="608" h="1226" extrusionOk="0">
                  <a:moveTo>
                    <a:pt x="0" y="0"/>
                  </a:moveTo>
                  <a:lnTo>
                    <a:pt x="0" y="861"/>
                  </a:lnTo>
                  <a:lnTo>
                    <a:pt x="607" y="1225"/>
                  </a:lnTo>
                  <a:lnTo>
                    <a:pt x="607" y="35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540;p48">
              <a:extLst>
                <a:ext uri="{FF2B5EF4-FFF2-40B4-BE49-F238E27FC236}">
                  <a16:creationId xmlns:a16="http://schemas.microsoft.com/office/drawing/2014/main" id="{E683F1A3-F6BC-6979-0735-B1EC2ECB4A37}"/>
                </a:ext>
              </a:extLst>
            </p:cNvPr>
            <p:cNvSpPr/>
            <p:nvPr/>
          </p:nvSpPr>
          <p:spPr>
            <a:xfrm>
              <a:off x="1856450" y="1287257"/>
              <a:ext cx="100895" cy="316457"/>
            </a:xfrm>
            <a:custGeom>
              <a:avLst/>
              <a:gdLst/>
              <a:ahLst/>
              <a:cxnLst/>
              <a:rect l="l" t="t" r="r" b="b"/>
              <a:pathLst>
                <a:path w="608" h="1907" extrusionOk="0">
                  <a:moveTo>
                    <a:pt x="0" y="1"/>
                  </a:moveTo>
                  <a:lnTo>
                    <a:pt x="0" y="1554"/>
                  </a:lnTo>
                  <a:lnTo>
                    <a:pt x="607" y="1906"/>
                  </a:lnTo>
                  <a:lnTo>
                    <a:pt x="607" y="35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541;p48">
              <a:extLst>
                <a:ext uri="{FF2B5EF4-FFF2-40B4-BE49-F238E27FC236}">
                  <a16:creationId xmlns:a16="http://schemas.microsoft.com/office/drawing/2014/main" id="{C7F53C20-6CF0-2199-5792-97AE403001B8}"/>
                </a:ext>
              </a:extLst>
            </p:cNvPr>
            <p:cNvSpPr/>
            <p:nvPr/>
          </p:nvSpPr>
          <p:spPr>
            <a:xfrm>
              <a:off x="1856450" y="1557083"/>
              <a:ext cx="100895" cy="116991"/>
            </a:xfrm>
            <a:custGeom>
              <a:avLst/>
              <a:gdLst/>
              <a:ahLst/>
              <a:cxnLst/>
              <a:rect l="l" t="t" r="r" b="b"/>
              <a:pathLst>
                <a:path w="608" h="705" extrusionOk="0">
                  <a:moveTo>
                    <a:pt x="0" y="1"/>
                  </a:moveTo>
                  <a:lnTo>
                    <a:pt x="0" y="353"/>
                  </a:lnTo>
                  <a:lnTo>
                    <a:pt x="607" y="705"/>
                  </a:lnTo>
                  <a:lnTo>
                    <a:pt x="607" y="36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542;p48">
              <a:extLst>
                <a:ext uri="{FF2B5EF4-FFF2-40B4-BE49-F238E27FC236}">
                  <a16:creationId xmlns:a16="http://schemas.microsoft.com/office/drawing/2014/main" id="{60EDACB4-D2BE-2381-A71A-17FDBE1C546B}"/>
                </a:ext>
              </a:extLst>
            </p:cNvPr>
            <p:cNvSpPr/>
            <p:nvPr/>
          </p:nvSpPr>
          <p:spPr>
            <a:xfrm>
              <a:off x="2482558" y="1881338"/>
              <a:ext cx="131262" cy="338528"/>
            </a:xfrm>
            <a:custGeom>
              <a:avLst/>
              <a:gdLst/>
              <a:ahLst/>
              <a:cxnLst/>
              <a:rect l="l" t="t" r="r" b="b"/>
              <a:pathLst>
                <a:path w="791" h="2040" extrusionOk="0">
                  <a:moveTo>
                    <a:pt x="1" y="1"/>
                  </a:moveTo>
                  <a:lnTo>
                    <a:pt x="1" y="1590"/>
                  </a:lnTo>
                  <a:lnTo>
                    <a:pt x="790" y="2040"/>
                  </a:lnTo>
                  <a:lnTo>
                    <a:pt x="790" y="44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543;p48">
              <a:extLst>
                <a:ext uri="{FF2B5EF4-FFF2-40B4-BE49-F238E27FC236}">
                  <a16:creationId xmlns:a16="http://schemas.microsoft.com/office/drawing/2014/main" id="{B9386F56-57C5-331C-CFBD-786ED958AF27}"/>
                </a:ext>
              </a:extLst>
            </p:cNvPr>
            <p:cNvSpPr/>
            <p:nvPr/>
          </p:nvSpPr>
          <p:spPr>
            <a:xfrm>
              <a:off x="2482558" y="1639723"/>
              <a:ext cx="131262" cy="300195"/>
            </a:xfrm>
            <a:custGeom>
              <a:avLst/>
              <a:gdLst/>
              <a:ahLst/>
              <a:cxnLst/>
              <a:rect l="l" t="t" r="r" b="b"/>
              <a:pathLst>
                <a:path w="791" h="1809" extrusionOk="0">
                  <a:moveTo>
                    <a:pt x="1" y="1"/>
                  </a:moveTo>
                  <a:lnTo>
                    <a:pt x="1" y="1347"/>
                  </a:lnTo>
                  <a:lnTo>
                    <a:pt x="790" y="1808"/>
                  </a:lnTo>
                  <a:lnTo>
                    <a:pt x="790" y="46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544;p48">
              <a:extLst>
                <a:ext uri="{FF2B5EF4-FFF2-40B4-BE49-F238E27FC236}">
                  <a16:creationId xmlns:a16="http://schemas.microsoft.com/office/drawing/2014/main" id="{67AA0B23-9DDB-E6BE-6B77-C7F4F7BA7F97}"/>
                </a:ext>
              </a:extLst>
            </p:cNvPr>
            <p:cNvSpPr/>
            <p:nvPr/>
          </p:nvSpPr>
          <p:spPr>
            <a:xfrm>
              <a:off x="1826082" y="1224862"/>
              <a:ext cx="805663" cy="1037156"/>
            </a:xfrm>
            <a:custGeom>
              <a:avLst/>
              <a:gdLst/>
              <a:ahLst/>
              <a:cxnLst/>
              <a:rect l="l" t="t" r="r" b="b"/>
              <a:pathLst>
                <a:path w="4855" h="6250" extrusionOk="0">
                  <a:moveTo>
                    <a:pt x="1" y="1"/>
                  </a:moveTo>
                  <a:lnTo>
                    <a:pt x="1" y="3410"/>
                  </a:lnTo>
                  <a:lnTo>
                    <a:pt x="4855" y="6250"/>
                  </a:lnTo>
                  <a:lnTo>
                    <a:pt x="4855" y="6165"/>
                  </a:lnTo>
                  <a:lnTo>
                    <a:pt x="62" y="3374"/>
                  </a:lnTo>
                  <a:lnTo>
                    <a:pt x="62" y="37"/>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545;p48">
              <a:extLst>
                <a:ext uri="{FF2B5EF4-FFF2-40B4-BE49-F238E27FC236}">
                  <a16:creationId xmlns:a16="http://schemas.microsoft.com/office/drawing/2014/main" id="{45DFFE27-CB66-A8C2-B148-EE9C82895A75}"/>
                </a:ext>
              </a:extLst>
            </p:cNvPr>
            <p:cNvSpPr/>
            <p:nvPr/>
          </p:nvSpPr>
          <p:spPr>
            <a:xfrm>
              <a:off x="1826082" y="1784759"/>
              <a:ext cx="805663" cy="477258"/>
            </a:xfrm>
            <a:custGeom>
              <a:avLst/>
              <a:gdLst/>
              <a:ahLst/>
              <a:cxnLst/>
              <a:rect l="l" t="t" r="r" b="b"/>
              <a:pathLst>
                <a:path w="4855" h="2876" extrusionOk="0">
                  <a:moveTo>
                    <a:pt x="62" y="0"/>
                  </a:moveTo>
                  <a:lnTo>
                    <a:pt x="1" y="36"/>
                  </a:lnTo>
                  <a:lnTo>
                    <a:pt x="4855" y="2876"/>
                  </a:lnTo>
                  <a:lnTo>
                    <a:pt x="4855" y="2791"/>
                  </a:lnTo>
                  <a:lnTo>
                    <a:pt x="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546;p48">
              <a:extLst>
                <a:ext uri="{FF2B5EF4-FFF2-40B4-BE49-F238E27FC236}">
                  <a16:creationId xmlns:a16="http://schemas.microsoft.com/office/drawing/2014/main" id="{4072A7BF-1411-8EF4-335E-5F7AE48D7973}"/>
                </a:ext>
              </a:extLst>
            </p:cNvPr>
            <p:cNvSpPr/>
            <p:nvPr/>
          </p:nvSpPr>
          <p:spPr>
            <a:xfrm>
              <a:off x="1495853" y="1813467"/>
              <a:ext cx="249913" cy="145866"/>
            </a:xfrm>
            <a:custGeom>
              <a:avLst/>
              <a:gdLst/>
              <a:ahLst/>
              <a:cxnLst/>
              <a:rect l="l" t="t" r="r" b="b"/>
              <a:pathLst>
                <a:path w="1506" h="879" extrusionOk="0">
                  <a:moveTo>
                    <a:pt x="948" y="0"/>
                  </a:moveTo>
                  <a:cubicBezTo>
                    <a:pt x="938" y="0"/>
                    <a:pt x="929" y="3"/>
                    <a:pt x="923" y="9"/>
                  </a:cubicBezTo>
                  <a:lnTo>
                    <a:pt x="171" y="410"/>
                  </a:lnTo>
                  <a:cubicBezTo>
                    <a:pt x="171" y="410"/>
                    <a:pt x="159" y="410"/>
                    <a:pt x="159" y="422"/>
                  </a:cubicBezTo>
                  <a:lnTo>
                    <a:pt x="159" y="507"/>
                  </a:lnTo>
                  <a:cubicBezTo>
                    <a:pt x="159" y="519"/>
                    <a:pt x="159" y="519"/>
                    <a:pt x="171" y="519"/>
                  </a:cubicBezTo>
                  <a:lnTo>
                    <a:pt x="232" y="567"/>
                  </a:lnTo>
                  <a:lnTo>
                    <a:pt x="219" y="580"/>
                  </a:lnTo>
                  <a:lnTo>
                    <a:pt x="219" y="628"/>
                  </a:lnTo>
                  <a:lnTo>
                    <a:pt x="38" y="507"/>
                  </a:lnTo>
                  <a:cubicBezTo>
                    <a:pt x="13" y="494"/>
                    <a:pt x="13" y="483"/>
                    <a:pt x="13" y="470"/>
                  </a:cubicBezTo>
                  <a:cubicBezTo>
                    <a:pt x="13" y="507"/>
                    <a:pt x="13" y="531"/>
                    <a:pt x="1" y="556"/>
                  </a:cubicBezTo>
                  <a:cubicBezTo>
                    <a:pt x="1" y="580"/>
                    <a:pt x="450" y="858"/>
                    <a:pt x="450" y="858"/>
                  </a:cubicBezTo>
                  <a:cubicBezTo>
                    <a:pt x="471" y="873"/>
                    <a:pt x="501" y="879"/>
                    <a:pt x="530" y="879"/>
                  </a:cubicBezTo>
                  <a:cubicBezTo>
                    <a:pt x="550" y="879"/>
                    <a:pt x="568" y="876"/>
                    <a:pt x="583" y="871"/>
                  </a:cubicBezTo>
                  <a:lnTo>
                    <a:pt x="1470" y="386"/>
                  </a:lnTo>
                  <a:cubicBezTo>
                    <a:pt x="1494" y="373"/>
                    <a:pt x="1505" y="361"/>
                    <a:pt x="1505" y="349"/>
                  </a:cubicBezTo>
                  <a:lnTo>
                    <a:pt x="1505" y="264"/>
                  </a:lnTo>
                  <a:cubicBezTo>
                    <a:pt x="1505" y="276"/>
                    <a:pt x="1494" y="289"/>
                    <a:pt x="1481" y="300"/>
                  </a:cubicBezTo>
                  <a:lnTo>
                    <a:pt x="1397" y="337"/>
                  </a:lnTo>
                  <a:lnTo>
                    <a:pt x="1397" y="289"/>
                  </a:lnTo>
                  <a:lnTo>
                    <a:pt x="1397" y="276"/>
                  </a:lnTo>
                  <a:lnTo>
                    <a:pt x="1300" y="216"/>
                  </a:lnTo>
                  <a:lnTo>
                    <a:pt x="1300" y="155"/>
                  </a:lnTo>
                  <a:lnTo>
                    <a:pt x="1300" y="143"/>
                  </a:lnTo>
                  <a:lnTo>
                    <a:pt x="1178" y="70"/>
                  </a:lnTo>
                  <a:lnTo>
                    <a:pt x="1154" y="70"/>
                  </a:lnTo>
                  <a:cubicBezTo>
                    <a:pt x="1141" y="70"/>
                    <a:pt x="1141" y="70"/>
                    <a:pt x="1141" y="82"/>
                  </a:cubicBezTo>
                  <a:lnTo>
                    <a:pt x="1141" y="119"/>
                  </a:lnTo>
                  <a:lnTo>
                    <a:pt x="971" y="9"/>
                  </a:lnTo>
                  <a:cubicBezTo>
                    <a:pt x="966" y="3"/>
                    <a:pt x="957" y="0"/>
                    <a:pt x="948" y="0"/>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547;p48">
              <a:extLst>
                <a:ext uri="{FF2B5EF4-FFF2-40B4-BE49-F238E27FC236}">
                  <a16:creationId xmlns:a16="http://schemas.microsoft.com/office/drawing/2014/main" id="{E5C773D2-9D40-ADDC-BFCC-D601F4C9F92D}"/>
                </a:ext>
              </a:extLst>
            </p:cNvPr>
            <p:cNvSpPr/>
            <p:nvPr/>
          </p:nvSpPr>
          <p:spPr>
            <a:xfrm>
              <a:off x="1522072" y="1813467"/>
              <a:ext cx="207597" cy="117821"/>
            </a:xfrm>
            <a:custGeom>
              <a:avLst/>
              <a:gdLst/>
              <a:ahLst/>
              <a:cxnLst/>
              <a:rect l="l" t="t" r="r" b="b"/>
              <a:pathLst>
                <a:path w="1251" h="710" extrusionOk="0">
                  <a:moveTo>
                    <a:pt x="790" y="0"/>
                  </a:moveTo>
                  <a:cubicBezTo>
                    <a:pt x="780" y="0"/>
                    <a:pt x="771" y="3"/>
                    <a:pt x="765" y="9"/>
                  </a:cubicBezTo>
                  <a:lnTo>
                    <a:pt x="13" y="410"/>
                  </a:lnTo>
                  <a:cubicBezTo>
                    <a:pt x="1" y="410"/>
                    <a:pt x="1" y="422"/>
                    <a:pt x="13" y="434"/>
                  </a:cubicBezTo>
                  <a:lnTo>
                    <a:pt x="438" y="701"/>
                  </a:lnTo>
                  <a:cubicBezTo>
                    <a:pt x="444" y="707"/>
                    <a:pt x="453" y="710"/>
                    <a:pt x="462" y="710"/>
                  </a:cubicBezTo>
                  <a:cubicBezTo>
                    <a:pt x="471" y="710"/>
                    <a:pt x="480" y="707"/>
                    <a:pt x="486" y="701"/>
                  </a:cubicBezTo>
                  <a:lnTo>
                    <a:pt x="1226" y="300"/>
                  </a:lnTo>
                  <a:cubicBezTo>
                    <a:pt x="1250" y="289"/>
                    <a:pt x="1250" y="276"/>
                    <a:pt x="1239" y="276"/>
                  </a:cubicBezTo>
                  <a:lnTo>
                    <a:pt x="813" y="9"/>
                  </a:lnTo>
                  <a:cubicBezTo>
                    <a:pt x="808" y="3"/>
                    <a:pt x="799" y="0"/>
                    <a:pt x="790" y="0"/>
                  </a:cubicBezTo>
                  <a:close/>
                </a:path>
              </a:pathLst>
            </a:custGeom>
            <a:solidFill>
              <a:srgbClr val="003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548;p48">
              <a:extLst>
                <a:ext uri="{FF2B5EF4-FFF2-40B4-BE49-F238E27FC236}">
                  <a16:creationId xmlns:a16="http://schemas.microsoft.com/office/drawing/2014/main" id="{8D9949B4-079E-3849-DC90-9AD44ED6F363}"/>
                </a:ext>
              </a:extLst>
            </p:cNvPr>
            <p:cNvSpPr/>
            <p:nvPr/>
          </p:nvSpPr>
          <p:spPr>
            <a:xfrm>
              <a:off x="1522072" y="1817450"/>
              <a:ext cx="207597" cy="117987"/>
            </a:xfrm>
            <a:custGeom>
              <a:avLst/>
              <a:gdLst/>
              <a:ahLst/>
              <a:cxnLst/>
              <a:rect l="l" t="t" r="r" b="b"/>
              <a:pathLst>
                <a:path w="1251" h="711" extrusionOk="0">
                  <a:moveTo>
                    <a:pt x="790" y="1"/>
                  </a:moveTo>
                  <a:cubicBezTo>
                    <a:pt x="780" y="1"/>
                    <a:pt x="771" y="3"/>
                    <a:pt x="765" y="9"/>
                  </a:cubicBezTo>
                  <a:lnTo>
                    <a:pt x="13" y="410"/>
                  </a:lnTo>
                  <a:cubicBezTo>
                    <a:pt x="1" y="410"/>
                    <a:pt x="1" y="422"/>
                    <a:pt x="13" y="434"/>
                  </a:cubicBezTo>
                  <a:lnTo>
                    <a:pt x="438" y="701"/>
                  </a:lnTo>
                  <a:cubicBezTo>
                    <a:pt x="444" y="707"/>
                    <a:pt x="453" y="710"/>
                    <a:pt x="462" y="710"/>
                  </a:cubicBezTo>
                  <a:cubicBezTo>
                    <a:pt x="471" y="710"/>
                    <a:pt x="480" y="707"/>
                    <a:pt x="486" y="701"/>
                  </a:cubicBezTo>
                  <a:lnTo>
                    <a:pt x="1226" y="301"/>
                  </a:lnTo>
                  <a:cubicBezTo>
                    <a:pt x="1250" y="301"/>
                    <a:pt x="1250" y="276"/>
                    <a:pt x="1239" y="276"/>
                  </a:cubicBezTo>
                  <a:lnTo>
                    <a:pt x="813" y="9"/>
                  </a:lnTo>
                  <a:cubicBezTo>
                    <a:pt x="808" y="3"/>
                    <a:pt x="799" y="1"/>
                    <a:pt x="7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549;p48">
              <a:extLst>
                <a:ext uri="{FF2B5EF4-FFF2-40B4-BE49-F238E27FC236}">
                  <a16:creationId xmlns:a16="http://schemas.microsoft.com/office/drawing/2014/main" id="{18ECE2E3-DB43-B6DC-B1A7-2438476AE5C8}"/>
                </a:ext>
              </a:extLst>
            </p:cNvPr>
            <p:cNvSpPr/>
            <p:nvPr/>
          </p:nvSpPr>
          <p:spPr>
            <a:xfrm>
              <a:off x="1532195" y="1906064"/>
              <a:ext cx="32359" cy="17258"/>
            </a:xfrm>
            <a:custGeom>
              <a:avLst/>
              <a:gdLst/>
              <a:ahLst/>
              <a:cxnLst/>
              <a:rect l="l" t="t" r="r" b="b"/>
              <a:pathLst>
                <a:path w="195" h="104" extrusionOk="0">
                  <a:moveTo>
                    <a:pt x="55" y="0"/>
                  </a:moveTo>
                  <a:cubicBezTo>
                    <a:pt x="40" y="0"/>
                    <a:pt x="25" y="3"/>
                    <a:pt x="13" y="9"/>
                  </a:cubicBezTo>
                  <a:cubicBezTo>
                    <a:pt x="0" y="22"/>
                    <a:pt x="0" y="33"/>
                    <a:pt x="13" y="46"/>
                  </a:cubicBezTo>
                  <a:lnTo>
                    <a:pt x="97" y="95"/>
                  </a:lnTo>
                  <a:cubicBezTo>
                    <a:pt x="104" y="100"/>
                    <a:pt x="116" y="103"/>
                    <a:pt x="129" y="103"/>
                  </a:cubicBezTo>
                  <a:cubicBezTo>
                    <a:pt x="143" y="103"/>
                    <a:pt x="158" y="100"/>
                    <a:pt x="170" y="95"/>
                  </a:cubicBezTo>
                  <a:cubicBezTo>
                    <a:pt x="194" y="82"/>
                    <a:pt x="194" y="70"/>
                    <a:pt x="170" y="58"/>
                  </a:cubicBezTo>
                  <a:lnTo>
                    <a:pt x="97" y="9"/>
                  </a:lnTo>
                  <a:cubicBezTo>
                    <a:pt x="85" y="3"/>
                    <a:pt x="70" y="0"/>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550;p48">
              <a:extLst>
                <a:ext uri="{FF2B5EF4-FFF2-40B4-BE49-F238E27FC236}">
                  <a16:creationId xmlns:a16="http://schemas.microsoft.com/office/drawing/2014/main" id="{B3B81962-4C02-C9A7-3CE2-8F1F9C1DDC2A}"/>
                </a:ext>
              </a:extLst>
            </p:cNvPr>
            <p:cNvSpPr/>
            <p:nvPr/>
          </p:nvSpPr>
          <p:spPr>
            <a:xfrm>
              <a:off x="1495853" y="1803842"/>
              <a:ext cx="252070" cy="141219"/>
            </a:xfrm>
            <a:custGeom>
              <a:avLst/>
              <a:gdLst/>
              <a:ahLst/>
              <a:cxnLst/>
              <a:rect l="l" t="t" r="r" b="b"/>
              <a:pathLst>
                <a:path w="1519" h="851" extrusionOk="0">
                  <a:moveTo>
                    <a:pt x="1178" y="128"/>
                  </a:moveTo>
                  <a:lnTo>
                    <a:pt x="1300" y="201"/>
                  </a:lnTo>
                  <a:cubicBezTo>
                    <a:pt x="1311" y="213"/>
                    <a:pt x="1311" y="213"/>
                    <a:pt x="1300" y="225"/>
                  </a:cubicBezTo>
                  <a:lnTo>
                    <a:pt x="1275" y="225"/>
                  </a:lnTo>
                  <a:lnTo>
                    <a:pt x="1154" y="140"/>
                  </a:lnTo>
                  <a:cubicBezTo>
                    <a:pt x="1141" y="140"/>
                    <a:pt x="1141" y="128"/>
                    <a:pt x="1154" y="128"/>
                  </a:cubicBezTo>
                  <a:close/>
                  <a:moveTo>
                    <a:pt x="274" y="616"/>
                  </a:moveTo>
                  <a:cubicBezTo>
                    <a:pt x="289" y="616"/>
                    <a:pt x="304" y="619"/>
                    <a:pt x="316" y="625"/>
                  </a:cubicBezTo>
                  <a:lnTo>
                    <a:pt x="389" y="674"/>
                  </a:lnTo>
                  <a:cubicBezTo>
                    <a:pt x="413" y="686"/>
                    <a:pt x="413" y="698"/>
                    <a:pt x="389" y="711"/>
                  </a:cubicBezTo>
                  <a:cubicBezTo>
                    <a:pt x="377" y="716"/>
                    <a:pt x="362" y="719"/>
                    <a:pt x="348" y="719"/>
                  </a:cubicBezTo>
                  <a:cubicBezTo>
                    <a:pt x="335" y="719"/>
                    <a:pt x="323" y="716"/>
                    <a:pt x="316" y="711"/>
                  </a:cubicBezTo>
                  <a:lnTo>
                    <a:pt x="232" y="662"/>
                  </a:lnTo>
                  <a:cubicBezTo>
                    <a:pt x="219" y="649"/>
                    <a:pt x="219" y="638"/>
                    <a:pt x="232" y="625"/>
                  </a:cubicBezTo>
                  <a:cubicBezTo>
                    <a:pt x="244" y="619"/>
                    <a:pt x="259" y="616"/>
                    <a:pt x="274" y="616"/>
                  </a:cubicBezTo>
                  <a:close/>
                  <a:moveTo>
                    <a:pt x="948" y="58"/>
                  </a:moveTo>
                  <a:cubicBezTo>
                    <a:pt x="957" y="58"/>
                    <a:pt x="966" y="61"/>
                    <a:pt x="971" y="67"/>
                  </a:cubicBezTo>
                  <a:lnTo>
                    <a:pt x="1397" y="334"/>
                  </a:lnTo>
                  <a:cubicBezTo>
                    <a:pt x="1408" y="334"/>
                    <a:pt x="1408" y="347"/>
                    <a:pt x="1384" y="358"/>
                  </a:cubicBezTo>
                  <a:lnTo>
                    <a:pt x="644" y="759"/>
                  </a:lnTo>
                  <a:cubicBezTo>
                    <a:pt x="638" y="765"/>
                    <a:pt x="629" y="768"/>
                    <a:pt x="620" y="768"/>
                  </a:cubicBezTo>
                  <a:cubicBezTo>
                    <a:pt x="611" y="768"/>
                    <a:pt x="602" y="765"/>
                    <a:pt x="596" y="759"/>
                  </a:cubicBezTo>
                  <a:lnTo>
                    <a:pt x="171" y="492"/>
                  </a:lnTo>
                  <a:cubicBezTo>
                    <a:pt x="159" y="480"/>
                    <a:pt x="159" y="468"/>
                    <a:pt x="171" y="468"/>
                  </a:cubicBezTo>
                  <a:lnTo>
                    <a:pt x="923" y="67"/>
                  </a:lnTo>
                  <a:cubicBezTo>
                    <a:pt x="929" y="61"/>
                    <a:pt x="938" y="58"/>
                    <a:pt x="948" y="58"/>
                  </a:cubicBezTo>
                  <a:close/>
                  <a:moveTo>
                    <a:pt x="1002" y="0"/>
                  </a:moveTo>
                  <a:cubicBezTo>
                    <a:pt x="978" y="0"/>
                    <a:pt x="954" y="6"/>
                    <a:pt x="936" y="18"/>
                  </a:cubicBezTo>
                  <a:lnTo>
                    <a:pt x="38" y="492"/>
                  </a:lnTo>
                  <a:cubicBezTo>
                    <a:pt x="1" y="516"/>
                    <a:pt x="1" y="552"/>
                    <a:pt x="38" y="565"/>
                  </a:cubicBezTo>
                  <a:lnTo>
                    <a:pt x="450" y="832"/>
                  </a:lnTo>
                  <a:cubicBezTo>
                    <a:pt x="468" y="844"/>
                    <a:pt x="492" y="850"/>
                    <a:pt x="517" y="850"/>
                  </a:cubicBezTo>
                  <a:cubicBezTo>
                    <a:pt x="541" y="850"/>
                    <a:pt x="565" y="844"/>
                    <a:pt x="583" y="832"/>
                  </a:cubicBezTo>
                  <a:lnTo>
                    <a:pt x="1481" y="358"/>
                  </a:lnTo>
                  <a:cubicBezTo>
                    <a:pt x="1518" y="334"/>
                    <a:pt x="1518" y="298"/>
                    <a:pt x="1481" y="285"/>
                  </a:cubicBezTo>
                  <a:lnTo>
                    <a:pt x="1069" y="18"/>
                  </a:lnTo>
                  <a:cubicBezTo>
                    <a:pt x="1051" y="6"/>
                    <a:pt x="1026" y="0"/>
                    <a:pt x="1002" y="0"/>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551;p48">
              <a:extLst>
                <a:ext uri="{FF2B5EF4-FFF2-40B4-BE49-F238E27FC236}">
                  <a16:creationId xmlns:a16="http://schemas.microsoft.com/office/drawing/2014/main" id="{655B165D-512B-C6D9-77DF-5FD306FB30FF}"/>
                </a:ext>
              </a:extLst>
            </p:cNvPr>
            <p:cNvSpPr/>
            <p:nvPr/>
          </p:nvSpPr>
          <p:spPr>
            <a:xfrm>
              <a:off x="1685195" y="1825083"/>
              <a:ext cx="28377" cy="16263"/>
            </a:xfrm>
            <a:custGeom>
              <a:avLst/>
              <a:gdLst/>
              <a:ahLst/>
              <a:cxnLst/>
              <a:rect l="l" t="t" r="r" b="b"/>
              <a:pathLst>
                <a:path w="171" h="98" extrusionOk="0">
                  <a:moveTo>
                    <a:pt x="13" y="0"/>
                  </a:moveTo>
                  <a:cubicBezTo>
                    <a:pt x="0" y="0"/>
                    <a:pt x="0" y="12"/>
                    <a:pt x="13" y="12"/>
                  </a:cubicBezTo>
                  <a:lnTo>
                    <a:pt x="134" y="97"/>
                  </a:lnTo>
                  <a:lnTo>
                    <a:pt x="159" y="97"/>
                  </a:lnTo>
                  <a:cubicBezTo>
                    <a:pt x="170" y="85"/>
                    <a:pt x="170" y="85"/>
                    <a:pt x="159" y="73"/>
                  </a:cubicBez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552;p48">
              <a:extLst>
                <a:ext uri="{FF2B5EF4-FFF2-40B4-BE49-F238E27FC236}">
                  <a16:creationId xmlns:a16="http://schemas.microsoft.com/office/drawing/2014/main" id="{3C3A4A05-7158-3183-5654-871A64A41FF6}"/>
                </a:ext>
              </a:extLst>
            </p:cNvPr>
            <p:cNvSpPr/>
            <p:nvPr/>
          </p:nvSpPr>
          <p:spPr>
            <a:xfrm>
              <a:off x="1429475" y="2048444"/>
              <a:ext cx="769487" cy="453196"/>
            </a:xfrm>
            <a:custGeom>
              <a:avLst/>
              <a:gdLst/>
              <a:ahLst/>
              <a:cxnLst/>
              <a:rect l="l" t="t" r="r" b="b"/>
              <a:pathLst>
                <a:path w="4637" h="2731" extrusionOk="0">
                  <a:moveTo>
                    <a:pt x="12" y="669"/>
                  </a:moveTo>
                  <a:lnTo>
                    <a:pt x="12" y="669"/>
                  </a:lnTo>
                  <a:cubicBezTo>
                    <a:pt x="11" y="672"/>
                    <a:pt x="10" y="675"/>
                    <a:pt x="10" y="678"/>
                  </a:cubicBezTo>
                  <a:lnTo>
                    <a:pt x="10" y="678"/>
                  </a:lnTo>
                  <a:cubicBezTo>
                    <a:pt x="10" y="675"/>
                    <a:pt x="11" y="672"/>
                    <a:pt x="12" y="669"/>
                  </a:cubicBezTo>
                  <a:close/>
                  <a:moveTo>
                    <a:pt x="1250" y="1"/>
                  </a:moveTo>
                  <a:lnTo>
                    <a:pt x="1069" y="122"/>
                  </a:lnTo>
                  <a:lnTo>
                    <a:pt x="1069" y="171"/>
                  </a:lnTo>
                  <a:lnTo>
                    <a:pt x="1020" y="146"/>
                  </a:lnTo>
                  <a:lnTo>
                    <a:pt x="826" y="256"/>
                  </a:lnTo>
                  <a:lnTo>
                    <a:pt x="826" y="305"/>
                  </a:lnTo>
                  <a:lnTo>
                    <a:pt x="789" y="280"/>
                  </a:lnTo>
                  <a:lnTo>
                    <a:pt x="595" y="389"/>
                  </a:lnTo>
                  <a:lnTo>
                    <a:pt x="595" y="510"/>
                  </a:lnTo>
                  <a:lnTo>
                    <a:pt x="656" y="547"/>
                  </a:lnTo>
                  <a:cubicBezTo>
                    <a:pt x="643" y="571"/>
                    <a:pt x="632" y="596"/>
                    <a:pt x="632" y="620"/>
                  </a:cubicBezTo>
                  <a:lnTo>
                    <a:pt x="535" y="680"/>
                  </a:lnTo>
                  <a:lnTo>
                    <a:pt x="535" y="669"/>
                  </a:lnTo>
                  <a:lnTo>
                    <a:pt x="341" y="777"/>
                  </a:lnTo>
                  <a:lnTo>
                    <a:pt x="268" y="741"/>
                  </a:lnTo>
                  <a:lnTo>
                    <a:pt x="352" y="680"/>
                  </a:lnTo>
                  <a:lnTo>
                    <a:pt x="425" y="729"/>
                  </a:lnTo>
                  <a:lnTo>
                    <a:pt x="535" y="669"/>
                  </a:lnTo>
                  <a:lnTo>
                    <a:pt x="352" y="559"/>
                  </a:lnTo>
                  <a:lnTo>
                    <a:pt x="158" y="669"/>
                  </a:lnTo>
                  <a:lnTo>
                    <a:pt x="158" y="790"/>
                  </a:lnTo>
                  <a:lnTo>
                    <a:pt x="61" y="741"/>
                  </a:lnTo>
                  <a:cubicBezTo>
                    <a:pt x="30" y="720"/>
                    <a:pt x="7" y="699"/>
                    <a:pt x="10" y="678"/>
                  </a:cubicBezTo>
                  <a:lnTo>
                    <a:pt x="10" y="678"/>
                  </a:lnTo>
                  <a:cubicBezTo>
                    <a:pt x="1" y="711"/>
                    <a:pt x="1" y="746"/>
                    <a:pt x="1" y="790"/>
                  </a:cubicBezTo>
                  <a:cubicBezTo>
                    <a:pt x="1" y="814"/>
                    <a:pt x="25" y="838"/>
                    <a:pt x="61" y="863"/>
                  </a:cubicBezTo>
                  <a:lnTo>
                    <a:pt x="3240" y="2695"/>
                  </a:lnTo>
                  <a:cubicBezTo>
                    <a:pt x="3277" y="2719"/>
                    <a:pt x="3322" y="2731"/>
                    <a:pt x="3368" y="2731"/>
                  </a:cubicBezTo>
                  <a:cubicBezTo>
                    <a:pt x="3414" y="2731"/>
                    <a:pt x="3459" y="2719"/>
                    <a:pt x="3496" y="2695"/>
                  </a:cubicBezTo>
                  <a:lnTo>
                    <a:pt x="4588" y="2064"/>
                  </a:lnTo>
                  <a:cubicBezTo>
                    <a:pt x="4624" y="2039"/>
                    <a:pt x="4636" y="2015"/>
                    <a:pt x="4636" y="1991"/>
                  </a:cubicBezTo>
                  <a:lnTo>
                    <a:pt x="4636" y="1869"/>
                  </a:lnTo>
                  <a:cubicBezTo>
                    <a:pt x="4636" y="1894"/>
                    <a:pt x="4624" y="1918"/>
                    <a:pt x="4588" y="1942"/>
                  </a:cubicBezTo>
                  <a:lnTo>
                    <a:pt x="4502" y="1991"/>
                  </a:lnTo>
                  <a:lnTo>
                    <a:pt x="4502" y="1882"/>
                  </a:lnTo>
                  <a:lnTo>
                    <a:pt x="4308" y="1772"/>
                  </a:lnTo>
                  <a:lnTo>
                    <a:pt x="4211" y="1821"/>
                  </a:lnTo>
                  <a:lnTo>
                    <a:pt x="4211" y="1712"/>
                  </a:lnTo>
                  <a:lnTo>
                    <a:pt x="4029" y="1602"/>
                  </a:lnTo>
                  <a:lnTo>
                    <a:pt x="4005" y="1627"/>
                  </a:lnTo>
                  <a:lnTo>
                    <a:pt x="4005" y="1591"/>
                  </a:lnTo>
                  <a:lnTo>
                    <a:pt x="3811" y="1481"/>
                  </a:lnTo>
                  <a:lnTo>
                    <a:pt x="3787" y="1494"/>
                  </a:lnTo>
                  <a:lnTo>
                    <a:pt x="3787" y="1469"/>
                  </a:lnTo>
                  <a:lnTo>
                    <a:pt x="3604" y="1360"/>
                  </a:lnTo>
                  <a:lnTo>
                    <a:pt x="3580" y="1372"/>
                  </a:lnTo>
                  <a:lnTo>
                    <a:pt x="3580" y="1348"/>
                  </a:lnTo>
                  <a:lnTo>
                    <a:pt x="3386" y="1238"/>
                  </a:lnTo>
                  <a:lnTo>
                    <a:pt x="3362" y="1251"/>
                  </a:lnTo>
                  <a:lnTo>
                    <a:pt x="3362" y="1227"/>
                  </a:lnTo>
                  <a:lnTo>
                    <a:pt x="3180" y="1117"/>
                  </a:lnTo>
                  <a:lnTo>
                    <a:pt x="3143" y="1130"/>
                  </a:lnTo>
                  <a:lnTo>
                    <a:pt x="3143" y="1093"/>
                  </a:lnTo>
                  <a:lnTo>
                    <a:pt x="2962" y="996"/>
                  </a:lnTo>
                  <a:lnTo>
                    <a:pt x="2937" y="1008"/>
                  </a:lnTo>
                  <a:lnTo>
                    <a:pt x="2937" y="971"/>
                  </a:lnTo>
                  <a:lnTo>
                    <a:pt x="2743" y="863"/>
                  </a:lnTo>
                  <a:lnTo>
                    <a:pt x="2719" y="887"/>
                  </a:lnTo>
                  <a:lnTo>
                    <a:pt x="2719" y="850"/>
                  </a:lnTo>
                  <a:lnTo>
                    <a:pt x="2536" y="741"/>
                  </a:lnTo>
                  <a:lnTo>
                    <a:pt x="2512" y="766"/>
                  </a:lnTo>
                  <a:lnTo>
                    <a:pt x="2512" y="729"/>
                  </a:lnTo>
                  <a:lnTo>
                    <a:pt x="2318" y="620"/>
                  </a:lnTo>
                  <a:lnTo>
                    <a:pt x="2294" y="632"/>
                  </a:lnTo>
                  <a:lnTo>
                    <a:pt x="2294" y="607"/>
                  </a:lnTo>
                  <a:lnTo>
                    <a:pt x="2112" y="499"/>
                  </a:lnTo>
                  <a:lnTo>
                    <a:pt x="2088" y="510"/>
                  </a:lnTo>
                  <a:lnTo>
                    <a:pt x="2088" y="486"/>
                  </a:lnTo>
                  <a:lnTo>
                    <a:pt x="1894" y="377"/>
                  </a:lnTo>
                  <a:lnTo>
                    <a:pt x="1870" y="389"/>
                  </a:lnTo>
                  <a:lnTo>
                    <a:pt x="1870" y="365"/>
                  </a:lnTo>
                  <a:lnTo>
                    <a:pt x="1687" y="256"/>
                  </a:lnTo>
                  <a:lnTo>
                    <a:pt x="1651" y="268"/>
                  </a:lnTo>
                  <a:lnTo>
                    <a:pt x="1651" y="243"/>
                  </a:lnTo>
                  <a:lnTo>
                    <a:pt x="1469" y="135"/>
                  </a:lnTo>
                  <a:lnTo>
                    <a:pt x="1444" y="146"/>
                  </a:lnTo>
                  <a:lnTo>
                    <a:pt x="1444" y="110"/>
                  </a:lnTo>
                  <a:lnTo>
                    <a:pt x="1250" y="1"/>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553;p48">
              <a:extLst>
                <a:ext uri="{FF2B5EF4-FFF2-40B4-BE49-F238E27FC236}">
                  <a16:creationId xmlns:a16="http://schemas.microsoft.com/office/drawing/2014/main" id="{4A4A0001-23B3-EE18-2A74-662694BB74D6}"/>
                </a:ext>
              </a:extLst>
            </p:cNvPr>
            <p:cNvSpPr/>
            <p:nvPr/>
          </p:nvSpPr>
          <p:spPr>
            <a:xfrm>
              <a:off x="1427484" y="2036496"/>
              <a:ext cx="775461" cy="445064"/>
            </a:xfrm>
            <a:custGeom>
              <a:avLst/>
              <a:gdLst/>
              <a:ahLst/>
              <a:cxnLst/>
              <a:rect l="l" t="t" r="r" b="b"/>
              <a:pathLst>
                <a:path w="4673" h="2682" extrusionOk="0">
                  <a:moveTo>
                    <a:pt x="1293" y="0"/>
                  </a:moveTo>
                  <a:cubicBezTo>
                    <a:pt x="1247" y="0"/>
                    <a:pt x="1201" y="12"/>
                    <a:pt x="1165" y="37"/>
                  </a:cubicBezTo>
                  <a:lnTo>
                    <a:pt x="73" y="668"/>
                  </a:lnTo>
                  <a:cubicBezTo>
                    <a:pt x="0" y="704"/>
                    <a:pt x="0" y="776"/>
                    <a:pt x="73" y="813"/>
                  </a:cubicBezTo>
                  <a:lnTo>
                    <a:pt x="3252" y="2645"/>
                  </a:lnTo>
                  <a:cubicBezTo>
                    <a:pt x="3289" y="2670"/>
                    <a:pt x="3334" y="2682"/>
                    <a:pt x="3380" y="2682"/>
                  </a:cubicBezTo>
                  <a:cubicBezTo>
                    <a:pt x="3426" y="2682"/>
                    <a:pt x="3471" y="2670"/>
                    <a:pt x="3508" y="2645"/>
                  </a:cubicBezTo>
                  <a:lnTo>
                    <a:pt x="4600" y="2014"/>
                  </a:lnTo>
                  <a:cubicBezTo>
                    <a:pt x="4673" y="1978"/>
                    <a:pt x="4673" y="1906"/>
                    <a:pt x="4600" y="1869"/>
                  </a:cubicBezTo>
                  <a:lnTo>
                    <a:pt x="1420" y="37"/>
                  </a:lnTo>
                  <a:cubicBezTo>
                    <a:pt x="1384" y="12"/>
                    <a:pt x="1338" y="0"/>
                    <a:pt x="1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554;p48">
              <a:extLst>
                <a:ext uri="{FF2B5EF4-FFF2-40B4-BE49-F238E27FC236}">
                  <a16:creationId xmlns:a16="http://schemas.microsoft.com/office/drawing/2014/main" id="{F49B99D5-5305-D4BD-37EE-1B7D133C7C32}"/>
                </a:ext>
              </a:extLst>
            </p:cNvPr>
            <p:cNvSpPr/>
            <p:nvPr/>
          </p:nvSpPr>
          <p:spPr>
            <a:xfrm>
              <a:off x="1445572" y="2050602"/>
              <a:ext cx="737294" cy="416854"/>
            </a:xfrm>
            <a:custGeom>
              <a:avLst/>
              <a:gdLst/>
              <a:ahLst/>
              <a:cxnLst/>
              <a:rect l="l" t="t" r="r" b="b"/>
              <a:pathLst>
                <a:path w="4443" h="2512" extrusionOk="0">
                  <a:moveTo>
                    <a:pt x="1177" y="0"/>
                  </a:moveTo>
                  <a:cubicBezTo>
                    <a:pt x="1153" y="0"/>
                    <a:pt x="1117" y="0"/>
                    <a:pt x="1093" y="25"/>
                  </a:cubicBezTo>
                  <a:lnTo>
                    <a:pt x="1" y="656"/>
                  </a:lnTo>
                  <a:lnTo>
                    <a:pt x="3180" y="2487"/>
                  </a:lnTo>
                  <a:cubicBezTo>
                    <a:pt x="3204" y="2500"/>
                    <a:pt x="3240" y="2512"/>
                    <a:pt x="3265" y="2512"/>
                  </a:cubicBezTo>
                  <a:cubicBezTo>
                    <a:pt x="3301" y="2512"/>
                    <a:pt x="3337" y="2500"/>
                    <a:pt x="3362" y="2487"/>
                  </a:cubicBezTo>
                  <a:lnTo>
                    <a:pt x="4442" y="1856"/>
                  </a:lnTo>
                  <a:lnTo>
                    <a:pt x="1274" y="25"/>
                  </a:lnTo>
                  <a:cubicBezTo>
                    <a:pt x="1250" y="0"/>
                    <a:pt x="1214" y="0"/>
                    <a:pt x="1177" y="0"/>
                  </a:cubicBezTo>
                  <a:close/>
                </a:path>
              </a:pathLst>
            </a:cu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555;p48">
              <a:extLst>
                <a:ext uri="{FF2B5EF4-FFF2-40B4-BE49-F238E27FC236}">
                  <a16:creationId xmlns:a16="http://schemas.microsoft.com/office/drawing/2014/main" id="{9B50286F-7C4B-1FD3-3EAA-9D6CF8FA5EF9}"/>
                </a:ext>
              </a:extLst>
            </p:cNvPr>
            <p:cNvSpPr/>
            <p:nvPr/>
          </p:nvSpPr>
          <p:spPr>
            <a:xfrm>
              <a:off x="1616660" y="2062716"/>
              <a:ext cx="60570" cy="34185"/>
            </a:xfrm>
            <a:custGeom>
              <a:avLst/>
              <a:gdLst/>
              <a:ahLst/>
              <a:cxnLst/>
              <a:rect l="l" t="t" r="r" b="b"/>
              <a:pathLst>
                <a:path w="365" h="206" extrusionOk="0">
                  <a:moveTo>
                    <a:pt x="183" y="0"/>
                  </a:moveTo>
                  <a:lnTo>
                    <a:pt x="1" y="97"/>
                  </a:lnTo>
                  <a:lnTo>
                    <a:pt x="183" y="206"/>
                  </a:lnTo>
                  <a:lnTo>
                    <a:pt x="365" y="97"/>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556;p48">
              <a:extLst>
                <a:ext uri="{FF2B5EF4-FFF2-40B4-BE49-F238E27FC236}">
                  <a16:creationId xmlns:a16="http://schemas.microsoft.com/office/drawing/2014/main" id="{D8D7D40D-0955-39E3-EF3A-BFF683681520}"/>
                </a:ext>
              </a:extLst>
            </p:cNvPr>
            <p:cNvSpPr/>
            <p:nvPr/>
          </p:nvSpPr>
          <p:spPr>
            <a:xfrm>
              <a:off x="1651011" y="2080638"/>
              <a:ext cx="58413" cy="34517"/>
            </a:xfrm>
            <a:custGeom>
              <a:avLst/>
              <a:gdLst/>
              <a:ahLst/>
              <a:cxnLst/>
              <a:rect l="l" t="t" r="r" b="b"/>
              <a:pathLst>
                <a:path w="352" h="208" extrusionOk="0">
                  <a:moveTo>
                    <a:pt x="182" y="1"/>
                  </a:moveTo>
                  <a:lnTo>
                    <a:pt x="1" y="111"/>
                  </a:lnTo>
                  <a:lnTo>
                    <a:pt x="182" y="208"/>
                  </a:lnTo>
                  <a:lnTo>
                    <a:pt x="352" y="111"/>
                  </a:lnTo>
                  <a:lnTo>
                    <a:pt x="182"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557;p48">
              <a:extLst>
                <a:ext uri="{FF2B5EF4-FFF2-40B4-BE49-F238E27FC236}">
                  <a16:creationId xmlns:a16="http://schemas.microsoft.com/office/drawing/2014/main" id="{D769EB74-88B3-92A0-5D2A-DB8DE0FA0C8D}"/>
                </a:ext>
              </a:extLst>
            </p:cNvPr>
            <p:cNvSpPr/>
            <p:nvPr/>
          </p:nvSpPr>
          <p:spPr>
            <a:xfrm>
              <a:off x="1685195" y="2100883"/>
              <a:ext cx="58579" cy="34351"/>
            </a:xfrm>
            <a:custGeom>
              <a:avLst/>
              <a:gdLst/>
              <a:ahLst/>
              <a:cxnLst/>
              <a:rect l="l" t="t" r="r" b="b"/>
              <a:pathLst>
                <a:path w="353" h="207" extrusionOk="0">
                  <a:moveTo>
                    <a:pt x="183" y="0"/>
                  </a:moveTo>
                  <a:lnTo>
                    <a:pt x="0" y="97"/>
                  </a:lnTo>
                  <a:lnTo>
                    <a:pt x="170" y="207"/>
                  </a:lnTo>
                  <a:lnTo>
                    <a:pt x="353" y="97"/>
                  </a:lnTo>
                  <a:lnTo>
                    <a:pt x="183"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558;p48">
              <a:extLst>
                <a:ext uri="{FF2B5EF4-FFF2-40B4-BE49-F238E27FC236}">
                  <a16:creationId xmlns:a16="http://schemas.microsoft.com/office/drawing/2014/main" id="{69E215D8-DE77-4E97-4EB0-1B6C2BCFD5CE}"/>
                </a:ext>
              </a:extLst>
            </p:cNvPr>
            <p:cNvSpPr/>
            <p:nvPr/>
          </p:nvSpPr>
          <p:spPr>
            <a:xfrm>
              <a:off x="1614835" y="2102874"/>
              <a:ext cx="58413" cy="34351"/>
            </a:xfrm>
            <a:custGeom>
              <a:avLst/>
              <a:gdLst/>
              <a:ahLst/>
              <a:cxnLst/>
              <a:rect l="l" t="t" r="r" b="b"/>
              <a:pathLst>
                <a:path w="352" h="207" extrusionOk="0">
                  <a:moveTo>
                    <a:pt x="182" y="1"/>
                  </a:moveTo>
                  <a:lnTo>
                    <a:pt x="0" y="98"/>
                  </a:lnTo>
                  <a:lnTo>
                    <a:pt x="170" y="207"/>
                  </a:lnTo>
                  <a:lnTo>
                    <a:pt x="352" y="98"/>
                  </a:lnTo>
                  <a:lnTo>
                    <a:pt x="182"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59;p48">
              <a:extLst>
                <a:ext uri="{FF2B5EF4-FFF2-40B4-BE49-F238E27FC236}">
                  <a16:creationId xmlns:a16="http://schemas.microsoft.com/office/drawing/2014/main" id="{EFD122F3-248D-05FA-6AA8-8D5F9B0B39CE}"/>
                </a:ext>
              </a:extLst>
            </p:cNvPr>
            <p:cNvSpPr/>
            <p:nvPr/>
          </p:nvSpPr>
          <p:spPr>
            <a:xfrm>
              <a:off x="1544143" y="2104865"/>
              <a:ext cx="60570" cy="34517"/>
            </a:xfrm>
            <a:custGeom>
              <a:avLst/>
              <a:gdLst/>
              <a:ahLst/>
              <a:cxnLst/>
              <a:rect l="l" t="t" r="r" b="b"/>
              <a:pathLst>
                <a:path w="365" h="208" extrusionOk="0">
                  <a:moveTo>
                    <a:pt x="183" y="0"/>
                  </a:moveTo>
                  <a:lnTo>
                    <a:pt x="1" y="98"/>
                  </a:lnTo>
                  <a:lnTo>
                    <a:pt x="183" y="207"/>
                  </a:lnTo>
                  <a:lnTo>
                    <a:pt x="365" y="98"/>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60;p48">
              <a:extLst>
                <a:ext uri="{FF2B5EF4-FFF2-40B4-BE49-F238E27FC236}">
                  <a16:creationId xmlns:a16="http://schemas.microsoft.com/office/drawing/2014/main" id="{B2FCA71A-915D-3C11-634B-BDE6AB1DB14A}"/>
                </a:ext>
              </a:extLst>
            </p:cNvPr>
            <p:cNvSpPr/>
            <p:nvPr/>
          </p:nvSpPr>
          <p:spPr>
            <a:xfrm>
              <a:off x="1717389" y="2118971"/>
              <a:ext cx="60570" cy="34351"/>
            </a:xfrm>
            <a:custGeom>
              <a:avLst/>
              <a:gdLst/>
              <a:ahLst/>
              <a:cxnLst/>
              <a:rect l="l" t="t" r="r" b="b"/>
              <a:pathLst>
                <a:path w="365" h="207" extrusionOk="0">
                  <a:moveTo>
                    <a:pt x="183" y="1"/>
                  </a:moveTo>
                  <a:lnTo>
                    <a:pt x="1" y="110"/>
                  </a:lnTo>
                  <a:lnTo>
                    <a:pt x="183" y="207"/>
                  </a:lnTo>
                  <a:lnTo>
                    <a:pt x="365" y="110"/>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61;p48">
              <a:extLst>
                <a:ext uri="{FF2B5EF4-FFF2-40B4-BE49-F238E27FC236}">
                  <a16:creationId xmlns:a16="http://schemas.microsoft.com/office/drawing/2014/main" id="{5AD09E5D-BBD4-CBBD-FB64-69D7C0E120EB}"/>
                </a:ext>
              </a:extLst>
            </p:cNvPr>
            <p:cNvSpPr/>
            <p:nvPr/>
          </p:nvSpPr>
          <p:spPr>
            <a:xfrm>
              <a:off x="1578493" y="2123119"/>
              <a:ext cx="58579" cy="34185"/>
            </a:xfrm>
            <a:custGeom>
              <a:avLst/>
              <a:gdLst/>
              <a:ahLst/>
              <a:cxnLst/>
              <a:rect l="l" t="t" r="r" b="b"/>
              <a:pathLst>
                <a:path w="353" h="206" extrusionOk="0">
                  <a:moveTo>
                    <a:pt x="182" y="0"/>
                  </a:moveTo>
                  <a:lnTo>
                    <a:pt x="1" y="109"/>
                  </a:lnTo>
                  <a:lnTo>
                    <a:pt x="171" y="206"/>
                  </a:lnTo>
                  <a:lnTo>
                    <a:pt x="352" y="109"/>
                  </a:lnTo>
                  <a:lnTo>
                    <a:pt x="182"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62;p48">
              <a:extLst>
                <a:ext uri="{FF2B5EF4-FFF2-40B4-BE49-F238E27FC236}">
                  <a16:creationId xmlns:a16="http://schemas.microsoft.com/office/drawing/2014/main" id="{E41F6CAB-6EA3-A510-5449-0A7C1CB3383D}"/>
                </a:ext>
              </a:extLst>
            </p:cNvPr>
            <p:cNvSpPr/>
            <p:nvPr/>
          </p:nvSpPr>
          <p:spPr>
            <a:xfrm>
              <a:off x="1751739" y="2139216"/>
              <a:ext cx="58413" cy="34351"/>
            </a:xfrm>
            <a:custGeom>
              <a:avLst/>
              <a:gdLst/>
              <a:ahLst/>
              <a:cxnLst/>
              <a:rect l="l" t="t" r="r" b="b"/>
              <a:pathLst>
                <a:path w="352" h="207" extrusionOk="0">
                  <a:moveTo>
                    <a:pt x="182" y="0"/>
                  </a:moveTo>
                  <a:lnTo>
                    <a:pt x="0" y="109"/>
                  </a:lnTo>
                  <a:lnTo>
                    <a:pt x="170" y="206"/>
                  </a:lnTo>
                  <a:lnTo>
                    <a:pt x="352" y="97"/>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63;p48">
              <a:extLst>
                <a:ext uri="{FF2B5EF4-FFF2-40B4-BE49-F238E27FC236}">
                  <a16:creationId xmlns:a16="http://schemas.microsoft.com/office/drawing/2014/main" id="{C02ED13F-7863-6D6E-B4E5-E2270663C6DD}"/>
                </a:ext>
              </a:extLst>
            </p:cNvPr>
            <p:cNvSpPr/>
            <p:nvPr/>
          </p:nvSpPr>
          <p:spPr>
            <a:xfrm>
              <a:off x="1610686" y="2143199"/>
              <a:ext cx="60570" cy="34351"/>
            </a:xfrm>
            <a:custGeom>
              <a:avLst/>
              <a:gdLst/>
              <a:ahLst/>
              <a:cxnLst/>
              <a:rect l="l" t="t" r="r" b="b"/>
              <a:pathLst>
                <a:path w="365" h="207" extrusionOk="0">
                  <a:moveTo>
                    <a:pt x="182" y="0"/>
                  </a:moveTo>
                  <a:lnTo>
                    <a:pt x="1" y="109"/>
                  </a:lnTo>
                  <a:lnTo>
                    <a:pt x="182" y="206"/>
                  </a:lnTo>
                  <a:lnTo>
                    <a:pt x="365" y="98"/>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64;p48">
              <a:extLst>
                <a:ext uri="{FF2B5EF4-FFF2-40B4-BE49-F238E27FC236}">
                  <a16:creationId xmlns:a16="http://schemas.microsoft.com/office/drawing/2014/main" id="{8B1F15BA-D094-45A7-40FE-A799EB1E758F}"/>
                </a:ext>
              </a:extLst>
            </p:cNvPr>
            <p:cNvSpPr/>
            <p:nvPr/>
          </p:nvSpPr>
          <p:spPr>
            <a:xfrm>
              <a:off x="1783932" y="2159295"/>
              <a:ext cx="60570" cy="34351"/>
            </a:xfrm>
            <a:custGeom>
              <a:avLst/>
              <a:gdLst/>
              <a:ahLst/>
              <a:cxnLst/>
              <a:rect l="l" t="t" r="r" b="b"/>
              <a:pathLst>
                <a:path w="365" h="207" extrusionOk="0">
                  <a:moveTo>
                    <a:pt x="182" y="1"/>
                  </a:moveTo>
                  <a:lnTo>
                    <a:pt x="0" y="98"/>
                  </a:lnTo>
                  <a:lnTo>
                    <a:pt x="182" y="206"/>
                  </a:lnTo>
                  <a:lnTo>
                    <a:pt x="365" y="98"/>
                  </a:lnTo>
                  <a:lnTo>
                    <a:pt x="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65;p48">
              <a:extLst>
                <a:ext uri="{FF2B5EF4-FFF2-40B4-BE49-F238E27FC236}">
                  <a16:creationId xmlns:a16="http://schemas.microsoft.com/office/drawing/2014/main" id="{1889AFEB-C2C4-79ED-7B8E-5D8CE641D794}"/>
                </a:ext>
              </a:extLst>
            </p:cNvPr>
            <p:cNvSpPr/>
            <p:nvPr/>
          </p:nvSpPr>
          <p:spPr>
            <a:xfrm>
              <a:off x="1695318" y="2149173"/>
              <a:ext cx="113009" cy="64553"/>
            </a:xfrm>
            <a:custGeom>
              <a:avLst/>
              <a:gdLst/>
              <a:ahLst/>
              <a:cxnLst/>
              <a:rect l="l" t="t" r="r" b="b"/>
              <a:pathLst>
                <a:path w="681" h="389" extrusionOk="0">
                  <a:moveTo>
                    <a:pt x="182" y="0"/>
                  </a:moveTo>
                  <a:lnTo>
                    <a:pt x="1" y="110"/>
                  </a:lnTo>
                  <a:lnTo>
                    <a:pt x="498" y="389"/>
                  </a:lnTo>
                  <a:lnTo>
                    <a:pt x="680" y="292"/>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66;p48">
              <a:extLst>
                <a:ext uri="{FF2B5EF4-FFF2-40B4-BE49-F238E27FC236}">
                  <a16:creationId xmlns:a16="http://schemas.microsoft.com/office/drawing/2014/main" id="{F8D160F9-96A5-1F50-5DDA-BD16C88846C6}"/>
                </a:ext>
              </a:extLst>
            </p:cNvPr>
            <p:cNvSpPr/>
            <p:nvPr/>
          </p:nvSpPr>
          <p:spPr>
            <a:xfrm>
              <a:off x="1852467" y="2197462"/>
              <a:ext cx="58413" cy="34517"/>
            </a:xfrm>
            <a:custGeom>
              <a:avLst/>
              <a:gdLst/>
              <a:ahLst/>
              <a:cxnLst/>
              <a:rect l="l" t="t" r="r" b="b"/>
              <a:pathLst>
                <a:path w="352" h="208" extrusionOk="0">
                  <a:moveTo>
                    <a:pt x="170" y="1"/>
                  </a:moveTo>
                  <a:lnTo>
                    <a:pt x="0" y="98"/>
                  </a:lnTo>
                  <a:lnTo>
                    <a:pt x="170" y="207"/>
                  </a:lnTo>
                  <a:lnTo>
                    <a:pt x="351" y="98"/>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67;p48">
              <a:extLst>
                <a:ext uri="{FF2B5EF4-FFF2-40B4-BE49-F238E27FC236}">
                  <a16:creationId xmlns:a16="http://schemas.microsoft.com/office/drawing/2014/main" id="{E6835AA4-5CB2-3376-0236-72FE78316EC6}"/>
                </a:ext>
              </a:extLst>
            </p:cNvPr>
            <p:cNvSpPr/>
            <p:nvPr/>
          </p:nvSpPr>
          <p:spPr>
            <a:xfrm>
              <a:off x="1781775" y="2199620"/>
              <a:ext cx="58745" cy="34351"/>
            </a:xfrm>
            <a:custGeom>
              <a:avLst/>
              <a:gdLst/>
              <a:ahLst/>
              <a:cxnLst/>
              <a:rect l="l" t="t" r="r" b="b"/>
              <a:pathLst>
                <a:path w="354" h="207" extrusionOk="0">
                  <a:moveTo>
                    <a:pt x="183" y="0"/>
                  </a:moveTo>
                  <a:lnTo>
                    <a:pt x="1" y="97"/>
                  </a:lnTo>
                  <a:lnTo>
                    <a:pt x="171" y="206"/>
                  </a:lnTo>
                  <a:lnTo>
                    <a:pt x="353" y="97"/>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68;p48">
              <a:extLst>
                <a:ext uri="{FF2B5EF4-FFF2-40B4-BE49-F238E27FC236}">
                  <a16:creationId xmlns:a16="http://schemas.microsoft.com/office/drawing/2014/main" id="{F5342F4D-481C-9045-0C06-B0900CB41DA7}"/>
                </a:ext>
              </a:extLst>
            </p:cNvPr>
            <p:cNvSpPr/>
            <p:nvPr/>
          </p:nvSpPr>
          <p:spPr>
            <a:xfrm>
              <a:off x="1622800" y="2171409"/>
              <a:ext cx="98737" cy="66544"/>
            </a:xfrm>
            <a:custGeom>
              <a:avLst/>
              <a:gdLst/>
              <a:ahLst/>
              <a:cxnLst/>
              <a:rect l="l" t="t" r="r" b="b"/>
              <a:pathLst>
                <a:path w="595" h="401" extrusionOk="0">
                  <a:moveTo>
                    <a:pt x="389" y="0"/>
                  </a:moveTo>
                  <a:lnTo>
                    <a:pt x="171" y="122"/>
                  </a:lnTo>
                  <a:lnTo>
                    <a:pt x="49" y="195"/>
                  </a:lnTo>
                  <a:lnTo>
                    <a:pt x="1" y="230"/>
                  </a:lnTo>
                  <a:lnTo>
                    <a:pt x="292" y="400"/>
                  </a:lnTo>
                  <a:lnTo>
                    <a:pt x="473" y="303"/>
                  </a:lnTo>
                  <a:lnTo>
                    <a:pt x="376" y="243"/>
                  </a:lnTo>
                  <a:lnTo>
                    <a:pt x="595" y="122"/>
                  </a:lnTo>
                  <a:lnTo>
                    <a:pt x="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69;p48">
              <a:extLst>
                <a:ext uri="{FF2B5EF4-FFF2-40B4-BE49-F238E27FC236}">
                  <a16:creationId xmlns:a16="http://schemas.microsoft.com/office/drawing/2014/main" id="{22A4827F-1F89-5618-16FE-5CBBF1023B4E}"/>
                </a:ext>
              </a:extLst>
            </p:cNvPr>
            <p:cNvSpPr/>
            <p:nvPr/>
          </p:nvSpPr>
          <p:spPr>
            <a:xfrm>
              <a:off x="1884660" y="2215716"/>
              <a:ext cx="60570" cy="34351"/>
            </a:xfrm>
            <a:custGeom>
              <a:avLst/>
              <a:gdLst/>
              <a:ahLst/>
              <a:cxnLst/>
              <a:rect l="l" t="t" r="r" b="b"/>
              <a:pathLst>
                <a:path w="365" h="207" extrusionOk="0">
                  <a:moveTo>
                    <a:pt x="182" y="0"/>
                  </a:moveTo>
                  <a:lnTo>
                    <a:pt x="0" y="109"/>
                  </a:lnTo>
                  <a:lnTo>
                    <a:pt x="182" y="206"/>
                  </a:lnTo>
                  <a:lnTo>
                    <a:pt x="364" y="109"/>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70;p48">
              <a:extLst>
                <a:ext uri="{FF2B5EF4-FFF2-40B4-BE49-F238E27FC236}">
                  <a16:creationId xmlns:a16="http://schemas.microsoft.com/office/drawing/2014/main" id="{156F8B78-9D9E-8F25-3A09-09C30F7D00BB}"/>
                </a:ext>
              </a:extLst>
            </p:cNvPr>
            <p:cNvSpPr/>
            <p:nvPr/>
          </p:nvSpPr>
          <p:spPr>
            <a:xfrm>
              <a:off x="1814134" y="2217542"/>
              <a:ext cx="60570" cy="34517"/>
            </a:xfrm>
            <a:custGeom>
              <a:avLst/>
              <a:gdLst/>
              <a:ahLst/>
              <a:cxnLst/>
              <a:rect l="l" t="t" r="r" b="b"/>
              <a:pathLst>
                <a:path w="365" h="208" extrusionOk="0">
                  <a:moveTo>
                    <a:pt x="183" y="1"/>
                  </a:moveTo>
                  <a:lnTo>
                    <a:pt x="0" y="111"/>
                  </a:lnTo>
                  <a:lnTo>
                    <a:pt x="183" y="208"/>
                  </a:lnTo>
                  <a:lnTo>
                    <a:pt x="364" y="111"/>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71;p48">
              <a:extLst>
                <a:ext uri="{FF2B5EF4-FFF2-40B4-BE49-F238E27FC236}">
                  <a16:creationId xmlns:a16="http://schemas.microsoft.com/office/drawing/2014/main" id="{ACBAC831-1C7E-65B8-CF27-A9564D229C64}"/>
                </a:ext>
              </a:extLst>
            </p:cNvPr>
            <p:cNvSpPr/>
            <p:nvPr/>
          </p:nvSpPr>
          <p:spPr>
            <a:xfrm>
              <a:off x="1767836" y="2233804"/>
              <a:ext cx="58413" cy="34351"/>
            </a:xfrm>
            <a:custGeom>
              <a:avLst/>
              <a:gdLst/>
              <a:ahLst/>
              <a:cxnLst/>
              <a:rect l="l" t="t" r="r" b="b"/>
              <a:pathLst>
                <a:path w="352" h="207" extrusionOk="0">
                  <a:moveTo>
                    <a:pt x="182" y="0"/>
                  </a:moveTo>
                  <a:lnTo>
                    <a:pt x="0" y="97"/>
                  </a:lnTo>
                  <a:lnTo>
                    <a:pt x="170" y="207"/>
                  </a:lnTo>
                  <a:lnTo>
                    <a:pt x="352" y="97"/>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72;p48">
              <a:extLst>
                <a:ext uri="{FF2B5EF4-FFF2-40B4-BE49-F238E27FC236}">
                  <a16:creationId xmlns:a16="http://schemas.microsoft.com/office/drawing/2014/main" id="{2498D8DA-E2C1-9EAA-E470-5C280034985F}"/>
                </a:ext>
              </a:extLst>
            </p:cNvPr>
            <p:cNvSpPr/>
            <p:nvPr/>
          </p:nvSpPr>
          <p:spPr>
            <a:xfrm>
              <a:off x="1918845" y="2235796"/>
              <a:ext cx="58579" cy="34351"/>
            </a:xfrm>
            <a:custGeom>
              <a:avLst/>
              <a:gdLst/>
              <a:ahLst/>
              <a:cxnLst/>
              <a:rect l="l" t="t" r="r" b="b"/>
              <a:pathLst>
                <a:path w="353" h="207" extrusionOk="0">
                  <a:moveTo>
                    <a:pt x="183" y="1"/>
                  </a:moveTo>
                  <a:lnTo>
                    <a:pt x="0" y="98"/>
                  </a:lnTo>
                  <a:lnTo>
                    <a:pt x="170" y="206"/>
                  </a:lnTo>
                  <a:lnTo>
                    <a:pt x="352" y="98"/>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73;p48">
              <a:extLst>
                <a:ext uri="{FF2B5EF4-FFF2-40B4-BE49-F238E27FC236}">
                  <a16:creationId xmlns:a16="http://schemas.microsoft.com/office/drawing/2014/main" id="{DD303809-CE19-D652-9363-FD65906AFFBE}"/>
                </a:ext>
              </a:extLst>
            </p:cNvPr>
            <p:cNvSpPr/>
            <p:nvPr/>
          </p:nvSpPr>
          <p:spPr>
            <a:xfrm>
              <a:off x="1848319" y="2237787"/>
              <a:ext cx="58579" cy="34517"/>
            </a:xfrm>
            <a:custGeom>
              <a:avLst/>
              <a:gdLst/>
              <a:ahLst/>
              <a:cxnLst/>
              <a:rect l="l" t="t" r="r" b="b"/>
              <a:pathLst>
                <a:path w="353" h="208" extrusionOk="0">
                  <a:moveTo>
                    <a:pt x="182" y="0"/>
                  </a:moveTo>
                  <a:lnTo>
                    <a:pt x="1" y="97"/>
                  </a:lnTo>
                  <a:lnTo>
                    <a:pt x="182" y="207"/>
                  </a:lnTo>
                  <a:lnTo>
                    <a:pt x="352" y="97"/>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74;p48">
              <a:extLst>
                <a:ext uri="{FF2B5EF4-FFF2-40B4-BE49-F238E27FC236}">
                  <a16:creationId xmlns:a16="http://schemas.microsoft.com/office/drawing/2014/main" id="{551BC840-8194-62FC-9021-59890EC7E4CE}"/>
                </a:ext>
              </a:extLst>
            </p:cNvPr>
            <p:cNvSpPr/>
            <p:nvPr/>
          </p:nvSpPr>
          <p:spPr>
            <a:xfrm>
              <a:off x="1800029" y="2251892"/>
              <a:ext cx="60570" cy="34351"/>
            </a:xfrm>
            <a:custGeom>
              <a:avLst/>
              <a:gdLst/>
              <a:ahLst/>
              <a:cxnLst/>
              <a:rect l="l" t="t" r="r" b="b"/>
              <a:pathLst>
                <a:path w="365" h="207" extrusionOk="0">
                  <a:moveTo>
                    <a:pt x="182" y="1"/>
                  </a:moveTo>
                  <a:lnTo>
                    <a:pt x="1" y="109"/>
                  </a:lnTo>
                  <a:lnTo>
                    <a:pt x="182" y="207"/>
                  </a:lnTo>
                  <a:lnTo>
                    <a:pt x="365" y="109"/>
                  </a:lnTo>
                  <a:lnTo>
                    <a:pt x="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75;p48">
              <a:extLst>
                <a:ext uri="{FF2B5EF4-FFF2-40B4-BE49-F238E27FC236}">
                  <a16:creationId xmlns:a16="http://schemas.microsoft.com/office/drawing/2014/main" id="{86831B64-6FE2-419B-6AC7-5780590B1C40}"/>
                </a:ext>
              </a:extLst>
            </p:cNvPr>
            <p:cNvSpPr/>
            <p:nvPr/>
          </p:nvSpPr>
          <p:spPr>
            <a:xfrm>
              <a:off x="1951038" y="2253884"/>
              <a:ext cx="60570" cy="34517"/>
            </a:xfrm>
            <a:custGeom>
              <a:avLst/>
              <a:gdLst/>
              <a:ahLst/>
              <a:cxnLst/>
              <a:rect l="l" t="t" r="r" b="b"/>
              <a:pathLst>
                <a:path w="365" h="208" extrusionOk="0">
                  <a:moveTo>
                    <a:pt x="183" y="0"/>
                  </a:moveTo>
                  <a:lnTo>
                    <a:pt x="0" y="110"/>
                  </a:lnTo>
                  <a:lnTo>
                    <a:pt x="183" y="207"/>
                  </a:lnTo>
                  <a:lnTo>
                    <a:pt x="364" y="110"/>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76;p48">
              <a:extLst>
                <a:ext uri="{FF2B5EF4-FFF2-40B4-BE49-F238E27FC236}">
                  <a16:creationId xmlns:a16="http://schemas.microsoft.com/office/drawing/2014/main" id="{A4488599-0344-7164-3502-2C358C16641E}"/>
                </a:ext>
              </a:extLst>
            </p:cNvPr>
            <p:cNvSpPr/>
            <p:nvPr/>
          </p:nvSpPr>
          <p:spPr>
            <a:xfrm>
              <a:off x="1882503" y="2256041"/>
              <a:ext cx="58579" cy="34185"/>
            </a:xfrm>
            <a:custGeom>
              <a:avLst/>
              <a:gdLst/>
              <a:ahLst/>
              <a:cxnLst/>
              <a:rect l="l" t="t" r="r" b="b"/>
              <a:pathLst>
                <a:path w="353" h="206" extrusionOk="0">
                  <a:moveTo>
                    <a:pt x="170" y="0"/>
                  </a:moveTo>
                  <a:lnTo>
                    <a:pt x="1" y="109"/>
                  </a:lnTo>
                  <a:lnTo>
                    <a:pt x="170" y="206"/>
                  </a:lnTo>
                  <a:lnTo>
                    <a:pt x="353" y="109"/>
                  </a:lnTo>
                  <a:lnTo>
                    <a:pt x="1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77;p48">
              <a:extLst>
                <a:ext uri="{FF2B5EF4-FFF2-40B4-BE49-F238E27FC236}">
                  <a16:creationId xmlns:a16="http://schemas.microsoft.com/office/drawing/2014/main" id="{114316D5-23FA-8AB7-E054-6E10B0A439D1}"/>
                </a:ext>
              </a:extLst>
            </p:cNvPr>
            <p:cNvSpPr/>
            <p:nvPr/>
          </p:nvSpPr>
          <p:spPr>
            <a:xfrm>
              <a:off x="1654993" y="2253884"/>
              <a:ext cx="88781" cy="50613"/>
            </a:xfrm>
            <a:custGeom>
              <a:avLst/>
              <a:gdLst/>
              <a:ahLst/>
              <a:cxnLst/>
              <a:rect l="l" t="t" r="r" b="b"/>
              <a:pathLst>
                <a:path w="535" h="305" extrusionOk="0">
                  <a:moveTo>
                    <a:pt x="182" y="0"/>
                  </a:moveTo>
                  <a:lnTo>
                    <a:pt x="1" y="97"/>
                  </a:lnTo>
                  <a:lnTo>
                    <a:pt x="352" y="304"/>
                  </a:lnTo>
                  <a:lnTo>
                    <a:pt x="535" y="195"/>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78;p48">
              <a:extLst>
                <a:ext uri="{FF2B5EF4-FFF2-40B4-BE49-F238E27FC236}">
                  <a16:creationId xmlns:a16="http://schemas.microsoft.com/office/drawing/2014/main" id="{6ABA40DC-B56A-6843-B99D-5EDDF69131DC}"/>
                </a:ext>
              </a:extLst>
            </p:cNvPr>
            <p:cNvSpPr/>
            <p:nvPr/>
          </p:nvSpPr>
          <p:spPr>
            <a:xfrm>
              <a:off x="1834213" y="2272137"/>
              <a:ext cx="58579" cy="34185"/>
            </a:xfrm>
            <a:custGeom>
              <a:avLst/>
              <a:gdLst/>
              <a:ahLst/>
              <a:cxnLst/>
              <a:rect l="l" t="t" r="r" b="b"/>
              <a:pathLst>
                <a:path w="353" h="206" extrusionOk="0">
                  <a:moveTo>
                    <a:pt x="170" y="0"/>
                  </a:moveTo>
                  <a:lnTo>
                    <a:pt x="0" y="97"/>
                  </a:lnTo>
                  <a:lnTo>
                    <a:pt x="170" y="206"/>
                  </a:lnTo>
                  <a:lnTo>
                    <a:pt x="353" y="97"/>
                  </a:lnTo>
                  <a:lnTo>
                    <a:pt x="1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79;p48">
              <a:extLst>
                <a:ext uri="{FF2B5EF4-FFF2-40B4-BE49-F238E27FC236}">
                  <a16:creationId xmlns:a16="http://schemas.microsoft.com/office/drawing/2014/main" id="{D3037DE6-B41F-B083-0FA3-E80071FC9BF0}"/>
                </a:ext>
              </a:extLst>
            </p:cNvPr>
            <p:cNvSpPr/>
            <p:nvPr/>
          </p:nvSpPr>
          <p:spPr>
            <a:xfrm>
              <a:off x="1985223" y="2273963"/>
              <a:ext cx="58579" cy="34517"/>
            </a:xfrm>
            <a:custGeom>
              <a:avLst/>
              <a:gdLst/>
              <a:ahLst/>
              <a:cxnLst/>
              <a:rect l="l" t="t" r="r" b="b"/>
              <a:pathLst>
                <a:path w="353" h="208" extrusionOk="0">
                  <a:moveTo>
                    <a:pt x="182" y="1"/>
                  </a:moveTo>
                  <a:lnTo>
                    <a:pt x="1" y="110"/>
                  </a:lnTo>
                  <a:lnTo>
                    <a:pt x="171" y="208"/>
                  </a:lnTo>
                  <a:lnTo>
                    <a:pt x="352" y="98"/>
                  </a:lnTo>
                  <a:lnTo>
                    <a:pt x="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80;p48">
              <a:extLst>
                <a:ext uri="{FF2B5EF4-FFF2-40B4-BE49-F238E27FC236}">
                  <a16:creationId xmlns:a16="http://schemas.microsoft.com/office/drawing/2014/main" id="{4FFB981C-6544-9711-FF86-81558DCE0D46}"/>
                </a:ext>
              </a:extLst>
            </p:cNvPr>
            <p:cNvSpPr/>
            <p:nvPr/>
          </p:nvSpPr>
          <p:spPr>
            <a:xfrm>
              <a:off x="1914696" y="2276120"/>
              <a:ext cx="60570" cy="34351"/>
            </a:xfrm>
            <a:custGeom>
              <a:avLst/>
              <a:gdLst/>
              <a:ahLst/>
              <a:cxnLst/>
              <a:rect l="l" t="t" r="r" b="b"/>
              <a:pathLst>
                <a:path w="365" h="207" extrusionOk="0">
                  <a:moveTo>
                    <a:pt x="183" y="0"/>
                  </a:moveTo>
                  <a:lnTo>
                    <a:pt x="1" y="109"/>
                  </a:lnTo>
                  <a:lnTo>
                    <a:pt x="183" y="206"/>
                  </a:lnTo>
                  <a:lnTo>
                    <a:pt x="365" y="97"/>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81;p48">
              <a:extLst>
                <a:ext uri="{FF2B5EF4-FFF2-40B4-BE49-F238E27FC236}">
                  <a16:creationId xmlns:a16="http://schemas.microsoft.com/office/drawing/2014/main" id="{70630F74-2A2B-2575-E82A-DD638D3722D9}"/>
                </a:ext>
              </a:extLst>
            </p:cNvPr>
            <p:cNvSpPr/>
            <p:nvPr/>
          </p:nvSpPr>
          <p:spPr>
            <a:xfrm>
              <a:off x="1866406" y="2290059"/>
              <a:ext cx="58579" cy="34517"/>
            </a:xfrm>
            <a:custGeom>
              <a:avLst/>
              <a:gdLst/>
              <a:ahLst/>
              <a:cxnLst/>
              <a:rect l="l" t="t" r="r" b="b"/>
              <a:pathLst>
                <a:path w="353" h="208" extrusionOk="0">
                  <a:moveTo>
                    <a:pt x="183" y="1"/>
                  </a:moveTo>
                  <a:lnTo>
                    <a:pt x="1" y="111"/>
                  </a:lnTo>
                  <a:lnTo>
                    <a:pt x="183" y="208"/>
                  </a:lnTo>
                  <a:lnTo>
                    <a:pt x="353" y="98"/>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82;p48">
              <a:extLst>
                <a:ext uri="{FF2B5EF4-FFF2-40B4-BE49-F238E27FC236}">
                  <a16:creationId xmlns:a16="http://schemas.microsoft.com/office/drawing/2014/main" id="{8FA02FF7-97BB-95ED-8494-9AF113C5944F}"/>
                </a:ext>
              </a:extLst>
            </p:cNvPr>
            <p:cNvSpPr/>
            <p:nvPr/>
          </p:nvSpPr>
          <p:spPr>
            <a:xfrm>
              <a:off x="2017582" y="2294208"/>
              <a:ext cx="60570" cy="34351"/>
            </a:xfrm>
            <a:custGeom>
              <a:avLst/>
              <a:gdLst/>
              <a:ahLst/>
              <a:cxnLst/>
              <a:rect l="l" t="t" r="r" b="b"/>
              <a:pathLst>
                <a:path w="365" h="207" extrusionOk="0">
                  <a:moveTo>
                    <a:pt x="182" y="0"/>
                  </a:moveTo>
                  <a:lnTo>
                    <a:pt x="0" y="97"/>
                  </a:lnTo>
                  <a:lnTo>
                    <a:pt x="182" y="207"/>
                  </a:lnTo>
                  <a:lnTo>
                    <a:pt x="364" y="97"/>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83;p48">
              <a:extLst>
                <a:ext uri="{FF2B5EF4-FFF2-40B4-BE49-F238E27FC236}">
                  <a16:creationId xmlns:a16="http://schemas.microsoft.com/office/drawing/2014/main" id="{5CE098FF-CD0C-53E9-AE1F-325D3175DD31}"/>
                </a:ext>
              </a:extLst>
            </p:cNvPr>
            <p:cNvSpPr/>
            <p:nvPr/>
          </p:nvSpPr>
          <p:spPr>
            <a:xfrm>
              <a:off x="1949047" y="2296199"/>
              <a:ext cx="58413" cy="34351"/>
            </a:xfrm>
            <a:custGeom>
              <a:avLst/>
              <a:gdLst/>
              <a:ahLst/>
              <a:cxnLst/>
              <a:rect l="l" t="t" r="r" b="b"/>
              <a:pathLst>
                <a:path w="352" h="207" extrusionOk="0">
                  <a:moveTo>
                    <a:pt x="182" y="1"/>
                  </a:moveTo>
                  <a:lnTo>
                    <a:pt x="1" y="98"/>
                  </a:lnTo>
                  <a:lnTo>
                    <a:pt x="170" y="207"/>
                  </a:lnTo>
                  <a:lnTo>
                    <a:pt x="352" y="98"/>
                  </a:lnTo>
                  <a:lnTo>
                    <a:pt x="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84;p48">
              <a:extLst>
                <a:ext uri="{FF2B5EF4-FFF2-40B4-BE49-F238E27FC236}">
                  <a16:creationId xmlns:a16="http://schemas.microsoft.com/office/drawing/2014/main" id="{2503B032-1A20-75FB-744E-55833EA9C49A}"/>
                </a:ext>
              </a:extLst>
            </p:cNvPr>
            <p:cNvSpPr/>
            <p:nvPr/>
          </p:nvSpPr>
          <p:spPr>
            <a:xfrm>
              <a:off x="1898600" y="2310305"/>
              <a:ext cx="60570" cy="34351"/>
            </a:xfrm>
            <a:custGeom>
              <a:avLst/>
              <a:gdLst/>
              <a:ahLst/>
              <a:cxnLst/>
              <a:rect l="l" t="t" r="r" b="b"/>
              <a:pathLst>
                <a:path w="365" h="207" extrusionOk="0">
                  <a:moveTo>
                    <a:pt x="183" y="0"/>
                  </a:moveTo>
                  <a:lnTo>
                    <a:pt x="1" y="97"/>
                  </a:lnTo>
                  <a:lnTo>
                    <a:pt x="183" y="207"/>
                  </a:lnTo>
                  <a:lnTo>
                    <a:pt x="365" y="97"/>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85;p48">
              <a:extLst>
                <a:ext uri="{FF2B5EF4-FFF2-40B4-BE49-F238E27FC236}">
                  <a16:creationId xmlns:a16="http://schemas.microsoft.com/office/drawing/2014/main" id="{4A719A52-213A-C835-9340-E29400CB7826}"/>
                </a:ext>
              </a:extLst>
            </p:cNvPr>
            <p:cNvSpPr/>
            <p:nvPr/>
          </p:nvSpPr>
          <p:spPr>
            <a:xfrm>
              <a:off x="2051600" y="2312296"/>
              <a:ext cx="58745" cy="34351"/>
            </a:xfrm>
            <a:custGeom>
              <a:avLst/>
              <a:gdLst/>
              <a:ahLst/>
              <a:cxnLst/>
              <a:rect l="l" t="t" r="r" b="b"/>
              <a:pathLst>
                <a:path w="354" h="207" extrusionOk="0">
                  <a:moveTo>
                    <a:pt x="183" y="1"/>
                  </a:moveTo>
                  <a:lnTo>
                    <a:pt x="1" y="110"/>
                  </a:lnTo>
                  <a:lnTo>
                    <a:pt x="183" y="207"/>
                  </a:lnTo>
                  <a:lnTo>
                    <a:pt x="353" y="110"/>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86;p48">
              <a:extLst>
                <a:ext uri="{FF2B5EF4-FFF2-40B4-BE49-F238E27FC236}">
                  <a16:creationId xmlns:a16="http://schemas.microsoft.com/office/drawing/2014/main" id="{567519B6-71E4-2886-4375-39FF95E26E89}"/>
                </a:ext>
              </a:extLst>
            </p:cNvPr>
            <p:cNvSpPr/>
            <p:nvPr/>
          </p:nvSpPr>
          <p:spPr>
            <a:xfrm>
              <a:off x="1981240" y="2314287"/>
              <a:ext cx="60570" cy="34517"/>
            </a:xfrm>
            <a:custGeom>
              <a:avLst/>
              <a:gdLst/>
              <a:ahLst/>
              <a:cxnLst/>
              <a:rect l="l" t="t" r="r" b="b"/>
              <a:pathLst>
                <a:path w="365" h="208" extrusionOk="0">
                  <a:moveTo>
                    <a:pt x="182" y="0"/>
                  </a:moveTo>
                  <a:lnTo>
                    <a:pt x="1" y="110"/>
                  </a:lnTo>
                  <a:lnTo>
                    <a:pt x="182" y="207"/>
                  </a:lnTo>
                  <a:lnTo>
                    <a:pt x="365" y="110"/>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87;p48">
              <a:extLst>
                <a:ext uri="{FF2B5EF4-FFF2-40B4-BE49-F238E27FC236}">
                  <a16:creationId xmlns:a16="http://schemas.microsoft.com/office/drawing/2014/main" id="{0967A51F-9AED-887D-589C-DDED4A8A43F5}"/>
                </a:ext>
              </a:extLst>
            </p:cNvPr>
            <p:cNvSpPr/>
            <p:nvPr/>
          </p:nvSpPr>
          <p:spPr>
            <a:xfrm>
              <a:off x="1932950" y="2328393"/>
              <a:ext cx="58413" cy="34351"/>
            </a:xfrm>
            <a:custGeom>
              <a:avLst/>
              <a:gdLst/>
              <a:ahLst/>
              <a:cxnLst/>
              <a:rect l="l" t="t" r="r" b="b"/>
              <a:pathLst>
                <a:path w="352" h="207" extrusionOk="0">
                  <a:moveTo>
                    <a:pt x="182" y="1"/>
                  </a:moveTo>
                  <a:lnTo>
                    <a:pt x="0" y="110"/>
                  </a:lnTo>
                  <a:lnTo>
                    <a:pt x="170" y="207"/>
                  </a:lnTo>
                  <a:lnTo>
                    <a:pt x="352" y="98"/>
                  </a:lnTo>
                  <a:lnTo>
                    <a:pt x="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88;p48">
              <a:extLst>
                <a:ext uri="{FF2B5EF4-FFF2-40B4-BE49-F238E27FC236}">
                  <a16:creationId xmlns:a16="http://schemas.microsoft.com/office/drawing/2014/main" id="{D2464C79-D2C2-F141-EF40-F88EB4144EAC}"/>
                </a:ext>
              </a:extLst>
            </p:cNvPr>
            <p:cNvSpPr/>
            <p:nvPr/>
          </p:nvSpPr>
          <p:spPr>
            <a:xfrm>
              <a:off x="2095907" y="2338515"/>
              <a:ext cx="60570" cy="34351"/>
            </a:xfrm>
            <a:custGeom>
              <a:avLst/>
              <a:gdLst/>
              <a:ahLst/>
              <a:cxnLst/>
              <a:rect l="l" t="t" r="r" b="b"/>
              <a:pathLst>
                <a:path w="365" h="207" extrusionOk="0">
                  <a:moveTo>
                    <a:pt x="183" y="0"/>
                  </a:moveTo>
                  <a:lnTo>
                    <a:pt x="1" y="97"/>
                  </a:lnTo>
                  <a:lnTo>
                    <a:pt x="183" y="207"/>
                  </a:lnTo>
                  <a:lnTo>
                    <a:pt x="365" y="97"/>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89;p48">
              <a:extLst>
                <a:ext uri="{FF2B5EF4-FFF2-40B4-BE49-F238E27FC236}">
                  <a16:creationId xmlns:a16="http://schemas.microsoft.com/office/drawing/2014/main" id="{F9B3C730-37DB-EE90-6228-9BDF50A7D345}"/>
                </a:ext>
              </a:extLst>
            </p:cNvPr>
            <p:cNvSpPr/>
            <p:nvPr/>
          </p:nvSpPr>
          <p:spPr>
            <a:xfrm>
              <a:off x="1965143" y="2346480"/>
              <a:ext cx="60570" cy="34517"/>
            </a:xfrm>
            <a:custGeom>
              <a:avLst/>
              <a:gdLst/>
              <a:ahLst/>
              <a:cxnLst/>
              <a:rect l="l" t="t" r="r" b="b"/>
              <a:pathLst>
                <a:path w="365" h="208" extrusionOk="0">
                  <a:moveTo>
                    <a:pt x="182" y="1"/>
                  </a:moveTo>
                  <a:lnTo>
                    <a:pt x="1" y="110"/>
                  </a:lnTo>
                  <a:lnTo>
                    <a:pt x="182" y="207"/>
                  </a:lnTo>
                  <a:lnTo>
                    <a:pt x="365" y="110"/>
                  </a:lnTo>
                  <a:lnTo>
                    <a:pt x="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90;p48">
              <a:extLst>
                <a:ext uri="{FF2B5EF4-FFF2-40B4-BE49-F238E27FC236}">
                  <a16:creationId xmlns:a16="http://schemas.microsoft.com/office/drawing/2014/main" id="{1389E777-2570-5E5A-0B4A-246DF2AB2F81}"/>
                </a:ext>
              </a:extLst>
            </p:cNvPr>
            <p:cNvSpPr/>
            <p:nvPr/>
          </p:nvSpPr>
          <p:spPr>
            <a:xfrm>
              <a:off x="1717389" y="2288234"/>
              <a:ext cx="173413" cy="100729"/>
            </a:xfrm>
            <a:custGeom>
              <a:avLst/>
              <a:gdLst/>
              <a:ahLst/>
              <a:cxnLst/>
              <a:rect l="l" t="t" r="r" b="b"/>
              <a:pathLst>
                <a:path w="1045" h="607" extrusionOk="0">
                  <a:moveTo>
                    <a:pt x="183" y="0"/>
                  </a:moveTo>
                  <a:lnTo>
                    <a:pt x="1" y="109"/>
                  </a:lnTo>
                  <a:lnTo>
                    <a:pt x="863" y="607"/>
                  </a:lnTo>
                  <a:lnTo>
                    <a:pt x="1044" y="510"/>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91;p48">
              <a:extLst>
                <a:ext uri="{FF2B5EF4-FFF2-40B4-BE49-F238E27FC236}">
                  <a16:creationId xmlns:a16="http://schemas.microsoft.com/office/drawing/2014/main" id="{3AAB7AF7-806B-77FD-3453-AE7E326E8049}"/>
                </a:ext>
              </a:extLst>
            </p:cNvPr>
            <p:cNvSpPr/>
            <p:nvPr/>
          </p:nvSpPr>
          <p:spPr>
            <a:xfrm>
              <a:off x="2017582" y="2334367"/>
              <a:ext cx="100729" cy="58745"/>
            </a:xfrm>
            <a:custGeom>
              <a:avLst/>
              <a:gdLst/>
              <a:ahLst/>
              <a:cxnLst/>
              <a:rect l="l" t="t" r="r" b="b"/>
              <a:pathLst>
                <a:path w="607" h="354" extrusionOk="0">
                  <a:moveTo>
                    <a:pt x="170" y="1"/>
                  </a:moveTo>
                  <a:lnTo>
                    <a:pt x="0" y="111"/>
                  </a:lnTo>
                  <a:lnTo>
                    <a:pt x="437" y="353"/>
                  </a:lnTo>
                  <a:lnTo>
                    <a:pt x="607" y="256"/>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92;p48">
              <a:extLst>
                <a:ext uri="{FF2B5EF4-FFF2-40B4-BE49-F238E27FC236}">
                  <a16:creationId xmlns:a16="http://schemas.microsoft.com/office/drawing/2014/main" id="{FB06D256-D17F-8994-8DA2-367B7A206AAE}"/>
                </a:ext>
              </a:extLst>
            </p:cNvPr>
            <p:cNvSpPr/>
            <p:nvPr/>
          </p:nvSpPr>
          <p:spPr>
            <a:xfrm>
              <a:off x="1999328" y="2366560"/>
              <a:ext cx="82807" cy="48622"/>
            </a:xfrm>
            <a:custGeom>
              <a:avLst/>
              <a:gdLst/>
              <a:ahLst/>
              <a:cxnLst/>
              <a:rect l="l" t="t" r="r" b="b"/>
              <a:pathLst>
                <a:path w="499" h="293" extrusionOk="0">
                  <a:moveTo>
                    <a:pt x="170" y="1"/>
                  </a:moveTo>
                  <a:lnTo>
                    <a:pt x="0" y="111"/>
                  </a:lnTo>
                  <a:lnTo>
                    <a:pt x="316" y="292"/>
                  </a:lnTo>
                  <a:lnTo>
                    <a:pt x="498" y="183"/>
                  </a:lnTo>
                  <a:lnTo>
                    <a:pt x="1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93;p48">
              <a:extLst>
                <a:ext uri="{FF2B5EF4-FFF2-40B4-BE49-F238E27FC236}">
                  <a16:creationId xmlns:a16="http://schemas.microsoft.com/office/drawing/2014/main" id="{65070FEC-8697-0D3E-8EAA-EBB232F7123F}"/>
                </a:ext>
              </a:extLst>
            </p:cNvPr>
            <p:cNvSpPr/>
            <p:nvPr/>
          </p:nvSpPr>
          <p:spPr>
            <a:xfrm>
              <a:off x="1864415" y="2374691"/>
              <a:ext cx="80815" cy="46631"/>
            </a:xfrm>
            <a:custGeom>
              <a:avLst/>
              <a:gdLst/>
              <a:ahLst/>
              <a:cxnLst/>
              <a:rect l="l" t="t" r="r" b="b"/>
              <a:pathLst>
                <a:path w="487" h="281" extrusionOk="0">
                  <a:moveTo>
                    <a:pt x="182" y="0"/>
                  </a:moveTo>
                  <a:lnTo>
                    <a:pt x="1" y="98"/>
                  </a:lnTo>
                  <a:lnTo>
                    <a:pt x="304" y="280"/>
                  </a:lnTo>
                  <a:lnTo>
                    <a:pt x="486" y="170"/>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94;p48">
              <a:extLst>
                <a:ext uri="{FF2B5EF4-FFF2-40B4-BE49-F238E27FC236}">
                  <a16:creationId xmlns:a16="http://schemas.microsoft.com/office/drawing/2014/main" id="{94BBEB47-53C8-FA0C-D3E5-F53FF828A69B}"/>
                </a:ext>
              </a:extLst>
            </p:cNvPr>
            <p:cNvSpPr/>
            <p:nvPr/>
          </p:nvSpPr>
          <p:spPr>
            <a:xfrm>
              <a:off x="1920836" y="2406884"/>
              <a:ext cx="88781" cy="50613"/>
            </a:xfrm>
            <a:custGeom>
              <a:avLst/>
              <a:gdLst/>
              <a:ahLst/>
              <a:cxnLst/>
              <a:rect l="l" t="t" r="r" b="b"/>
              <a:pathLst>
                <a:path w="535" h="305" extrusionOk="0">
                  <a:moveTo>
                    <a:pt x="182" y="1"/>
                  </a:moveTo>
                  <a:lnTo>
                    <a:pt x="1" y="98"/>
                  </a:lnTo>
                  <a:lnTo>
                    <a:pt x="352" y="305"/>
                  </a:lnTo>
                  <a:lnTo>
                    <a:pt x="535" y="207"/>
                  </a:lnTo>
                  <a:lnTo>
                    <a:pt x="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95;p48">
              <a:extLst>
                <a:ext uri="{FF2B5EF4-FFF2-40B4-BE49-F238E27FC236}">
                  <a16:creationId xmlns:a16="http://schemas.microsoft.com/office/drawing/2014/main" id="{54DEDA62-1CAC-0CA3-BD26-BCEA3C5CBFED}"/>
                </a:ext>
              </a:extLst>
            </p:cNvPr>
            <p:cNvSpPr/>
            <p:nvPr/>
          </p:nvSpPr>
          <p:spPr>
            <a:xfrm>
              <a:off x="1580484" y="2082795"/>
              <a:ext cx="60570" cy="34351"/>
            </a:xfrm>
            <a:custGeom>
              <a:avLst/>
              <a:gdLst/>
              <a:ahLst/>
              <a:cxnLst/>
              <a:rect l="l" t="t" r="r" b="b"/>
              <a:pathLst>
                <a:path w="365" h="207" extrusionOk="0">
                  <a:moveTo>
                    <a:pt x="183" y="0"/>
                  </a:moveTo>
                  <a:lnTo>
                    <a:pt x="0" y="109"/>
                  </a:lnTo>
                  <a:lnTo>
                    <a:pt x="183" y="206"/>
                  </a:lnTo>
                  <a:lnTo>
                    <a:pt x="364" y="109"/>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96;p48">
              <a:extLst>
                <a:ext uri="{FF2B5EF4-FFF2-40B4-BE49-F238E27FC236}">
                  <a16:creationId xmlns:a16="http://schemas.microsoft.com/office/drawing/2014/main" id="{C3570126-B841-DFF5-CD01-5FB74B16F869}"/>
                </a:ext>
              </a:extLst>
            </p:cNvPr>
            <p:cNvSpPr/>
            <p:nvPr/>
          </p:nvSpPr>
          <p:spPr>
            <a:xfrm>
              <a:off x="1648854" y="2120962"/>
              <a:ext cx="58745" cy="34517"/>
            </a:xfrm>
            <a:custGeom>
              <a:avLst/>
              <a:gdLst/>
              <a:ahLst/>
              <a:cxnLst/>
              <a:rect l="l" t="t" r="r" b="b"/>
              <a:pathLst>
                <a:path w="354" h="208" extrusionOk="0">
                  <a:moveTo>
                    <a:pt x="171" y="1"/>
                  </a:moveTo>
                  <a:lnTo>
                    <a:pt x="1" y="110"/>
                  </a:lnTo>
                  <a:lnTo>
                    <a:pt x="171" y="207"/>
                  </a:lnTo>
                  <a:lnTo>
                    <a:pt x="353" y="110"/>
                  </a:lnTo>
                  <a:lnTo>
                    <a:pt x="171"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97;p48">
              <a:extLst>
                <a:ext uri="{FF2B5EF4-FFF2-40B4-BE49-F238E27FC236}">
                  <a16:creationId xmlns:a16="http://schemas.microsoft.com/office/drawing/2014/main" id="{8E4470ED-3FB1-CCD8-F570-E3AED8D0CCB0}"/>
                </a:ext>
              </a:extLst>
            </p:cNvPr>
            <p:cNvSpPr/>
            <p:nvPr/>
          </p:nvSpPr>
          <p:spPr>
            <a:xfrm>
              <a:off x="1475774" y="2149173"/>
              <a:ext cx="58579" cy="34517"/>
            </a:xfrm>
            <a:custGeom>
              <a:avLst/>
              <a:gdLst/>
              <a:ahLst/>
              <a:cxnLst/>
              <a:rect l="l" t="t" r="r" b="b"/>
              <a:pathLst>
                <a:path w="353" h="208" extrusionOk="0">
                  <a:moveTo>
                    <a:pt x="183" y="0"/>
                  </a:moveTo>
                  <a:lnTo>
                    <a:pt x="0" y="110"/>
                  </a:lnTo>
                  <a:lnTo>
                    <a:pt x="170" y="207"/>
                  </a:lnTo>
                  <a:lnTo>
                    <a:pt x="353" y="97"/>
                  </a:lnTo>
                  <a:lnTo>
                    <a:pt x="183"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98;p48">
              <a:extLst>
                <a:ext uri="{FF2B5EF4-FFF2-40B4-BE49-F238E27FC236}">
                  <a16:creationId xmlns:a16="http://schemas.microsoft.com/office/drawing/2014/main" id="{134FBEB1-FE17-5CFF-4B8D-AE9559B10270}"/>
                </a:ext>
              </a:extLst>
            </p:cNvPr>
            <p:cNvSpPr/>
            <p:nvPr/>
          </p:nvSpPr>
          <p:spPr>
            <a:xfrm>
              <a:off x="1507967" y="2167426"/>
              <a:ext cx="60570" cy="34185"/>
            </a:xfrm>
            <a:custGeom>
              <a:avLst/>
              <a:gdLst/>
              <a:ahLst/>
              <a:cxnLst/>
              <a:rect l="l" t="t" r="r" b="b"/>
              <a:pathLst>
                <a:path w="365" h="206" extrusionOk="0">
                  <a:moveTo>
                    <a:pt x="183" y="0"/>
                  </a:moveTo>
                  <a:lnTo>
                    <a:pt x="159" y="24"/>
                  </a:lnTo>
                  <a:lnTo>
                    <a:pt x="1" y="109"/>
                  </a:lnTo>
                  <a:lnTo>
                    <a:pt x="183" y="206"/>
                  </a:lnTo>
                  <a:lnTo>
                    <a:pt x="365" y="109"/>
                  </a:lnTo>
                  <a:lnTo>
                    <a:pt x="340" y="97"/>
                  </a:lnTo>
                  <a:lnTo>
                    <a:pt x="183"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99;p48">
              <a:extLst>
                <a:ext uri="{FF2B5EF4-FFF2-40B4-BE49-F238E27FC236}">
                  <a16:creationId xmlns:a16="http://schemas.microsoft.com/office/drawing/2014/main" id="{A90B52C4-DC7A-7F44-7BAF-E1B95C191ABC}"/>
                </a:ext>
              </a:extLst>
            </p:cNvPr>
            <p:cNvSpPr/>
            <p:nvPr/>
          </p:nvSpPr>
          <p:spPr>
            <a:xfrm>
              <a:off x="1540160" y="2149173"/>
              <a:ext cx="60570" cy="34517"/>
            </a:xfrm>
            <a:custGeom>
              <a:avLst/>
              <a:gdLst/>
              <a:ahLst/>
              <a:cxnLst/>
              <a:rect l="l" t="t" r="r" b="b"/>
              <a:pathLst>
                <a:path w="365" h="208" extrusionOk="0">
                  <a:moveTo>
                    <a:pt x="183" y="0"/>
                  </a:moveTo>
                  <a:lnTo>
                    <a:pt x="159" y="13"/>
                  </a:lnTo>
                  <a:lnTo>
                    <a:pt x="1" y="110"/>
                  </a:lnTo>
                  <a:lnTo>
                    <a:pt x="183" y="207"/>
                  </a:lnTo>
                  <a:lnTo>
                    <a:pt x="365" y="97"/>
                  </a:lnTo>
                  <a:lnTo>
                    <a:pt x="340" y="86"/>
                  </a:lnTo>
                  <a:lnTo>
                    <a:pt x="183"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600;p48">
              <a:extLst>
                <a:ext uri="{FF2B5EF4-FFF2-40B4-BE49-F238E27FC236}">
                  <a16:creationId xmlns:a16="http://schemas.microsoft.com/office/drawing/2014/main" id="{3742239B-D274-839F-3237-6D797C877F4D}"/>
                </a:ext>
              </a:extLst>
            </p:cNvPr>
            <p:cNvSpPr/>
            <p:nvPr/>
          </p:nvSpPr>
          <p:spPr>
            <a:xfrm>
              <a:off x="1818117" y="2177383"/>
              <a:ext cx="58579" cy="34517"/>
            </a:xfrm>
            <a:custGeom>
              <a:avLst/>
              <a:gdLst/>
              <a:ahLst/>
              <a:cxnLst/>
              <a:rect l="l" t="t" r="r" b="b"/>
              <a:pathLst>
                <a:path w="353" h="208" extrusionOk="0">
                  <a:moveTo>
                    <a:pt x="183" y="0"/>
                  </a:moveTo>
                  <a:lnTo>
                    <a:pt x="0" y="110"/>
                  </a:lnTo>
                  <a:lnTo>
                    <a:pt x="183" y="207"/>
                  </a:lnTo>
                  <a:lnTo>
                    <a:pt x="353" y="110"/>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601;p48">
              <a:extLst>
                <a:ext uri="{FF2B5EF4-FFF2-40B4-BE49-F238E27FC236}">
                  <a16:creationId xmlns:a16="http://schemas.microsoft.com/office/drawing/2014/main" id="{1F2DA0DF-8C46-53DF-A374-E34323212544}"/>
                </a:ext>
              </a:extLst>
            </p:cNvPr>
            <p:cNvSpPr/>
            <p:nvPr/>
          </p:nvSpPr>
          <p:spPr>
            <a:xfrm>
              <a:off x="1540160" y="2187506"/>
              <a:ext cx="60570" cy="34351"/>
            </a:xfrm>
            <a:custGeom>
              <a:avLst/>
              <a:gdLst/>
              <a:ahLst/>
              <a:cxnLst/>
              <a:rect l="l" t="t" r="r" b="b"/>
              <a:pathLst>
                <a:path w="365" h="207" extrusionOk="0">
                  <a:moveTo>
                    <a:pt x="183" y="0"/>
                  </a:moveTo>
                  <a:lnTo>
                    <a:pt x="1" y="98"/>
                  </a:lnTo>
                  <a:lnTo>
                    <a:pt x="183" y="206"/>
                  </a:lnTo>
                  <a:lnTo>
                    <a:pt x="365" y="98"/>
                  </a:lnTo>
                  <a:lnTo>
                    <a:pt x="183"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602;p48">
              <a:extLst>
                <a:ext uri="{FF2B5EF4-FFF2-40B4-BE49-F238E27FC236}">
                  <a16:creationId xmlns:a16="http://schemas.microsoft.com/office/drawing/2014/main" id="{47CB7C55-4FD5-B73F-2E11-5413EE11FFDC}"/>
                </a:ext>
              </a:extLst>
            </p:cNvPr>
            <p:cNvSpPr/>
            <p:nvPr/>
          </p:nvSpPr>
          <p:spPr>
            <a:xfrm>
              <a:off x="1701292" y="2195471"/>
              <a:ext cx="58579" cy="34351"/>
            </a:xfrm>
            <a:custGeom>
              <a:avLst/>
              <a:gdLst/>
              <a:ahLst/>
              <a:cxnLst/>
              <a:rect l="l" t="t" r="r" b="b"/>
              <a:pathLst>
                <a:path w="353" h="207" extrusionOk="0">
                  <a:moveTo>
                    <a:pt x="183" y="1"/>
                  </a:moveTo>
                  <a:lnTo>
                    <a:pt x="0" y="98"/>
                  </a:lnTo>
                  <a:lnTo>
                    <a:pt x="183" y="207"/>
                  </a:lnTo>
                  <a:lnTo>
                    <a:pt x="353" y="98"/>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603;p48">
              <a:extLst>
                <a:ext uri="{FF2B5EF4-FFF2-40B4-BE49-F238E27FC236}">
                  <a16:creationId xmlns:a16="http://schemas.microsoft.com/office/drawing/2014/main" id="{2EE8A49F-960D-D047-BCD7-C774F23AD415}"/>
                </a:ext>
              </a:extLst>
            </p:cNvPr>
            <p:cNvSpPr/>
            <p:nvPr/>
          </p:nvSpPr>
          <p:spPr>
            <a:xfrm>
              <a:off x="1733485" y="2213559"/>
              <a:ext cx="60570" cy="34517"/>
            </a:xfrm>
            <a:custGeom>
              <a:avLst/>
              <a:gdLst/>
              <a:ahLst/>
              <a:cxnLst/>
              <a:rect l="l" t="t" r="r" b="b"/>
              <a:pathLst>
                <a:path w="365" h="208" extrusionOk="0">
                  <a:moveTo>
                    <a:pt x="183" y="1"/>
                  </a:moveTo>
                  <a:lnTo>
                    <a:pt x="1" y="110"/>
                  </a:lnTo>
                  <a:lnTo>
                    <a:pt x="183" y="207"/>
                  </a:lnTo>
                  <a:lnTo>
                    <a:pt x="365" y="110"/>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604;p48">
              <a:extLst>
                <a:ext uri="{FF2B5EF4-FFF2-40B4-BE49-F238E27FC236}">
                  <a16:creationId xmlns:a16="http://schemas.microsoft.com/office/drawing/2014/main" id="{0F88E562-476D-5BBD-19DF-55236503CAB7}"/>
                </a:ext>
              </a:extLst>
            </p:cNvPr>
            <p:cNvSpPr/>
            <p:nvPr/>
          </p:nvSpPr>
          <p:spPr>
            <a:xfrm>
              <a:off x="1588450" y="2215716"/>
              <a:ext cx="90938" cy="52439"/>
            </a:xfrm>
            <a:custGeom>
              <a:avLst/>
              <a:gdLst/>
              <a:ahLst/>
              <a:cxnLst/>
              <a:rect l="l" t="t" r="r" b="b"/>
              <a:pathLst>
                <a:path w="548" h="316" extrusionOk="0">
                  <a:moveTo>
                    <a:pt x="183" y="0"/>
                  </a:moveTo>
                  <a:lnTo>
                    <a:pt x="1" y="97"/>
                  </a:lnTo>
                  <a:lnTo>
                    <a:pt x="365" y="316"/>
                  </a:lnTo>
                  <a:lnTo>
                    <a:pt x="547" y="206"/>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605;p48">
              <a:extLst>
                <a:ext uri="{FF2B5EF4-FFF2-40B4-BE49-F238E27FC236}">
                  <a16:creationId xmlns:a16="http://schemas.microsoft.com/office/drawing/2014/main" id="{ADC9882E-69B7-D684-0F7E-A5DC6681A93E}"/>
                </a:ext>
              </a:extLst>
            </p:cNvPr>
            <p:cNvSpPr/>
            <p:nvPr/>
          </p:nvSpPr>
          <p:spPr>
            <a:xfrm>
              <a:off x="1910714" y="2358594"/>
              <a:ext cx="58579" cy="34517"/>
            </a:xfrm>
            <a:custGeom>
              <a:avLst/>
              <a:gdLst/>
              <a:ahLst/>
              <a:cxnLst/>
              <a:rect l="l" t="t" r="r" b="b"/>
              <a:pathLst>
                <a:path w="353" h="208" extrusionOk="0">
                  <a:moveTo>
                    <a:pt x="183" y="0"/>
                  </a:moveTo>
                  <a:lnTo>
                    <a:pt x="0" y="97"/>
                  </a:lnTo>
                  <a:lnTo>
                    <a:pt x="170" y="207"/>
                  </a:lnTo>
                  <a:lnTo>
                    <a:pt x="353" y="97"/>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606;p48">
              <a:extLst>
                <a:ext uri="{FF2B5EF4-FFF2-40B4-BE49-F238E27FC236}">
                  <a16:creationId xmlns:a16="http://schemas.microsoft.com/office/drawing/2014/main" id="{439857F2-E38B-EF39-6418-483024185B6D}"/>
                </a:ext>
              </a:extLst>
            </p:cNvPr>
            <p:cNvSpPr/>
            <p:nvPr/>
          </p:nvSpPr>
          <p:spPr>
            <a:xfrm>
              <a:off x="1878520" y="2338515"/>
              <a:ext cx="58579" cy="34351"/>
            </a:xfrm>
            <a:custGeom>
              <a:avLst/>
              <a:gdLst/>
              <a:ahLst/>
              <a:cxnLst/>
              <a:rect l="l" t="t" r="r" b="b"/>
              <a:pathLst>
                <a:path w="353" h="207" extrusionOk="0">
                  <a:moveTo>
                    <a:pt x="170" y="0"/>
                  </a:moveTo>
                  <a:lnTo>
                    <a:pt x="0" y="110"/>
                  </a:lnTo>
                  <a:lnTo>
                    <a:pt x="170" y="207"/>
                  </a:lnTo>
                  <a:lnTo>
                    <a:pt x="353" y="110"/>
                  </a:lnTo>
                  <a:lnTo>
                    <a:pt x="1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607;p48">
              <a:extLst>
                <a:ext uri="{FF2B5EF4-FFF2-40B4-BE49-F238E27FC236}">
                  <a16:creationId xmlns:a16="http://schemas.microsoft.com/office/drawing/2014/main" id="{3F4D562B-E5A3-B3E9-EF8B-021F96EC14E1}"/>
                </a:ext>
              </a:extLst>
            </p:cNvPr>
            <p:cNvSpPr/>
            <p:nvPr/>
          </p:nvSpPr>
          <p:spPr>
            <a:xfrm>
              <a:off x="1844336" y="2320427"/>
              <a:ext cx="60570" cy="34351"/>
            </a:xfrm>
            <a:custGeom>
              <a:avLst/>
              <a:gdLst/>
              <a:ahLst/>
              <a:cxnLst/>
              <a:rect l="l" t="t" r="r" b="b"/>
              <a:pathLst>
                <a:path w="365" h="207" extrusionOk="0">
                  <a:moveTo>
                    <a:pt x="182" y="0"/>
                  </a:moveTo>
                  <a:lnTo>
                    <a:pt x="1" y="97"/>
                  </a:lnTo>
                  <a:lnTo>
                    <a:pt x="182" y="206"/>
                  </a:lnTo>
                  <a:lnTo>
                    <a:pt x="365" y="97"/>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608;p48">
              <a:extLst>
                <a:ext uri="{FF2B5EF4-FFF2-40B4-BE49-F238E27FC236}">
                  <a16:creationId xmlns:a16="http://schemas.microsoft.com/office/drawing/2014/main" id="{5D535538-2092-5985-D0FD-E0F2B358535C}"/>
                </a:ext>
              </a:extLst>
            </p:cNvPr>
            <p:cNvSpPr/>
            <p:nvPr/>
          </p:nvSpPr>
          <p:spPr>
            <a:xfrm>
              <a:off x="1812143" y="2300182"/>
              <a:ext cx="58413" cy="34351"/>
            </a:xfrm>
            <a:custGeom>
              <a:avLst/>
              <a:gdLst/>
              <a:ahLst/>
              <a:cxnLst/>
              <a:rect l="l" t="t" r="r" b="b"/>
              <a:pathLst>
                <a:path w="352" h="207" extrusionOk="0">
                  <a:moveTo>
                    <a:pt x="182" y="1"/>
                  </a:moveTo>
                  <a:lnTo>
                    <a:pt x="0" y="110"/>
                  </a:lnTo>
                  <a:lnTo>
                    <a:pt x="182" y="207"/>
                  </a:lnTo>
                  <a:lnTo>
                    <a:pt x="352" y="110"/>
                  </a:lnTo>
                  <a:lnTo>
                    <a:pt x="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609;p48">
              <a:extLst>
                <a:ext uri="{FF2B5EF4-FFF2-40B4-BE49-F238E27FC236}">
                  <a16:creationId xmlns:a16="http://schemas.microsoft.com/office/drawing/2014/main" id="{157BA299-6885-4494-9940-942C545DFE70}"/>
                </a:ext>
              </a:extLst>
            </p:cNvPr>
            <p:cNvSpPr/>
            <p:nvPr/>
          </p:nvSpPr>
          <p:spPr>
            <a:xfrm>
              <a:off x="1777792" y="2282094"/>
              <a:ext cx="58579" cy="34517"/>
            </a:xfrm>
            <a:custGeom>
              <a:avLst/>
              <a:gdLst/>
              <a:ahLst/>
              <a:cxnLst/>
              <a:rect l="l" t="t" r="r" b="b"/>
              <a:pathLst>
                <a:path w="353" h="208" extrusionOk="0">
                  <a:moveTo>
                    <a:pt x="183" y="0"/>
                  </a:moveTo>
                  <a:lnTo>
                    <a:pt x="1" y="97"/>
                  </a:lnTo>
                  <a:lnTo>
                    <a:pt x="183" y="207"/>
                  </a:lnTo>
                  <a:lnTo>
                    <a:pt x="353" y="97"/>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610;p48">
              <a:extLst>
                <a:ext uri="{FF2B5EF4-FFF2-40B4-BE49-F238E27FC236}">
                  <a16:creationId xmlns:a16="http://schemas.microsoft.com/office/drawing/2014/main" id="{321CD05F-601A-9FDA-C9AF-1344DB4864D0}"/>
                </a:ext>
              </a:extLst>
            </p:cNvPr>
            <p:cNvSpPr/>
            <p:nvPr/>
          </p:nvSpPr>
          <p:spPr>
            <a:xfrm>
              <a:off x="1745599" y="2261849"/>
              <a:ext cx="58579" cy="34517"/>
            </a:xfrm>
            <a:custGeom>
              <a:avLst/>
              <a:gdLst/>
              <a:ahLst/>
              <a:cxnLst/>
              <a:rect l="l" t="t" r="r" b="b"/>
              <a:pathLst>
                <a:path w="353" h="208" extrusionOk="0">
                  <a:moveTo>
                    <a:pt x="183" y="1"/>
                  </a:moveTo>
                  <a:lnTo>
                    <a:pt x="0" y="111"/>
                  </a:lnTo>
                  <a:lnTo>
                    <a:pt x="170" y="208"/>
                  </a:lnTo>
                  <a:lnTo>
                    <a:pt x="353" y="111"/>
                  </a:ln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611;p48">
              <a:extLst>
                <a:ext uri="{FF2B5EF4-FFF2-40B4-BE49-F238E27FC236}">
                  <a16:creationId xmlns:a16="http://schemas.microsoft.com/office/drawing/2014/main" id="{64EA3971-9119-F3F9-9461-283A21F2644E}"/>
                </a:ext>
              </a:extLst>
            </p:cNvPr>
            <p:cNvSpPr/>
            <p:nvPr/>
          </p:nvSpPr>
          <p:spPr>
            <a:xfrm>
              <a:off x="1711415" y="2243927"/>
              <a:ext cx="60570" cy="34351"/>
            </a:xfrm>
            <a:custGeom>
              <a:avLst/>
              <a:gdLst/>
              <a:ahLst/>
              <a:cxnLst/>
              <a:rect l="l" t="t" r="r" b="b"/>
              <a:pathLst>
                <a:path w="365" h="207" extrusionOk="0">
                  <a:moveTo>
                    <a:pt x="182" y="0"/>
                  </a:moveTo>
                  <a:lnTo>
                    <a:pt x="1" y="97"/>
                  </a:lnTo>
                  <a:lnTo>
                    <a:pt x="182" y="206"/>
                  </a:lnTo>
                  <a:lnTo>
                    <a:pt x="365" y="97"/>
                  </a:lnTo>
                  <a:lnTo>
                    <a:pt x="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612;p48">
              <a:extLst>
                <a:ext uri="{FF2B5EF4-FFF2-40B4-BE49-F238E27FC236}">
                  <a16:creationId xmlns:a16="http://schemas.microsoft.com/office/drawing/2014/main" id="{F8975E06-3482-B85B-8407-20C344F84B23}"/>
                </a:ext>
              </a:extLst>
            </p:cNvPr>
            <p:cNvSpPr/>
            <p:nvPr/>
          </p:nvSpPr>
          <p:spPr>
            <a:xfrm>
              <a:off x="1679221" y="2223682"/>
              <a:ext cx="60570" cy="36508"/>
            </a:xfrm>
            <a:custGeom>
              <a:avLst/>
              <a:gdLst/>
              <a:ahLst/>
              <a:cxnLst/>
              <a:rect l="l" t="t" r="r" b="b"/>
              <a:pathLst>
                <a:path w="365" h="220" extrusionOk="0">
                  <a:moveTo>
                    <a:pt x="182" y="1"/>
                  </a:moveTo>
                  <a:lnTo>
                    <a:pt x="0" y="110"/>
                  </a:lnTo>
                  <a:lnTo>
                    <a:pt x="182" y="219"/>
                  </a:lnTo>
                  <a:lnTo>
                    <a:pt x="365" y="110"/>
                  </a:lnTo>
                  <a:lnTo>
                    <a:pt x="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613;p48">
              <a:extLst>
                <a:ext uri="{FF2B5EF4-FFF2-40B4-BE49-F238E27FC236}">
                  <a16:creationId xmlns:a16="http://schemas.microsoft.com/office/drawing/2014/main" id="{1E8AA53B-2908-5810-7156-5EE6A29199F4}"/>
                </a:ext>
              </a:extLst>
            </p:cNvPr>
            <p:cNvSpPr/>
            <p:nvPr/>
          </p:nvSpPr>
          <p:spPr>
            <a:xfrm>
              <a:off x="1942907" y="2376848"/>
              <a:ext cx="102886" cy="60570"/>
            </a:xfrm>
            <a:custGeom>
              <a:avLst/>
              <a:gdLst/>
              <a:ahLst/>
              <a:cxnLst/>
              <a:rect l="l" t="t" r="r" b="b"/>
              <a:pathLst>
                <a:path w="620" h="365" extrusionOk="0">
                  <a:moveTo>
                    <a:pt x="183" y="0"/>
                  </a:moveTo>
                  <a:lnTo>
                    <a:pt x="1" y="109"/>
                  </a:lnTo>
                  <a:lnTo>
                    <a:pt x="437" y="364"/>
                  </a:lnTo>
                  <a:lnTo>
                    <a:pt x="620" y="254"/>
                  </a:lnTo>
                  <a:lnTo>
                    <a:pt x="1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614;p48">
              <a:extLst>
                <a:ext uri="{FF2B5EF4-FFF2-40B4-BE49-F238E27FC236}">
                  <a16:creationId xmlns:a16="http://schemas.microsoft.com/office/drawing/2014/main" id="{6BFA2B9A-0549-1D0F-A0FC-95B6359A6BDB}"/>
                </a:ext>
              </a:extLst>
            </p:cNvPr>
            <p:cNvSpPr/>
            <p:nvPr/>
          </p:nvSpPr>
          <p:spPr>
            <a:xfrm>
              <a:off x="1332896" y="2089267"/>
              <a:ext cx="457178" cy="168766"/>
            </a:xfrm>
            <a:custGeom>
              <a:avLst/>
              <a:gdLst/>
              <a:ahLst/>
              <a:cxnLst/>
              <a:rect l="l" t="t" r="r" b="b"/>
              <a:pathLst>
                <a:path w="2755" h="1017" extrusionOk="0">
                  <a:moveTo>
                    <a:pt x="1864" y="0"/>
                  </a:moveTo>
                  <a:cubicBezTo>
                    <a:pt x="1683" y="0"/>
                    <a:pt x="1559" y="76"/>
                    <a:pt x="1238" y="240"/>
                  </a:cubicBezTo>
                  <a:lnTo>
                    <a:pt x="1189" y="240"/>
                  </a:lnTo>
                  <a:lnTo>
                    <a:pt x="0" y="216"/>
                  </a:lnTo>
                  <a:lnTo>
                    <a:pt x="0" y="1017"/>
                  </a:lnTo>
                  <a:cubicBezTo>
                    <a:pt x="522" y="908"/>
                    <a:pt x="1189" y="774"/>
                    <a:pt x="1189" y="774"/>
                  </a:cubicBezTo>
                  <a:cubicBezTo>
                    <a:pt x="1262" y="798"/>
                    <a:pt x="1311" y="823"/>
                    <a:pt x="1408" y="835"/>
                  </a:cubicBezTo>
                  <a:cubicBezTo>
                    <a:pt x="1471" y="844"/>
                    <a:pt x="1540" y="848"/>
                    <a:pt x="1609" y="848"/>
                  </a:cubicBezTo>
                  <a:cubicBezTo>
                    <a:pt x="1908" y="848"/>
                    <a:pt x="2220" y="773"/>
                    <a:pt x="2220" y="714"/>
                  </a:cubicBezTo>
                  <a:cubicBezTo>
                    <a:pt x="2220" y="653"/>
                    <a:pt x="2172" y="617"/>
                    <a:pt x="2112" y="604"/>
                  </a:cubicBezTo>
                  <a:cubicBezTo>
                    <a:pt x="2093" y="600"/>
                    <a:pt x="2075" y="599"/>
                    <a:pt x="2059" y="599"/>
                  </a:cubicBezTo>
                  <a:cubicBezTo>
                    <a:pt x="2012" y="599"/>
                    <a:pt x="1973" y="610"/>
                    <a:pt x="1920" y="610"/>
                  </a:cubicBezTo>
                  <a:cubicBezTo>
                    <a:pt x="1873" y="610"/>
                    <a:pt x="1817" y="601"/>
                    <a:pt x="1735" y="568"/>
                  </a:cubicBezTo>
                  <a:cubicBezTo>
                    <a:pt x="1795" y="468"/>
                    <a:pt x="1914" y="401"/>
                    <a:pt x="2035" y="401"/>
                  </a:cubicBezTo>
                  <a:cubicBezTo>
                    <a:pt x="2061" y="401"/>
                    <a:pt x="2086" y="404"/>
                    <a:pt x="2112" y="410"/>
                  </a:cubicBezTo>
                  <a:cubicBezTo>
                    <a:pt x="2225" y="422"/>
                    <a:pt x="2370" y="496"/>
                    <a:pt x="2488" y="496"/>
                  </a:cubicBezTo>
                  <a:cubicBezTo>
                    <a:pt x="2496" y="496"/>
                    <a:pt x="2504" y="496"/>
                    <a:pt x="2512" y="495"/>
                  </a:cubicBezTo>
                  <a:cubicBezTo>
                    <a:pt x="2754" y="458"/>
                    <a:pt x="2500" y="325"/>
                    <a:pt x="2427" y="264"/>
                  </a:cubicBezTo>
                  <a:cubicBezTo>
                    <a:pt x="2549" y="253"/>
                    <a:pt x="2536" y="167"/>
                    <a:pt x="2487" y="143"/>
                  </a:cubicBezTo>
                  <a:cubicBezTo>
                    <a:pt x="2476" y="131"/>
                    <a:pt x="2452" y="119"/>
                    <a:pt x="2415" y="107"/>
                  </a:cubicBezTo>
                  <a:cubicBezTo>
                    <a:pt x="2145" y="37"/>
                    <a:pt x="1991" y="0"/>
                    <a:pt x="1864" y="0"/>
                  </a:cubicBezTo>
                  <a:close/>
                </a:path>
              </a:pathLst>
            </a:custGeom>
            <a:solidFill>
              <a:srgbClr val="FFD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615;p48">
              <a:extLst>
                <a:ext uri="{FF2B5EF4-FFF2-40B4-BE49-F238E27FC236}">
                  <a16:creationId xmlns:a16="http://schemas.microsoft.com/office/drawing/2014/main" id="{CC91F103-2080-5100-3D20-5F2E934664A9}"/>
                </a:ext>
              </a:extLst>
            </p:cNvPr>
            <p:cNvSpPr/>
            <p:nvPr/>
          </p:nvSpPr>
          <p:spPr>
            <a:xfrm>
              <a:off x="2730312" y="2495499"/>
              <a:ext cx="30368" cy="68701"/>
            </a:xfrm>
            <a:custGeom>
              <a:avLst/>
              <a:gdLst/>
              <a:ahLst/>
              <a:cxnLst/>
              <a:rect l="l" t="t" r="r" b="b"/>
              <a:pathLst>
                <a:path w="183" h="414" extrusionOk="0">
                  <a:moveTo>
                    <a:pt x="1" y="1"/>
                  </a:moveTo>
                  <a:lnTo>
                    <a:pt x="12" y="146"/>
                  </a:lnTo>
                  <a:cubicBezTo>
                    <a:pt x="12" y="243"/>
                    <a:pt x="61" y="340"/>
                    <a:pt x="182" y="413"/>
                  </a:cubicBezTo>
                  <a:lnTo>
                    <a:pt x="182" y="280"/>
                  </a:lnTo>
                  <a:cubicBezTo>
                    <a:pt x="61" y="195"/>
                    <a:pt x="12" y="98"/>
                    <a:pt x="1" y="1"/>
                  </a:cubicBez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616;p48">
              <a:extLst>
                <a:ext uri="{FF2B5EF4-FFF2-40B4-BE49-F238E27FC236}">
                  <a16:creationId xmlns:a16="http://schemas.microsoft.com/office/drawing/2014/main" id="{BAF2A72E-2832-34A8-BE8D-9D1C44450DEA}"/>
                </a:ext>
              </a:extLst>
            </p:cNvPr>
            <p:cNvSpPr/>
            <p:nvPr/>
          </p:nvSpPr>
          <p:spPr>
            <a:xfrm>
              <a:off x="2760514" y="2541963"/>
              <a:ext cx="68535" cy="44473"/>
            </a:xfrm>
            <a:custGeom>
              <a:avLst/>
              <a:gdLst/>
              <a:ahLst/>
              <a:cxnLst/>
              <a:rect l="l" t="t" r="r" b="b"/>
              <a:pathLst>
                <a:path w="413" h="268" extrusionOk="0">
                  <a:moveTo>
                    <a:pt x="0" y="0"/>
                  </a:moveTo>
                  <a:lnTo>
                    <a:pt x="0" y="133"/>
                  </a:lnTo>
                  <a:cubicBezTo>
                    <a:pt x="13" y="146"/>
                    <a:pt x="25" y="146"/>
                    <a:pt x="25" y="157"/>
                  </a:cubicBezTo>
                  <a:cubicBezTo>
                    <a:pt x="134" y="219"/>
                    <a:pt x="280" y="255"/>
                    <a:pt x="413" y="267"/>
                  </a:cubicBezTo>
                  <a:lnTo>
                    <a:pt x="413" y="133"/>
                  </a:lnTo>
                  <a:cubicBezTo>
                    <a:pt x="280" y="122"/>
                    <a:pt x="134" y="73"/>
                    <a:pt x="25" y="12"/>
                  </a:cubicBezTo>
                  <a:cubicBezTo>
                    <a:pt x="25" y="12"/>
                    <a:pt x="13" y="0"/>
                    <a:pt x="0" y="0"/>
                  </a:cubicBez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617;p48">
              <a:extLst>
                <a:ext uri="{FF2B5EF4-FFF2-40B4-BE49-F238E27FC236}">
                  <a16:creationId xmlns:a16="http://schemas.microsoft.com/office/drawing/2014/main" id="{6FC5DCA7-DA96-B4ED-6EA0-B133AD1856A2}"/>
                </a:ext>
              </a:extLst>
            </p:cNvPr>
            <p:cNvSpPr/>
            <p:nvPr/>
          </p:nvSpPr>
          <p:spPr>
            <a:xfrm>
              <a:off x="2828883" y="2495499"/>
              <a:ext cx="137237" cy="92099"/>
            </a:xfrm>
            <a:custGeom>
              <a:avLst/>
              <a:gdLst/>
              <a:ahLst/>
              <a:cxnLst/>
              <a:rect l="l" t="t" r="r" b="b"/>
              <a:pathLst>
                <a:path w="827" h="555" extrusionOk="0">
                  <a:moveTo>
                    <a:pt x="826" y="1"/>
                  </a:moveTo>
                  <a:cubicBezTo>
                    <a:pt x="826" y="110"/>
                    <a:pt x="766" y="219"/>
                    <a:pt x="620" y="292"/>
                  </a:cubicBezTo>
                  <a:cubicBezTo>
                    <a:pt x="472" y="377"/>
                    <a:pt x="277" y="416"/>
                    <a:pt x="84" y="416"/>
                  </a:cubicBezTo>
                  <a:cubicBezTo>
                    <a:pt x="56" y="416"/>
                    <a:pt x="28" y="415"/>
                    <a:pt x="1" y="413"/>
                  </a:cubicBezTo>
                  <a:lnTo>
                    <a:pt x="1" y="547"/>
                  </a:lnTo>
                  <a:cubicBezTo>
                    <a:pt x="44" y="552"/>
                    <a:pt x="88" y="554"/>
                    <a:pt x="132" y="554"/>
                  </a:cubicBezTo>
                  <a:cubicBezTo>
                    <a:pt x="309" y="554"/>
                    <a:pt x="484" y="515"/>
                    <a:pt x="620" y="437"/>
                  </a:cubicBezTo>
                  <a:cubicBezTo>
                    <a:pt x="766" y="353"/>
                    <a:pt x="826" y="243"/>
                    <a:pt x="826" y="146"/>
                  </a:cubicBezTo>
                  <a:lnTo>
                    <a:pt x="826" y="1"/>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618;p48">
              <a:extLst>
                <a:ext uri="{FF2B5EF4-FFF2-40B4-BE49-F238E27FC236}">
                  <a16:creationId xmlns:a16="http://schemas.microsoft.com/office/drawing/2014/main" id="{91D8C3B0-2E96-2C4C-F5B0-F77328CA3C0C}"/>
                </a:ext>
              </a:extLst>
            </p:cNvPr>
            <p:cNvSpPr/>
            <p:nvPr/>
          </p:nvSpPr>
          <p:spPr>
            <a:xfrm>
              <a:off x="2720190" y="2427627"/>
              <a:ext cx="257879" cy="136739"/>
            </a:xfrm>
            <a:custGeom>
              <a:avLst/>
              <a:gdLst/>
              <a:ahLst/>
              <a:cxnLst/>
              <a:rect l="l" t="t" r="r" b="b"/>
              <a:pathLst>
                <a:path w="1554" h="824" extrusionOk="0">
                  <a:moveTo>
                    <a:pt x="782" y="0"/>
                  </a:moveTo>
                  <a:cubicBezTo>
                    <a:pt x="602" y="0"/>
                    <a:pt x="420" y="40"/>
                    <a:pt x="280" y="118"/>
                  </a:cubicBezTo>
                  <a:cubicBezTo>
                    <a:pt x="1" y="277"/>
                    <a:pt x="1" y="544"/>
                    <a:pt x="268" y="701"/>
                  </a:cubicBezTo>
                  <a:cubicBezTo>
                    <a:pt x="410" y="781"/>
                    <a:pt x="596" y="824"/>
                    <a:pt x="781" y="824"/>
                  </a:cubicBezTo>
                  <a:cubicBezTo>
                    <a:pt x="960" y="824"/>
                    <a:pt x="1138" y="784"/>
                    <a:pt x="1275" y="701"/>
                  </a:cubicBezTo>
                  <a:cubicBezTo>
                    <a:pt x="1554" y="544"/>
                    <a:pt x="1554" y="277"/>
                    <a:pt x="1275" y="118"/>
                  </a:cubicBezTo>
                  <a:cubicBezTo>
                    <a:pt x="1142" y="40"/>
                    <a:pt x="963"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619;p48">
              <a:extLst>
                <a:ext uri="{FF2B5EF4-FFF2-40B4-BE49-F238E27FC236}">
                  <a16:creationId xmlns:a16="http://schemas.microsoft.com/office/drawing/2014/main" id="{99E9A4EE-18AD-22B0-51A5-EDFA316B9B8D}"/>
                </a:ext>
              </a:extLst>
            </p:cNvPr>
            <p:cNvSpPr/>
            <p:nvPr/>
          </p:nvSpPr>
          <p:spPr>
            <a:xfrm>
              <a:off x="2788725" y="2483385"/>
              <a:ext cx="14271" cy="40491"/>
            </a:xfrm>
            <a:custGeom>
              <a:avLst/>
              <a:gdLst/>
              <a:ahLst/>
              <a:cxnLst/>
              <a:rect l="l" t="t" r="r" b="b"/>
              <a:pathLst>
                <a:path w="86" h="244" extrusionOk="0">
                  <a:moveTo>
                    <a:pt x="0" y="1"/>
                  </a:moveTo>
                  <a:lnTo>
                    <a:pt x="0" y="98"/>
                  </a:lnTo>
                  <a:cubicBezTo>
                    <a:pt x="0" y="159"/>
                    <a:pt x="25" y="208"/>
                    <a:pt x="86" y="243"/>
                  </a:cubicBezTo>
                  <a:lnTo>
                    <a:pt x="86" y="146"/>
                  </a:lnTo>
                  <a:cubicBezTo>
                    <a:pt x="25" y="110"/>
                    <a:pt x="0" y="4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620;p48">
              <a:extLst>
                <a:ext uri="{FF2B5EF4-FFF2-40B4-BE49-F238E27FC236}">
                  <a16:creationId xmlns:a16="http://schemas.microsoft.com/office/drawing/2014/main" id="{BE4BF904-0FC1-01AE-833F-A5BEFDAF0DF9}"/>
                </a:ext>
              </a:extLst>
            </p:cNvPr>
            <p:cNvSpPr/>
            <p:nvPr/>
          </p:nvSpPr>
          <p:spPr>
            <a:xfrm>
              <a:off x="2802830" y="2507612"/>
              <a:ext cx="36508" cy="28377"/>
            </a:xfrm>
            <a:custGeom>
              <a:avLst/>
              <a:gdLst/>
              <a:ahLst/>
              <a:cxnLst/>
              <a:rect l="l" t="t" r="r" b="b"/>
              <a:pathLst>
                <a:path w="220" h="171" extrusionOk="0">
                  <a:moveTo>
                    <a:pt x="1" y="0"/>
                  </a:moveTo>
                  <a:lnTo>
                    <a:pt x="1" y="97"/>
                  </a:lnTo>
                  <a:cubicBezTo>
                    <a:pt x="12" y="97"/>
                    <a:pt x="12" y="110"/>
                    <a:pt x="12" y="110"/>
                  </a:cubicBezTo>
                  <a:cubicBezTo>
                    <a:pt x="73" y="146"/>
                    <a:pt x="146" y="159"/>
                    <a:pt x="219" y="170"/>
                  </a:cubicBezTo>
                  <a:lnTo>
                    <a:pt x="219" y="73"/>
                  </a:lnTo>
                  <a:cubicBezTo>
                    <a:pt x="146" y="62"/>
                    <a:pt x="73" y="37"/>
                    <a:pt x="12" y="13"/>
                  </a:cubicBezTo>
                  <a:cubicBezTo>
                    <a:pt x="12"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621;p48">
              <a:extLst>
                <a:ext uri="{FF2B5EF4-FFF2-40B4-BE49-F238E27FC236}">
                  <a16:creationId xmlns:a16="http://schemas.microsoft.com/office/drawing/2014/main" id="{A7A2BF7A-0DA8-91AD-9E2E-3FA7B5EE2D79}"/>
                </a:ext>
              </a:extLst>
            </p:cNvPr>
            <p:cNvSpPr/>
            <p:nvPr/>
          </p:nvSpPr>
          <p:spPr>
            <a:xfrm>
              <a:off x="2839172" y="2483385"/>
              <a:ext cx="70527" cy="53102"/>
            </a:xfrm>
            <a:custGeom>
              <a:avLst/>
              <a:gdLst/>
              <a:ahLst/>
              <a:cxnLst/>
              <a:rect l="l" t="t" r="r" b="b"/>
              <a:pathLst>
                <a:path w="425" h="320" extrusionOk="0">
                  <a:moveTo>
                    <a:pt x="424" y="1"/>
                  </a:moveTo>
                  <a:cubicBezTo>
                    <a:pt x="424" y="62"/>
                    <a:pt x="388" y="110"/>
                    <a:pt x="316" y="159"/>
                  </a:cubicBezTo>
                  <a:cubicBezTo>
                    <a:pt x="245" y="199"/>
                    <a:pt x="151" y="223"/>
                    <a:pt x="59" y="223"/>
                  </a:cubicBezTo>
                  <a:cubicBezTo>
                    <a:pt x="39" y="223"/>
                    <a:pt x="19" y="221"/>
                    <a:pt x="0" y="219"/>
                  </a:cubicBezTo>
                  <a:lnTo>
                    <a:pt x="0" y="316"/>
                  </a:lnTo>
                  <a:cubicBezTo>
                    <a:pt x="19" y="319"/>
                    <a:pt x="39" y="320"/>
                    <a:pt x="59" y="320"/>
                  </a:cubicBezTo>
                  <a:cubicBezTo>
                    <a:pt x="151" y="320"/>
                    <a:pt x="245" y="296"/>
                    <a:pt x="316" y="256"/>
                  </a:cubicBezTo>
                  <a:cubicBezTo>
                    <a:pt x="388" y="208"/>
                    <a:pt x="424" y="159"/>
                    <a:pt x="424" y="98"/>
                  </a:cubicBezTo>
                  <a:lnTo>
                    <a:pt x="4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622;p48">
              <a:extLst>
                <a:ext uri="{FF2B5EF4-FFF2-40B4-BE49-F238E27FC236}">
                  <a16:creationId xmlns:a16="http://schemas.microsoft.com/office/drawing/2014/main" id="{89655AF9-5DEB-BA78-E4B4-B39DEBFA53AF}"/>
                </a:ext>
              </a:extLst>
            </p:cNvPr>
            <p:cNvSpPr/>
            <p:nvPr/>
          </p:nvSpPr>
          <p:spPr>
            <a:xfrm>
              <a:off x="2782751" y="2448702"/>
              <a:ext cx="133088" cy="71688"/>
            </a:xfrm>
            <a:custGeom>
              <a:avLst/>
              <a:gdLst/>
              <a:ahLst/>
              <a:cxnLst/>
              <a:rect l="l" t="t" r="r" b="b"/>
              <a:pathLst>
                <a:path w="802" h="432" extrusionOk="0">
                  <a:moveTo>
                    <a:pt x="399" y="1"/>
                  </a:moveTo>
                  <a:cubicBezTo>
                    <a:pt x="303" y="1"/>
                    <a:pt x="206" y="22"/>
                    <a:pt x="133" y="64"/>
                  </a:cubicBezTo>
                  <a:cubicBezTo>
                    <a:pt x="0" y="150"/>
                    <a:pt x="0" y="283"/>
                    <a:pt x="133" y="368"/>
                  </a:cubicBezTo>
                  <a:cubicBezTo>
                    <a:pt x="206" y="410"/>
                    <a:pt x="300" y="431"/>
                    <a:pt x="394" y="431"/>
                  </a:cubicBezTo>
                  <a:cubicBezTo>
                    <a:pt x="489" y="431"/>
                    <a:pt x="583" y="410"/>
                    <a:pt x="656" y="368"/>
                  </a:cubicBezTo>
                  <a:cubicBezTo>
                    <a:pt x="801" y="283"/>
                    <a:pt x="801" y="150"/>
                    <a:pt x="656" y="64"/>
                  </a:cubicBezTo>
                  <a:cubicBezTo>
                    <a:pt x="589" y="22"/>
                    <a:pt x="494" y="1"/>
                    <a:pt x="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623;p48">
              <a:extLst>
                <a:ext uri="{FF2B5EF4-FFF2-40B4-BE49-F238E27FC236}">
                  <a16:creationId xmlns:a16="http://schemas.microsoft.com/office/drawing/2014/main" id="{38FFDEB2-C5FC-482E-1E2D-33C73AD29A3A}"/>
                </a:ext>
              </a:extLst>
            </p:cNvPr>
            <p:cNvSpPr/>
            <p:nvPr/>
          </p:nvSpPr>
          <p:spPr>
            <a:xfrm>
              <a:off x="2824901" y="2153155"/>
              <a:ext cx="175404" cy="332554"/>
            </a:xfrm>
            <a:custGeom>
              <a:avLst/>
              <a:gdLst/>
              <a:ahLst/>
              <a:cxnLst/>
              <a:rect l="l" t="t" r="r" b="b"/>
              <a:pathLst>
                <a:path w="1057" h="2004" extrusionOk="0">
                  <a:moveTo>
                    <a:pt x="1020" y="1"/>
                  </a:moveTo>
                  <a:lnTo>
                    <a:pt x="1" y="1942"/>
                  </a:lnTo>
                  <a:cubicBezTo>
                    <a:pt x="1" y="1967"/>
                    <a:pt x="13" y="1991"/>
                    <a:pt x="38" y="2003"/>
                  </a:cubicBezTo>
                  <a:lnTo>
                    <a:pt x="1057" y="62"/>
                  </a:lnTo>
                  <a:cubicBezTo>
                    <a:pt x="1033" y="49"/>
                    <a:pt x="1020" y="25"/>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624;p48">
              <a:extLst>
                <a:ext uri="{FF2B5EF4-FFF2-40B4-BE49-F238E27FC236}">
                  <a16:creationId xmlns:a16="http://schemas.microsoft.com/office/drawing/2014/main" id="{B9172B23-8C66-1DE5-48BD-F8AA417E40A8}"/>
                </a:ext>
              </a:extLst>
            </p:cNvPr>
            <p:cNvSpPr/>
            <p:nvPr/>
          </p:nvSpPr>
          <p:spPr>
            <a:xfrm>
              <a:off x="2831040" y="2163278"/>
              <a:ext cx="181378" cy="326414"/>
            </a:xfrm>
            <a:custGeom>
              <a:avLst/>
              <a:gdLst/>
              <a:ahLst/>
              <a:cxnLst/>
              <a:rect l="l" t="t" r="r" b="b"/>
              <a:pathLst>
                <a:path w="1093" h="1967" extrusionOk="0">
                  <a:moveTo>
                    <a:pt x="1020" y="1"/>
                  </a:moveTo>
                  <a:lnTo>
                    <a:pt x="1" y="1942"/>
                  </a:lnTo>
                  <a:lnTo>
                    <a:pt x="12" y="1942"/>
                  </a:lnTo>
                  <a:cubicBezTo>
                    <a:pt x="36" y="1954"/>
                    <a:pt x="61" y="1967"/>
                    <a:pt x="85" y="1967"/>
                  </a:cubicBezTo>
                  <a:lnTo>
                    <a:pt x="1093" y="25"/>
                  </a:lnTo>
                  <a:cubicBezTo>
                    <a:pt x="1068" y="25"/>
                    <a:pt x="1044" y="12"/>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625;p48">
              <a:extLst>
                <a:ext uri="{FF2B5EF4-FFF2-40B4-BE49-F238E27FC236}">
                  <a16:creationId xmlns:a16="http://schemas.microsoft.com/office/drawing/2014/main" id="{4762CDA0-4662-F759-FDB4-BB812DC71B25}"/>
                </a:ext>
              </a:extLst>
            </p:cNvPr>
            <p:cNvSpPr/>
            <p:nvPr/>
          </p:nvSpPr>
          <p:spPr>
            <a:xfrm>
              <a:off x="2845146" y="2153155"/>
              <a:ext cx="195483" cy="336536"/>
            </a:xfrm>
            <a:custGeom>
              <a:avLst/>
              <a:gdLst/>
              <a:ahLst/>
              <a:cxnLst/>
              <a:rect l="l" t="t" r="r" b="b"/>
              <a:pathLst>
                <a:path w="1178" h="2028" extrusionOk="0">
                  <a:moveTo>
                    <a:pt x="1178" y="1"/>
                  </a:moveTo>
                  <a:lnTo>
                    <a:pt x="1152" y="51"/>
                  </a:lnTo>
                  <a:lnTo>
                    <a:pt x="1152" y="51"/>
                  </a:lnTo>
                  <a:cubicBezTo>
                    <a:pt x="1170" y="37"/>
                    <a:pt x="1178" y="19"/>
                    <a:pt x="1178" y="1"/>
                  </a:cubicBezTo>
                  <a:close/>
                  <a:moveTo>
                    <a:pt x="1152" y="51"/>
                  </a:moveTo>
                  <a:cubicBezTo>
                    <a:pt x="1145" y="55"/>
                    <a:pt x="1138" y="59"/>
                    <a:pt x="1129" y="62"/>
                  </a:cubicBezTo>
                  <a:cubicBezTo>
                    <a:pt x="1105" y="86"/>
                    <a:pt x="1056" y="86"/>
                    <a:pt x="1008" y="86"/>
                  </a:cubicBezTo>
                  <a:lnTo>
                    <a:pt x="0" y="2028"/>
                  </a:lnTo>
                  <a:cubicBezTo>
                    <a:pt x="49" y="2028"/>
                    <a:pt x="97" y="2028"/>
                    <a:pt x="121" y="2003"/>
                  </a:cubicBezTo>
                  <a:cubicBezTo>
                    <a:pt x="134" y="1991"/>
                    <a:pt x="170" y="1931"/>
                    <a:pt x="170" y="1931"/>
                  </a:cubicBezTo>
                  <a:lnTo>
                    <a:pt x="1152" y="5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626;p48">
              <a:extLst>
                <a:ext uri="{FF2B5EF4-FFF2-40B4-BE49-F238E27FC236}">
                  <a16:creationId xmlns:a16="http://schemas.microsoft.com/office/drawing/2014/main" id="{2CC1BD5A-EDDF-9F0D-2B57-C4E1CF234A61}"/>
                </a:ext>
              </a:extLst>
            </p:cNvPr>
            <p:cNvSpPr/>
            <p:nvPr/>
          </p:nvSpPr>
          <p:spPr>
            <a:xfrm>
              <a:off x="2992172" y="2140709"/>
              <a:ext cx="50447" cy="27215"/>
            </a:xfrm>
            <a:custGeom>
              <a:avLst/>
              <a:gdLst/>
              <a:ahLst/>
              <a:cxnLst/>
              <a:rect l="l" t="t" r="r" b="b"/>
              <a:pathLst>
                <a:path w="304" h="164" extrusionOk="0">
                  <a:moveTo>
                    <a:pt x="150" y="0"/>
                  </a:moveTo>
                  <a:cubicBezTo>
                    <a:pt x="115" y="0"/>
                    <a:pt x="79" y="9"/>
                    <a:pt x="49" y="27"/>
                  </a:cubicBezTo>
                  <a:cubicBezTo>
                    <a:pt x="0" y="51"/>
                    <a:pt x="0" y="113"/>
                    <a:pt x="49" y="137"/>
                  </a:cubicBezTo>
                  <a:cubicBezTo>
                    <a:pt x="73" y="155"/>
                    <a:pt x="110" y="164"/>
                    <a:pt x="146" y="164"/>
                  </a:cubicBezTo>
                  <a:cubicBezTo>
                    <a:pt x="182" y="164"/>
                    <a:pt x="219" y="155"/>
                    <a:pt x="243" y="137"/>
                  </a:cubicBezTo>
                  <a:cubicBezTo>
                    <a:pt x="303" y="113"/>
                    <a:pt x="303" y="51"/>
                    <a:pt x="243" y="27"/>
                  </a:cubicBezTo>
                  <a:cubicBezTo>
                    <a:pt x="219" y="9"/>
                    <a:pt x="185" y="0"/>
                    <a:pt x="150" y="0"/>
                  </a:cubicBezTo>
                  <a:close/>
                </a:path>
              </a:pathLst>
            </a:custGeom>
            <a:solidFill>
              <a:srgbClr val="C2C3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627;p48">
              <a:extLst>
                <a:ext uri="{FF2B5EF4-FFF2-40B4-BE49-F238E27FC236}">
                  <a16:creationId xmlns:a16="http://schemas.microsoft.com/office/drawing/2014/main" id="{FD52379C-B22B-D988-DB78-E18B81B0B3AB}"/>
                </a:ext>
              </a:extLst>
            </p:cNvPr>
            <p:cNvSpPr/>
            <p:nvPr/>
          </p:nvSpPr>
          <p:spPr>
            <a:xfrm>
              <a:off x="2667917" y="1919671"/>
              <a:ext cx="328405" cy="239791"/>
            </a:xfrm>
            <a:custGeom>
              <a:avLst/>
              <a:gdLst/>
              <a:ahLst/>
              <a:cxnLst/>
              <a:rect l="l" t="t" r="r" b="b"/>
              <a:pathLst>
                <a:path w="1979" h="1445" extrusionOk="0">
                  <a:moveTo>
                    <a:pt x="0" y="0"/>
                  </a:moveTo>
                  <a:cubicBezTo>
                    <a:pt x="0" y="13"/>
                    <a:pt x="13" y="37"/>
                    <a:pt x="37" y="49"/>
                  </a:cubicBezTo>
                  <a:lnTo>
                    <a:pt x="1962" y="1432"/>
                  </a:lnTo>
                  <a:lnTo>
                    <a:pt x="1962" y="1432"/>
                  </a:lnTo>
                  <a:cubicBezTo>
                    <a:pt x="1948" y="1420"/>
                    <a:pt x="1942" y="1405"/>
                    <a:pt x="1942" y="1396"/>
                  </a:cubicBezTo>
                  <a:lnTo>
                    <a:pt x="0" y="0"/>
                  </a:lnTo>
                  <a:close/>
                  <a:moveTo>
                    <a:pt x="1962" y="1432"/>
                  </a:moveTo>
                  <a:cubicBezTo>
                    <a:pt x="1966" y="1437"/>
                    <a:pt x="1972" y="1441"/>
                    <a:pt x="1979" y="1445"/>
                  </a:cubicBezTo>
                  <a:lnTo>
                    <a:pt x="1962" y="1432"/>
                  </a:lnTo>
                  <a:close/>
                </a:path>
              </a:pathLst>
            </a:custGeom>
            <a:solidFill>
              <a:srgbClr val="14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628;p48">
              <a:extLst>
                <a:ext uri="{FF2B5EF4-FFF2-40B4-BE49-F238E27FC236}">
                  <a16:creationId xmlns:a16="http://schemas.microsoft.com/office/drawing/2014/main" id="{8639A511-7FB6-1D51-B603-41DFE6812DC5}"/>
                </a:ext>
              </a:extLst>
            </p:cNvPr>
            <p:cNvSpPr/>
            <p:nvPr/>
          </p:nvSpPr>
          <p:spPr>
            <a:xfrm>
              <a:off x="2690154" y="1919671"/>
              <a:ext cx="350476" cy="245765"/>
            </a:xfrm>
            <a:custGeom>
              <a:avLst/>
              <a:gdLst/>
              <a:ahLst/>
              <a:cxnLst/>
              <a:rect l="l" t="t" r="r" b="b"/>
              <a:pathLst>
                <a:path w="2112" h="1481" extrusionOk="0">
                  <a:moveTo>
                    <a:pt x="170" y="0"/>
                  </a:moveTo>
                  <a:cubicBezTo>
                    <a:pt x="170" y="13"/>
                    <a:pt x="157" y="37"/>
                    <a:pt x="121" y="61"/>
                  </a:cubicBezTo>
                  <a:cubicBezTo>
                    <a:pt x="85" y="73"/>
                    <a:pt x="36" y="85"/>
                    <a:pt x="0" y="85"/>
                  </a:cubicBezTo>
                  <a:lnTo>
                    <a:pt x="1929" y="1480"/>
                  </a:lnTo>
                  <a:cubicBezTo>
                    <a:pt x="1978" y="1480"/>
                    <a:pt x="2026" y="1480"/>
                    <a:pt x="2063" y="1456"/>
                  </a:cubicBezTo>
                  <a:cubicBezTo>
                    <a:pt x="2099" y="1432"/>
                    <a:pt x="2112" y="1420"/>
                    <a:pt x="2112" y="1396"/>
                  </a:cubicBezTo>
                  <a:lnTo>
                    <a:pt x="1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629;p48">
              <a:extLst>
                <a:ext uri="{FF2B5EF4-FFF2-40B4-BE49-F238E27FC236}">
                  <a16:creationId xmlns:a16="http://schemas.microsoft.com/office/drawing/2014/main" id="{D9B0F8C2-DD61-1A48-951D-926D948658B0}"/>
                </a:ext>
              </a:extLst>
            </p:cNvPr>
            <p:cNvSpPr/>
            <p:nvPr/>
          </p:nvSpPr>
          <p:spPr>
            <a:xfrm>
              <a:off x="2665926" y="1905068"/>
              <a:ext cx="54430" cy="27879"/>
            </a:xfrm>
            <a:custGeom>
              <a:avLst/>
              <a:gdLst/>
              <a:ahLst/>
              <a:cxnLst/>
              <a:rect l="l" t="t" r="r" b="b"/>
              <a:pathLst>
                <a:path w="328" h="168" extrusionOk="0">
                  <a:moveTo>
                    <a:pt x="169" y="0"/>
                  </a:moveTo>
                  <a:cubicBezTo>
                    <a:pt x="131" y="0"/>
                    <a:pt x="91" y="9"/>
                    <a:pt x="61" y="28"/>
                  </a:cubicBezTo>
                  <a:cubicBezTo>
                    <a:pt x="1" y="52"/>
                    <a:pt x="1" y="112"/>
                    <a:pt x="61" y="149"/>
                  </a:cubicBezTo>
                  <a:cubicBezTo>
                    <a:pt x="91" y="161"/>
                    <a:pt x="128" y="167"/>
                    <a:pt x="164" y="167"/>
                  </a:cubicBezTo>
                  <a:cubicBezTo>
                    <a:pt x="201" y="167"/>
                    <a:pt x="237" y="161"/>
                    <a:pt x="267" y="149"/>
                  </a:cubicBezTo>
                  <a:cubicBezTo>
                    <a:pt x="328" y="112"/>
                    <a:pt x="328" y="52"/>
                    <a:pt x="267" y="28"/>
                  </a:cubicBezTo>
                  <a:cubicBezTo>
                    <a:pt x="243" y="9"/>
                    <a:pt x="207" y="0"/>
                    <a:pt x="169" y="0"/>
                  </a:cubicBezTo>
                  <a:close/>
                </a:path>
              </a:pathLst>
            </a:custGeom>
            <a:solidFill>
              <a:srgbClr val="DBD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630;p48">
              <a:extLst>
                <a:ext uri="{FF2B5EF4-FFF2-40B4-BE49-F238E27FC236}">
                  <a16:creationId xmlns:a16="http://schemas.microsoft.com/office/drawing/2014/main" id="{9B4FC3A7-91FA-C5A6-530E-79553B730919}"/>
                </a:ext>
              </a:extLst>
            </p:cNvPr>
            <p:cNvSpPr/>
            <p:nvPr/>
          </p:nvSpPr>
          <p:spPr>
            <a:xfrm>
              <a:off x="2674057" y="1927637"/>
              <a:ext cx="336371" cy="237799"/>
            </a:xfrm>
            <a:custGeom>
              <a:avLst/>
              <a:gdLst/>
              <a:ahLst/>
              <a:cxnLst/>
              <a:rect l="l" t="t" r="r" b="b"/>
              <a:pathLst>
                <a:path w="2027" h="1433" extrusionOk="0">
                  <a:moveTo>
                    <a:pt x="0" y="1"/>
                  </a:moveTo>
                  <a:lnTo>
                    <a:pt x="12" y="13"/>
                  </a:lnTo>
                  <a:cubicBezTo>
                    <a:pt x="16" y="15"/>
                    <a:pt x="21" y="17"/>
                    <a:pt x="25" y="19"/>
                  </a:cubicBezTo>
                  <a:lnTo>
                    <a:pt x="25" y="19"/>
                  </a:lnTo>
                  <a:lnTo>
                    <a:pt x="0" y="1"/>
                  </a:lnTo>
                  <a:close/>
                  <a:moveTo>
                    <a:pt x="25" y="19"/>
                  </a:moveTo>
                  <a:lnTo>
                    <a:pt x="1942" y="1397"/>
                  </a:lnTo>
                  <a:cubicBezTo>
                    <a:pt x="1942" y="1408"/>
                    <a:pt x="1953" y="1408"/>
                    <a:pt x="1953" y="1408"/>
                  </a:cubicBezTo>
                  <a:cubicBezTo>
                    <a:pt x="1978" y="1421"/>
                    <a:pt x="2002" y="1432"/>
                    <a:pt x="2026" y="1432"/>
                  </a:cubicBezTo>
                  <a:lnTo>
                    <a:pt x="97" y="37"/>
                  </a:lnTo>
                  <a:cubicBezTo>
                    <a:pt x="67" y="27"/>
                    <a:pt x="45" y="25"/>
                    <a:pt x="25" y="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631;p48">
              <a:extLst>
                <a:ext uri="{FF2B5EF4-FFF2-40B4-BE49-F238E27FC236}">
                  <a16:creationId xmlns:a16="http://schemas.microsoft.com/office/drawing/2014/main" id="{95DB5F2E-E955-5285-24FB-FCDD289DC71C}"/>
                </a:ext>
              </a:extLst>
            </p:cNvPr>
            <p:cNvSpPr/>
            <p:nvPr/>
          </p:nvSpPr>
          <p:spPr>
            <a:xfrm>
              <a:off x="3004286" y="2118141"/>
              <a:ext cx="34185" cy="15101"/>
            </a:xfrm>
            <a:custGeom>
              <a:avLst/>
              <a:gdLst/>
              <a:ahLst/>
              <a:cxnLst/>
              <a:rect l="l" t="t" r="r" b="b"/>
              <a:pathLst>
                <a:path w="206" h="91" extrusionOk="0">
                  <a:moveTo>
                    <a:pt x="75" y="1"/>
                  </a:moveTo>
                  <a:cubicBezTo>
                    <a:pt x="53" y="1"/>
                    <a:pt x="26" y="12"/>
                    <a:pt x="0" y="30"/>
                  </a:cubicBezTo>
                  <a:lnTo>
                    <a:pt x="97" y="90"/>
                  </a:lnTo>
                  <a:cubicBezTo>
                    <a:pt x="124" y="73"/>
                    <a:pt x="150" y="61"/>
                    <a:pt x="177" y="61"/>
                  </a:cubicBezTo>
                  <a:cubicBezTo>
                    <a:pt x="187" y="61"/>
                    <a:pt x="196" y="63"/>
                    <a:pt x="206" y="66"/>
                  </a:cubicBezTo>
                  <a:lnTo>
                    <a:pt x="97" y="6"/>
                  </a:lnTo>
                  <a:cubicBezTo>
                    <a:pt x="91" y="2"/>
                    <a:pt x="83" y="1"/>
                    <a:pt x="75" y="1"/>
                  </a:cubicBezTo>
                  <a:close/>
                </a:path>
              </a:pathLst>
            </a:custGeom>
            <a:solidFill>
              <a:srgbClr val="FF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632;p48">
              <a:extLst>
                <a:ext uri="{FF2B5EF4-FFF2-40B4-BE49-F238E27FC236}">
                  <a16:creationId xmlns:a16="http://schemas.microsoft.com/office/drawing/2014/main" id="{07C8E330-1871-7C62-6CC0-2F7F353F8BC3}"/>
                </a:ext>
              </a:extLst>
            </p:cNvPr>
            <p:cNvSpPr/>
            <p:nvPr/>
          </p:nvSpPr>
          <p:spPr>
            <a:xfrm>
              <a:off x="3020383" y="2118971"/>
              <a:ext cx="22237" cy="10289"/>
            </a:xfrm>
            <a:custGeom>
              <a:avLst/>
              <a:gdLst/>
              <a:ahLst/>
              <a:cxnLst/>
              <a:rect l="l" t="t" r="r" b="b"/>
              <a:pathLst>
                <a:path w="134" h="62" extrusionOk="0">
                  <a:moveTo>
                    <a:pt x="0" y="1"/>
                  </a:moveTo>
                  <a:lnTo>
                    <a:pt x="109" y="61"/>
                  </a:lnTo>
                  <a:lnTo>
                    <a:pt x="133" y="61"/>
                  </a:lnTo>
                  <a:lnTo>
                    <a:pt x="36" y="13"/>
                  </a:lnTo>
                  <a:cubicBezTo>
                    <a:pt x="25" y="1"/>
                    <a:pt x="12"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633;p48">
              <a:extLst>
                <a:ext uri="{FF2B5EF4-FFF2-40B4-BE49-F238E27FC236}">
                  <a16:creationId xmlns:a16="http://schemas.microsoft.com/office/drawing/2014/main" id="{B31514F0-A169-D6A5-4AE3-D5CA5E21C6FD}"/>
                </a:ext>
              </a:extLst>
            </p:cNvPr>
            <p:cNvSpPr/>
            <p:nvPr/>
          </p:nvSpPr>
          <p:spPr>
            <a:xfrm>
              <a:off x="2973919" y="2153155"/>
              <a:ext cx="26385" cy="52605"/>
            </a:xfrm>
            <a:custGeom>
              <a:avLst/>
              <a:gdLst/>
              <a:ahLst/>
              <a:cxnLst/>
              <a:rect l="l" t="t" r="r" b="b"/>
              <a:pathLst>
                <a:path w="159" h="317" extrusionOk="0">
                  <a:moveTo>
                    <a:pt x="25" y="1"/>
                  </a:moveTo>
                  <a:cubicBezTo>
                    <a:pt x="13" y="49"/>
                    <a:pt x="1" y="98"/>
                    <a:pt x="1" y="135"/>
                  </a:cubicBezTo>
                  <a:cubicBezTo>
                    <a:pt x="1" y="195"/>
                    <a:pt x="13" y="243"/>
                    <a:pt x="49" y="256"/>
                  </a:cubicBezTo>
                  <a:lnTo>
                    <a:pt x="138" y="305"/>
                  </a:lnTo>
                  <a:lnTo>
                    <a:pt x="138" y="305"/>
                  </a:lnTo>
                  <a:cubicBezTo>
                    <a:pt x="113" y="284"/>
                    <a:pt x="98" y="244"/>
                    <a:pt x="98" y="195"/>
                  </a:cubicBezTo>
                  <a:cubicBezTo>
                    <a:pt x="98" y="159"/>
                    <a:pt x="110" y="110"/>
                    <a:pt x="135" y="62"/>
                  </a:cubicBezTo>
                  <a:lnTo>
                    <a:pt x="25" y="1"/>
                  </a:lnTo>
                  <a:close/>
                  <a:moveTo>
                    <a:pt x="138" y="305"/>
                  </a:moveTo>
                  <a:cubicBezTo>
                    <a:pt x="145" y="310"/>
                    <a:pt x="151" y="314"/>
                    <a:pt x="159" y="316"/>
                  </a:cubicBezTo>
                  <a:lnTo>
                    <a:pt x="138" y="3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634;p48">
              <a:extLst>
                <a:ext uri="{FF2B5EF4-FFF2-40B4-BE49-F238E27FC236}">
                  <a16:creationId xmlns:a16="http://schemas.microsoft.com/office/drawing/2014/main" id="{2491D3A0-8133-0F07-7ECC-5E68C376CB47}"/>
                </a:ext>
              </a:extLst>
            </p:cNvPr>
            <p:cNvSpPr/>
            <p:nvPr/>
          </p:nvSpPr>
          <p:spPr>
            <a:xfrm>
              <a:off x="2977901" y="2123119"/>
              <a:ext cx="42648" cy="40325"/>
            </a:xfrm>
            <a:custGeom>
              <a:avLst/>
              <a:gdLst/>
              <a:ahLst/>
              <a:cxnLst/>
              <a:rect l="l" t="t" r="r" b="b"/>
              <a:pathLst>
                <a:path w="257" h="243" extrusionOk="0">
                  <a:moveTo>
                    <a:pt x="159" y="0"/>
                  </a:moveTo>
                  <a:cubicBezTo>
                    <a:pt x="98" y="36"/>
                    <a:pt x="38" y="109"/>
                    <a:pt x="1" y="182"/>
                  </a:cubicBezTo>
                  <a:lnTo>
                    <a:pt x="111" y="243"/>
                  </a:lnTo>
                  <a:cubicBezTo>
                    <a:pt x="135" y="157"/>
                    <a:pt x="195" y="97"/>
                    <a:pt x="256" y="60"/>
                  </a:cubicBezTo>
                  <a:lnTo>
                    <a:pt x="1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635;p48">
              <a:extLst>
                <a:ext uri="{FF2B5EF4-FFF2-40B4-BE49-F238E27FC236}">
                  <a16:creationId xmlns:a16="http://schemas.microsoft.com/office/drawing/2014/main" id="{EDBE573F-BFA6-0BA7-D16D-C242B4BF7D3E}"/>
                </a:ext>
              </a:extLst>
            </p:cNvPr>
            <p:cNvSpPr/>
            <p:nvPr/>
          </p:nvSpPr>
          <p:spPr>
            <a:xfrm>
              <a:off x="2990015" y="2128761"/>
              <a:ext cx="62727" cy="79322"/>
            </a:xfrm>
            <a:custGeom>
              <a:avLst/>
              <a:gdLst/>
              <a:ahLst/>
              <a:cxnLst/>
              <a:rect l="l" t="t" r="r" b="b"/>
              <a:pathLst>
                <a:path w="378" h="478" extrusionOk="0">
                  <a:moveTo>
                    <a:pt x="272" y="0"/>
                  </a:moveTo>
                  <a:cubicBezTo>
                    <a:pt x="246" y="0"/>
                    <a:pt x="215" y="8"/>
                    <a:pt x="183" y="26"/>
                  </a:cubicBezTo>
                  <a:cubicBezTo>
                    <a:pt x="86" y="75"/>
                    <a:pt x="1" y="220"/>
                    <a:pt x="1" y="342"/>
                  </a:cubicBezTo>
                  <a:cubicBezTo>
                    <a:pt x="1" y="428"/>
                    <a:pt x="44" y="477"/>
                    <a:pt x="107" y="477"/>
                  </a:cubicBezTo>
                  <a:cubicBezTo>
                    <a:pt x="134" y="477"/>
                    <a:pt x="163" y="469"/>
                    <a:pt x="195" y="452"/>
                  </a:cubicBezTo>
                  <a:cubicBezTo>
                    <a:pt x="292" y="390"/>
                    <a:pt x="377" y="245"/>
                    <a:pt x="377" y="123"/>
                  </a:cubicBezTo>
                  <a:cubicBezTo>
                    <a:pt x="377" y="47"/>
                    <a:pt x="335" y="0"/>
                    <a:pt x="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636;p48">
              <a:extLst>
                <a:ext uri="{FF2B5EF4-FFF2-40B4-BE49-F238E27FC236}">
                  <a16:creationId xmlns:a16="http://schemas.microsoft.com/office/drawing/2014/main" id="{09EB49F3-3DEE-A07B-0AAA-0F3BEEB00B3F}"/>
                </a:ext>
              </a:extLst>
            </p:cNvPr>
            <p:cNvSpPr/>
            <p:nvPr/>
          </p:nvSpPr>
          <p:spPr>
            <a:xfrm>
              <a:off x="2466461" y="1990364"/>
              <a:ext cx="312474" cy="176897"/>
            </a:xfrm>
            <a:custGeom>
              <a:avLst/>
              <a:gdLst/>
              <a:ahLst/>
              <a:cxnLst/>
              <a:rect l="l" t="t" r="r" b="b"/>
              <a:pathLst>
                <a:path w="1883" h="1066" extrusionOk="0">
                  <a:moveTo>
                    <a:pt x="693" y="0"/>
                  </a:moveTo>
                  <a:cubicBezTo>
                    <a:pt x="617" y="0"/>
                    <a:pt x="544" y="8"/>
                    <a:pt x="474" y="24"/>
                  </a:cubicBezTo>
                  <a:cubicBezTo>
                    <a:pt x="98" y="108"/>
                    <a:pt x="1" y="412"/>
                    <a:pt x="256" y="690"/>
                  </a:cubicBezTo>
                  <a:cubicBezTo>
                    <a:pt x="474" y="919"/>
                    <a:pt x="854" y="1066"/>
                    <a:pt x="1191" y="1066"/>
                  </a:cubicBezTo>
                  <a:cubicBezTo>
                    <a:pt x="1266" y="1066"/>
                    <a:pt x="1340" y="1058"/>
                    <a:pt x="1408" y="1043"/>
                  </a:cubicBezTo>
                  <a:cubicBezTo>
                    <a:pt x="1785" y="957"/>
                    <a:pt x="1882" y="655"/>
                    <a:pt x="1627" y="375"/>
                  </a:cubicBezTo>
                  <a:cubicBezTo>
                    <a:pt x="1409" y="148"/>
                    <a:pt x="1029" y="0"/>
                    <a:pt x="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637;p48">
              <a:extLst>
                <a:ext uri="{FF2B5EF4-FFF2-40B4-BE49-F238E27FC236}">
                  <a16:creationId xmlns:a16="http://schemas.microsoft.com/office/drawing/2014/main" id="{BB75C243-E8CC-1C9E-C626-3CFE354994CB}"/>
                </a:ext>
              </a:extLst>
            </p:cNvPr>
            <p:cNvSpPr/>
            <p:nvPr/>
          </p:nvSpPr>
          <p:spPr>
            <a:xfrm>
              <a:off x="2486706" y="1935934"/>
              <a:ext cx="292229" cy="185195"/>
            </a:xfrm>
            <a:custGeom>
              <a:avLst/>
              <a:gdLst/>
              <a:ahLst/>
              <a:cxnLst/>
              <a:rect l="l" t="t" r="r" b="b"/>
              <a:pathLst>
                <a:path w="1761" h="1116" extrusionOk="0">
                  <a:moveTo>
                    <a:pt x="830" y="0"/>
                  </a:moveTo>
                  <a:cubicBezTo>
                    <a:pt x="471" y="0"/>
                    <a:pt x="130" y="238"/>
                    <a:pt x="0" y="606"/>
                  </a:cubicBezTo>
                  <a:lnTo>
                    <a:pt x="1639" y="1116"/>
                  </a:lnTo>
                  <a:cubicBezTo>
                    <a:pt x="1760" y="654"/>
                    <a:pt x="1517" y="182"/>
                    <a:pt x="1068" y="36"/>
                  </a:cubicBezTo>
                  <a:cubicBezTo>
                    <a:pt x="989" y="12"/>
                    <a:pt x="909" y="0"/>
                    <a:pt x="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638;p48">
              <a:extLst>
                <a:ext uri="{FF2B5EF4-FFF2-40B4-BE49-F238E27FC236}">
                  <a16:creationId xmlns:a16="http://schemas.microsoft.com/office/drawing/2014/main" id="{01310648-5B4B-7368-8131-40A292D6C05A}"/>
                </a:ext>
              </a:extLst>
            </p:cNvPr>
            <p:cNvSpPr/>
            <p:nvPr/>
          </p:nvSpPr>
          <p:spPr>
            <a:xfrm>
              <a:off x="2603365" y="1843005"/>
              <a:ext cx="38499" cy="123131"/>
            </a:xfrm>
            <a:custGeom>
              <a:avLst/>
              <a:gdLst/>
              <a:ahLst/>
              <a:cxnLst/>
              <a:rect l="l" t="t" r="r" b="b"/>
              <a:pathLst>
                <a:path w="232" h="742" extrusionOk="0">
                  <a:moveTo>
                    <a:pt x="183" y="1"/>
                  </a:moveTo>
                  <a:lnTo>
                    <a:pt x="13" y="583"/>
                  </a:lnTo>
                  <a:cubicBezTo>
                    <a:pt x="1" y="632"/>
                    <a:pt x="13" y="680"/>
                    <a:pt x="49" y="742"/>
                  </a:cubicBezTo>
                  <a:lnTo>
                    <a:pt x="232" y="159"/>
                  </a:lnTo>
                  <a:cubicBezTo>
                    <a:pt x="183" y="98"/>
                    <a:pt x="171" y="49"/>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639;p48">
              <a:extLst>
                <a:ext uri="{FF2B5EF4-FFF2-40B4-BE49-F238E27FC236}">
                  <a16:creationId xmlns:a16="http://schemas.microsoft.com/office/drawing/2014/main" id="{BDDAFC73-B699-210B-C1C1-658E4F02C2EC}"/>
                </a:ext>
              </a:extLst>
            </p:cNvPr>
            <p:cNvSpPr/>
            <p:nvPr/>
          </p:nvSpPr>
          <p:spPr>
            <a:xfrm>
              <a:off x="2611496" y="1869390"/>
              <a:ext cx="58579" cy="116825"/>
            </a:xfrm>
            <a:custGeom>
              <a:avLst/>
              <a:gdLst/>
              <a:ahLst/>
              <a:cxnLst/>
              <a:rect l="l" t="t" r="r" b="b"/>
              <a:pathLst>
                <a:path w="353" h="704" extrusionOk="0">
                  <a:moveTo>
                    <a:pt x="183" y="0"/>
                  </a:moveTo>
                  <a:lnTo>
                    <a:pt x="0" y="583"/>
                  </a:lnTo>
                  <a:cubicBezTo>
                    <a:pt x="13" y="583"/>
                    <a:pt x="13" y="583"/>
                    <a:pt x="13" y="594"/>
                  </a:cubicBezTo>
                  <a:cubicBezTo>
                    <a:pt x="62" y="631"/>
                    <a:pt x="122" y="680"/>
                    <a:pt x="183" y="704"/>
                  </a:cubicBezTo>
                  <a:lnTo>
                    <a:pt x="353" y="121"/>
                  </a:lnTo>
                  <a:cubicBezTo>
                    <a:pt x="292" y="97"/>
                    <a:pt x="231" y="60"/>
                    <a:pt x="195" y="12"/>
                  </a:cubicBezTo>
                  <a:lnTo>
                    <a:pt x="1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640;p48">
              <a:extLst>
                <a:ext uri="{FF2B5EF4-FFF2-40B4-BE49-F238E27FC236}">
                  <a16:creationId xmlns:a16="http://schemas.microsoft.com/office/drawing/2014/main" id="{0EDD9340-680D-2015-C990-4ECFB0BB8646}"/>
                </a:ext>
              </a:extLst>
            </p:cNvPr>
            <p:cNvSpPr/>
            <p:nvPr/>
          </p:nvSpPr>
          <p:spPr>
            <a:xfrm>
              <a:off x="2641698" y="1877356"/>
              <a:ext cx="102886" cy="115664"/>
            </a:xfrm>
            <a:custGeom>
              <a:avLst/>
              <a:gdLst/>
              <a:ahLst/>
              <a:cxnLst/>
              <a:rect l="l" t="t" r="r" b="b"/>
              <a:pathLst>
                <a:path w="620" h="697" extrusionOk="0">
                  <a:moveTo>
                    <a:pt x="619" y="1"/>
                  </a:moveTo>
                  <a:lnTo>
                    <a:pt x="617" y="10"/>
                  </a:lnTo>
                  <a:lnTo>
                    <a:pt x="617" y="10"/>
                  </a:lnTo>
                  <a:cubicBezTo>
                    <a:pt x="618" y="7"/>
                    <a:pt x="619" y="4"/>
                    <a:pt x="619" y="1"/>
                  </a:cubicBezTo>
                  <a:close/>
                  <a:moveTo>
                    <a:pt x="617" y="10"/>
                  </a:moveTo>
                  <a:lnTo>
                    <a:pt x="617" y="10"/>
                  </a:lnTo>
                  <a:cubicBezTo>
                    <a:pt x="602" y="54"/>
                    <a:pt x="555" y="87"/>
                    <a:pt x="486" y="109"/>
                  </a:cubicBezTo>
                  <a:cubicBezTo>
                    <a:pt x="459" y="116"/>
                    <a:pt x="430" y="119"/>
                    <a:pt x="400" y="119"/>
                  </a:cubicBezTo>
                  <a:cubicBezTo>
                    <a:pt x="323" y="119"/>
                    <a:pt x="241" y="99"/>
                    <a:pt x="171" y="73"/>
                  </a:cubicBezTo>
                  <a:lnTo>
                    <a:pt x="1" y="656"/>
                  </a:lnTo>
                  <a:cubicBezTo>
                    <a:pt x="73" y="683"/>
                    <a:pt x="153" y="697"/>
                    <a:pt x="228" y="697"/>
                  </a:cubicBezTo>
                  <a:cubicBezTo>
                    <a:pt x="254" y="697"/>
                    <a:pt x="279" y="695"/>
                    <a:pt x="304" y="692"/>
                  </a:cubicBezTo>
                  <a:cubicBezTo>
                    <a:pt x="389" y="668"/>
                    <a:pt x="438" y="632"/>
                    <a:pt x="449" y="583"/>
                  </a:cubicBezTo>
                  <a:lnTo>
                    <a:pt x="617" y="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641;p48">
              <a:extLst>
                <a:ext uri="{FF2B5EF4-FFF2-40B4-BE49-F238E27FC236}">
                  <a16:creationId xmlns:a16="http://schemas.microsoft.com/office/drawing/2014/main" id="{75F87245-B7D4-D2E3-8BCA-F60531BED99C}"/>
                </a:ext>
              </a:extLst>
            </p:cNvPr>
            <p:cNvSpPr/>
            <p:nvPr/>
          </p:nvSpPr>
          <p:spPr>
            <a:xfrm>
              <a:off x="2625601" y="1823424"/>
              <a:ext cx="129105" cy="73846"/>
            </a:xfrm>
            <a:custGeom>
              <a:avLst/>
              <a:gdLst/>
              <a:ahLst/>
              <a:cxnLst/>
              <a:rect l="l" t="t" r="r" b="b"/>
              <a:pathLst>
                <a:path w="778" h="445" extrusionOk="0">
                  <a:moveTo>
                    <a:pt x="283" y="0"/>
                  </a:moveTo>
                  <a:cubicBezTo>
                    <a:pt x="253" y="0"/>
                    <a:pt x="223" y="4"/>
                    <a:pt x="195" y="10"/>
                  </a:cubicBezTo>
                  <a:cubicBezTo>
                    <a:pt x="37" y="46"/>
                    <a:pt x="1" y="167"/>
                    <a:pt x="110" y="289"/>
                  </a:cubicBezTo>
                  <a:cubicBezTo>
                    <a:pt x="189" y="379"/>
                    <a:pt x="351" y="444"/>
                    <a:pt x="494" y="444"/>
                  </a:cubicBezTo>
                  <a:cubicBezTo>
                    <a:pt x="525" y="444"/>
                    <a:pt x="555" y="441"/>
                    <a:pt x="583" y="434"/>
                  </a:cubicBezTo>
                  <a:cubicBezTo>
                    <a:pt x="729" y="398"/>
                    <a:pt x="777" y="277"/>
                    <a:pt x="668" y="156"/>
                  </a:cubicBezTo>
                  <a:cubicBezTo>
                    <a:pt x="578" y="66"/>
                    <a:pt x="423"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642;p48">
              <a:extLst>
                <a:ext uri="{FF2B5EF4-FFF2-40B4-BE49-F238E27FC236}">
                  <a16:creationId xmlns:a16="http://schemas.microsoft.com/office/drawing/2014/main" id="{87F201EC-3435-1D16-56F8-33A5DA3056D3}"/>
                </a:ext>
              </a:extLst>
            </p:cNvPr>
            <p:cNvSpPr/>
            <p:nvPr/>
          </p:nvSpPr>
          <p:spPr>
            <a:xfrm>
              <a:off x="2657795" y="1833049"/>
              <a:ext cx="10289" cy="30368"/>
            </a:xfrm>
            <a:custGeom>
              <a:avLst/>
              <a:gdLst/>
              <a:ahLst/>
              <a:cxnLst/>
              <a:rect l="l" t="t" r="r" b="b"/>
              <a:pathLst>
                <a:path w="62" h="183" extrusionOk="0">
                  <a:moveTo>
                    <a:pt x="37" y="1"/>
                  </a:moveTo>
                  <a:cubicBezTo>
                    <a:pt x="34" y="6"/>
                    <a:pt x="33" y="12"/>
                    <a:pt x="32" y="18"/>
                  </a:cubicBezTo>
                  <a:lnTo>
                    <a:pt x="32" y="18"/>
                  </a:lnTo>
                  <a:lnTo>
                    <a:pt x="37" y="1"/>
                  </a:lnTo>
                  <a:close/>
                  <a:moveTo>
                    <a:pt x="32" y="18"/>
                  </a:moveTo>
                  <a:lnTo>
                    <a:pt x="13" y="98"/>
                  </a:lnTo>
                  <a:cubicBezTo>
                    <a:pt x="1" y="122"/>
                    <a:pt x="13" y="158"/>
                    <a:pt x="37" y="182"/>
                  </a:cubicBezTo>
                  <a:lnTo>
                    <a:pt x="61" y="85"/>
                  </a:lnTo>
                  <a:cubicBezTo>
                    <a:pt x="42" y="66"/>
                    <a:pt x="31" y="40"/>
                    <a:pt x="32" y="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643;p48">
              <a:extLst>
                <a:ext uri="{FF2B5EF4-FFF2-40B4-BE49-F238E27FC236}">
                  <a16:creationId xmlns:a16="http://schemas.microsoft.com/office/drawing/2014/main" id="{B14AB274-4573-C157-F2CA-EA8E6E5CF217}"/>
                </a:ext>
              </a:extLst>
            </p:cNvPr>
            <p:cNvSpPr/>
            <p:nvPr/>
          </p:nvSpPr>
          <p:spPr>
            <a:xfrm>
              <a:off x="2663769" y="1847154"/>
              <a:ext cx="20411" cy="28377"/>
            </a:xfrm>
            <a:custGeom>
              <a:avLst/>
              <a:gdLst/>
              <a:ahLst/>
              <a:cxnLst/>
              <a:rect l="l" t="t" r="r" b="b"/>
              <a:pathLst>
                <a:path w="123" h="171" extrusionOk="0">
                  <a:moveTo>
                    <a:pt x="25" y="0"/>
                  </a:moveTo>
                  <a:lnTo>
                    <a:pt x="1" y="97"/>
                  </a:lnTo>
                  <a:lnTo>
                    <a:pt x="1" y="110"/>
                  </a:lnTo>
                  <a:cubicBezTo>
                    <a:pt x="25" y="134"/>
                    <a:pt x="62" y="158"/>
                    <a:pt x="98" y="170"/>
                  </a:cubicBezTo>
                  <a:lnTo>
                    <a:pt x="122" y="73"/>
                  </a:lnTo>
                  <a:cubicBezTo>
                    <a:pt x="86" y="61"/>
                    <a:pt x="49" y="37"/>
                    <a:pt x="25" y="13"/>
                  </a:cubicBez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644;p48">
              <a:extLst>
                <a:ext uri="{FF2B5EF4-FFF2-40B4-BE49-F238E27FC236}">
                  <a16:creationId xmlns:a16="http://schemas.microsoft.com/office/drawing/2014/main" id="{43AFB6A0-B692-4FC8-58A7-A9D585B92537}"/>
                </a:ext>
              </a:extLst>
            </p:cNvPr>
            <p:cNvSpPr/>
            <p:nvPr/>
          </p:nvSpPr>
          <p:spPr>
            <a:xfrm>
              <a:off x="2679865" y="1853294"/>
              <a:ext cx="46631" cy="27049"/>
            </a:xfrm>
            <a:custGeom>
              <a:avLst/>
              <a:gdLst/>
              <a:ahLst/>
              <a:cxnLst/>
              <a:rect l="l" t="t" r="r" b="b"/>
              <a:pathLst>
                <a:path w="281" h="163" extrusionOk="0">
                  <a:moveTo>
                    <a:pt x="281" y="0"/>
                  </a:moveTo>
                  <a:cubicBezTo>
                    <a:pt x="268" y="24"/>
                    <a:pt x="244" y="49"/>
                    <a:pt x="195" y="60"/>
                  </a:cubicBezTo>
                  <a:cubicBezTo>
                    <a:pt x="182" y="64"/>
                    <a:pt x="168" y="65"/>
                    <a:pt x="154" y="65"/>
                  </a:cubicBezTo>
                  <a:cubicBezTo>
                    <a:pt x="114" y="65"/>
                    <a:pt x="70" y="54"/>
                    <a:pt x="25" y="36"/>
                  </a:cubicBezTo>
                  <a:lnTo>
                    <a:pt x="1" y="133"/>
                  </a:lnTo>
                  <a:cubicBezTo>
                    <a:pt x="36" y="151"/>
                    <a:pt x="85" y="162"/>
                    <a:pt x="127" y="162"/>
                  </a:cubicBezTo>
                  <a:cubicBezTo>
                    <a:pt x="143" y="162"/>
                    <a:pt x="158" y="161"/>
                    <a:pt x="171" y="157"/>
                  </a:cubicBezTo>
                  <a:cubicBezTo>
                    <a:pt x="219" y="146"/>
                    <a:pt x="244" y="121"/>
                    <a:pt x="256" y="85"/>
                  </a:cubicBezTo>
                  <a:lnTo>
                    <a:pt x="2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645;p48">
              <a:extLst>
                <a:ext uri="{FF2B5EF4-FFF2-40B4-BE49-F238E27FC236}">
                  <a16:creationId xmlns:a16="http://schemas.microsoft.com/office/drawing/2014/main" id="{183A5FE9-2686-754F-8F9C-B97A76A3303D}"/>
                </a:ext>
              </a:extLst>
            </p:cNvPr>
            <p:cNvSpPr/>
            <p:nvPr/>
          </p:nvSpPr>
          <p:spPr>
            <a:xfrm>
              <a:off x="2657795" y="1821764"/>
              <a:ext cx="72684" cy="41984"/>
            </a:xfrm>
            <a:custGeom>
              <a:avLst/>
              <a:gdLst/>
              <a:ahLst/>
              <a:cxnLst/>
              <a:rect l="l" t="t" r="r" b="b"/>
              <a:pathLst>
                <a:path w="438" h="253" extrusionOk="0">
                  <a:moveTo>
                    <a:pt x="171" y="0"/>
                  </a:moveTo>
                  <a:cubicBezTo>
                    <a:pt x="150" y="0"/>
                    <a:pt x="130" y="3"/>
                    <a:pt x="110" y="8"/>
                  </a:cubicBezTo>
                  <a:cubicBezTo>
                    <a:pt x="25" y="32"/>
                    <a:pt x="1" y="93"/>
                    <a:pt x="61" y="166"/>
                  </a:cubicBezTo>
                  <a:cubicBezTo>
                    <a:pt x="114" y="218"/>
                    <a:pt x="213" y="253"/>
                    <a:pt x="293" y="253"/>
                  </a:cubicBezTo>
                  <a:cubicBezTo>
                    <a:pt x="305" y="253"/>
                    <a:pt x="317" y="252"/>
                    <a:pt x="328" y="250"/>
                  </a:cubicBezTo>
                  <a:cubicBezTo>
                    <a:pt x="425" y="226"/>
                    <a:pt x="438" y="153"/>
                    <a:pt x="377" y="93"/>
                  </a:cubicBezTo>
                  <a:cubicBezTo>
                    <a:pt x="329" y="35"/>
                    <a:pt x="250"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646;p48">
              <a:extLst>
                <a:ext uri="{FF2B5EF4-FFF2-40B4-BE49-F238E27FC236}">
                  <a16:creationId xmlns:a16="http://schemas.microsoft.com/office/drawing/2014/main" id="{9A16C787-EFFD-8F28-BDF3-3EDFF9C799E3}"/>
                </a:ext>
              </a:extLst>
            </p:cNvPr>
            <p:cNvSpPr/>
            <p:nvPr/>
          </p:nvSpPr>
          <p:spPr>
            <a:xfrm>
              <a:off x="2516908" y="1967132"/>
              <a:ext cx="80649" cy="70859"/>
            </a:xfrm>
            <a:custGeom>
              <a:avLst/>
              <a:gdLst/>
              <a:ahLst/>
              <a:cxnLst/>
              <a:rect l="l" t="t" r="r" b="b"/>
              <a:pathLst>
                <a:path w="486" h="427" extrusionOk="0">
                  <a:moveTo>
                    <a:pt x="332" y="0"/>
                  </a:moveTo>
                  <a:cubicBezTo>
                    <a:pt x="267" y="0"/>
                    <a:pt x="187" y="38"/>
                    <a:pt x="122" y="102"/>
                  </a:cubicBezTo>
                  <a:cubicBezTo>
                    <a:pt x="25" y="199"/>
                    <a:pt x="1" y="333"/>
                    <a:pt x="73" y="394"/>
                  </a:cubicBezTo>
                  <a:cubicBezTo>
                    <a:pt x="95" y="415"/>
                    <a:pt x="126" y="426"/>
                    <a:pt x="161" y="426"/>
                  </a:cubicBezTo>
                  <a:cubicBezTo>
                    <a:pt x="225" y="426"/>
                    <a:pt x="302" y="391"/>
                    <a:pt x="365" y="321"/>
                  </a:cubicBezTo>
                  <a:cubicBezTo>
                    <a:pt x="462" y="224"/>
                    <a:pt x="486" y="91"/>
                    <a:pt x="413" y="30"/>
                  </a:cubicBezTo>
                  <a:cubicBezTo>
                    <a:pt x="393" y="9"/>
                    <a:pt x="364"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647;p48">
              <a:extLst>
                <a:ext uri="{FF2B5EF4-FFF2-40B4-BE49-F238E27FC236}">
                  <a16:creationId xmlns:a16="http://schemas.microsoft.com/office/drawing/2014/main" id="{72E09C2D-395D-57C6-F949-93FCEFBE0BC1}"/>
                </a:ext>
              </a:extLst>
            </p:cNvPr>
            <p:cNvSpPr/>
            <p:nvPr/>
          </p:nvSpPr>
          <p:spPr>
            <a:xfrm>
              <a:off x="996527" y="2984869"/>
              <a:ext cx="495512" cy="358275"/>
            </a:xfrm>
            <a:custGeom>
              <a:avLst/>
              <a:gdLst/>
              <a:ahLst/>
              <a:cxnLst/>
              <a:rect l="l" t="t" r="r" b="b"/>
              <a:pathLst>
                <a:path w="2986" h="2159" extrusionOk="0">
                  <a:moveTo>
                    <a:pt x="86" y="1"/>
                  </a:moveTo>
                  <a:cubicBezTo>
                    <a:pt x="25" y="292"/>
                    <a:pt x="0" y="571"/>
                    <a:pt x="25" y="813"/>
                  </a:cubicBezTo>
                  <a:cubicBezTo>
                    <a:pt x="86" y="1336"/>
                    <a:pt x="231" y="1578"/>
                    <a:pt x="510" y="1748"/>
                  </a:cubicBezTo>
                  <a:cubicBezTo>
                    <a:pt x="510" y="1760"/>
                    <a:pt x="523" y="1773"/>
                    <a:pt x="534" y="1773"/>
                  </a:cubicBezTo>
                  <a:cubicBezTo>
                    <a:pt x="571" y="1797"/>
                    <a:pt x="607" y="1808"/>
                    <a:pt x="631" y="1833"/>
                  </a:cubicBezTo>
                  <a:cubicBezTo>
                    <a:pt x="1006" y="2040"/>
                    <a:pt x="1505" y="2159"/>
                    <a:pt x="1976" y="2159"/>
                  </a:cubicBezTo>
                  <a:cubicBezTo>
                    <a:pt x="2359" y="2159"/>
                    <a:pt x="2724" y="2080"/>
                    <a:pt x="2985" y="1906"/>
                  </a:cubicBezTo>
                  <a:lnTo>
                    <a:pt x="2974" y="1639"/>
                  </a:lnTo>
                  <a:lnTo>
                    <a:pt x="2888" y="1"/>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648;p48">
              <a:extLst>
                <a:ext uri="{FF2B5EF4-FFF2-40B4-BE49-F238E27FC236}">
                  <a16:creationId xmlns:a16="http://schemas.microsoft.com/office/drawing/2014/main" id="{6FC10540-404A-8601-231E-562580A1FE54}"/>
                </a:ext>
              </a:extLst>
            </p:cNvPr>
            <p:cNvSpPr/>
            <p:nvPr/>
          </p:nvSpPr>
          <p:spPr>
            <a:xfrm>
              <a:off x="960517" y="2032348"/>
              <a:ext cx="332222" cy="370721"/>
            </a:xfrm>
            <a:custGeom>
              <a:avLst/>
              <a:gdLst/>
              <a:ahLst/>
              <a:cxnLst/>
              <a:rect l="l" t="t" r="r" b="b"/>
              <a:pathLst>
                <a:path w="2002" h="2234" extrusionOk="0">
                  <a:moveTo>
                    <a:pt x="718" y="1"/>
                  </a:moveTo>
                  <a:cubicBezTo>
                    <a:pt x="333" y="1"/>
                    <a:pt x="0" y="379"/>
                    <a:pt x="11" y="729"/>
                  </a:cubicBezTo>
                  <a:cubicBezTo>
                    <a:pt x="11" y="935"/>
                    <a:pt x="120" y="1130"/>
                    <a:pt x="266" y="1287"/>
                  </a:cubicBezTo>
                  <a:cubicBezTo>
                    <a:pt x="473" y="1494"/>
                    <a:pt x="751" y="1931"/>
                    <a:pt x="1176" y="2233"/>
                  </a:cubicBezTo>
                  <a:cubicBezTo>
                    <a:pt x="1516" y="1966"/>
                    <a:pt x="1856" y="1542"/>
                    <a:pt x="2002" y="1141"/>
                  </a:cubicBezTo>
                  <a:cubicBezTo>
                    <a:pt x="1977" y="1130"/>
                    <a:pt x="1625" y="620"/>
                    <a:pt x="1431" y="389"/>
                  </a:cubicBezTo>
                  <a:cubicBezTo>
                    <a:pt x="1298" y="232"/>
                    <a:pt x="1104" y="98"/>
                    <a:pt x="885" y="25"/>
                  </a:cubicBezTo>
                  <a:cubicBezTo>
                    <a:pt x="829" y="8"/>
                    <a:pt x="773" y="1"/>
                    <a:pt x="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649;p48">
              <a:extLst>
                <a:ext uri="{FF2B5EF4-FFF2-40B4-BE49-F238E27FC236}">
                  <a16:creationId xmlns:a16="http://schemas.microsoft.com/office/drawing/2014/main" id="{8EF9925C-9284-5FC3-6F63-73E6C68CCAEE}"/>
                </a:ext>
              </a:extLst>
            </p:cNvPr>
            <p:cNvSpPr/>
            <p:nvPr/>
          </p:nvSpPr>
          <p:spPr>
            <a:xfrm>
              <a:off x="1189852" y="1961987"/>
              <a:ext cx="185361" cy="149185"/>
            </a:xfrm>
            <a:custGeom>
              <a:avLst/>
              <a:gdLst/>
              <a:ahLst/>
              <a:cxnLst/>
              <a:rect l="l" t="t" r="r" b="b"/>
              <a:pathLst>
                <a:path w="1117" h="899" extrusionOk="0">
                  <a:moveTo>
                    <a:pt x="0" y="0"/>
                  </a:moveTo>
                  <a:lnTo>
                    <a:pt x="0" y="898"/>
                  </a:lnTo>
                  <a:cubicBezTo>
                    <a:pt x="9" y="898"/>
                    <a:pt x="267" y="867"/>
                    <a:pt x="563" y="867"/>
                  </a:cubicBezTo>
                  <a:cubicBezTo>
                    <a:pt x="681" y="867"/>
                    <a:pt x="805" y="872"/>
                    <a:pt x="922" y="886"/>
                  </a:cubicBezTo>
                  <a:lnTo>
                    <a:pt x="971" y="886"/>
                  </a:lnTo>
                  <a:cubicBezTo>
                    <a:pt x="1056" y="813"/>
                    <a:pt x="1105" y="728"/>
                    <a:pt x="1105" y="728"/>
                  </a:cubicBezTo>
                  <a:lnTo>
                    <a:pt x="1117" y="158"/>
                  </a:lnTo>
                  <a:lnTo>
                    <a:pt x="1117" y="97"/>
                  </a:lnTo>
                  <a:lnTo>
                    <a:pt x="801" y="61"/>
                  </a:lnTo>
                  <a:lnTo>
                    <a:pt x="49" y="0"/>
                  </a:lnTo>
                  <a:close/>
                </a:path>
              </a:pathLst>
            </a:custGeom>
            <a:solidFill>
              <a:srgbClr val="FFD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650;p48">
              <a:extLst>
                <a:ext uri="{FF2B5EF4-FFF2-40B4-BE49-F238E27FC236}">
                  <a16:creationId xmlns:a16="http://schemas.microsoft.com/office/drawing/2014/main" id="{96E15311-E91B-70E8-3909-E76DA004570F}"/>
                </a:ext>
              </a:extLst>
            </p:cNvPr>
            <p:cNvSpPr/>
            <p:nvPr/>
          </p:nvSpPr>
          <p:spPr>
            <a:xfrm>
              <a:off x="930149" y="2035833"/>
              <a:ext cx="689667" cy="1198123"/>
            </a:xfrm>
            <a:custGeom>
              <a:avLst/>
              <a:gdLst/>
              <a:ahLst/>
              <a:cxnLst/>
              <a:rect l="l" t="t" r="r" b="b"/>
              <a:pathLst>
                <a:path w="4156" h="7220" extrusionOk="0">
                  <a:moveTo>
                    <a:pt x="1397" y="1"/>
                  </a:moveTo>
                  <a:cubicBezTo>
                    <a:pt x="1374" y="1"/>
                    <a:pt x="1353" y="2"/>
                    <a:pt x="1335" y="4"/>
                  </a:cubicBezTo>
                  <a:cubicBezTo>
                    <a:pt x="0" y="149"/>
                    <a:pt x="73" y="1036"/>
                    <a:pt x="49" y="1497"/>
                  </a:cubicBezTo>
                  <a:cubicBezTo>
                    <a:pt x="25" y="2031"/>
                    <a:pt x="570" y="3038"/>
                    <a:pt x="559" y="4008"/>
                  </a:cubicBezTo>
                  <a:cubicBezTo>
                    <a:pt x="559" y="4567"/>
                    <a:pt x="292" y="6011"/>
                    <a:pt x="303" y="6532"/>
                  </a:cubicBezTo>
                  <a:cubicBezTo>
                    <a:pt x="303" y="6618"/>
                    <a:pt x="340" y="6691"/>
                    <a:pt x="400" y="6739"/>
                  </a:cubicBezTo>
                  <a:cubicBezTo>
                    <a:pt x="667" y="6958"/>
                    <a:pt x="995" y="7079"/>
                    <a:pt x="1347" y="7139"/>
                  </a:cubicBezTo>
                  <a:cubicBezTo>
                    <a:pt x="1657" y="7195"/>
                    <a:pt x="1988" y="7219"/>
                    <a:pt x="2312" y="7219"/>
                  </a:cubicBezTo>
                  <a:cubicBezTo>
                    <a:pt x="2483" y="7219"/>
                    <a:pt x="2652" y="7213"/>
                    <a:pt x="2816" y="7200"/>
                  </a:cubicBezTo>
                  <a:cubicBezTo>
                    <a:pt x="2949" y="7200"/>
                    <a:pt x="3058" y="7176"/>
                    <a:pt x="3167" y="7163"/>
                  </a:cubicBezTo>
                  <a:cubicBezTo>
                    <a:pt x="3410" y="7115"/>
                    <a:pt x="3616" y="7042"/>
                    <a:pt x="3847" y="6909"/>
                  </a:cubicBezTo>
                  <a:cubicBezTo>
                    <a:pt x="3932" y="6861"/>
                    <a:pt x="3968" y="6763"/>
                    <a:pt x="3968" y="6678"/>
                  </a:cubicBezTo>
                  <a:cubicBezTo>
                    <a:pt x="3944" y="6193"/>
                    <a:pt x="3859" y="4652"/>
                    <a:pt x="3859" y="4105"/>
                  </a:cubicBezTo>
                  <a:cubicBezTo>
                    <a:pt x="3859" y="3997"/>
                    <a:pt x="3871" y="3838"/>
                    <a:pt x="3883" y="3681"/>
                  </a:cubicBezTo>
                  <a:cubicBezTo>
                    <a:pt x="3932" y="3147"/>
                    <a:pt x="4041" y="2395"/>
                    <a:pt x="4114" y="1885"/>
                  </a:cubicBezTo>
                  <a:cubicBezTo>
                    <a:pt x="4156" y="1588"/>
                    <a:pt x="3948" y="1569"/>
                    <a:pt x="3895" y="1569"/>
                  </a:cubicBezTo>
                  <a:cubicBezTo>
                    <a:pt x="3888" y="1569"/>
                    <a:pt x="3883" y="1570"/>
                    <a:pt x="3883" y="1570"/>
                  </a:cubicBezTo>
                  <a:cubicBezTo>
                    <a:pt x="3822" y="902"/>
                    <a:pt x="3240" y="502"/>
                    <a:pt x="2633" y="283"/>
                  </a:cubicBezTo>
                  <a:cubicBezTo>
                    <a:pt x="2126" y="107"/>
                    <a:pt x="1630"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651;p48">
              <a:extLst>
                <a:ext uri="{FF2B5EF4-FFF2-40B4-BE49-F238E27FC236}">
                  <a16:creationId xmlns:a16="http://schemas.microsoft.com/office/drawing/2014/main" id="{3F3D4156-786C-7790-2B1B-58FFE6EA47B0}"/>
                </a:ext>
              </a:extLst>
            </p:cNvPr>
            <p:cNvSpPr/>
            <p:nvPr/>
          </p:nvSpPr>
          <p:spPr>
            <a:xfrm>
              <a:off x="1147536" y="1616657"/>
              <a:ext cx="350642" cy="396111"/>
            </a:xfrm>
            <a:custGeom>
              <a:avLst/>
              <a:gdLst/>
              <a:ahLst/>
              <a:cxnLst/>
              <a:rect l="l" t="t" r="r" b="b"/>
              <a:pathLst>
                <a:path w="2113" h="2387" extrusionOk="0">
                  <a:moveTo>
                    <a:pt x="1391" y="0"/>
                  </a:moveTo>
                  <a:cubicBezTo>
                    <a:pt x="1213" y="0"/>
                    <a:pt x="1021" y="90"/>
                    <a:pt x="862" y="249"/>
                  </a:cubicBezTo>
                  <a:cubicBezTo>
                    <a:pt x="486" y="613"/>
                    <a:pt x="1" y="734"/>
                    <a:pt x="231" y="1365"/>
                  </a:cubicBezTo>
                  <a:cubicBezTo>
                    <a:pt x="304" y="1572"/>
                    <a:pt x="571" y="2154"/>
                    <a:pt x="741" y="2239"/>
                  </a:cubicBezTo>
                  <a:cubicBezTo>
                    <a:pt x="862" y="2287"/>
                    <a:pt x="1044" y="2360"/>
                    <a:pt x="1239" y="2384"/>
                  </a:cubicBezTo>
                  <a:lnTo>
                    <a:pt x="1347" y="2384"/>
                  </a:lnTo>
                  <a:cubicBezTo>
                    <a:pt x="1368" y="2386"/>
                    <a:pt x="1389" y="2387"/>
                    <a:pt x="1410" y="2387"/>
                  </a:cubicBezTo>
                  <a:cubicBezTo>
                    <a:pt x="1556" y="2387"/>
                    <a:pt x="1689" y="2346"/>
                    <a:pt x="1784" y="2251"/>
                  </a:cubicBezTo>
                  <a:cubicBezTo>
                    <a:pt x="2112" y="1923"/>
                    <a:pt x="2064" y="1219"/>
                    <a:pt x="1930" y="552"/>
                  </a:cubicBezTo>
                  <a:cubicBezTo>
                    <a:pt x="1853" y="167"/>
                    <a:pt x="1635" y="0"/>
                    <a:pt x="1391" y="0"/>
                  </a:cubicBezTo>
                  <a:close/>
                </a:path>
              </a:pathLst>
            </a:custGeom>
            <a:solidFill>
              <a:srgbClr val="FFD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652;p48">
              <a:extLst>
                <a:ext uri="{FF2B5EF4-FFF2-40B4-BE49-F238E27FC236}">
                  <a16:creationId xmlns:a16="http://schemas.microsoft.com/office/drawing/2014/main" id="{A9450C9B-030B-251A-15F3-C63D4221713B}"/>
                </a:ext>
              </a:extLst>
            </p:cNvPr>
            <p:cNvSpPr/>
            <p:nvPr/>
          </p:nvSpPr>
          <p:spPr>
            <a:xfrm>
              <a:off x="1016606" y="1489212"/>
              <a:ext cx="469458" cy="514098"/>
            </a:xfrm>
            <a:custGeom>
              <a:avLst/>
              <a:gdLst/>
              <a:ahLst/>
              <a:cxnLst/>
              <a:rect l="l" t="t" r="r" b="b"/>
              <a:pathLst>
                <a:path w="2829" h="3098" extrusionOk="0">
                  <a:moveTo>
                    <a:pt x="1349" y="0"/>
                  </a:moveTo>
                  <a:cubicBezTo>
                    <a:pt x="1189" y="0"/>
                    <a:pt x="1033" y="25"/>
                    <a:pt x="887" y="94"/>
                  </a:cubicBezTo>
                  <a:cubicBezTo>
                    <a:pt x="486" y="288"/>
                    <a:pt x="219" y="665"/>
                    <a:pt x="98" y="1078"/>
                  </a:cubicBezTo>
                  <a:cubicBezTo>
                    <a:pt x="25" y="1283"/>
                    <a:pt x="1" y="1502"/>
                    <a:pt x="13" y="1733"/>
                  </a:cubicBezTo>
                  <a:cubicBezTo>
                    <a:pt x="25" y="1879"/>
                    <a:pt x="98" y="2012"/>
                    <a:pt x="135" y="2157"/>
                  </a:cubicBezTo>
                  <a:cubicBezTo>
                    <a:pt x="329" y="2437"/>
                    <a:pt x="802" y="2958"/>
                    <a:pt x="802" y="2958"/>
                  </a:cubicBezTo>
                  <a:cubicBezTo>
                    <a:pt x="874" y="3044"/>
                    <a:pt x="1044" y="3079"/>
                    <a:pt x="1141" y="3092"/>
                  </a:cubicBezTo>
                  <a:cubicBezTo>
                    <a:pt x="1162" y="3096"/>
                    <a:pt x="1181" y="3098"/>
                    <a:pt x="1200" y="3098"/>
                  </a:cubicBezTo>
                  <a:cubicBezTo>
                    <a:pt x="1348" y="3098"/>
                    <a:pt x="1441" y="2979"/>
                    <a:pt x="1505" y="2849"/>
                  </a:cubicBezTo>
                  <a:cubicBezTo>
                    <a:pt x="1578" y="2715"/>
                    <a:pt x="1602" y="2570"/>
                    <a:pt x="1615" y="2424"/>
                  </a:cubicBezTo>
                  <a:cubicBezTo>
                    <a:pt x="1627" y="2327"/>
                    <a:pt x="1627" y="2194"/>
                    <a:pt x="1712" y="2121"/>
                  </a:cubicBezTo>
                  <a:cubicBezTo>
                    <a:pt x="1751" y="2090"/>
                    <a:pt x="1793" y="2082"/>
                    <a:pt x="1836" y="2082"/>
                  </a:cubicBezTo>
                  <a:cubicBezTo>
                    <a:pt x="1894" y="2082"/>
                    <a:pt x="1955" y="2097"/>
                    <a:pt x="2012" y="2097"/>
                  </a:cubicBezTo>
                  <a:cubicBezTo>
                    <a:pt x="2047" y="2097"/>
                    <a:pt x="2081" y="2092"/>
                    <a:pt x="2112" y="2073"/>
                  </a:cubicBezTo>
                  <a:cubicBezTo>
                    <a:pt x="2306" y="1963"/>
                    <a:pt x="2258" y="1696"/>
                    <a:pt x="2270" y="1515"/>
                  </a:cubicBezTo>
                  <a:cubicBezTo>
                    <a:pt x="2270" y="1405"/>
                    <a:pt x="2295" y="1296"/>
                    <a:pt x="2367" y="1211"/>
                  </a:cubicBezTo>
                  <a:cubicBezTo>
                    <a:pt x="2500" y="1089"/>
                    <a:pt x="2646" y="1102"/>
                    <a:pt x="2731" y="908"/>
                  </a:cubicBezTo>
                  <a:cubicBezTo>
                    <a:pt x="2829" y="725"/>
                    <a:pt x="2683" y="471"/>
                    <a:pt x="2270" y="228"/>
                  </a:cubicBezTo>
                  <a:cubicBezTo>
                    <a:pt x="2088" y="119"/>
                    <a:pt x="1833" y="58"/>
                    <a:pt x="1627" y="21"/>
                  </a:cubicBezTo>
                  <a:cubicBezTo>
                    <a:pt x="1534" y="8"/>
                    <a:pt x="1441" y="0"/>
                    <a:pt x="1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653;p48">
              <a:extLst>
                <a:ext uri="{FF2B5EF4-FFF2-40B4-BE49-F238E27FC236}">
                  <a16:creationId xmlns:a16="http://schemas.microsoft.com/office/drawing/2014/main" id="{13333AD8-A1D0-198F-AB40-137D1FEDA582}"/>
                </a:ext>
              </a:extLst>
            </p:cNvPr>
            <p:cNvSpPr/>
            <p:nvPr/>
          </p:nvSpPr>
          <p:spPr>
            <a:xfrm>
              <a:off x="1260378" y="1817450"/>
              <a:ext cx="94755" cy="97078"/>
            </a:xfrm>
            <a:custGeom>
              <a:avLst/>
              <a:gdLst/>
              <a:ahLst/>
              <a:cxnLst/>
              <a:rect l="l" t="t" r="r" b="b"/>
              <a:pathLst>
                <a:path w="571" h="585" extrusionOk="0">
                  <a:moveTo>
                    <a:pt x="220" y="0"/>
                  </a:moveTo>
                  <a:cubicBezTo>
                    <a:pt x="189" y="0"/>
                    <a:pt x="160" y="7"/>
                    <a:pt x="133" y="22"/>
                  </a:cubicBezTo>
                  <a:cubicBezTo>
                    <a:pt x="25" y="95"/>
                    <a:pt x="0" y="265"/>
                    <a:pt x="85" y="410"/>
                  </a:cubicBezTo>
                  <a:cubicBezTo>
                    <a:pt x="147" y="517"/>
                    <a:pt x="255" y="584"/>
                    <a:pt x="351" y="584"/>
                  </a:cubicBezTo>
                  <a:cubicBezTo>
                    <a:pt x="386" y="584"/>
                    <a:pt x="420" y="575"/>
                    <a:pt x="449" y="556"/>
                  </a:cubicBezTo>
                  <a:cubicBezTo>
                    <a:pt x="559" y="495"/>
                    <a:pt x="570" y="325"/>
                    <a:pt x="486" y="179"/>
                  </a:cubicBezTo>
                  <a:cubicBezTo>
                    <a:pt x="421" y="69"/>
                    <a:pt x="315" y="0"/>
                    <a:pt x="220" y="0"/>
                  </a:cubicBezTo>
                  <a:close/>
                </a:path>
              </a:pathLst>
            </a:custGeom>
            <a:solidFill>
              <a:srgbClr val="FFD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654;p48">
              <a:extLst>
                <a:ext uri="{FF2B5EF4-FFF2-40B4-BE49-F238E27FC236}">
                  <a16:creationId xmlns:a16="http://schemas.microsoft.com/office/drawing/2014/main" id="{78B51A35-815D-CF27-68C7-5C025E1AFD59}"/>
                </a:ext>
              </a:extLst>
            </p:cNvPr>
            <p:cNvSpPr/>
            <p:nvPr/>
          </p:nvSpPr>
          <p:spPr>
            <a:xfrm>
              <a:off x="1284606" y="1841512"/>
              <a:ext cx="46299" cy="49286"/>
            </a:xfrm>
            <a:custGeom>
              <a:avLst/>
              <a:gdLst/>
              <a:ahLst/>
              <a:cxnLst/>
              <a:rect l="l" t="t" r="r" b="b"/>
              <a:pathLst>
                <a:path w="279" h="297" extrusionOk="0">
                  <a:moveTo>
                    <a:pt x="106" y="1"/>
                  </a:moveTo>
                  <a:cubicBezTo>
                    <a:pt x="91" y="1"/>
                    <a:pt x="75" y="4"/>
                    <a:pt x="60" y="10"/>
                  </a:cubicBezTo>
                  <a:cubicBezTo>
                    <a:pt x="0" y="47"/>
                    <a:pt x="0" y="131"/>
                    <a:pt x="36" y="204"/>
                  </a:cubicBezTo>
                  <a:cubicBezTo>
                    <a:pt x="74" y="262"/>
                    <a:pt x="136" y="297"/>
                    <a:pt x="184" y="297"/>
                  </a:cubicBezTo>
                  <a:cubicBezTo>
                    <a:pt x="197" y="297"/>
                    <a:pt x="208" y="295"/>
                    <a:pt x="218" y="289"/>
                  </a:cubicBezTo>
                  <a:cubicBezTo>
                    <a:pt x="279" y="253"/>
                    <a:pt x="279" y="168"/>
                    <a:pt x="243" y="95"/>
                  </a:cubicBezTo>
                  <a:cubicBezTo>
                    <a:pt x="206" y="31"/>
                    <a:pt x="155" y="1"/>
                    <a:pt x="106" y="1"/>
                  </a:cubicBezTo>
                  <a:close/>
                </a:path>
              </a:pathLst>
            </a:custGeom>
            <a:solidFill>
              <a:srgbClr val="FFC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655;p48">
              <a:extLst>
                <a:ext uri="{FF2B5EF4-FFF2-40B4-BE49-F238E27FC236}">
                  <a16:creationId xmlns:a16="http://schemas.microsoft.com/office/drawing/2014/main" id="{B0A5DE35-AC9C-B92E-E3F7-12777673003B}"/>
                </a:ext>
              </a:extLst>
            </p:cNvPr>
            <p:cNvSpPr/>
            <p:nvPr/>
          </p:nvSpPr>
          <p:spPr>
            <a:xfrm>
              <a:off x="2003310" y="2427129"/>
              <a:ext cx="435108" cy="251905"/>
            </a:xfrm>
            <a:custGeom>
              <a:avLst/>
              <a:gdLst/>
              <a:ahLst/>
              <a:cxnLst/>
              <a:rect l="l" t="t" r="r" b="b"/>
              <a:pathLst>
                <a:path w="2622" h="1518" extrusionOk="0">
                  <a:moveTo>
                    <a:pt x="1311" y="0"/>
                  </a:moveTo>
                  <a:lnTo>
                    <a:pt x="1" y="765"/>
                  </a:lnTo>
                  <a:lnTo>
                    <a:pt x="1311" y="1517"/>
                  </a:lnTo>
                  <a:lnTo>
                    <a:pt x="2622" y="765"/>
                  </a:lnTo>
                  <a:lnTo>
                    <a:pt x="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656;p48">
              <a:extLst>
                <a:ext uri="{FF2B5EF4-FFF2-40B4-BE49-F238E27FC236}">
                  <a16:creationId xmlns:a16="http://schemas.microsoft.com/office/drawing/2014/main" id="{651249F7-D5DE-F662-5433-09D00FDA8089}"/>
                </a:ext>
              </a:extLst>
            </p:cNvPr>
            <p:cNvSpPr/>
            <p:nvPr/>
          </p:nvSpPr>
          <p:spPr>
            <a:xfrm>
              <a:off x="2198793" y="2531840"/>
              <a:ext cx="102720" cy="80649"/>
            </a:xfrm>
            <a:custGeom>
              <a:avLst/>
              <a:gdLst/>
              <a:ahLst/>
              <a:cxnLst/>
              <a:rect l="l" t="t" r="r" b="b"/>
              <a:pathLst>
                <a:path w="619" h="486" extrusionOk="0">
                  <a:moveTo>
                    <a:pt x="109" y="0"/>
                  </a:moveTo>
                  <a:lnTo>
                    <a:pt x="0" y="49"/>
                  </a:lnTo>
                  <a:lnTo>
                    <a:pt x="0" y="485"/>
                  </a:lnTo>
                  <a:lnTo>
                    <a:pt x="619" y="134"/>
                  </a:lnTo>
                  <a:lnTo>
                    <a:pt x="6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657;p48">
              <a:extLst>
                <a:ext uri="{FF2B5EF4-FFF2-40B4-BE49-F238E27FC236}">
                  <a16:creationId xmlns:a16="http://schemas.microsoft.com/office/drawing/2014/main" id="{9BAF9D3E-1CE9-D0D4-66A2-E84FA9FDD5F9}"/>
                </a:ext>
              </a:extLst>
            </p:cNvPr>
            <p:cNvSpPr/>
            <p:nvPr/>
          </p:nvSpPr>
          <p:spPr>
            <a:xfrm>
              <a:off x="2142372" y="2491682"/>
              <a:ext cx="177395" cy="125288"/>
            </a:xfrm>
            <a:custGeom>
              <a:avLst/>
              <a:gdLst/>
              <a:ahLst/>
              <a:cxnLst/>
              <a:rect l="l" t="t" r="r" b="b"/>
              <a:pathLst>
                <a:path w="1069" h="755" extrusionOk="0">
                  <a:moveTo>
                    <a:pt x="690" y="1"/>
                  </a:moveTo>
                  <a:cubicBezTo>
                    <a:pt x="640" y="1"/>
                    <a:pt x="590" y="9"/>
                    <a:pt x="546" y="24"/>
                  </a:cubicBezTo>
                  <a:cubicBezTo>
                    <a:pt x="316" y="85"/>
                    <a:pt x="109" y="242"/>
                    <a:pt x="25" y="449"/>
                  </a:cubicBezTo>
                  <a:cubicBezTo>
                    <a:pt x="0" y="473"/>
                    <a:pt x="0" y="509"/>
                    <a:pt x="0" y="533"/>
                  </a:cubicBezTo>
                  <a:cubicBezTo>
                    <a:pt x="0" y="606"/>
                    <a:pt x="49" y="667"/>
                    <a:pt x="133" y="716"/>
                  </a:cubicBezTo>
                  <a:cubicBezTo>
                    <a:pt x="173" y="742"/>
                    <a:pt x="213" y="754"/>
                    <a:pt x="251" y="754"/>
                  </a:cubicBezTo>
                  <a:cubicBezTo>
                    <a:pt x="319" y="754"/>
                    <a:pt x="383" y="717"/>
                    <a:pt x="437" y="655"/>
                  </a:cubicBezTo>
                  <a:cubicBezTo>
                    <a:pt x="546" y="522"/>
                    <a:pt x="667" y="460"/>
                    <a:pt x="910" y="400"/>
                  </a:cubicBezTo>
                  <a:cubicBezTo>
                    <a:pt x="1068" y="352"/>
                    <a:pt x="1044" y="255"/>
                    <a:pt x="1007" y="182"/>
                  </a:cubicBezTo>
                  <a:cubicBezTo>
                    <a:pt x="1007" y="182"/>
                    <a:pt x="1007" y="169"/>
                    <a:pt x="996" y="169"/>
                  </a:cubicBezTo>
                  <a:lnTo>
                    <a:pt x="996" y="145"/>
                  </a:lnTo>
                  <a:cubicBezTo>
                    <a:pt x="928" y="43"/>
                    <a:pt x="807" y="1"/>
                    <a:pt x="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658;p48">
              <a:extLst>
                <a:ext uri="{FF2B5EF4-FFF2-40B4-BE49-F238E27FC236}">
                  <a16:creationId xmlns:a16="http://schemas.microsoft.com/office/drawing/2014/main" id="{BE5DE42E-B37F-0AC2-2309-4A8B7409EC4B}"/>
                </a:ext>
              </a:extLst>
            </p:cNvPr>
            <p:cNvSpPr/>
            <p:nvPr/>
          </p:nvSpPr>
          <p:spPr>
            <a:xfrm>
              <a:off x="2158634" y="2502468"/>
              <a:ext cx="114668" cy="92099"/>
            </a:xfrm>
            <a:custGeom>
              <a:avLst/>
              <a:gdLst/>
              <a:ahLst/>
              <a:cxnLst/>
              <a:rect l="l" t="t" r="r" b="b"/>
              <a:pathLst>
                <a:path w="691" h="555" extrusionOk="0">
                  <a:moveTo>
                    <a:pt x="551" y="0"/>
                  </a:moveTo>
                  <a:cubicBezTo>
                    <a:pt x="400" y="0"/>
                    <a:pt x="159" y="175"/>
                    <a:pt x="97" y="238"/>
                  </a:cubicBezTo>
                  <a:cubicBezTo>
                    <a:pt x="60" y="287"/>
                    <a:pt x="24" y="335"/>
                    <a:pt x="24" y="395"/>
                  </a:cubicBezTo>
                  <a:cubicBezTo>
                    <a:pt x="1" y="464"/>
                    <a:pt x="43" y="555"/>
                    <a:pt x="119" y="555"/>
                  </a:cubicBezTo>
                  <a:cubicBezTo>
                    <a:pt x="123" y="555"/>
                    <a:pt x="128" y="554"/>
                    <a:pt x="133" y="554"/>
                  </a:cubicBezTo>
                  <a:cubicBezTo>
                    <a:pt x="194" y="541"/>
                    <a:pt x="267" y="493"/>
                    <a:pt x="315" y="457"/>
                  </a:cubicBezTo>
                  <a:cubicBezTo>
                    <a:pt x="412" y="395"/>
                    <a:pt x="497" y="335"/>
                    <a:pt x="569" y="262"/>
                  </a:cubicBezTo>
                  <a:cubicBezTo>
                    <a:pt x="606" y="214"/>
                    <a:pt x="691" y="141"/>
                    <a:pt x="666" y="80"/>
                  </a:cubicBezTo>
                  <a:cubicBezTo>
                    <a:pt x="647" y="23"/>
                    <a:pt x="605" y="0"/>
                    <a:pt x="5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59;p48">
              <a:extLst>
                <a:ext uri="{FF2B5EF4-FFF2-40B4-BE49-F238E27FC236}">
                  <a16:creationId xmlns:a16="http://schemas.microsoft.com/office/drawing/2014/main" id="{256926B7-60A8-FCC0-B87D-E288C9EC82EA}"/>
                </a:ext>
              </a:extLst>
            </p:cNvPr>
            <p:cNvSpPr/>
            <p:nvPr/>
          </p:nvSpPr>
          <p:spPr>
            <a:xfrm>
              <a:off x="2234969" y="2512591"/>
              <a:ext cx="74675" cy="17424"/>
            </a:xfrm>
            <a:custGeom>
              <a:avLst/>
              <a:gdLst/>
              <a:ahLst/>
              <a:cxnLst/>
              <a:rect l="l" t="t" r="r" b="b"/>
              <a:pathLst>
                <a:path w="450" h="105" extrusionOk="0">
                  <a:moveTo>
                    <a:pt x="286" y="1"/>
                  </a:moveTo>
                  <a:cubicBezTo>
                    <a:pt x="182" y="1"/>
                    <a:pt x="83" y="30"/>
                    <a:pt x="1" y="104"/>
                  </a:cubicBezTo>
                  <a:cubicBezTo>
                    <a:pt x="95" y="57"/>
                    <a:pt x="189" y="31"/>
                    <a:pt x="286" y="31"/>
                  </a:cubicBezTo>
                  <a:cubicBezTo>
                    <a:pt x="339" y="31"/>
                    <a:pt x="393" y="39"/>
                    <a:pt x="449" y="56"/>
                  </a:cubicBezTo>
                  <a:cubicBezTo>
                    <a:pt x="449" y="56"/>
                    <a:pt x="449" y="43"/>
                    <a:pt x="438" y="43"/>
                  </a:cubicBezTo>
                  <a:lnTo>
                    <a:pt x="438" y="19"/>
                  </a:lnTo>
                  <a:cubicBezTo>
                    <a:pt x="387" y="7"/>
                    <a:pt x="336"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60;p48">
              <a:extLst>
                <a:ext uri="{FF2B5EF4-FFF2-40B4-BE49-F238E27FC236}">
                  <a16:creationId xmlns:a16="http://schemas.microsoft.com/office/drawing/2014/main" id="{BEB4890C-AEC0-8836-096E-5A83B3824292}"/>
                </a:ext>
              </a:extLst>
            </p:cNvPr>
            <p:cNvSpPr/>
            <p:nvPr/>
          </p:nvSpPr>
          <p:spPr>
            <a:xfrm>
              <a:off x="2613654" y="2525866"/>
              <a:ext cx="18088" cy="24228"/>
            </a:xfrm>
            <a:custGeom>
              <a:avLst/>
              <a:gdLst/>
              <a:ahLst/>
              <a:cxnLst/>
              <a:rect l="l" t="t" r="r" b="b"/>
              <a:pathLst>
                <a:path w="109" h="146" extrusionOk="0">
                  <a:moveTo>
                    <a:pt x="60" y="0"/>
                  </a:moveTo>
                  <a:lnTo>
                    <a:pt x="24" y="73"/>
                  </a:lnTo>
                  <a:cubicBezTo>
                    <a:pt x="24" y="85"/>
                    <a:pt x="12" y="97"/>
                    <a:pt x="0" y="109"/>
                  </a:cubicBezTo>
                  <a:lnTo>
                    <a:pt x="49" y="146"/>
                  </a:lnTo>
                  <a:cubicBezTo>
                    <a:pt x="60" y="121"/>
                    <a:pt x="73" y="109"/>
                    <a:pt x="73" y="97"/>
                  </a:cubicBezTo>
                  <a:cubicBezTo>
                    <a:pt x="84" y="73"/>
                    <a:pt x="97" y="49"/>
                    <a:pt x="109" y="36"/>
                  </a:cubicBezTo>
                  <a:lnTo>
                    <a:pt x="60" y="0"/>
                  </a:lnTo>
                  <a:close/>
                </a:path>
              </a:pathLst>
            </a:custGeom>
            <a:solidFill>
              <a:srgbClr val="009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61;p48">
              <a:extLst>
                <a:ext uri="{FF2B5EF4-FFF2-40B4-BE49-F238E27FC236}">
                  <a16:creationId xmlns:a16="http://schemas.microsoft.com/office/drawing/2014/main" id="{7D28C70C-27BD-0534-37A5-C6BDD826CAF1}"/>
                </a:ext>
              </a:extLst>
            </p:cNvPr>
            <p:cNvSpPr/>
            <p:nvPr/>
          </p:nvSpPr>
          <p:spPr>
            <a:xfrm>
              <a:off x="2623610" y="2453349"/>
              <a:ext cx="48456" cy="78658"/>
            </a:xfrm>
            <a:custGeom>
              <a:avLst/>
              <a:gdLst/>
              <a:ahLst/>
              <a:cxnLst/>
              <a:rect l="l" t="t" r="r" b="b"/>
              <a:pathLst>
                <a:path w="292" h="474" extrusionOk="0">
                  <a:moveTo>
                    <a:pt x="231" y="0"/>
                  </a:moveTo>
                  <a:lnTo>
                    <a:pt x="235" y="2"/>
                  </a:lnTo>
                  <a:lnTo>
                    <a:pt x="235" y="2"/>
                  </a:lnTo>
                  <a:cubicBezTo>
                    <a:pt x="234" y="1"/>
                    <a:pt x="233" y="0"/>
                    <a:pt x="231" y="0"/>
                  </a:cubicBezTo>
                  <a:close/>
                  <a:moveTo>
                    <a:pt x="235" y="2"/>
                  </a:moveTo>
                  <a:cubicBezTo>
                    <a:pt x="243" y="11"/>
                    <a:pt x="241" y="46"/>
                    <a:pt x="231" y="109"/>
                  </a:cubicBezTo>
                  <a:cubicBezTo>
                    <a:pt x="194" y="267"/>
                    <a:pt x="122" y="376"/>
                    <a:pt x="0" y="437"/>
                  </a:cubicBezTo>
                  <a:lnTo>
                    <a:pt x="49" y="473"/>
                  </a:lnTo>
                  <a:lnTo>
                    <a:pt x="49" y="461"/>
                  </a:lnTo>
                  <a:cubicBezTo>
                    <a:pt x="158" y="400"/>
                    <a:pt x="231" y="291"/>
                    <a:pt x="267" y="133"/>
                  </a:cubicBezTo>
                  <a:cubicBezTo>
                    <a:pt x="291" y="60"/>
                    <a:pt x="291" y="36"/>
                    <a:pt x="280" y="25"/>
                  </a:cubicBezTo>
                  <a:lnTo>
                    <a:pt x="235" y="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62;p48">
              <a:extLst>
                <a:ext uri="{FF2B5EF4-FFF2-40B4-BE49-F238E27FC236}">
                  <a16:creationId xmlns:a16="http://schemas.microsoft.com/office/drawing/2014/main" id="{47803025-6FC2-6A76-F05B-D977997D0691}"/>
                </a:ext>
              </a:extLst>
            </p:cNvPr>
            <p:cNvSpPr/>
            <p:nvPr/>
          </p:nvSpPr>
          <p:spPr>
            <a:xfrm>
              <a:off x="2651821" y="2436422"/>
              <a:ext cx="26385" cy="10952"/>
            </a:xfrm>
            <a:custGeom>
              <a:avLst/>
              <a:gdLst/>
              <a:ahLst/>
              <a:cxnLst/>
              <a:rect l="l" t="t" r="r" b="b"/>
              <a:pathLst>
                <a:path w="159" h="66" extrusionOk="0">
                  <a:moveTo>
                    <a:pt x="150" y="35"/>
                  </a:moveTo>
                  <a:lnTo>
                    <a:pt x="158" y="41"/>
                  </a:lnTo>
                  <a:cubicBezTo>
                    <a:pt x="156" y="39"/>
                    <a:pt x="153" y="37"/>
                    <a:pt x="150" y="35"/>
                  </a:cubicBezTo>
                  <a:close/>
                  <a:moveTo>
                    <a:pt x="86" y="0"/>
                  </a:moveTo>
                  <a:cubicBezTo>
                    <a:pt x="60" y="0"/>
                    <a:pt x="27" y="12"/>
                    <a:pt x="0" y="29"/>
                  </a:cubicBezTo>
                  <a:lnTo>
                    <a:pt x="49" y="65"/>
                  </a:lnTo>
                  <a:cubicBezTo>
                    <a:pt x="75" y="48"/>
                    <a:pt x="107" y="31"/>
                    <a:pt x="132" y="31"/>
                  </a:cubicBezTo>
                  <a:cubicBezTo>
                    <a:pt x="139" y="31"/>
                    <a:pt x="145" y="32"/>
                    <a:pt x="150" y="35"/>
                  </a:cubicBezTo>
                  <a:lnTo>
                    <a:pt x="150" y="35"/>
                  </a:lnTo>
                  <a:lnTo>
                    <a:pt x="110" y="5"/>
                  </a:lnTo>
                  <a:cubicBezTo>
                    <a:pt x="103" y="2"/>
                    <a:pt x="95" y="0"/>
                    <a:pt x="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63;p48">
              <a:extLst>
                <a:ext uri="{FF2B5EF4-FFF2-40B4-BE49-F238E27FC236}">
                  <a16:creationId xmlns:a16="http://schemas.microsoft.com/office/drawing/2014/main" id="{251A6EEC-FF1E-58AD-C2A1-518248A9F7E9}"/>
                </a:ext>
              </a:extLst>
            </p:cNvPr>
            <p:cNvSpPr/>
            <p:nvPr/>
          </p:nvSpPr>
          <p:spPr>
            <a:xfrm>
              <a:off x="2633733" y="2451191"/>
              <a:ext cx="8131" cy="18420"/>
            </a:xfrm>
            <a:custGeom>
              <a:avLst/>
              <a:gdLst/>
              <a:ahLst/>
              <a:cxnLst/>
              <a:rect l="l" t="t" r="r" b="b"/>
              <a:pathLst>
                <a:path w="49" h="111" extrusionOk="0">
                  <a:moveTo>
                    <a:pt x="12" y="1"/>
                  </a:moveTo>
                  <a:cubicBezTo>
                    <a:pt x="0" y="25"/>
                    <a:pt x="0" y="62"/>
                    <a:pt x="0" y="86"/>
                  </a:cubicBezTo>
                  <a:lnTo>
                    <a:pt x="36" y="110"/>
                  </a:lnTo>
                  <a:cubicBezTo>
                    <a:pt x="49" y="86"/>
                    <a:pt x="49" y="49"/>
                    <a:pt x="49" y="25"/>
                  </a:cubicBezTo>
                  <a:lnTo>
                    <a:pt x="12" y="1"/>
                  </a:lnTo>
                  <a:close/>
                </a:path>
              </a:pathLst>
            </a:custGeom>
            <a:solidFill>
              <a:srgbClr val="00B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64;p48">
              <a:extLst>
                <a:ext uri="{FF2B5EF4-FFF2-40B4-BE49-F238E27FC236}">
                  <a16:creationId xmlns:a16="http://schemas.microsoft.com/office/drawing/2014/main" id="{FFA36CC0-BE31-F993-3E72-8CCD0ABB4045}"/>
                </a:ext>
              </a:extLst>
            </p:cNvPr>
            <p:cNvSpPr/>
            <p:nvPr/>
          </p:nvSpPr>
          <p:spPr>
            <a:xfrm>
              <a:off x="2635724" y="2441235"/>
              <a:ext cx="24228" cy="14105"/>
            </a:xfrm>
            <a:custGeom>
              <a:avLst/>
              <a:gdLst/>
              <a:ahLst/>
              <a:cxnLst/>
              <a:rect l="l" t="t" r="r" b="b"/>
              <a:pathLst>
                <a:path w="146" h="85" extrusionOk="0">
                  <a:moveTo>
                    <a:pt x="97" y="0"/>
                  </a:moveTo>
                  <a:cubicBezTo>
                    <a:pt x="85" y="12"/>
                    <a:pt x="13" y="49"/>
                    <a:pt x="0" y="61"/>
                  </a:cubicBezTo>
                  <a:lnTo>
                    <a:pt x="37" y="85"/>
                  </a:lnTo>
                  <a:cubicBezTo>
                    <a:pt x="49" y="73"/>
                    <a:pt x="121" y="36"/>
                    <a:pt x="146" y="36"/>
                  </a:cubicBez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65;p48">
              <a:extLst>
                <a:ext uri="{FF2B5EF4-FFF2-40B4-BE49-F238E27FC236}">
                  <a16:creationId xmlns:a16="http://schemas.microsoft.com/office/drawing/2014/main" id="{66F9CBDB-BC77-1CAC-5E0E-148C686E3AA9}"/>
                </a:ext>
              </a:extLst>
            </p:cNvPr>
            <p:cNvSpPr/>
            <p:nvPr/>
          </p:nvSpPr>
          <p:spPr>
            <a:xfrm>
              <a:off x="2621619" y="2441899"/>
              <a:ext cx="63557" cy="108196"/>
            </a:xfrm>
            <a:custGeom>
              <a:avLst/>
              <a:gdLst/>
              <a:ahLst/>
              <a:cxnLst/>
              <a:rect l="l" t="t" r="r" b="b"/>
              <a:pathLst>
                <a:path w="383" h="652" extrusionOk="0">
                  <a:moveTo>
                    <a:pt x="312" y="0"/>
                  </a:moveTo>
                  <a:cubicBezTo>
                    <a:pt x="287" y="0"/>
                    <a:pt x="257" y="15"/>
                    <a:pt x="231" y="32"/>
                  </a:cubicBezTo>
                  <a:cubicBezTo>
                    <a:pt x="206" y="32"/>
                    <a:pt x="134" y="69"/>
                    <a:pt x="122" y="81"/>
                  </a:cubicBezTo>
                  <a:cubicBezTo>
                    <a:pt x="122" y="105"/>
                    <a:pt x="122" y="142"/>
                    <a:pt x="109" y="166"/>
                  </a:cubicBezTo>
                  <a:lnTo>
                    <a:pt x="231" y="105"/>
                  </a:lnTo>
                  <a:cubicBezTo>
                    <a:pt x="248" y="97"/>
                    <a:pt x="265" y="88"/>
                    <a:pt x="278" y="88"/>
                  </a:cubicBezTo>
                  <a:cubicBezTo>
                    <a:pt x="283" y="88"/>
                    <a:pt x="288" y="90"/>
                    <a:pt x="292" y="94"/>
                  </a:cubicBezTo>
                  <a:cubicBezTo>
                    <a:pt x="303" y="105"/>
                    <a:pt x="303" y="129"/>
                    <a:pt x="279" y="202"/>
                  </a:cubicBezTo>
                  <a:cubicBezTo>
                    <a:pt x="243" y="360"/>
                    <a:pt x="170" y="469"/>
                    <a:pt x="61" y="530"/>
                  </a:cubicBezTo>
                  <a:lnTo>
                    <a:pt x="61" y="542"/>
                  </a:lnTo>
                  <a:cubicBezTo>
                    <a:pt x="49" y="555"/>
                    <a:pt x="36" y="579"/>
                    <a:pt x="25" y="603"/>
                  </a:cubicBezTo>
                  <a:cubicBezTo>
                    <a:pt x="25" y="615"/>
                    <a:pt x="12" y="627"/>
                    <a:pt x="1" y="652"/>
                  </a:cubicBezTo>
                  <a:cubicBezTo>
                    <a:pt x="25" y="639"/>
                    <a:pt x="36" y="627"/>
                    <a:pt x="61" y="615"/>
                  </a:cubicBezTo>
                  <a:cubicBezTo>
                    <a:pt x="182" y="555"/>
                    <a:pt x="303" y="421"/>
                    <a:pt x="352" y="191"/>
                  </a:cubicBezTo>
                  <a:cubicBezTo>
                    <a:pt x="383" y="44"/>
                    <a:pt x="35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66;p48">
              <a:extLst>
                <a:ext uri="{FF2B5EF4-FFF2-40B4-BE49-F238E27FC236}">
                  <a16:creationId xmlns:a16="http://schemas.microsoft.com/office/drawing/2014/main" id="{F82186CC-269E-4F1F-8CCB-2136B8B7E10D}"/>
                </a:ext>
              </a:extLst>
            </p:cNvPr>
            <p:cNvSpPr/>
            <p:nvPr/>
          </p:nvSpPr>
          <p:spPr>
            <a:xfrm>
              <a:off x="2520891" y="2437252"/>
              <a:ext cx="125123" cy="151508"/>
            </a:xfrm>
            <a:custGeom>
              <a:avLst/>
              <a:gdLst/>
              <a:ahLst/>
              <a:cxnLst/>
              <a:rect l="l" t="t" r="r" b="b"/>
              <a:pathLst>
                <a:path w="754" h="913" extrusionOk="0">
                  <a:moveTo>
                    <a:pt x="1" y="0"/>
                  </a:moveTo>
                  <a:lnTo>
                    <a:pt x="1" y="704"/>
                  </a:lnTo>
                  <a:cubicBezTo>
                    <a:pt x="1" y="753"/>
                    <a:pt x="37" y="813"/>
                    <a:pt x="110" y="850"/>
                  </a:cubicBezTo>
                  <a:cubicBezTo>
                    <a:pt x="182" y="892"/>
                    <a:pt x="279" y="913"/>
                    <a:pt x="377" y="913"/>
                  </a:cubicBezTo>
                  <a:cubicBezTo>
                    <a:pt x="474" y="913"/>
                    <a:pt x="571" y="892"/>
                    <a:pt x="643" y="850"/>
                  </a:cubicBezTo>
                  <a:cubicBezTo>
                    <a:pt x="716" y="813"/>
                    <a:pt x="753" y="753"/>
                    <a:pt x="753" y="704"/>
                  </a:cubicBezTo>
                  <a:lnTo>
                    <a:pt x="753" y="0"/>
                  </a:lnTo>
                  <a:cubicBezTo>
                    <a:pt x="753" y="60"/>
                    <a:pt x="716" y="109"/>
                    <a:pt x="643" y="157"/>
                  </a:cubicBezTo>
                  <a:cubicBezTo>
                    <a:pt x="571" y="194"/>
                    <a:pt x="477" y="212"/>
                    <a:pt x="381" y="212"/>
                  </a:cubicBezTo>
                  <a:cubicBezTo>
                    <a:pt x="286" y="212"/>
                    <a:pt x="189" y="194"/>
                    <a:pt x="110" y="157"/>
                  </a:cubicBezTo>
                  <a:cubicBezTo>
                    <a:pt x="37" y="109"/>
                    <a:pt x="1" y="49"/>
                    <a:pt x="1" y="0"/>
                  </a:cubicBezTo>
                  <a:close/>
                </a:path>
              </a:pathLst>
            </a:custGeom>
            <a:solidFill>
              <a:srgbClr val="FF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67;p48">
              <a:extLst>
                <a:ext uri="{FF2B5EF4-FFF2-40B4-BE49-F238E27FC236}">
                  <a16:creationId xmlns:a16="http://schemas.microsoft.com/office/drawing/2014/main" id="{F91617B3-BEC9-2A71-A64C-F6BF8C7E578E}"/>
                </a:ext>
              </a:extLst>
            </p:cNvPr>
            <p:cNvSpPr/>
            <p:nvPr/>
          </p:nvSpPr>
          <p:spPr>
            <a:xfrm>
              <a:off x="2591417" y="2437252"/>
              <a:ext cx="54596" cy="151010"/>
            </a:xfrm>
            <a:custGeom>
              <a:avLst/>
              <a:gdLst/>
              <a:ahLst/>
              <a:cxnLst/>
              <a:rect l="l" t="t" r="r" b="b"/>
              <a:pathLst>
                <a:path w="329" h="910" extrusionOk="0">
                  <a:moveTo>
                    <a:pt x="328" y="0"/>
                  </a:moveTo>
                  <a:cubicBezTo>
                    <a:pt x="328" y="60"/>
                    <a:pt x="291" y="109"/>
                    <a:pt x="218" y="157"/>
                  </a:cubicBezTo>
                  <a:cubicBezTo>
                    <a:pt x="158" y="182"/>
                    <a:pt x="85" y="206"/>
                    <a:pt x="0" y="219"/>
                  </a:cubicBezTo>
                  <a:lnTo>
                    <a:pt x="0" y="910"/>
                  </a:lnTo>
                  <a:cubicBezTo>
                    <a:pt x="85" y="910"/>
                    <a:pt x="158" y="886"/>
                    <a:pt x="218" y="850"/>
                  </a:cubicBezTo>
                  <a:cubicBezTo>
                    <a:pt x="291" y="813"/>
                    <a:pt x="328" y="753"/>
                    <a:pt x="328" y="704"/>
                  </a:cubicBez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68;p48">
              <a:extLst>
                <a:ext uri="{FF2B5EF4-FFF2-40B4-BE49-F238E27FC236}">
                  <a16:creationId xmlns:a16="http://schemas.microsoft.com/office/drawing/2014/main" id="{C4628DC4-E5EB-BA31-9699-F6BF743D15C5}"/>
                </a:ext>
              </a:extLst>
            </p:cNvPr>
            <p:cNvSpPr/>
            <p:nvPr/>
          </p:nvSpPr>
          <p:spPr>
            <a:xfrm>
              <a:off x="2520891" y="2437252"/>
              <a:ext cx="70693" cy="151674"/>
            </a:xfrm>
            <a:custGeom>
              <a:avLst/>
              <a:gdLst/>
              <a:ahLst/>
              <a:cxnLst/>
              <a:rect l="l" t="t" r="r" b="b"/>
              <a:pathLst>
                <a:path w="426" h="914" extrusionOk="0">
                  <a:moveTo>
                    <a:pt x="1" y="0"/>
                  </a:moveTo>
                  <a:lnTo>
                    <a:pt x="1" y="704"/>
                  </a:lnTo>
                  <a:cubicBezTo>
                    <a:pt x="1" y="753"/>
                    <a:pt x="37" y="813"/>
                    <a:pt x="110" y="850"/>
                  </a:cubicBezTo>
                  <a:cubicBezTo>
                    <a:pt x="180" y="890"/>
                    <a:pt x="275" y="913"/>
                    <a:pt x="367" y="913"/>
                  </a:cubicBezTo>
                  <a:cubicBezTo>
                    <a:pt x="386" y="913"/>
                    <a:pt x="406" y="912"/>
                    <a:pt x="425" y="910"/>
                  </a:cubicBezTo>
                  <a:lnTo>
                    <a:pt x="425" y="219"/>
                  </a:lnTo>
                  <a:cubicBezTo>
                    <a:pt x="316" y="219"/>
                    <a:pt x="207" y="206"/>
                    <a:pt x="110" y="157"/>
                  </a:cubicBezTo>
                  <a:cubicBezTo>
                    <a:pt x="37" y="109"/>
                    <a:pt x="1" y="4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69;p48">
              <a:extLst>
                <a:ext uri="{FF2B5EF4-FFF2-40B4-BE49-F238E27FC236}">
                  <a16:creationId xmlns:a16="http://schemas.microsoft.com/office/drawing/2014/main" id="{E86D7415-0928-CE8C-FA28-45E6B17BE893}"/>
                </a:ext>
              </a:extLst>
            </p:cNvPr>
            <p:cNvSpPr/>
            <p:nvPr/>
          </p:nvSpPr>
          <p:spPr>
            <a:xfrm>
              <a:off x="2514751" y="2400412"/>
              <a:ext cx="137237" cy="72186"/>
            </a:xfrm>
            <a:custGeom>
              <a:avLst/>
              <a:gdLst/>
              <a:ahLst/>
              <a:cxnLst/>
              <a:rect l="l" t="t" r="r" b="b"/>
              <a:pathLst>
                <a:path w="827" h="435" extrusionOk="0">
                  <a:moveTo>
                    <a:pt x="414" y="1"/>
                  </a:moveTo>
                  <a:cubicBezTo>
                    <a:pt x="316" y="1"/>
                    <a:pt x="219" y="22"/>
                    <a:pt x="147" y="64"/>
                  </a:cubicBezTo>
                  <a:cubicBezTo>
                    <a:pt x="1" y="149"/>
                    <a:pt x="1" y="295"/>
                    <a:pt x="147" y="379"/>
                  </a:cubicBezTo>
                  <a:cubicBezTo>
                    <a:pt x="226" y="416"/>
                    <a:pt x="323" y="434"/>
                    <a:pt x="418" y="434"/>
                  </a:cubicBezTo>
                  <a:cubicBezTo>
                    <a:pt x="514" y="434"/>
                    <a:pt x="608" y="416"/>
                    <a:pt x="680" y="379"/>
                  </a:cubicBezTo>
                  <a:cubicBezTo>
                    <a:pt x="826" y="295"/>
                    <a:pt x="826" y="149"/>
                    <a:pt x="680" y="64"/>
                  </a:cubicBezTo>
                  <a:cubicBezTo>
                    <a:pt x="608" y="22"/>
                    <a:pt x="511" y="1"/>
                    <a:pt x="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70;p48">
              <a:extLst>
                <a:ext uri="{FF2B5EF4-FFF2-40B4-BE49-F238E27FC236}">
                  <a16:creationId xmlns:a16="http://schemas.microsoft.com/office/drawing/2014/main" id="{A9CCC5E0-6787-0EAB-6B1D-697504F98BF4}"/>
                </a:ext>
              </a:extLst>
            </p:cNvPr>
            <p:cNvSpPr/>
            <p:nvPr/>
          </p:nvSpPr>
          <p:spPr>
            <a:xfrm>
              <a:off x="2526865" y="2407548"/>
              <a:ext cx="113009" cy="59076"/>
            </a:xfrm>
            <a:custGeom>
              <a:avLst/>
              <a:gdLst/>
              <a:ahLst/>
              <a:cxnLst/>
              <a:rect l="l" t="t" r="r" b="b"/>
              <a:pathLst>
                <a:path w="681" h="356" extrusionOk="0">
                  <a:moveTo>
                    <a:pt x="341" y="0"/>
                  </a:moveTo>
                  <a:cubicBezTo>
                    <a:pt x="262" y="0"/>
                    <a:pt x="183" y="15"/>
                    <a:pt x="122" y="45"/>
                  </a:cubicBezTo>
                  <a:cubicBezTo>
                    <a:pt x="1" y="118"/>
                    <a:pt x="1" y="239"/>
                    <a:pt x="122" y="301"/>
                  </a:cubicBezTo>
                  <a:cubicBezTo>
                    <a:pt x="183" y="337"/>
                    <a:pt x="262" y="355"/>
                    <a:pt x="341" y="355"/>
                  </a:cubicBezTo>
                  <a:cubicBezTo>
                    <a:pt x="419" y="355"/>
                    <a:pt x="498" y="337"/>
                    <a:pt x="559" y="301"/>
                  </a:cubicBezTo>
                  <a:cubicBezTo>
                    <a:pt x="680" y="239"/>
                    <a:pt x="680" y="118"/>
                    <a:pt x="559" y="45"/>
                  </a:cubicBezTo>
                  <a:cubicBezTo>
                    <a:pt x="498" y="15"/>
                    <a:pt x="419" y="0"/>
                    <a:pt x="3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71;p48">
              <a:extLst>
                <a:ext uri="{FF2B5EF4-FFF2-40B4-BE49-F238E27FC236}">
                  <a16:creationId xmlns:a16="http://schemas.microsoft.com/office/drawing/2014/main" id="{9FD2E35E-6F81-9B34-49E5-7B5505FBC135}"/>
                </a:ext>
              </a:extLst>
            </p:cNvPr>
            <p:cNvSpPr/>
            <p:nvPr/>
          </p:nvSpPr>
          <p:spPr>
            <a:xfrm>
              <a:off x="2533005" y="2418003"/>
              <a:ext cx="100895" cy="48622"/>
            </a:xfrm>
            <a:custGeom>
              <a:avLst/>
              <a:gdLst/>
              <a:ahLst/>
              <a:cxnLst/>
              <a:rect l="l" t="t" r="r" b="b"/>
              <a:pathLst>
                <a:path w="608" h="293" extrusionOk="0">
                  <a:moveTo>
                    <a:pt x="304" y="0"/>
                  </a:moveTo>
                  <a:cubicBezTo>
                    <a:pt x="225" y="0"/>
                    <a:pt x="146" y="19"/>
                    <a:pt x="85" y="55"/>
                  </a:cubicBezTo>
                  <a:cubicBezTo>
                    <a:pt x="37" y="79"/>
                    <a:pt x="12" y="116"/>
                    <a:pt x="1" y="140"/>
                  </a:cubicBezTo>
                  <a:cubicBezTo>
                    <a:pt x="12" y="176"/>
                    <a:pt x="37" y="213"/>
                    <a:pt x="85" y="238"/>
                  </a:cubicBezTo>
                  <a:cubicBezTo>
                    <a:pt x="146" y="274"/>
                    <a:pt x="225" y="292"/>
                    <a:pt x="304" y="292"/>
                  </a:cubicBezTo>
                  <a:cubicBezTo>
                    <a:pt x="382" y="292"/>
                    <a:pt x="461" y="274"/>
                    <a:pt x="522" y="238"/>
                  </a:cubicBezTo>
                  <a:cubicBezTo>
                    <a:pt x="570" y="213"/>
                    <a:pt x="607" y="176"/>
                    <a:pt x="607" y="152"/>
                  </a:cubicBezTo>
                  <a:cubicBezTo>
                    <a:pt x="607" y="116"/>
                    <a:pt x="570" y="79"/>
                    <a:pt x="522" y="55"/>
                  </a:cubicBezTo>
                  <a:cubicBezTo>
                    <a:pt x="461" y="19"/>
                    <a:pt x="382" y="0"/>
                    <a:pt x="304" y="0"/>
                  </a:cubicBezTo>
                  <a:close/>
                </a:path>
              </a:pathLst>
            </a:custGeom>
            <a:solidFill>
              <a:srgbClr val="5A1C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72;p48">
              <a:extLst>
                <a:ext uri="{FF2B5EF4-FFF2-40B4-BE49-F238E27FC236}">
                  <a16:creationId xmlns:a16="http://schemas.microsoft.com/office/drawing/2014/main" id="{7A463786-153B-3496-482A-3EBF9C1269EC}"/>
                </a:ext>
              </a:extLst>
            </p:cNvPr>
            <p:cNvSpPr/>
            <p:nvPr/>
          </p:nvSpPr>
          <p:spPr>
            <a:xfrm>
              <a:off x="2541136" y="2352620"/>
              <a:ext cx="28377" cy="58413"/>
            </a:xfrm>
            <a:custGeom>
              <a:avLst/>
              <a:gdLst/>
              <a:ahLst/>
              <a:cxnLst/>
              <a:rect l="l" t="t" r="r" b="b"/>
              <a:pathLst>
                <a:path w="171" h="352" extrusionOk="0">
                  <a:moveTo>
                    <a:pt x="49" y="1"/>
                  </a:moveTo>
                  <a:cubicBezTo>
                    <a:pt x="49" y="12"/>
                    <a:pt x="49" y="25"/>
                    <a:pt x="60" y="36"/>
                  </a:cubicBezTo>
                  <a:cubicBezTo>
                    <a:pt x="60" y="25"/>
                    <a:pt x="49" y="12"/>
                    <a:pt x="49" y="1"/>
                  </a:cubicBezTo>
                  <a:close/>
                  <a:moveTo>
                    <a:pt x="60" y="36"/>
                  </a:moveTo>
                  <a:cubicBezTo>
                    <a:pt x="73" y="85"/>
                    <a:pt x="60" y="133"/>
                    <a:pt x="49" y="182"/>
                  </a:cubicBezTo>
                  <a:cubicBezTo>
                    <a:pt x="24" y="243"/>
                    <a:pt x="0" y="292"/>
                    <a:pt x="0" y="352"/>
                  </a:cubicBezTo>
                  <a:cubicBezTo>
                    <a:pt x="49" y="328"/>
                    <a:pt x="109" y="303"/>
                    <a:pt x="170" y="303"/>
                  </a:cubicBezTo>
                  <a:cubicBezTo>
                    <a:pt x="157" y="206"/>
                    <a:pt x="97" y="122"/>
                    <a:pt x="60" y="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73;p48">
              <a:extLst>
                <a:ext uri="{FF2B5EF4-FFF2-40B4-BE49-F238E27FC236}">
                  <a16:creationId xmlns:a16="http://schemas.microsoft.com/office/drawing/2014/main" id="{BF4A08F9-2878-724B-CF95-66414093568D}"/>
                </a:ext>
              </a:extLst>
            </p:cNvPr>
            <p:cNvSpPr/>
            <p:nvPr/>
          </p:nvSpPr>
          <p:spPr>
            <a:xfrm>
              <a:off x="2541136" y="2402902"/>
              <a:ext cx="28377" cy="16263"/>
            </a:xfrm>
            <a:custGeom>
              <a:avLst/>
              <a:gdLst/>
              <a:ahLst/>
              <a:cxnLst/>
              <a:rect l="l" t="t" r="r" b="b"/>
              <a:pathLst>
                <a:path w="171" h="98" extrusionOk="0">
                  <a:moveTo>
                    <a:pt x="170" y="0"/>
                  </a:moveTo>
                  <a:cubicBezTo>
                    <a:pt x="109" y="0"/>
                    <a:pt x="49" y="25"/>
                    <a:pt x="0" y="49"/>
                  </a:cubicBezTo>
                  <a:lnTo>
                    <a:pt x="0" y="97"/>
                  </a:lnTo>
                  <a:cubicBezTo>
                    <a:pt x="12" y="97"/>
                    <a:pt x="24" y="86"/>
                    <a:pt x="36" y="73"/>
                  </a:cubicBezTo>
                  <a:cubicBezTo>
                    <a:pt x="73" y="49"/>
                    <a:pt x="122" y="37"/>
                    <a:pt x="170" y="37"/>
                  </a:cubicBezTo>
                  <a:lnTo>
                    <a:pt x="170" y="25"/>
                  </a:lnTo>
                  <a:lnTo>
                    <a:pt x="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74;p48">
              <a:extLst>
                <a:ext uri="{FF2B5EF4-FFF2-40B4-BE49-F238E27FC236}">
                  <a16:creationId xmlns:a16="http://schemas.microsoft.com/office/drawing/2014/main" id="{D2B0E251-9815-9B63-CA5C-087E31B47F80}"/>
                </a:ext>
              </a:extLst>
            </p:cNvPr>
            <p:cNvSpPr/>
            <p:nvPr/>
          </p:nvSpPr>
          <p:spPr>
            <a:xfrm>
              <a:off x="2541136" y="2409042"/>
              <a:ext cx="28377" cy="18254"/>
            </a:xfrm>
            <a:custGeom>
              <a:avLst/>
              <a:gdLst/>
              <a:ahLst/>
              <a:cxnLst/>
              <a:rect l="l" t="t" r="r" b="b"/>
              <a:pathLst>
                <a:path w="171" h="110" extrusionOk="0">
                  <a:moveTo>
                    <a:pt x="170" y="0"/>
                  </a:moveTo>
                  <a:cubicBezTo>
                    <a:pt x="122" y="0"/>
                    <a:pt x="73" y="12"/>
                    <a:pt x="36" y="36"/>
                  </a:cubicBezTo>
                  <a:cubicBezTo>
                    <a:pt x="24" y="49"/>
                    <a:pt x="12" y="60"/>
                    <a:pt x="0" y="60"/>
                  </a:cubicBezTo>
                  <a:cubicBezTo>
                    <a:pt x="12" y="85"/>
                    <a:pt x="12" y="97"/>
                    <a:pt x="24" y="109"/>
                  </a:cubicBezTo>
                  <a:lnTo>
                    <a:pt x="36" y="109"/>
                  </a:lnTo>
                  <a:cubicBezTo>
                    <a:pt x="73" y="85"/>
                    <a:pt x="122" y="73"/>
                    <a:pt x="170" y="60"/>
                  </a:cubicBezTo>
                  <a:lnTo>
                    <a:pt x="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75;p48">
              <a:extLst>
                <a:ext uri="{FF2B5EF4-FFF2-40B4-BE49-F238E27FC236}">
                  <a16:creationId xmlns:a16="http://schemas.microsoft.com/office/drawing/2014/main" id="{E57FA6C7-D4F5-F4DA-F97D-A22028C6ABE2}"/>
                </a:ext>
              </a:extLst>
            </p:cNvPr>
            <p:cNvSpPr/>
            <p:nvPr/>
          </p:nvSpPr>
          <p:spPr>
            <a:xfrm>
              <a:off x="2545119" y="2418998"/>
              <a:ext cx="24394" cy="22403"/>
            </a:xfrm>
            <a:custGeom>
              <a:avLst/>
              <a:gdLst/>
              <a:ahLst/>
              <a:cxnLst/>
              <a:rect l="l" t="t" r="r" b="b"/>
              <a:pathLst>
                <a:path w="147" h="135" extrusionOk="0">
                  <a:moveTo>
                    <a:pt x="146" y="0"/>
                  </a:moveTo>
                  <a:cubicBezTo>
                    <a:pt x="98" y="13"/>
                    <a:pt x="49" y="25"/>
                    <a:pt x="12" y="49"/>
                  </a:cubicBezTo>
                  <a:lnTo>
                    <a:pt x="0" y="49"/>
                  </a:lnTo>
                  <a:cubicBezTo>
                    <a:pt x="12" y="73"/>
                    <a:pt x="25" y="98"/>
                    <a:pt x="49" y="110"/>
                  </a:cubicBezTo>
                  <a:cubicBezTo>
                    <a:pt x="61" y="122"/>
                    <a:pt x="73" y="134"/>
                    <a:pt x="85" y="134"/>
                  </a:cubicBezTo>
                  <a:cubicBezTo>
                    <a:pt x="122" y="134"/>
                    <a:pt x="133" y="62"/>
                    <a:pt x="133" y="25"/>
                  </a:cubicBezTo>
                  <a:cubicBezTo>
                    <a:pt x="133" y="13"/>
                    <a:pt x="133" y="13"/>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76;p48">
              <a:extLst>
                <a:ext uri="{FF2B5EF4-FFF2-40B4-BE49-F238E27FC236}">
                  <a16:creationId xmlns:a16="http://schemas.microsoft.com/office/drawing/2014/main" id="{9D952AB3-E34A-85EB-46D8-24426E8FA601}"/>
                </a:ext>
              </a:extLst>
            </p:cNvPr>
            <p:cNvSpPr/>
            <p:nvPr/>
          </p:nvSpPr>
          <p:spPr>
            <a:xfrm>
              <a:off x="2557232" y="2328393"/>
              <a:ext cx="48456" cy="74675"/>
            </a:xfrm>
            <a:custGeom>
              <a:avLst/>
              <a:gdLst/>
              <a:ahLst/>
              <a:cxnLst/>
              <a:rect l="l" t="t" r="r" b="b"/>
              <a:pathLst>
                <a:path w="292" h="450" extrusionOk="0">
                  <a:moveTo>
                    <a:pt x="25" y="1"/>
                  </a:moveTo>
                  <a:cubicBezTo>
                    <a:pt x="12" y="1"/>
                    <a:pt x="0" y="74"/>
                    <a:pt x="0" y="98"/>
                  </a:cubicBezTo>
                  <a:cubicBezTo>
                    <a:pt x="12" y="147"/>
                    <a:pt x="49" y="195"/>
                    <a:pt x="85" y="231"/>
                  </a:cubicBezTo>
                  <a:cubicBezTo>
                    <a:pt x="109" y="268"/>
                    <a:pt x="146" y="316"/>
                    <a:pt x="170" y="365"/>
                  </a:cubicBezTo>
                  <a:cubicBezTo>
                    <a:pt x="182" y="389"/>
                    <a:pt x="182" y="413"/>
                    <a:pt x="182" y="438"/>
                  </a:cubicBezTo>
                  <a:cubicBezTo>
                    <a:pt x="219" y="438"/>
                    <a:pt x="255" y="449"/>
                    <a:pt x="279" y="449"/>
                  </a:cubicBezTo>
                  <a:cubicBezTo>
                    <a:pt x="291" y="425"/>
                    <a:pt x="291" y="401"/>
                    <a:pt x="279" y="377"/>
                  </a:cubicBezTo>
                  <a:cubicBezTo>
                    <a:pt x="279" y="365"/>
                    <a:pt x="255" y="341"/>
                    <a:pt x="243" y="328"/>
                  </a:cubicBezTo>
                  <a:cubicBezTo>
                    <a:pt x="194" y="268"/>
                    <a:pt x="133" y="231"/>
                    <a:pt x="97" y="171"/>
                  </a:cubicBezTo>
                  <a:cubicBezTo>
                    <a:pt x="73" y="158"/>
                    <a:pt x="60" y="134"/>
                    <a:pt x="49" y="110"/>
                  </a:cubicBezTo>
                  <a:cubicBezTo>
                    <a:pt x="49" y="85"/>
                    <a:pt x="49" y="49"/>
                    <a:pt x="36" y="25"/>
                  </a:cubicBezTo>
                  <a:cubicBezTo>
                    <a:pt x="36" y="13"/>
                    <a:pt x="36"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77;p48">
              <a:extLst>
                <a:ext uri="{FF2B5EF4-FFF2-40B4-BE49-F238E27FC236}">
                  <a16:creationId xmlns:a16="http://schemas.microsoft.com/office/drawing/2014/main" id="{B951654D-5D34-74C0-4E91-3BDE0EA56210}"/>
                </a:ext>
              </a:extLst>
            </p:cNvPr>
            <p:cNvSpPr/>
            <p:nvPr/>
          </p:nvSpPr>
          <p:spPr>
            <a:xfrm>
              <a:off x="2587268" y="2400910"/>
              <a:ext cx="16263" cy="8297"/>
            </a:xfrm>
            <a:custGeom>
              <a:avLst/>
              <a:gdLst/>
              <a:ahLst/>
              <a:cxnLst/>
              <a:rect l="l" t="t" r="r" b="b"/>
              <a:pathLst>
                <a:path w="98" h="50" extrusionOk="0">
                  <a:moveTo>
                    <a:pt x="1" y="1"/>
                  </a:moveTo>
                  <a:cubicBezTo>
                    <a:pt x="13" y="12"/>
                    <a:pt x="1" y="25"/>
                    <a:pt x="1" y="37"/>
                  </a:cubicBezTo>
                  <a:cubicBezTo>
                    <a:pt x="38" y="37"/>
                    <a:pt x="62" y="37"/>
                    <a:pt x="86" y="49"/>
                  </a:cubicBezTo>
                  <a:cubicBezTo>
                    <a:pt x="98" y="37"/>
                    <a:pt x="98" y="25"/>
                    <a:pt x="98" y="12"/>
                  </a:cubicBezTo>
                  <a:cubicBezTo>
                    <a:pt x="74" y="12"/>
                    <a:pt x="38"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78;p48">
              <a:extLst>
                <a:ext uri="{FF2B5EF4-FFF2-40B4-BE49-F238E27FC236}">
                  <a16:creationId xmlns:a16="http://schemas.microsoft.com/office/drawing/2014/main" id="{759BAC89-09F3-D062-A1F5-7AC6C2A59E53}"/>
                </a:ext>
              </a:extLst>
            </p:cNvPr>
            <p:cNvSpPr/>
            <p:nvPr/>
          </p:nvSpPr>
          <p:spPr>
            <a:xfrm>
              <a:off x="2585443" y="2406884"/>
              <a:ext cx="16263" cy="12280"/>
            </a:xfrm>
            <a:custGeom>
              <a:avLst/>
              <a:gdLst/>
              <a:ahLst/>
              <a:cxnLst/>
              <a:rect l="l" t="t" r="r" b="b"/>
              <a:pathLst>
                <a:path w="98" h="74" extrusionOk="0">
                  <a:moveTo>
                    <a:pt x="12" y="1"/>
                  </a:moveTo>
                  <a:cubicBezTo>
                    <a:pt x="12" y="25"/>
                    <a:pt x="12" y="49"/>
                    <a:pt x="0" y="62"/>
                  </a:cubicBezTo>
                  <a:cubicBezTo>
                    <a:pt x="24" y="62"/>
                    <a:pt x="60" y="73"/>
                    <a:pt x="85" y="73"/>
                  </a:cubicBezTo>
                  <a:cubicBezTo>
                    <a:pt x="85" y="62"/>
                    <a:pt x="85" y="49"/>
                    <a:pt x="97" y="38"/>
                  </a:cubicBezTo>
                  <a:lnTo>
                    <a:pt x="97" y="13"/>
                  </a:lnTo>
                  <a:cubicBezTo>
                    <a:pt x="73" y="1"/>
                    <a:pt x="49" y="1"/>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79;p48">
              <a:extLst>
                <a:ext uri="{FF2B5EF4-FFF2-40B4-BE49-F238E27FC236}">
                  <a16:creationId xmlns:a16="http://schemas.microsoft.com/office/drawing/2014/main" id="{5856F25A-7825-9905-AA79-67AA3C57186D}"/>
                </a:ext>
              </a:extLst>
            </p:cNvPr>
            <p:cNvSpPr/>
            <p:nvPr/>
          </p:nvSpPr>
          <p:spPr>
            <a:xfrm>
              <a:off x="2575154" y="2417007"/>
              <a:ext cx="24394" cy="32359"/>
            </a:xfrm>
            <a:custGeom>
              <a:avLst/>
              <a:gdLst/>
              <a:ahLst/>
              <a:cxnLst/>
              <a:rect l="l" t="t" r="r" b="b"/>
              <a:pathLst>
                <a:path w="147" h="195" extrusionOk="0">
                  <a:moveTo>
                    <a:pt x="62" y="1"/>
                  </a:moveTo>
                  <a:cubicBezTo>
                    <a:pt x="62" y="12"/>
                    <a:pt x="50" y="25"/>
                    <a:pt x="50" y="37"/>
                  </a:cubicBezTo>
                  <a:cubicBezTo>
                    <a:pt x="38" y="61"/>
                    <a:pt x="14" y="74"/>
                    <a:pt x="14" y="98"/>
                  </a:cubicBezTo>
                  <a:cubicBezTo>
                    <a:pt x="1" y="122"/>
                    <a:pt x="1" y="158"/>
                    <a:pt x="14" y="195"/>
                  </a:cubicBezTo>
                  <a:cubicBezTo>
                    <a:pt x="14" y="171"/>
                    <a:pt x="25" y="146"/>
                    <a:pt x="38" y="134"/>
                  </a:cubicBezTo>
                  <a:cubicBezTo>
                    <a:pt x="50" y="122"/>
                    <a:pt x="74" y="110"/>
                    <a:pt x="86" y="98"/>
                  </a:cubicBezTo>
                  <a:cubicBezTo>
                    <a:pt x="111" y="74"/>
                    <a:pt x="135" y="49"/>
                    <a:pt x="147" y="12"/>
                  </a:cubicBezTo>
                  <a:cubicBezTo>
                    <a:pt x="122" y="12"/>
                    <a:pt x="86"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80;p48">
              <a:extLst>
                <a:ext uri="{FF2B5EF4-FFF2-40B4-BE49-F238E27FC236}">
                  <a16:creationId xmlns:a16="http://schemas.microsoft.com/office/drawing/2014/main" id="{A7FBE563-7A2E-4CEF-41CA-E82652D21361}"/>
                </a:ext>
              </a:extLst>
            </p:cNvPr>
            <p:cNvSpPr/>
            <p:nvPr/>
          </p:nvSpPr>
          <p:spPr>
            <a:xfrm>
              <a:off x="2597391" y="2364734"/>
              <a:ext cx="28377" cy="46299"/>
            </a:xfrm>
            <a:custGeom>
              <a:avLst/>
              <a:gdLst/>
              <a:ahLst/>
              <a:cxnLst/>
              <a:rect l="l" t="t" r="r" b="b"/>
              <a:pathLst>
                <a:path w="171" h="279" extrusionOk="0">
                  <a:moveTo>
                    <a:pt x="1" y="0"/>
                  </a:moveTo>
                  <a:cubicBezTo>
                    <a:pt x="1" y="25"/>
                    <a:pt x="13" y="49"/>
                    <a:pt x="25" y="60"/>
                  </a:cubicBezTo>
                  <a:cubicBezTo>
                    <a:pt x="37" y="97"/>
                    <a:pt x="74" y="122"/>
                    <a:pt x="85" y="158"/>
                  </a:cubicBezTo>
                  <a:cubicBezTo>
                    <a:pt x="98" y="182"/>
                    <a:pt x="110" y="219"/>
                    <a:pt x="110" y="255"/>
                  </a:cubicBezTo>
                  <a:cubicBezTo>
                    <a:pt x="134" y="255"/>
                    <a:pt x="158" y="267"/>
                    <a:pt x="171" y="279"/>
                  </a:cubicBezTo>
                  <a:cubicBezTo>
                    <a:pt x="171" y="230"/>
                    <a:pt x="171" y="194"/>
                    <a:pt x="147" y="158"/>
                  </a:cubicBezTo>
                  <a:cubicBezTo>
                    <a:pt x="122" y="122"/>
                    <a:pt x="85" y="97"/>
                    <a:pt x="49" y="73"/>
                  </a:cubicBezTo>
                  <a:cubicBezTo>
                    <a:pt x="25" y="49"/>
                    <a:pt x="13" y="2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81;p48">
              <a:extLst>
                <a:ext uri="{FF2B5EF4-FFF2-40B4-BE49-F238E27FC236}">
                  <a16:creationId xmlns:a16="http://schemas.microsoft.com/office/drawing/2014/main" id="{20201564-228A-F8EC-FDE8-21265C032CFA}"/>
                </a:ext>
              </a:extLst>
            </p:cNvPr>
            <p:cNvSpPr/>
            <p:nvPr/>
          </p:nvSpPr>
          <p:spPr>
            <a:xfrm>
              <a:off x="2615479" y="2406884"/>
              <a:ext cx="10289" cy="12280"/>
            </a:xfrm>
            <a:custGeom>
              <a:avLst/>
              <a:gdLst/>
              <a:ahLst/>
              <a:cxnLst/>
              <a:rect l="l" t="t" r="r" b="b"/>
              <a:pathLst>
                <a:path w="62" h="74" extrusionOk="0">
                  <a:moveTo>
                    <a:pt x="1" y="1"/>
                  </a:moveTo>
                  <a:lnTo>
                    <a:pt x="1" y="13"/>
                  </a:lnTo>
                  <a:lnTo>
                    <a:pt x="1" y="38"/>
                  </a:lnTo>
                  <a:cubicBezTo>
                    <a:pt x="13" y="49"/>
                    <a:pt x="25" y="49"/>
                    <a:pt x="25" y="49"/>
                  </a:cubicBezTo>
                  <a:cubicBezTo>
                    <a:pt x="38" y="62"/>
                    <a:pt x="49" y="73"/>
                    <a:pt x="62" y="73"/>
                  </a:cubicBezTo>
                  <a:lnTo>
                    <a:pt x="62" y="25"/>
                  </a:lnTo>
                  <a:cubicBezTo>
                    <a:pt x="49" y="13"/>
                    <a:pt x="25"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82;p48">
              <a:extLst>
                <a:ext uri="{FF2B5EF4-FFF2-40B4-BE49-F238E27FC236}">
                  <a16:creationId xmlns:a16="http://schemas.microsoft.com/office/drawing/2014/main" id="{033D94D8-513F-091A-1BD2-254B9CB44900}"/>
                </a:ext>
              </a:extLst>
            </p:cNvPr>
            <p:cNvSpPr/>
            <p:nvPr/>
          </p:nvSpPr>
          <p:spPr>
            <a:xfrm>
              <a:off x="2615479" y="2413024"/>
              <a:ext cx="10289" cy="16263"/>
            </a:xfrm>
            <a:custGeom>
              <a:avLst/>
              <a:gdLst/>
              <a:ahLst/>
              <a:cxnLst/>
              <a:rect l="l" t="t" r="r" b="b"/>
              <a:pathLst>
                <a:path w="62" h="98" extrusionOk="0">
                  <a:moveTo>
                    <a:pt x="1" y="1"/>
                  </a:moveTo>
                  <a:lnTo>
                    <a:pt x="1" y="61"/>
                  </a:lnTo>
                  <a:cubicBezTo>
                    <a:pt x="13" y="73"/>
                    <a:pt x="25" y="73"/>
                    <a:pt x="25" y="85"/>
                  </a:cubicBezTo>
                  <a:cubicBezTo>
                    <a:pt x="38" y="85"/>
                    <a:pt x="49" y="85"/>
                    <a:pt x="49" y="98"/>
                  </a:cubicBezTo>
                  <a:cubicBezTo>
                    <a:pt x="49" y="85"/>
                    <a:pt x="62" y="73"/>
                    <a:pt x="62" y="61"/>
                  </a:cubicBezTo>
                  <a:lnTo>
                    <a:pt x="62" y="36"/>
                  </a:lnTo>
                  <a:cubicBezTo>
                    <a:pt x="49" y="36"/>
                    <a:pt x="38" y="25"/>
                    <a:pt x="25" y="12"/>
                  </a:cubicBezTo>
                  <a:cubicBezTo>
                    <a:pt x="25" y="12"/>
                    <a:pt x="13"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83;p48">
              <a:extLst>
                <a:ext uri="{FF2B5EF4-FFF2-40B4-BE49-F238E27FC236}">
                  <a16:creationId xmlns:a16="http://schemas.microsoft.com/office/drawing/2014/main" id="{3F78336B-ED66-31B7-802E-3967F38C8F28}"/>
                </a:ext>
              </a:extLst>
            </p:cNvPr>
            <p:cNvSpPr/>
            <p:nvPr/>
          </p:nvSpPr>
          <p:spPr>
            <a:xfrm>
              <a:off x="2599382" y="2422981"/>
              <a:ext cx="24394" cy="24394"/>
            </a:xfrm>
            <a:custGeom>
              <a:avLst/>
              <a:gdLst/>
              <a:ahLst/>
              <a:cxnLst/>
              <a:rect l="l" t="t" r="r" b="b"/>
              <a:pathLst>
                <a:path w="147" h="147" extrusionOk="0">
                  <a:moveTo>
                    <a:pt x="98" y="1"/>
                  </a:moveTo>
                  <a:cubicBezTo>
                    <a:pt x="98" y="13"/>
                    <a:pt x="86" y="25"/>
                    <a:pt x="86" y="38"/>
                  </a:cubicBezTo>
                  <a:cubicBezTo>
                    <a:pt x="62" y="74"/>
                    <a:pt x="25" y="98"/>
                    <a:pt x="1" y="146"/>
                  </a:cubicBezTo>
                  <a:cubicBezTo>
                    <a:pt x="25" y="135"/>
                    <a:pt x="49" y="122"/>
                    <a:pt x="62" y="122"/>
                  </a:cubicBezTo>
                  <a:cubicBezTo>
                    <a:pt x="86" y="110"/>
                    <a:pt x="98" y="110"/>
                    <a:pt x="110" y="98"/>
                  </a:cubicBezTo>
                  <a:cubicBezTo>
                    <a:pt x="135" y="86"/>
                    <a:pt x="146" y="62"/>
                    <a:pt x="146" y="38"/>
                  </a:cubicBezTo>
                  <a:cubicBezTo>
                    <a:pt x="146" y="25"/>
                    <a:pt x="135" y="25"/>
                    <a:pt x="122" y="25"/>
                  </a:cubicBezTo>
                  <a:cubicBezTo>
                    <a:pt x="122" y="13"/>
                    <a:pt x="110" y="13"/>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84;p48">
              <a:extLst>
                <a:ext uri="{FF2B5EF4-FFF2-40B4-BE49-F238E27FC236}">
                  <a16:creationId xmlns:a16="http://schemas.microsoft.com/office/drawing/2014/main" id="{8F534026-1FB2-32E8-1BBD-15BAD14B01BF}"/>
                </a:ext>
              </a:extLst>
            </p:cNvPr>
            <p:cNvSpPr/>
            <p:nvPr/>
          </p:nvSpPr>
          <p:spPr>
            <a:xfrm>
              <a:off x="2051600" y="2475419"/>
              <a:ext cx="203780" cy="48456"/>
            </a:xfrm>
            <a:custGeom>
              <a:avLst/>
              <a:gdLst/>
              <a:ahLst/>
              <a:cxnLst/>
              <a:rect l="l" t="t" r="r" b="b"/>
              <a:pathLst>
                <a:path w="1228" h="292" extrusionOk="0">
                  <a:moveTo>
                    <a:pt x="1130" y="0"/>
                  </a:moveTo>
                  <a:cubicBezTo>
                    <a:pt x="1057" y="0"/>
                    <a:pt x="912" y="13"/>
                    <a:pt x="912" y="13"/>
                  </a:cubicBezTo>
                  <a:cubicBezTo>
                    <a:pt x="753" y="73"/>
                    <a:pt x="159" y="231"/>
                    <a:pt x="1" y="291"/>
                  </a:cubicBezTo>
                  <a:lnTo>
                    <a:pt x="426" y="291"/>
                  </a:lnTo>
                  <a:cubicBezTo>
                    <a:pt x="596" y="256"/>
                    <a:pt x="766" y="219"/>
                    <a:pt x="936" y="194"/>
                  </a:cubicBezTo>
                  <a:cubicBezTo>
                    <a:pt x="1020" y="170"/>
                    <a:pt x="1093" y="158"/>
                    <a:pt x="1166" y="134"/>
                  </a:cubicBezTo>
                  <a:cubicBezTo>
                    <a:pt x="1178" y="122"/>
                    <a:pt x="1190" y="122"/>
                    <a:pt x="1203" y="110"/>
                  </a:cubicBezTo>
                  <a:cubicBezTo>
                    <a:pt x="1214" y="86"/>
                    <a:pt x="1227" y="73"/>
                    <a:pt x="1227" y="49"/>
                  </a:cubicBezTo>
                  <a:cubicBezTo>
                    <a:pt x="1227" y="37"/>
                    <a:pt x="1203" y="25"/>
                    <a:pt x="1190" y="13"/>
                  </a:cubicBezTo>
                  <a:cubicBezTo>
                    <a:pt x="1166" y="0"/>
                    <a:pt x="1154" y="0"/>
                    <a:pt x="1130" y="0"/>
                  </a:cubicBezTo>
                  <a:close/>
                </a:path>
              </a:pathLst>
            </a:custGeom>
            <a:solidFill>
              <a:srgbClr val="FFC2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85;p48">
              <a:extLst>
                <a:ext uri="{FF2B5EF4-FFF2-40B4-BE49-F238E27FC236}">
                  <a16:creationId xmlns:a16="http://schemas.microsoft.com/office/drawing/2014/main" id="{CE188123-DDBC-869E-583E-D558D92BCAA8}"/>
                </a:ext>
              </a:extLst>
            </p:cNvPr>
            <p:cNvSpPr/>
            <p:nvPr/>
          </p:nvSpPr>
          <p:spPr>
            <a:xfrm>
              <a:off x="1367246" y="2132744"/>
              <a:ext cx="930288" cy="501320"/>
            </a:xfrm>
            <a:custGeom>
              <a:avLst/>
              <a:gdLst/>
              <a:ahLst/>
              <a:cxnLst/>
              <a:rect l="l" t="t" r="r" b="b"/>
              <a:pathLst>
                <a:path w="5606" h="3021" extrusionOk="0">
                  <a:moveTo>
                    <a:pt x="641" y="1"/>
                  </a:moveTo>
                  <a:cubicBezTo>
                    <a:pt x="271" y="1"/>
                    <a:pt x="1" y="428"/>
                    <a:pt x="12" y="779"/>
                  </a:cubicBezTo>
                  <a:cubicBezTo>
                    <a:pt x="23" y="997"/>
                    <a:pt x="96" y="1192"/>
                    <a:pt x="242" y="1337"/>
                  </a:cubicBezTo>
                  <a:cubicBezTo>
                    <a:pt x="570" y="1690"/>
                    <a:pt x="1188" y="2769"/>
                    <a:pt x="2062" y="2939"/>
                  </a:cubicBezTo>
                  <a:cubicBezTo>
                    <a:pt x="2374" y="2996"/>
                    <a:pt x="2725" y="3020"/>
                    <a:pt x="3070" y="3020"/>
                  </a:cubicBezTo>
                  <a:cubicBezTo>
                    <a:pt x="3531" y="3020"/>
                    <a:pt x="3981" y="2977"/>
                    <a:pt x="4307" y="2915"/>
                  </a:cubicBezTo>
                  <a:cubicBezTo>
                    <a:pt x="4307" y="2915"/>
                    <a:pt x="4388" y="2932"/>
                    <a:pt x="4511" y="2932"/>
                  </a:cubicBezTo>
                  <a:cubicBezTo>
                    <a:pt x="4621" y="2932"/>
                    <a:pt x="4765" y="2918"/>
                    <a:pt x="4914" y="2866"/>
                  </a:cubicBezTo>
                  <a:cubicBezTo>
                    <a:pt x="5011" y="2842"/>
                    <a:pt x="5084" y="2733"/>
                    <a:pt x="5193" y="2733"/>
                  </a:cubicBezTo>
                  <a:cubicBezTo>
                    <a:pt x="5302" y="2721"/>
                    <a:pt x="5302" y="2745"/>
                    <a:pt x="5400" y="2696"/>
                  </a:cubicBezTo>
                  <a:lnTo>
                    <a:pt x="5411" y="2696"/>
                  </a:lnTo>
                  <a:lnTo>
                    <a:pt x="5435" y="2672"/>
                  </a:lnTo>
                  <a:cubicBezTo>
                    <a:pt x="5435" y="2660"/>
                    <a:pt x="5424" y="2636"/>
                    <a:pt x="5411" y="2636"/>
                  </a:cubicBezTo>
                  <a:cubicBezTo>
                    <a:pt x="5400" y="2623"/>
                    <a:pt x="5387" y="2623"/>
                    <a:pt x="5363" y="2612"/>
                  </a:cubicBezTo>
                  <a:cubicBezTo>
                    <a:pt x="5278" y="2599"/>
                    <a:pt x="5314" y="2599"/>
                    <a:pt x="5230" y="2588"/>
                  </a:cubicBezTo>
                  <a:cubicBezTo>
                    <a:pt x="5205" y="2588"/>
                    <a:pt x="5023" y="2588"/>
                    <a:pt x="5023" y="2563"/>
                  </a:cubicBezTo>
                  <a:cubicBezTo>
                    <a:pt x="5011" y="2551"/>
                    <a:pt x="5023" y="2539"/>
                    <a:pt x="5036" y="2526"/>
                  </a:cubicBezTo>
                  <a:cubicBezTo>
                    <a:pt x="5047" y="2515"/>
                    <a:pt x="5230" y="2515"/>
                    <a:pt x="5241" y="2515"/>
                  </a:cubicBezTo>
                  <a:cubicBezTo>
                    <a:pt x="5314" y="2502"/>
                    <a:pt x="5400" y="2515"/>
                    <a:pt x="5460" y="2490"/>
                  </a:cubicBezTo>
                  <a:cubicBezTo>
                    <a:pt x="5484" y="2478"/>
                    <a:pt x="5508" y="2466"/>
                    <a:pt x="5521" y="2429"/>
                  </a:cubicBezTo>
                  <a:cubicBezTo>
                    <a:pt x="5521" y="2418"/>
                    <a:pt x="5508" y="2393"/>
                    <a:pt x="5484" y="2381"/>
                  </a:cubicBezTo>
                  <a:cubicBezTo>
                    <a:pt x="5472" y="2369"/>
                    <a:pt x="5448" y="2369"/>
                    <a:pt x="5424" y="2356"/>
                  </a:cubicBezTo>
                  <a:cubicBezTo>
                    <a:pt x="5327" y="2356"/>
                    <a:pt x="5071" y="2369"/>
                    <a:pt x="4987" y="2393"/>
                  </a:cubicBezTo>
                  <a:cubicBezTo>
                    <a:pt x="4974" y="2369"/>
                    <a:pt x="5169" y="2321"/>
                    <a:pt x="5193" y="2308"/>
                  </a:cubicBezTo>
                  <a:cubicBezTo>
                    <a:pt x="5241" y="2296"/>
                    <a:pt x="5424" y="2284"/>
                    <a:pt x="5472" y="2272"/>
                  </a:cubicBezTo>
                  <a:cubicBezTo>
                    <a:pt x="5508" y="2272"/>
                    <a:pt x="5557" y="2259"/>
                    <a:pt x="5581" y="2235"/>
                  </a:cubicBezTo>
                  <a:cubicBezTo>
                    <a:pt x="5594" y="2223"/>
                    <a:pt x="5605" y="2199"/>
                    <a:pt x="5594" y="2187"/>
                  </a:cubicBezTo>
                  <a:cubicBezTo>
                    <a:pt x="5594" y="2175"/>
                    <a:pt x="5581" y="2175"/>
                    <a:pt x="5581" y="2175"/>
                  </a:cubicBezTo>
                  <a:cubicBezTo>
                    <a:pt x="5558" y="2156"/>
                    <a:pt x="5471" y="2149"/>
                    <a:pt x="5359" y="2149"/>
                  </a:cubicBezTo>
                  <a:cubicBezTo>
                    <a:pt x="5114" y="2149"/>
                    <a:pt x="4754" y="2183"/>
                    <a:pt x="4696" y="2199"/>
                  </a:cubicBezTo>
                  <a:cubicBezTo>
                    <a:pt x="4384" y="2288"/>
                    <a:pt x="4256" y="2346"/>
                    <a:pt x="4050" y="2346"/>
                  </a:cubicBezTo>
                  <a:cubicBezTo>
                    <a:pt x="4031" y="2346"/>
                    <a:pt x="4012" y="2346"/>
                    <a:pt x="3992" y="2345"/>
                  </a:cubicBezTo>
                  <a:cubicBezTo>
                    <a:pt x="3931" y="2332"/>
                    <a:pt x="2644" y="2054"/>
                    <a:pt x="2317" y="1908"/>
                  </a:cubicBezTo>
                  <a:cubicBezTo>
                    <a:pt x="2062" y="1774"/>
                    <a:pt x="1492" y="706"/>
                    <a:pt x="1298" y="476"/>
                  </a:cubicBezTo>
                  <a:cubicBezTo>
                    <a:pt x="1152" y="306"/>
                    <a:pt x="1018" y="99"/>
                    <a:pt x="800" y="27"/>
                  </a:cubicBezTo>
                  <a:cubicBezTo>
                    <a:pt x="745" y="9"/>
                    <a:pt x="692" y="1"/>
                    <a:pt x="641" y="1"/>
                  </a:cubicBezTo>
                  <a:close/>
                </a:path>
              </a:pathLst>
            </a:custGeom>
            <a:solidFill>
              <a:srgbClr val="FFD6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86;p48">
              <a:extLst>
                <a:ext uri="{FF2B5EF4-FFF2-40B4-BE49-F238E27FC236}">
                  <a16:creationId xmlns:a16="http://schemas.microsoft.com/office/drawing/2014/main" id="{609427E7-26BE-5D3F-31A8-FA5EE2131862}"/>
                </a:ext>
              </a:extLst>
            </p:cNvPr>
            <p:cNvSpPr/>
            <p:nvPr/>
          </p:nvSpPr>
          <p:spPr>
            <a:xfrm>
              <a:off x="1357289" y="2132578"/>
              <a:ext cx="336039" cy="399430"/>
            </a:xfrm>
            <a:custGeom>
              <a:avLst/>
              <a:gdLst/>
              <a:ahLst/>
              <a:cxnLst/>
              <a:rect l="l" t="t" r="r" b="b"/>
              <a:pathLst>
                <a:path w="2025" h="2407" extrusionOk="0">
                  <a:moveTo>
                    <a:pt x="692" y="1"/>
                  </a:moveTo>
                  <a:cubicBezTo>
                    <a:pt x="314" y="1"/>
                    <a:pt x="0" y="406"/>
                    <a:pt x="11" y="756"/>
                  </a:cubicBezTo>
                  <a:cubicBezTo>
                    <a:pt x="35" y="1472"/>
                    <a:pt x="690" y="2103"/>
                    <a:pt x="1103" y="2406"/>
                  </a:cubicBezTo>
                  <a:cubicBezTo>
                    <a:pt x="1442" y="2139"/>
                    <a:pt x="1879" y="1605"/>
                    <a:pt x="2025" y="1193"/>
                  </a:cubicBezTo>
                  <a:cubicBezTo>
                    <a:pt x="2013" y="1181"/>
                    <a:pt x="1552" y="707"/>
                    <a:pt x="1358" y="477"/>
                  </a:cubicBezTo>
                  <a:cubicBezTo>
                    <a:pt x="1212" y="307"/>
                    <a:pt x="1078" y="100"/>
                    <a:pt x="860" y="28"/>
                  </a:cubicBezTo>
                  <a:cubicBezTo>
                    <a:pt x="803" y="9"/>
                    <a:pt x="74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11441;p85">
            <a:extLst>
              <a:ext uri="{FF2B5EF4-FFF2-40B4-BE49-F238E27FC236}">
                <a16:creationId xmlns:a16="http://schemas.microsoft.com/office/drawing/2014/main" id="{829BC25F-37A2-6BF4-9F3C-E1BB16C70E41}"/>
              </a:ext>
            </a:extLst>
          </p:cNvPr>
          <p:cNvGrpSpPr/>
          <p:nvPr/>
        </p:nvGrpSpPr>
        <p:grpSpPr>
          <a:xfrm>
            <a:off x="4248386" y="448060"/>
            <a:ext cx="350079" cy="350079"/>
            <a:chOff x="3497300" y="3227275"/>
            <a:chExt cx="296175" cy="296175"/>
          </a:xfrm>
        </p:grpSpPr>
        <p:sp>
          <p:nvSpPr>
            <p:cNvPr id="2629" name="Google Shape;11442;p85">
              <a:extLst>
                <a:ext uri="{FF2B5EF4-FFF2-40B4-BE49-F238E27FC236}">
                  <a16:creationId xmlns:a16="http://schemas.microsoft.com/office/drawing/2014/main" id="{529F5383-C6E8-8FB8-FD14-A25A2EC76046}"/>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11443;p85">
              <a:extLst>
                <a:ext uri="{FF2B5EF4-FFF2-40B4-BE49-F238E27FC236}">
                  <a16:creationId xmlns:a16="http://schemas.microsoft.com/office/drawing/2014/main" id="{D794EA85-01D0-8C30-F8B3-47DFD2C597AA}"/>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11444;p85">
              <a:extLst>
                <a:ext uri="{FF2B5EF4-FFF2-40B4-BE49-F238E27FC236}">
                  <a16:creationId xmlns:a16="http://schemas.microsoft.com/office/drawing/2014/main" id="{EC21611D-2F5F-E255-84E8-298646676F8A}"/>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11445;p85">
              <a:extLst>
                <a:ext uri="{FF2B5EF4-FFF2-40B4-BE49-F238E27FC236}">
                  <a16:creationId xmlns:a16="http://schemas.microsoft.com/office/drawing/2014/main" id="{ED83D3D1-6876-69B4-E318-E2EB3981CCA9}"/>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11446;p85">
              <a:extLst>
                <a:ext uri="{FF2B5EF4-FFF2-40B4-BE49-F238E27FC236}">
                  <a16:creationId xmlns:a16="http://schemas.microsoft.com/office/drawing/2014/main" id="{27FD2CB0-49F1-7B01-45FF-C63729BED867}"/>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11447;p85">
              <a:extLst>
                <a:ext uri="{FF2B5EF4-FFF2-40B4-BE49-F238E27FC236}">
                  <a16:creationId xmlns:a16="http://schemas.microsoft.com/office/drawing/2014/main" id="{E88CAE8A-7745-7FDF-8BEF-1D2E3DD80559}"/>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11448;p85">
              <a:extLst>
                <a:ext uri="{FF2B5EF4-FFF2-40B4-BE49-F238E27FC236}">
                  <a16:creationId xmlns:a16="http://schemas.microsoft.com/office/drawing/2014/main" id="{ED7CC936-C2E6-FA27-534A-443F8F83B2C0}"/>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11449;p85">
              <a:extLst>
                <a:ext uri="{FF2B5EF4-FFF2-40B4-BE49-F238E27FC236}">
                  <a16:creationId xmlns:a16="http://schemas.microsoft.com/office/drawing/2014/main" id="{02930AC0-F492-A8E4-FECD-0B81CF6CB942}"/>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78">
                                            <p:txEl>
                                              <p:pRg st="0" end="0"/>
                                            </p:txEl>
                                          </p:spTgt>
                                        </p:tgtEl>
                                        <p:attrNameLst>
                                          <p:attrName>style.visibility</p:attrName>
                                        </p:attrNameLst>
                                      </p:cBhvr>
                                      <p:to>
                                        <p:strVal val="visible"/>
                                      </p:to>
                                    </p:set>
                                    <p:anim calcmode="lin" valueType="num">
                                      <p:cBhvr additive="base">
                                        <p:cTn id="7" dur="500" fill="hold"/>
                                        <p:tgtEl>
                                          <p:spTgt spid="197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7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8"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25"/>
        <p:cNvGrpSpPr/>
        <p:nvPr/>
      </p:nvGrpSpPr>
      <p:grpSpPr>
        <a:xfrm>
          <a:off x="0" y="0"/>
          <a:ext cx="0" cy="0"/>
          <a:chOff x="0" y="0"/>
          <a:chExt cx="0" cy="0"/>
        </a:xfrm>
      </p:grpSpPr>
      <p:sp>
        <p:nvSpPr>
          <p:cNvPr id="426" name="Google Shape;426;p37"/>
          <p:cNvSpPr txBox="1">
            <a:spLocks noGrp="1"/>
          </p:cNvSpPr>
          <p:nvPr>
            <p:ph type="title"/>
          </p:nvPr>
        </p:nvSpPr>
        <p:spPr>
          <a:xfrm>
            <a:off x="2249200" y="1996000"/>
            <a:ext cx="3115200" cy="384000"/>
          </a:xfrm>
          <a:prstGeom prst="rect">
            <a:avLst/>
          </a:prstGeom>
        </p:spPr>
        <p:txBody>
          <a:bodyPr spcFirstLastPara="1" vert="horz" wrap="square" lIns="121900" tIns="0" rIns="121900" bIns="121900" numCol="1" rtlCol="0" anchor="t" anchorCtr="0">
            <a:noAutofit/>
          </a:bodyPr>
          <a:lstStyle/>
          <a:p>
            <a:r>
              <a:rPr lang="fr-FR" dirty="0"/>
              <a:t>Opportunités de marché</a:t>
            </a:r>
            <a:endParaRPr dirty="0"/>
          </a:p>
        </p:txBody>
      </p:sp>
      <p:sp>
        <p:nvSpPr>
          <p:cNvPr id="427" name="Google Shape;427;p37"/>
          <p:cNvSpPr txBox="1">
            <a:spLocks noGrp="1"/>
          </p:cNvSpPr>
          <p:nvPr>
            <p:ph type="title" idx="2"/>
          </p:nvPr>
        </p:nvSpPr>
        <p:spPr>
          <a:xfrm>
            <a:off x="960000" y="1996000"/>
            <a:ext cx="1289200" cy="945200"/>
          </a:xfrm>
          <a:prstGeom prst="rect">
            <a:avLst/>
          </a:prstGeom>
        </p:spPr>
        <p:txBody>
          <a:bodyPr spcFirstLastPara="1" vert="horz" wrap="square" lIns="121900" tIns="0" rIns="121900" bIns="121900" numCol="1" rtlCol="0" anchor="t" anchorCtr="0">
            <a:noAutofit/>
          </a:bodyPr>
          <a:lstStyle/>
          <a:p>
            <a:r>
              <a:rPr lang="en" dirty="0"/>
              <a:t>01.</a:t>
            </a:r>
            <a:endParaRPr dirty="0"/>
          </a:p>
        </p:txBody>
      </p:sp>
      <p:sp>
        <p:nvSpPr>
          <p:cNvPr id="429" name="Google Shape;429;p37"/>
          <p:cNvSpPr txBox="1">
            <a:spLocks noGrp="1"/>
          </p:cNvSpPr>
          <p:nvPr>
            <p:ph type="title" idx="3"/>
          </p:nvPr>
        </p:nvSpPr>
        <p:spPr>
          <a:xfrm>
            <a:off x="6827600" y="2141367"/>
            <a:ext cx="3115200" cy="384000"/>
          </a:xfrm>
          <a:prstGeom prst="rect">
            <a:avLst/>
          </a:prstGeom>
        </p:spPr>
        <p:txBody>
          <a:bodyPr spcFirstLastPara="1" vert="horz" wrap="square" lIns="121900" tIns="0" rIns="121900" bIns="121900" numCol="1" rtlCol="0" anchor="t" anchorCtr="0">
            <a:noAutofit/>
          </a:bodyPr>
          <a:lstStyle/>
          <a:p>
            <a:r>
              <a:rPr lang="fr-FR" dirty="0"/>
              <a:t>Etude de marché</a:t>
            </a:r>
            <a:endParaRPr dirty="0"/>
          </a:p>
        </p:txBody>
      </p:sp>
      <p:sp>
        <p:nvSpPr>
          <p:cNvPr id="430" name="Google Shape;430;p37"/>
          <p:cNvSpPr txBox="1">
            <a:spLocks noGrp="1"/>
          </p:cNvSpPr>
          <p:nvPr>
            <p:ph type="title" idx="4"/>
          </p:nvPr>
        </p:nvSpPr>
        <p:spPr>
          <a:xfrm>
            <a:off x="9942800" y="1996000"/>
            <a:ext cx="1289200" cy="945200"/>
          </a:xfrm>
          <a:prstGeom prst="rect">
            <a:avLst/>
          </a:prstGeom>
        </p:spPr>
        <p:txBody>
          <a:bodyPr spcFirstLastPara="1" vert="horz" wrap="square" lIns="121900" tIns="0" rIns="121900" bIns="121900" numCol="1" rtlCol="0" anchor="t" anchorCtr="0">
            <a:noAutofit/>
          </a:bodyPr>
          <a:lstStyle/>
          <a:p>
            <a:r>
              <a:rPr lang="en" dirty="0"/>
              <a:t>02.</a:t>
            </a:r>
            <a:endParaRPr dirty="0"/>
          </a:p>
        </p:txBody>
      </p:sp>
      <p:sp>
        <p:nvSpPr>
          <p:cNvPr id="432" name="Google Shape;432;p37"/>
          <p:cNvSpPr txBox="1">
            <a:spLocks noGrp="1"/>
          </p:cNvSpPr>
          <p:nvPr>
            <p:ph type="title" idx="6"/>
          </p:nvPr>
        </p:nvSpPr>
        <p:spPr>
          <a:xfrm>
            <a:off x="2249200" y="4769196"/>
            <a:ext cx="3115200" cy="384000"/>
          </a:xfrm>
          <a:prstGeom prst="rect">
            <a:avLst/>
          </a:prstGeom>
        </p:spPr>
        <p:txBody>
          <a:bodyPr spcFirstLastPara="1" vert="horz" wrap="square" lIns="121900" tIns="0" rIns="121900" bIns="121900" numCol="1" rtlCol="0" anchor="t" anchorCtr="0">
            <a:noAutofit/>
          </a:bodyPr>
          <a:lstStyle/>
          <a:p>
            <a:r>
              <a:rPr lang="fr-FR" dirty="0"/>
              <a:t>Etude financière</a:t>
            </a:r>
            <a:endParaRPr dirty="0"/>
          </a:p>
        </p:txBody>
      </p:sp>
      <p:sp>
        <p:nvSpPr>
          <p:cNvPr id="433" name="Google Shape;433;p37"/>
          <p:cNvSpPr txBox="1">
            <a:spLocks noGrp="1"/>
          </p:cNvSpPr>
          <p:nvPr>
            <p:ph type="title" idx="7"/>
          </p:nvPr>
        </p:nvSpPr>
        <p:spPr>
          <a:xfrm>
            <a:off x="960000" y="4586800"/>
            <a:ext cx="1289200" cy="945200"/>
          </a:xfrm>
          <a:prstGeom prst="rect">
            <a:avLst/>
          </a:prstGeom>
        </p:spPr>
        <p:txBody>
          <a:bodyPr spcFirstLastPara="1" vert="horz" wrap="square" lIns="121900" tIns="0" rIns="121900" bIns="121900" numCol="1" rtlCol="0" anchor="t" anchorCtr="0">
            <a:noAutofit/>
          </a:bodyPr>
          <a:lstStyle/>
          <a:p>
            <a:r>
              <a:rPr lang="en" dirty="0"/>
              <a:t>03.</a:t>
            </a:r>
            <a:endParaRPr dirty="0"/>
          </a:p>
        </p:txBody>
      </p:sp>
      <p:sp>
        <p:nvSpPr>
          <p:cNvPr id="435" name="Google Shape;435;p37"/>
          <p:cNvSpPr txBox="1">
            <a:spLocks noGrp="1"/>
          </p:cNvSpPr>
          <p:nvPr>
            <p:ph type="title" idx="9"/>
          </p:nvPr>
        </p:nvSpPr>
        <p:spPr>
          <a:xfrm>
            <a:off x="6213287" y="4812772"/>
            <a:ext cx="3760093" cy="384000"/>
          </a:xfrm>
          <a:prstGeom prst="rect">
            <a:avLst/>
          </a:prstGeom>
        </p:spPr>
        <p:txBody>
          <a:bodyPr spcFirstLastPara="1" vert="horz" wrap="square" lIns="121900" tIns="0" rIns="121900" bIns="121900" numCol="1" rtlCol="0" anchor="t" anchorCtr="0">
            <a:noAutofit/>
          </a:bodyPr>
          <a:lstStyle/>
          <a:p>
            <a:r>
              <a:rPr lang="fr-FR" dirty="0"/>
              <a:t>Etude de technique</a:t>
            </a:r>
            <a:endParaRPr dirty="0"/>
          </a:p>
        </p:txBody>
      </p:sp>
      <p:sp>
        <p:nvSpPr>
          <p:cNvPr id="436" name="Google Shape;436;p37"/>
          <p:cNvSpPr txBox="1">
            <a:spLocks noGrp="1"/>
          </p:cNvSpPr>
          <p:nvPr>
            <p:ph type="title" idx="13"/>
          </p:nvPr>
        </p:nvSpPr>
        <p:spPr>
          <a:xfrm>
            <a:off x="9942800" y="4586800"/>
            <a:ext cx="1289200" cy="945200"/>
          </a:xfrm>
          <a:prstGeom prst="rect">
            <a:avLst/>
          </a:prstGeom>
        </p:spPr>
        <p:txBody>
          <a:bodyPr spcFirstLastPara="1" vert="horz" wrap="square" lIns="121900" tIns="0" rIns="121900" bIns="121900" numCol="1" rtlCol="0" anchor="t" anchorCtr="0">
            <a:noAutofit/>
          </a:bodyPr>
          <a:lstStyle/>
          <a:p>
            <a:r>
              <a:rPr lang="en" dirty="0"/>
              <a:t>04.</a:t>
            </a:r>
            <a:endParaRPr dirty="0"/>
          </a:p>
        </p:txBody>
      </p:sp>
      <p:sp>
        <p:nvSpPr>
          <p:cNvPr id="438" name="Google Shape;438;p37"/>
          <p:cNvSpPr txBox="1">
            <a:spLocks noGrp="1"/>
          </p:cNvSpPr>
          <p:nvPr>
            <p:ph type="title" idx="15"/>
          </p:nvPr>
        </p:nvSpPr>
        <p:spPr>
          <a:xfrm>
            <a:off x="960000" y="593367"/>
            <a:ext cx="10272000" cy="763600"/>
          </a:xfrm>
          <a:prstGeom prst="rect">
            <a:avLst/>
          </a:prstGeom>
        </p:spPr>
        <p:txBody>
          <a:bodyPr spcFirstLastPara="1" vert="horz" wrap="square" lIns="121900" tIns="0" rIns="121900" bIns="121900" numCol="1" rtlCol="0" anchor="t" anchorCtr="0">
            <a:noAutofit/>
          </a:bodyPr>
          <a:lstStyle/>
          <a:p>
            <a:r>
              <a:rPr lang="fr-FR" dirty="0">
                <a:solidFill>
                  <a:srgbClr val="00B0F0"/>
                </a:solidFill>
              </a:rPr>
              <a:t>SOM</a:t>
            </a:r>
            <a:r>
              <a:rPr lang="fr-FR" dirty="0">
                <a:solidFill>
                  <a:srgbClr val="FF3399"/>
                </a:solidFill>
              </a:rPr>
              <a:t>MA</a:t>
            </a:r>
            <a:r>
              <a:rPr lang="fr-FR" dirty="0">
                <a:solidFill>
                  <a:srgbClr val="FFFF00"/>
                </a:solidFill>
              </a:rPr>
              <a:t>IRE</a:t>
            </a:r>
            <a:endParaRPr dirty="0">
              <a:solidFill>
                <a:srgbClr val="FFFF00"/>
              </a:solidFill>
            </a:endParaRPr>
          </a:p>
        </p:txBody>
      </p:sp>
      <p:cxnSp>
        <p:nvCxnSpPr>
          <p:cNvPr id="439" name="Google Shape;439;p37"/>
          <p:cNvCxnSpPr/>
          <p:nvPr/>
        </p:nvCxnSpPr>
        <p:spPr>
          <a:xfrm rot="10800000">
            <a:off x="1016633" y="1407700"/>
            <a:ext cx="10470400" cy="0"/>
          </a:xfrm>
          <a:prstGeom prst="straightConnector1">
            <a:avLst/>
          </a:prstGeom>
          <a:noFill/>
          <a:ln w="38100" cap="flat" cmpd="sng">
            <a:solidFill>
              <a:schemeClr val="dk1"/>
            </a:solidFill>
            <a:prstDash val="solid"/>
            <a:round/>
            <a:headEnd type="oval" w="med" len="med"/>
            <a:tailEnd type="none" w="med" len="med"/>
          </a:ln>
        </p:spPr>
      </p:cxnSp>
      <p:cxnSp>
        <p:nvCxnSpPr>
          <p:cNvPr id="440" name="Google Shape;440;p37"/>
          <p:cNvCxnSpPr>
            <a:endCxn id="427" idx="2"/>
          </p:cNvCxnSpPr>
          <p:nvPr/>
        </p:nvCxnSpPr>
        <p:spPr>
          <a:xfrm rot="10800000">
            <a:off x="1604600" y="2941200"/>
            <a:ext cx="0" cy="477200"/>
          </a:xfrm>
          <a:prstGeom prst="straightConnector1">
            <a:avLst/>
          </a:prstGeom>
          <a:noFill/>
          <a:ln w="38100" cap="flat" cmpd="sng">
            <a:solidFill>
              <a:schemeClr val="dk1"/>
            </a:solidFill>
            <a:prstDash val="solid"/>
            <a:round/>
            <a:headEnd type="oval" w="med" len="med"/>
            <a:tailEnd type="none" w="med" len="med"/>
          </a:ln>
        </p:spPr>
      </p:cxnSp>
      <p:cxnSp>
        <p:nvCxnSpPr>
          <p:cNvPr id="441" name="Google Shape;441;p37"/>
          <p:cNvCxnSpPr>
            <a:endCxn id="433" idx="2"/>
          </p:cNvCxnSpPr>
          <p:nvPr/>
        </p:nvCxnSpPr>
        <p:spPr>
          <a:xfrm rot="10800000">
            <a:off x="1604600" y="5532000"/>
            <a:ext cx="0" cy="477200"/>
          </a:xfrm>
          <a:prstGeom prst="straightConnector1">
            <a:avLst/>
          </a:prstGeom>
          <a:noFill/>
          <a:ln w="38100" cap="flat" cmpd="sng">
            <a:solidFill>
              <a:schemeClr val="dk1"/>
            </a:solidFill>
            <a:prstDash val="solid"/>
            <a:round/>
            <a:headEnd type="oval" w="med" len="med"/>
            <a:tailEnd type="none" w="med" len="med"/>
          </a:ln>
        </p:spPr>
      </p:cxnSp>
      <p:cxnSp>
        <p:nvCxnSpPr>
          <p:cNvPr id="442" name="Google Shape;442;p37"/>
          <p:cNvCxnSpPr>
            <a:endCxn id="436" idx="2"/>
          </p:cNvCxnSpPr>
          <p:nvPr/>
        </p:nvCxnSpPr>
        <p:spPr>
          <a:xfrm rot="10800000">
            <a:off x="10587400" y="5532000"/>
            <a:ext cx="0" cy="477200"/>
          </a:xfrm>
          <a:prstGeom prst="straightConnector1">
            <a:avLst/>
          </a:prstGeom>
          <a:noFill/>
          <a:ln w="38100" cap="flat" cmpd="sng">
            <a:solidFill>
              <a:schemeClr val="dk1"/>
            </a:solidFill>
            <a:prstDash val="solid"/>
            <a:round/>
            <a:headEnd type="oval" w="med" len="med"/>
            <a:tailEnd type="none" w="med" len="med"/>
          </a:ln>
        </p:spPr>
      </p:cxnSp>
      <p:cxnSp>
        <p:nvCxnSpPr>
          <p:cNvPr id="443" name="Google Shape;443;p37"/>
          <p:cNvCxnSpPr>
            <a:endCxn id="430" idx="2"/>
          </p:cNvCxnSpPr>
          <p:nvPr/>
        </p:nvCxnSpPr>
        <p:spPr>
          <a:xfrm rot="10800000">
            <a:off x="10587400" y="2941200"/>
            <a:ext cx="0" cy="477200"/>
          </a:xfrm>
          <a:prstGeom prst="straightConnector1">
            <a:avLst/>
          </a:prstGeom>
          <a:noFill/>
          <a:ln w="38100" cap="flat" cmpd="sng">
            <a:solidFill>
              <a:schemeClr val="dk1"/>
            </a:solidFill>
            <a:prstDash val="solid"/>
            <a:round/>
            <a:headEnd type="oval" w="med" len="med"/>
            <a:tailEnd type="none" w="med" len="med"/>
          </a:ln>
        </p:spPr>
      </p:cxnSp>
      <p:grpSp>
        <p:nvGrpSpPr>
          <p:cNvPr id="2" name="Google Shape;267;p35">
            <a:extLst>
              <a:ext uri="{FF2B5EF4-FFF2-40B4-BE49-F238E27FC236}">
                <a16:creationId xmlns:a16="http://schemas.microsoft.com/office/drawing/2014/main" id="{02680FA2-F5DA-16C2-1F97-5497EA5F25FF}"/>
              </a:ext>
            </a:extLst>
          </p:cNvPr>
          <p:cNvGrpSpPr/>
          <p:nvPr/>
        </p:nvGrpSpPr>
        <p:grpSpPr>
          <a:xfrm>
            <a:off x="5095544" y="3137553"/>
            <a:ext cx="1508602" cy="1337017"/>
            <a:chOff x="7004238" y="1234731"/>
            <a:chExt cx="1508602" cy="1337017"/>
          </a:xfrm>
        </p:grpSpPr>
        <p:sp>
          <p:nvSpPr>
            <p:cNvPr id="3" name="Google Shape;268;p35">
              <a:extLst>
                <a:ext uri="{FF2B5EF4-FFF2-40B4-BE49-F238E27FC236}">
                  <a16:creationId xmlns:a16="http://schemas.microsoft.com/office/drawing/2014/main" id="{96DEE6F1-E997-8EEE-BEFF-FB1C177AE65E}"/>
                </a:ext>
              </a:extLst>
            </p:cNvPr>
            <p:cNvSpPr/>
            <p:nvPr/>
          </p:nvSpPr>
          <p:spPr>
            <a:xfrm>
              <a:off x="8101499" y="2044025"/>
              <a:ext cx="176766" cy="117926"/>
            </a:xfrm>
            <a:custGeom>
              <a:avLst/>
              <a:gdLst/>
              <a:ahLst/>
              <a:cxnLst/>
              <a:rect l="l" t="t" r="r" b="b"/>
              <a:pathLst>
                <a:path w="2076" h="1385" extrusionOk="0">
                  <a:moveTo>
                    <a:pt x="1626" y="0"/>
                  </a:moveTo>
                  <a:cubicBezTo>
                    <a:pt x="1596" y="0"/>
                    <a:pt x="1563" y="3"/>
                    <a:pt x="1529" y="9"/>
                  </a:cubicBezTo>
                  <a:cubicBezTo>
                    <a:pt x="1445" y="21"/>
                    <a:pt x="1396" y="45"/>
                    <a:pt x="1396" y="45"/>
                  </a:cubicBezTo>
                  <a:cubicBezTo>
                    <a:pt x="1032" y="470"/>
                    <a:pt x="0" y="992"/>
                    <a:pt x="364" y="1295"/>
                  </a:cubicBezTo>
                  <a:cubicBezTo>
                    <a:pt x="426" y="1352"/>
                    <a:pt x="549" y="1385"/>
                    <a:pt x="692" y="1385"/>
                  </a:cubicBezTo>
                  <a:cubicBezTo>
                    <a:pt x="916" y="1385"/>
                    <a:pt x="1190" y="1305"/>
                    <a:pt x="1360" y="1113"/>
                  </a:cubicBezTo>
                  <a:cubicBezTo>
                    <a:pt x="1384" y="1077"/>
                    <a:pt x="1408" y="1016"/>
                    <a:pt x="1505" y="931"/>
                  </a:cubicBezTo>
                  <a:cubicBezTo>
                    <a:pt x="1578" y="870"/>
                    <a:pt x="1651" y="883"/>
                    <a:pt x="1699" y="870"/>
                  </a:cubicBezTo>
                  <a:cubicBezTo>
                    <a:pt x="1821" y="859"/>
                    <a:pt x="2076" y="786"/>
                    <a:pt x="2063" y="567"/>
                  </a:cubicBezTo>
                  <a:cubicBezTo>
                    <a:pt x="2041" y="249"/>
                    <a:pt x="1911" y="0"/>
                    <a:pt x="1626" y="0"/>
                  </a:cubicBezTo>
                  <a:close/>
                </a:path>
              </a:pathLst>
            </a:custGeom>
            <a:solidFill>
              <a:srgbClr val="1010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9;p35">
              <a:extLst>
                <a:ext uri="{FF2B5EF4-FFF2-40B4-BE49-F238E27FC236}">
                  <a16:creationId xmlns:a16="http://schemas.microsoft.com/office/drawing/2014/main" id="{C770B67F-52C3-709A-DB1F-F9B8773AD9C3}"/>
                </a:ext>
              </a:extLst>
            </p:cNvPr>
            <p:cNvSpPr/>
            <p:nvPr/>
          </p:nvSpPr>
          <p:spPr>
            <a:xfrm>
              <a:off x="8004349" y="2510699"/>
              <a:ext cx="56964" cy="61049"/>
            </a:xfrm>
            <a:custGeom>
              <a:avLst/>
              <a:gdLst/>
              <a:ahLst/>
              <a:cxnLst/>
              <a:rect l="l" t="t" r="r" b="b"/>
              <a:pathLst>
                <a:path w="669" h="717" extrusionOk="0">
                  <a:moveTo>
                    <a:pt x="1" y="0"/>
                  </a:moveTo>
                  <a:lnTo>
                    <a:pt x="1" y="329"/>
                  </a:lnTo>
                  <a:lnTo>
                    <a:pt x="669" y="717"/>
                  </a:lnTo>
                  <a:lnTo>
                    <a:pt x="669" y="38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0;p35">
              <a:extLst>
                <a:ext uri="{FF2B5EF4-FFF2-40B4-BE49-F238E27FC236}">
                  <a16:creationId xmlns:a16="http://schemas.microsoft.com/office/drawing/2014/main" id="{B1D4DB28-0573-A300-1BEB-FB5CCCEACB8F}"/>
                </a:ext>
              </a:extLst>
            </p:cNvPr>
            <p:cNvSpPr/>
            <p:nvPr/>
          </p:nvSpPr>
          <p:spPr>
            <a:xfrm>
              <a:off x="8004349" y="2466339"/>
              <a:ext cx="136491" cy="77482"/>
            </a:xfrm>
            <a:custGeom>
              <a:avLst/>
              <a:gdLst/>
              <a:ahLst/>
              <a:cxnLst/>
              <a:rect l="l" t="t" r="r" b="b"/>
              <a:pathLst>
                <a:path w="1603" h="910" extrusionOk="0">
                  <a:moveTo>
                    <a:pt x="947" y="0"/>
                  </a:moveTo>
                  <a:lnTo>
                    <a:pt x="1" y="521"/>
                  </a:lnTo>
                  <a:lnTo>
                    <a:pt x="669" y="910"/>
                  </a:lnTo>
                  <a:lnTo>
                    <a:pt x="1603" y="388"/>
                  </a:lnTo>
                  <a:lnTo>
                    <a:pt x="947" y="0"/>
                  </a:lnTo>
                  <a:close/>
                </a:path>
              </a:pathLst>
            </a:custGeom>
            <a:solidFill>
              <a:srgbClr val="222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1;p35">
              <a:extLst>
                <a:ext uri="{FF2B5EF4-FFF2-40B4-BE49-F238E27FC236}">
                  <a16:creationId xmlns:a16="http://schemas.microsoft.com/office/drawing/2014/main" id="{114DEAAF-9A51-9B16-5661-3F89AEBFB72E}"/>
                </a:ext>
              </a:extLst>
            </p:cNvPr>
            <p:cNvSpPr/>
            <p:nvPr/>
          </p:nvSpPr>
          <p:spPr>
            <a:xfrm>
              <a:off x="8061226" y="2499375"/>
              <a:ext cx="79613" cy="72373"/>
            </a:xfrm>
            <a:custGeom>
              <a:avLst/>
              <a:gdLst/>
              <a:ahLst/>
              <a:cxnLst/>
              <a:rect l="l" t="t" r="r" b="b"/>
              <a:pathLst>
                <a:path w="935" h="850" extrusionOk="0">
                  <a:moveTo>
                    <a:pt x="935" y="0"/>
                  </a:moveTo>
                  <a:lnTo>
                    <a:pt x="1" y="522"/>
                  </a:lnTo>
                  <a:lnTo>
                    <a:pt x="1" y="850"/>
                  </a:lnTo>
                  <a:lnTo>
                    <a:pt x="935" y="328"/>
                  </a:lnTo>
                  <a:lnTo>
                    <a:pt x="9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2;p35">
              <a:extLst>
                <a:ext uri="{FF2B5EF4-FFF2-40B4-BE49-F238E27FC236}">
                  <a16:creationId xmlns:a16="http://schemas.microsoft.com/office/drawing/2014/main" id="{50DEE0AB-3768-BF41-6BBD-FF8A0F50F8D5}"/>
                </a:ext>
              </a:extLst>
            </p:cNvPr>
            <p:cNvSpPr/>
            <p:nvPr/>
          </p:nvSpPr>
          <p:spPr>
            <a:xfrm>
              <a:off x="7004238" y="1928995"/>
              <a:ext cx="56964" cy="61049"/>
            </a:xfrm>
            <a:custGeom>
              <a:avLst/>
              <a:gdLst/>
              <a:ahLst/>
              <a:cxnLst/>
              <a:rect l="l" t="t" r="r" b="b"/>
              <a:pathLst>
                <a:path w="669" h="717" extrusionOk="0">
                  <a:moveTo>
                    <a:pt x="0" y="1"/>
                  </a:moveTo>
                  <a:lnTo>
                    <a:pt x="0" y="328"/>
                  </a:lnTo>
                  <a:lnTo>
                    <a:pt x="668" y="716"/>
                  </a:lnTo>
                  <a:lnTo>
                    <a:pt x="668" y="38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3;p35">
              <a:extLst>
                <a:ext uri="{FF2B5EF4-FFF2-40B4-BE49-F238E27FC236}">
                  <a16:creationId xmlns:a16="http://schemas.microsoft.com/office/drawing/2014/main" id="{0FF131F2-D1FE-0E9E-7B18-96B34E3D3793}"/>
                </a:ext>
              </a:extLst>
            </p:cNvPr>
            <p:cNvSpPr/>
            <p:nvPr/>
          </p:nvSpPr>
          <p:spPr>
            <a:xfrm>
              <a:off x="7004238" y="1884550"/>
              <a:ext cx="136491" cy="77652"/>
            </a:xfrm>
            <a:custGeom>
              <a:avLst/>
              <a:gdLst/>
              <a:ahLst/>
              <a:cxnLst/>
              <a:rect l="l" t="t" r="r" b="b"/>
              <a:pathLst>
                <a:path w="1603" h="912" extrusionOk="0">
                  <a:moveTo>
                    <a:pt x="935" y="1"/>
                  </a:moveTo>
                  <a:lnTo>
                    <a:pt x="0" y="523"/>
                  </a:lnTo>
                  <a:lnTo>
                    <a:pt x="668" y="911"/>
                  </a:lnTo>
                  <a:lnTo>
                    <a:pt x="1602" y="389"/>
                  </a:lnTo>
                  <a:lnTo>
                    <a:pt x="935" y="1"/>
                  </a:lnTo>
                  <a:close/>
                </a:path>
              </a:pathLst>
            </a:custGeom>
            <a:solidFill>
              <a:srgbClr val="222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4;p35">
              <a:extLst>
                <a:ext uri="{FF2B5EF4-FFF2-40B4-BE49-F238E27FC236}">
                  <a16:creationId xmlns:a16="http://schemas.microsoft.com/office/drawing/2014/main" id="{DC937B8F-0EC5-9A8D-B9B9-6F8E16EECD65}"/>
                </a:ext>
              </a:extLst>
            </p:cNvPr>
            <p:cNvSpPr/>
            <p:nvPr/>
          </p:nvSpPr>
          <p:spPr>
            <a:xfrm>
              <a:off x="7061114" y="1917671"/>
              <a:ext cx="79613" cy="72373"/>
            </a:xfrm>
            <a:custGeom>
              <a:avLst/>
              <a:gdLst/>
              <a:ahLst/>
              <a:cxnLst/>
              <a:rect l="l" t="t" r="r" b="b"/>
              <a:pathLst>
                <a:path w="935" h="850" extrusionOk="0">
                  <a:moveTo>
                    <a:pt x="934" y="0"/>
                  </a:moveTo>
                  <a:lnTo>
                    <a:pt x="0" y="522"/>
                  </a:lnTo>
                  <a:lnTo>
                    <a:pt x="0" y="849"/>
                  </a:lnTo>
                  <a:lnTo>
                    <a:pt x="934" y="328"/>
                  </a:lnTo>
                  <a:lnTo>
                    <a:pt x="934" y="0"/>
                  </a:lnTo>
                  <a:close/>
                </a:path>
              </a:pathLst>
            </a:custGeom>
            <a:solidFill>
              <a:srgbClr val="222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5;p35">
              <a:extLst>
                <a:ext uri="{FF2B5EF4-FFF2-40B4-BE49-F238E27FC236}">
                  <a16:creationId xmlns:a16="http://schemas.microsoft.com/office/drawing/2014/main" id="{3B05EB3F-11FD-019B-6423-DAB1D13AB8CB}"/>
                </a:ext>
              </a:extLst>
            </p:cNvPr>
            <p:cNvSpPr/>
            <p:nvPr/>
          </p:nvSpPr>
          <p:spPr>
            <a:xfrm>
              <a:off x="8234836" y="2380514"/>
              <a:ext cx="56879" cy="62071"/>
            </a:xfrm>
            <a:custGeom>
              <a:avLst/>
              <a:gdLst/>
              <a:ahLst/>
              <a:cxnLst/>
              <a:rect l="l" t="t" r="r" b="b"/>
              <a:pathLst>
                <a:path w="668" h="729" extrusionOk="0">
                  <a:moveTo>
                    <a:pt x="0" y="0"/>
                  </a:moveTo>
                  <a:lnTo>
                    <a:pt x="0" y="340"/>
                  </a:lnTo>
                  <a:lnTo>
                    <a:pt x="667" y="729"/>
                  </a:lnTo>
                  <a:lnTo>
                    <a:pt x="667" y="389"/>
                  </a:lnTo>
                  <a:lnTo>
                    <a:pt x="0" y="0"/>
                  </a:lnTo>
                  <a:close/>
                </a:path>
              </a:pathLst>
            </a:custGeom>
            <a:solidFill>
              <a:srgbClr val="14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6;p35">
              <a:extLst>
                <a:ext uri="{FF2B5EF4-FFF2-40B4-BE49-F238E27FC236}">
                  <a16:creationId xmlns:a16="http://schemas.microsoft.com/office/drawing/2014/main" id="{91707325-BAAA-0C55-7270-5CF47C929778}"/>
                </a:ext>
              </a:extLst>
            </p:cNvPr>
            <p:cNvSpPr/>
            <p:nvPr/>
          </p:nvSpPr>
          <p:spPr>
            <a:xfrm>
              <a:off x="8234836" y="2336154"/>
              <a:ext cx="136491" cy="77482"/>
            </a:xfrm>
            <a:custGeom>
              <a:avLst/>
              <a:gdLst/>
              <a:ahLst/>
              <a:cxnLst/>
              <a:rect l="l" t="t" r="r" b="b"/>
              <a:pathLst>
                <a:path w="1603" h="910" extrusionOk="0">
                  <a:moveTo>
                    <a:pt x="934" y="0"/>
                  </a:moveTo>
                  <a:lnTo>
                    <a:pt x="0" y="521"/>
                  </a:lnTo>
                  <a:lnTo>
                    <a:pt x="667" y="910"/>
                  </a:lnTo>
                  <a:lnTo>
                    <a:pt x="1602" y="388"/>
                  </a:lnTo>
                  <a:lnTo>
                    <a:pt x="934" y="0"/>
                  </a:lnTo>
                  <a:close/>
                </a:path>
              </a:pathLst>
            </a:custGeom>
            <a:solidFill>
              <a:srgbClr val="222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7;p35">
              <a:extLst>
                <a:ext uri="{FF2B5EF4-FFF2-40B4-BE49-F238E27FC236}">
                  <a16:creationId xmlns:a16="http://schemas.microsoft.com/office/drawing/2014/main" id="{3FEB6329-9788-713E-88C1-C8055E26B0A9}"/>
                </a:ext>
              </a:extLst>
            </p:cNvPr>
            <p:cNvSpPr/>
            <p:nvPr/>
          </p:nvSpPr>
          <p:spPr>
            <a:xfrm>
              <a:off x="8291628" y="2369190"/>
              <a:ext cx="79698" cy="73395"/>
            </a:xfrm>
            <a:custGeom>
              <a:avLst/>
              <a:gdLst/>
              <a:ahLst/>
              <a:cxnLst/>
              <a:rect l="l" t="t" r="r" b="b"/>
              <a:pathLst>
                <a:path w="936" h="862" extrusionOk="0">
                  <a:moveTo>
                    <a:pt x="935" y="0"/>
                  </a:moveTo>
                  <a:lnTo>
                    <a:pt x="0" y="522"/>
                  </a:lnTo>
                  <a:lnTo>
                    <a:pt x="0" y="862"/>
                  </a:lnTo>
                  <a:lnTo>
                    <a:pt x="935" y="340"/>
                  </a:lnTo>
                  <a:lnTo>
                    <a:pt x="9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8;p35">
              <a:extLst>
                <a:ext uri="{FF2B5EF4-FFF2-40B4-BE49-F238E27FC236}">
                  <a16:creationId xmlns:a16="http://schemas.microsoft.com/office/drawing/2014/main" id="{2AFD62B9-3E60-31D1-342B-22479D44B30E}"/>
                </a:ext>
              </a:extLst>
            </p:cNvPr>
            <p:cNvSpPr/>
            <p:nvPr/>
          </p:nvSpPr>
          <p:spPr>
            <a:xfrm>
              <a:off x="8238923" y="2340241"/>
              <a:ext cx="132404" cy="108560"/>
            </a:xfrm>
            <a:custGeom>
              <a:avLst/>
              <a:gdLst/>
              <a:ahLst/>
              <a:cxnLst/>
              <a:rect l="l" t="t" r="r" b="b"/>
              <a:pathLst>
                <a:path w="1555" h="1275" extrusionOk="0">
                  <a:moveTo>
                    <a:pt x="1554" y="1"/>
                  </a:moveTo>
                  <a:lnTo>
                    <a:pt x="1" y="899"/>
                  </a:lnTo>
                  <a:lnTo>
                    <a:pt x="1" y="1274"/>
                  </a:lnTo>
                  <a:lnTo>
                    <a:pt x="1554" y="376"/>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9;p35">
              <a:extLst>
                <a:ext uri="{FF2B5EF4-FFF2-40B4-BE49-F238E27FC236}">
                  <a16:creationId xmlns:a16="http://schemas.microsoft.com/office/drawing/2014/main" id="{438A783B-E44E-ED3F-9AAB-F1B6B88B3F9D}"/>
                </a:ext>
              </a:extLst>
            </p:cNvPr>
            <p:cNvSpPr/>
            <p:nvPr/>
          </p:nvSpPr>
          <p:spPr>
            <a:xfrm>
              <a:off x="7180913" y="1727545"/>
              <a:ext cx="1190447" cy="689249"/>
            </a:xfrm>
            <a:custGeom>
              <a:avLst/>
              <a:gdLst/>
              <a:ahLst/>
              <a:cxnLst/>
              <a:rect l="l" t="t" r="r" b="b"/>
              <a:pathLst>
                <a:path w="13981" h="8095" extrusionOk="0">
                  <a:moveTo>
                    <a:pt x="1554" y="0"/>
                  </a:moveTo>
                  <a:lnTo>
                    <a:pt x="1" y="911"/>
                  </a:lnTo>
                  <a:lnTo>
                    <a:pt x="12427" y="8095"/>
                  </a:lnTo>
                  <a:lnTo>
                    <a:pt x="13980" y="7197"/>
                  </a:lnTo>
                  <a:lnTo>
                    <a:pt x="15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0;p35">
              <a:extLst>
                <a:ext uri="{FF2B5EF4-FFF2-40B4-BE49-F238E27FC236}">
                  <a16:creationId xmlns:a16="http://schemas.microsoft.com/office/drawing/2014/main" id="{D3CD89C1-69EC-62D2-06BD-86D5C967696E}"/>
                </a:ext>
              </a:extLst>
            </p:cNvPr>
            <p:cNvSpPr/>
            <p:nvPr/>
          </p:nvSpPr>
          <p:spPr>
            <a:xfrm>
              <a:off x="7180913" y="1805026"/>
              <a:ext cx="1058128" cy="643781"/>
            </a:xfrm>
            <a:custGeom>
              <a:avLst/>
              <a:gdLst/>
              <a:ahLst/>
              <a:cxnLst/>
              <a:rect l="l" t="t" r="r" b="b"/>
              <a:pathLst>
                <a:path w="12427" h="7561" extrusionOk="0">
                  <a:moveTo>
                    <a:pt x="1" y="1"/>
                  </a:moveTo>
                  <a:lnTo>
                    <a:pt x="1" y="365"/>
                  </a:lnTo>
                  <a:lnTo>
                    <a:pt x="12427" y="7560"/>
                  </a:lnTo>
                  <a:lnTo>
                    <a:pt x="12427" y="7185"/>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1;p35">
              <a:extLst>
                <a:ext uri="{FF2B5EF4-FFF2-40B4-BE49-F238E27FC236}">
                  <a16:creationId xmlns:a16="http://schemas.microsoft.com/office/drawing/2014/main" id="{965936E6-4C13-0457-2C0F-2ECBE082D9F1}"/>
                </a:ext>
              </a:extLst>
            </p:cNvPr>
            <p:cNvSpPr/>
            <p:nvPr/>
          </p:nvSpPr>
          <p:spPr>
            <a:xfrm>
              <a:off x="7211906" y="1765774"/>
              <a:ext cx="1094316" cy="633394"/>
            </a:xfrm>
            <a:custGeom>
              <a:avLst/>
              <a:gdLst/>
              <a:ahLst/>
              <a:cxnLst/>
              <a:rect l="l" t="t" r="r" b="b"/>
              <a:pathLst>
                <a:path w="12852" h="7439" extrusionOk="0">
                  <a:moveTo>
                    <a:pt x="413" y="1"/>
                  </a:moveTo>
                  <a:lnTo>
                    <a:pt x="1" y="243"/>
                  </a:lnTo>
                  <a:lnTo>
                    <a:pt x="12427" y="7439"/>
                  </a:lnTo>
                  <a:lnTo>
                    <a:pt x="12851" y="7196"/>
                  </a:lnTo>
                  <a:lnTo>
                    <a:pt x="4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2;p35">
              <a:extLst>
                <a:ext uri="{FF2B5EF4-FFF2-40B4-BE49-F238E27FC236}">
                  <a16:creationId xmlns:a16="http://schemas.microsoft.com/office/drawing/2014/main" id="{B94B48E3-4183-BBD0-6F4C-CB42D660036D}"/>
                </a:ext>
              </a:extLst>
            </p:cNvPr>
            <p:cNvSpPr/>
            <p:nvPr/>
          </p:nvSpPr>
          <p:spPr>
            <a:xfrm>
              <a:off x="7183978" y="1467174"/>
              <a:ext cx="57985" cy="513595"/>
            </a:xfrm>
            <a:custGeom>
              <a:avLst/>
              <a:gdLst/>
              <a:ahLst/>
              <a:cxnLst/>
              <a:rect l="l" t="t" r="r" b="b"/>
              <a:pathLst>
                <a:path w="681" h="6032" extrusionOk="0">
                  <a:moveTo>
                    <a:pt x="1" y="0"/>
                  </a:moveTo>
                  <a:lnTo>
                    <a:pt x="13" y="5643"/>
                  </a:lnTo>
                  <a:lnTo>
                    <a:pt x="680" y="6032"/>
                  </a:lnTo>
                  <a:lnTo>
                    <a:pt x="669" y="38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3;p35">
              <a:extLst>
                <a:ext uri="{FF2B5EF4-FFF2-40B4-BE49-F238E27FC236}">
                  <a16:creationId xmlns:a16="http://schemas.microsoft.com/office/drawing/2014/main" id="{2E54947D-3778-DF50-2B00-4183B31740D2}"/>
                </a:ext>
              </a:extLst>
            </p:cNvPr>
            <p:cNvSpPr/>
            <p:nvPr/>
          </p:nvSpPr>
          <p:spPr>
            <a:xfrm>
              <a:off x="7183978" y="1437204"/>
              <a:ext cx="108648" cy="63092"/>
            </a:xfrm>
            <a:custGeom>
              <a:avLst/>
              <a:gdLst/>
              <a:ahLst/>
              <a:cxnLst/>
              <a:rect l="l" t="t" r="r" b="b"/>
              <a:pathLst>
                <a:path w="1276" h="741" extrusionOk="0">
                  <a:moveTo>
                    <a:pt x="607" y="1"/>
                  </a:moveTo>
                  <a:lnTo>
                    <a:pt x="1" y="352"/>
                  </a:lnTo>
                  <a:lnTo>
                    <a:pt x="669" y="741"/>
                  </a:lnTo>
                  <a:lnTo>
                    <a:pt x="1275" y="389"/>
                  </a:lnTo>
                  <a:lnTo>
                    <a:pt x="607" y="1"/>
                  </a:lnTo>
                  <a:close/>
                </a:path>
              </a:pathLst>
            </a:custGeom>
            <a:solidFill>
              <a:srgbClr val="222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4;p35">
              <a:extLst>
                <a:ext uri="{FF2B5EF4-FFF2-40B4-BE49-F238E27FC236}">
                  <a16:creationId xmlns:a16="http://schemas.microsoft.com/office/drawing/2014/main" id="{4410EBC0-F0B7-BAF6-A08C-83618505F8A3}"/>
                </a:ext>
              </a:extLst>
            </p:cNvPr>
            <p:cNvSpPr/>
            <p:nvPr/>
          </p:nvSpPr>
          <p:spPr>
            <a:xfrm>
              <a:off x="7240855" y="1470325"/>
              <a:ext cx="52706" cy="510444"/>
            </a:xfrm>
            <a:custGeom>
              <a:avLst/>
              <a:gdLst/>
              <a:ahLst/>
              <a:cxnLst/>
              <a:rect l="l" t="t" r="r" b="b"/>
              <a:pathLst>
                <a:path w="619" h="5995" extrusionOk="0">
                  <a:moveTo>
                    <a:pt x="607" y="0"/>
                  </a:moveTo>
                  <a:lnTo>
                    <a:pt x="1" y="352"/>
                  </a:lnTo>
                  <a:lnTo>
                    <a:pt x="12" y="5995"/>
                  </a:lnTo>
                  <a:lnTo>
                    <a:pt x="619" y="5642"/>
                  </a:lnTo>
                  <a:lnTo>
                    <a:pt x="607" y="0"/>
                  </a:lnTo>
                  <a:close/>
                </a:path>
              </a:pathLst>
            </a:custGeom>
            <a:solidFill>
              <a:srgbClr val="14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5;p35">
              <a:extLst>
                <a:ext uri="{FF2B5EF4-FFF2-40B4-BE49-F238E27FC236}">
                  <a16:creationId xmlns:a16="http://schemas.microsoft.com/office/drawing/2014/main" id="{C391A66F-CBF4-B627-89DA-E753243489A5}"/>
                </a:ext>
              </a:extLst>
            </p:cNvPr>
            <p:cNvSpPr/>
            <p:nvPr/>
          </p:nvSpPr>
          <p:spPr>
            <a:xfrm>
              <a:off x="8088131" y="2290687"/>
              <a:ext cx="19669" cy="113754"/>
            </a:xfrm>
            <a:custGeom>
              <a:avLst/>
              <a:gdLst/>
              <a:ahLst/>
              <a:cxnLst/>
              <a:rect l="l" t="t" r="r" b="b"/>
              <a:pathLst>
                <a:path w="231" h="1336" extrusionOk="0">
                  <a:moveTo>
                    <a:pt x="230" y="0"/>
                  </a:moveTo>
                  <a:lnTo>
                    <a:pt x="12" y="133"/>
                  </a:lnTo>
                  <a:lnTo>
                    <a:pt x="0" y="1335"/>
                  </a:lnTo>
                  <a:lnTo>
                    <a:pt x="0" y="1335"/>
                  </a:lnTo>
                  <a:lnTo>
                    <a:pt x="219" y="1214"/>
                  </a:lnTo>
                  <a:lnTo>
                    <a:pt x="230" y="0"/>
                  </a:lnTo>
                  <a:close/>
                </a:path>
              </a:pathLst>
            </a:custGeom>
            <a:solidFill>
              <a:srgbClr val="222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6;p35">
              <a:extLst>
                <a:ext uri="{FF2B5EF4-FFF2-40B4-BE49-F238E27FC236}">
                  <a16:creationId xmlns:a16="http://schemas.microsoft.com/office/drawing/2014/main" id="{5291D0E4-5E71-9E2F-19C4-F2361D222A24}"/>
                </a:ext>
              </a:extLst>
            </p:cNvPr>
            <p:cNvSpPr/>
            <p:nvPr/>
          </p:nvSpPr>
          <p:spPr>
            <a:xfrm>
              <a:off x="7251158" y="1807154"/>
              <a:ext cx="856669" cy="494948"/>
            </a:xfrm>
            <a:custGeom>
              <a:avLst/>
              <a:gdLst/>
              <a:ahLst/>
              <a:cxnLst/>
              <a:rect l="l" t="t" r="r" b="b"/>
              <a:pathLst>
                <a:path w="10061" h="5813" extrusionOk="0">
                  <a:moveTo>
                    <a:pt x="219" y="0"/>
                  </a:moveTo>
                  <a:lnTo>
                    <a:pt x="1" y="133"/>
                  </a:lnTo>
                  <a:lnTo>
                    <a:pt x="9842" y="5812"/>
                  </a:lnTo>
                  <a:lnTo>
                    <a:pt x="10060" y="5679"/>
                  </a:lnTo>
                  <a:lnTo>
                    <a:pt x="2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7;p35">
              <a:extLst>
                <a:ext uri="{FF2B5EF4-FFF2-40B4-BE49-F238E27FC236}">
                  <a16:creationId xmlns:a16="http://schemas.microsoft.com/office/drawing/2014/main" id="{8C0165E3-8AF2-725B-39BA-631114539992}"/>
                </a:ext>
              </a:extLst>
            </p:cNvPr>
            <p:cNvSpPr/>
            <p:nvPr/>
          </p:nvSpPr>
          <p:spPr>
            <a:xfrm>
              <a:off x="7250136" y="1818479"/>
              <a:ext cx="839043" cy="585968"/>
            </a:xfrm>
            <a:custGeom>
              <a:avLst/>
              <a:gdLst/>
              <a:ahLst/>
              <a:cxnLst/>
              <a:rect l="l" t="t" r="r" b="b"/>
              <a:pathLst>
                <a:path w="9854" h="6882" extrusionOk="0">
                  <a:moveTo>
                    <a:pt x="13" y="0"/>
                  </a:moveTo>
                  <a:lnTo>
                    <a:pt x="0" y="1202"/>
                  </a:lnTo>
                  <a:lnTo>
                    <a:pt x="9842" y="6881"/>
                  </a:lnTo>
                  <a:lnTo>
                    <a:pt x="9854" y="5679"/>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8;p35">
              <a:extLst>
                <a:ext uri="{FF2B5EF4-FFF2-40B4-BE49-F238E27FC236}">
                  <a16:creationId xmlns:a16="http://schemas.microsoft.com/office/drawing/2014/main" id="{C9960944-C007-9E8F-A812-08AB2248AC07}"/>
                </a:ext>
              </a:extLst>
            </p:cNvPr>
            <p:cNvSpPr/>
            <p:nvPr/>
          </p:nvSpPr>
          <p:spPr>
            <a:xfrm>
              <a:off x="8086003" y="1983743"/>
              <a:ext cx="57985" cy="513680"/>
            </a:xfrm>
            <a:custGeom>
              <a:avLst/>
              <a:gdLst/>
              <a:ahLst/>
              <a:cxnLst/>
              <a:rect l="l" t="t" r="r" b="b"/>
              <a:pathLst>
                <a:path w="681" h="6033" extrusionOk="0">
                  <a:moveTo>
                    <a:pt x="1" y="1"/>
                  </a:moveTo>
                  <a:lnTo>
                    <a:pt x="13" y="5644"/>
                  </a:lnTo>
                  <a:lnTo>
                    <a:pt x="680" y="6032"/>
                  </a:lnTo>
                  <a:lnTo>
                    <a:pt x="680" y="6032"/>
                  </a:lnTo>
                  <a:lnTo>
                    <a:pt x="668" y="38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9;p35">
              <a:extLst>
                <a:ext uri="{FF2B5EF4-FFF2-40B4-BE49-F238E27FC236}">
                  <a16:creationId xmlns:a16="http://schemas.microsoft.com/office/drawing/2014/main" id="{F890CFF3-80A7-E9B2-44D5-9973E7710886}"/>
                </a:ext>
              </a:extLst>
            </p:cNvPr>
            <p:cNvSpPr/>
            <p:nvPr/>
          </p:nvSpPr>
          <p:spPr>
            <a:xfrm>
              <a:off x="8086003" y="1953857"/>
              <a:ext cx="108563" cy="63007"/>
            </a:xfrm>
            <a:custGeom>
              <a:avLst/>
              <a:gdLst/>
              <a:ahLst/>
              <a:cxnLst/>
              <a:rect l="l" t="t" r="r" b="b"/>
              <a:pathLst>
                <a:path w="1275" h="740" extrusionOk="0">
                  <a:moveTo>
                    <a:pt x="608" y="0"/>
                  </a:moveTo>
                  <a:lnTo>
                    <a:pt x="1" y="352"/>
                  </a:lnTo>
                  <a:lnTo>
                    <a:pt x="668" y="740"/>
                  </a:lnTo>
                  <a:lnTo>
                    <a:pt x="1275" y="389"/>
                  </a:lnTo>
                  <a:lnTo>
                    <a:pt x="608" y="0"/>
                  </a:lnTo>
                  <a:close/>
                </a:path>
              </a:pathLst>
            </a:custGeom>
            <a:solidFill>
              <a:srgbClr val="222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0;p35">
              <a:extLst>
                <a:ext uri="{FF2B5EF4-FFF2-40B4-BE49-F238E27FC236}">
                  <a16:creationId xmlns:a16="http://schemas.microsoft.com/office/drawing/2014/main" id="{CD8A9C04-9638-8C05-E693-2AC0D77E5B10}"/>
                </a:ext>
              </a:extLst>
            </p:cNvPr>
            <p:cNvSpPr/>
            <p:nvPr/>
          </p:nvSpPr>
          <p:spPr>
            <a:xfrm>
              <a:off x="8142794" y="1986893"/>
              <a:ext cx="53813" cy="510529"/>
            </a:xfrm>
            <a:custGeom>
              <a:avLst/>
              <a:gdLst/>
              <a:ahLst/>
              <a:cxnLst/>
              <a:rect l="l" t="t" r="r" b="b"/>
              <a:pathLst>
                <a:path w="632" h="5996" extrusionOk="0">
                  <a:moveTo>
                    <a:pt x="608" y="1"/>
                  </a:moveTo>
                  <a:lnTo>
                    <a:pt x="1" y="352"/>
                  </a:lnTo>
                  <a:lnTo>
                    <a:pt x="13" y="5995"/>
                  </a:lnTo>
                  <a:lnTo>
                    <a:pt x="632" y="5643"/>
                  </a:lnTo>
                  <a:lnTo>
                    <a:pt x="6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1;p35">
              <a:extLst>
                <a:ext uri="{FF2B5EF4-FFF2-40B4-BE49-F238E27FC236}">
                  <a16:creationId xmlns:a16="http://schemas.microsoft.com/office/drawing/2014/main" id="{8221219F-E759-E0A6-853D-737E45DF2792}"/>
                </a:ext>
              </a:extLst>
            </p:cNvPr>
            <p:cNvSpPr/>
            <p:nvPr/>
          </p:nvSpPr>
          <p:spPr>
            <a:xfrm>
              <a:off x="8062247" y="2442499"/>
              <a:ext cx="132319" cy="107538"/>
            </a:xfrm>
            <a:custGeom>
              <a:avLst/>
              <a:gdLst/>
              <a:ahLst/>
              <a:cxnLst/>
              <a:rect l="l" t="t" r="r" b="b"/>
              <a:pathLst>
                <a:path w="1554" h="1263" extrusionOk="0">
                  <a:moveTo>
                    <a:pt x="1554" y="1"/>
                  </a:moveTo>
                  <a:lnTo>
                    <a:pt x="13" y="898"/>
                  </a:lnTo>
                  <a:lnTo>
                    <a:pt x="0" y="1263"/>
                  </a:lnTo>
                  <a:lnTo>
                    <a:pt x="1554" y="365"/>
                  </a:lnTo>
                  <a:lnTo>
                    <a:pt x="15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2;p35">
              <a:extLst>
                <a:ext uri="{FF2B5EF4-FFF2-40B4-BE49-F238E27FC236}">
                  <a16:creationId xmlns:a16="http://schemas.microsoft.com/office/drawing/2014/main" id="{DE0EEA68-5CE2-63C5-B838-6907230044D9}"/>
                </a:ext>
              </a:extLst>
            </p:cNvPr>
            <p:cNvSpPr/>
            <p:nvPr/>
          </p:nvSpPr>
          <p:spPr>
            <a:xfrm>
              <a:off x="7004238" y="1829888"/>
              <a:ext cx="1190362" cy="689164"/>
            </a:xfrm>
            <a:custGeom>
              <a:avLst/>
              <a:gdLst/>
              <a:ahLst/>
              <a:cxnLst/>
              <a:rect l="l" t="t" r="r" b="b"/>
              <a:pathLst>
                <a:path w="13980" h="8094" extrusionOk="0">
                  <a:moveTo>
                    <a:pt x="1553" y="0"/>
                  </a:moveTo>
                  <a:lnTo>
                    <a:pt x="0" y="898"/>
                  </a:lnTo>
                  <a:lnTo>
                    <a:pt x="12439" y="8093"/>
                  </a:lnTo>
                  <a:lnTo>
                    <a:pt x="13980" y="7196"/>
                  </a:lnTo>
                  <a:lnTo>
                    <a:pt x="15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3;p35">
              <a:extLst>
                <a:ext uri="{FF2B5EF4-FFF2-40B4-BE49-F238E27FC236}">
                  <a16:creationId xmlns:a16="http://schemas.microsoft.com/office/drawing/2014/main" id="{A12ECF72-48B1-0AFE-B97B-8227F567D16E}"/>
                </a:ext>
              </a:extLst>
            </p:cNvPr>
            <p:cNvSpPr/>
            <p:nvPr/>
          </p:nvSpPr>
          <p:spPr>
            <a:xfrm>
              <a:off x="7073460" y="1846406"/>
              <a:ext cx="1094316" cy="633394"/>
            </a:xfrm>
            <a:custGeom>
              <a:avLst/>
              <a:gdLst/>
              <a:ahLst/>
              <a:cxnLst/>
              <a:rect l="l" t="t" r="r" b="b"/>
              <a:pathLst>
                <a:path w="12852" h="7439" extrusionOk="0">
                  <a:moveTo>
                    <a:pt x="413" y="0"/>
                  </a:moveTo>
                  <a:lnTo>
                    <a:pt x="1" y="243"/>
                  </a:lnTo>
                  <a:lnTo>
                    <a:pt x="12427" y="7438"/>
                  </a:lnTo>
                  <a:lnTo>
                    <a:pt x="12851" y="7196"/>
                  </a:lnTo>
                  <a:lnTo>
                    <a:pt x="4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4;p35">
              <a:extLst>
                <a:ext uri="{FF2B5EF4-FFF2-40B4-BE49-F238E27FC236}">
                  <a16:creationId xmlns:a16="http://schemas.microsoft.com/office/drawing/2014/main" id="{FB79D125-EC90-3128-E6BB-64A654CB315A}"/>
                </a:ext>
              </a:extLst>
            </p:cNvPr>
            <p:cNvSpPr/>
            <p:nvPr/>
          </p:nvSpPr>
          <p:spPr>
            <a:xfrm>
              <a:off x="7004238" y="1906347"/>
              <a:ext cx="1059150" cy="643696"/>
            </a:xfrm>
            <a:custGeom>
              <a:avLst/>
              <a:gdLst/>
              <a:ahLst/>
              <a:cxnLst/>
              <a:rect l="l" t="t" r="r" b="b"/>
              <a:pathLst>
                <a:path w="12439" h="7560" extrusionOk="0">
                  <a:moveTo>
                    <a:pt x="0" y="0"/>
                  </a:moveTo>
                  <a:lnTo>
                    <a:pt x="0" y="376"/>
                  </a:lnTo>
                  <a:lnTo>
                    <a:pt x="12426" y="7560"/>
                  </a:lnTo>
                  <a:lnTo>
                    <a:pt x="12439" y="719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5;p35">
              <a:extLst>
                <a:ext uri="{FF2B5EF4-FFF2-40B4-BE49-F238E27FC236}">
                  <a16:creationId xmlns:a16="http://schemas.microsoft.com/office/drawing/2014/main" id="{9EBC3118-8505-1BD6-18ED-42E44107C28F}"/>
                </a:ext>
              </a:extLst>
            </p:cNvPr>
            <p:cNvSpPr/>
            <p:nvPr/>
          </p:nvSpPr>
          <p:spPr>
            <a:xfrm>
              <a:off x="7462998" y="1256358"/>
              <a:ext cx="142622" cy="82761"/>
            </a:xfrm>
            <a:custGeom>
              <a:avLst/>
              <a:gdLst/>
              <a:ahLst/>
              <a:cxnLst/>
              <a:rect l="l" t="t" r="r" b="b"/>
              <a:pathLst>
                <a:path w="1675" h="972" extrusionOk="0">
                  <a:moveTo>
                    <a:pt x="0" y="1"/>
                  </a:moveTo>
                  <a:lnTo>
                    <a:pt x="1323" y="777"/>
                  </a:lnTo>
                  <a:lnTo>
                    <a:pt x="1675" y="972"/>
                  </a:lnTo>
                  <a:lnTo>
                    <a:pt x="1675" y="972"/>
                  </a:lnTo>
                  <a:lnTo>
                    <a:pt x="352" y="195"/>
                  </a:lnTo>
                  <a:lnTo>
                    <a:pt x="0" y="1"/>
                  </a:lnTo>
                  <a:close/>
                </a:path>
              </a:pathLst>
            </a:custGeom>
            <a:solidFill>
              <a:srgbClr val="14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6;p35">
              <a:extLst>
                <a:ext uri="{FF2B5EF4-FFF2-40B4-BE49-F238E27FC236}">
                  <a16:creationId xmlns:a16="http://schemas.microsoft.com/office/drawing/2014/main" id="{89401AE1-E696-3D3A-1A36-A49FEE368F60}"/>
                </a:ext>
              </a:extLst>
            </p:cNvPr>
            <p:cNvSpPr/>
            <p:nvPr/>
          </p:nvSpPr>
          <p:spPr>
            <a:xfrm>
              <a:off x="7328639" y="1333924"/>
              <a:ext cx="113757" cy="153006"/>
            </a:xfrm>
            <a:custGeom>
              <a:avLst/>
              <a:gdLst/>
              <a:ahLst/>
              <a:cxnLst/>
              <a:rect l="l" t="t" r="r" b="b"/>
              <a:pathLst>
                <a:path w="1336" h="1797" extrusionOk="0">
                  <a:moveTo>
                    <a:pt x="1" y="0"/>
                  </a:moveTo>
                  <a:lnTo>
                    <a:pt x="1" y="1020"/>
                  </a:lnTo>
                  <a:lnTo>
                    <a:pt x="1335" y="1796"/>
                  </a:lnTo>
                  <a:lnTo>
                    <a:pt x="1324" y="777"/>
                  </a:lnTo>
                  <a:lnTo>
                    <a:pt x="1" y="0"/>
                  </a:lnTo>
                  <a:close/>
                </a:path>
              </a:pathLst>
            </a:custGeom>
            <a:solidFill>
              <a:srgbClr val="14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97;p35">
              <a:extLst>
                <a:ext uri="{FF2B5EF4-FFF2-40B4-BE49-F238E27FC236}">
                  <a16:creationId xmlns:a16="http://schemas.microsoft.com/office/drawing/2014/main" id="{CA59B4B1-403C-590C-DBF8-98C3C3A9D5E9}"/>
                </a:ext>
              </a:extLst>
            </p:cNvPr>
            <p:cNvSpPr/>
            <p:nvPr/>
          </p:nvSpPr>
          <p:spPr>
            <a:xfrm>
              <a:off x="7328639" y="1256358"/>
              <a:ext cx="247098" cy="143725"/>
            </a:xfrm>
            <a:custGeom>
              <a:avLst/>
              <a:gdLst/>
              <a:ahLst/>
              <a:cxnLst/>
              <a:rect l="l" t="t" r="r" b="b"/>
              <a:pathLst>
                <a:path w="2902" h="1688" extrusionOk="0">
                  <a:moveTo>
                    <a:pt x="1578" y="1"/>
                  </a:moveTo>
                  <a:lnTo>
                    <a:pt x="1" y="911"/>
                  </a:lnTo>
                  <a:lnTo>
                    <a:pt x="1324" y="1688"/>
                  </a:lnTo>
                  <a:lnTo>
                    <a:pt x="2901" y="777"/>
                  </a:lnTo>
                  <a:lnTo>
                    <a:pt x="1578" y="1"/>
                  </a:lnTo>
                  <a:close/>
                </a:path>
              </a:pathLst>
            </a:custGeom>
            <a:solidFill>
              <a:srgbClr val="2E3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98;p35">
              <a:extLst>
                <a:ext uri="{FF2B5EF4-FFF2-40B4-BE49-F238E27FC236}">
                  <a16:creationId xmlns:a16="http://schemas.microsoft.com/office/drawing/2014/main" id="{1977F292-427D-E701-0B4F-79C6CB4498A6}"/>
                </a:ext>
              </a:extLst>
            </p:cNvPr>
            <p:cNvSpPr/>
            <p:nvPr/>
          </p:nvSpPr>
          <p:spPr>
            <a:xfrm>
              <a:off x="7441286" y="1322515"/>
              <a:ext cx="165442" cy="164415"/>
            </a:xfrm>
            <a:custGeom>
              <a:avLst/>
              <a:gdLst/>
              <a:ahLst/>
              <a:cxnLst/>
              <a:rect l="l" t="t" r="r" b="b"/>
              <a:pathLst>
                <a:path w="1943" h="1931" extrusionOk="0">
                  <a:moveTo>
                    <a:pt x="1578" y="0"/>
                  </a:moveTo>
                  <a:lnTo>
                    <a:pt x="1" y="911"/>
                  </a:lnTo>
                  <a:lnTo>
                    <a:pt x="12" y="1930"/>
                  </a:lnTo>
                  <a:lnTo>
                    <a:pt x="1942" y="814"/>
                  </a:lnTo>
                  <a:lnTo>
                    <a:pt x="1930" y="195"/>
                  </a:lnTo>
                  <a:lnTo>
                    <a:pt x="15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99;p35">
              <a:extLst>
                <a:ext uri="{FF2B5EF4-FFF2-40B4-BE49-F238E27FC236}">
                  <a16:creationId xmlns:a16="http://schemas.microsoft.com/office/drawing/2014/main" id="{D0E736F5-9B6A-9A5B-9941-333F156E730B}"/>
                </a:ext>
              </a:extLst>
            </p:cNvPr>
            <p:cNvSpPr/>
            <p:nvPr/>
          </p:nvSpPr>
          <p:spPr>
            <a:xfrm>
              <a:off x="8370131" y="1788508"/>
              <a:ext cx="142707" cy="82761"/>
            </a:xfrm>
            <a:custGeom>
              <a:avLst/>
              <a:gdLst/>
              <a:ahLst/>
              <a:cxnLst/>
              <a:rect l="l" t="t" r="r" b="b"/>
              <a:pathLst>
                <a:path w="1676" h="972" extrusionOk="0">
                  <a:moveTo>
                    <a:pt x="0" y="1"/>
                  </a:moveTo>
                  <a:lnTo>
                    <a:pt x="1324" y="777"/>
                  </a:lnTo>
                  <a:lnTo>
                    <a:pt x="1675" y="971"/>
                  </a:lnTo>
                  <a:lnTo>
                    <a:pt x="353" y="195"/>
                  </a:lnTo>
                  <a:lnTo>
                    <a:pt x="0" y="1"/>
                  </a:lnTo>
                  <a:close/>
                </a:path>
              </a:pathLst>
            </a:custGeom>
            <a:solidFill>
              <a:srgbClr val="14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00;p35">
              <a:extLst>
                <a:ext uri="{FF2B5EF4-FFF2-40B4-BE49-F238E27FC236}">
                  <a16:creationId xmlns:a16="http://schemas.microsoft.com/office/drawing/2014/main" id="{F114CE01-1816-9C1D-FF99-E5BB83A657F0}"/>
                </a:ext>
              </a:extLst>
            </p:cNvPr>
            <p:cNvSpPr/>
            <p:nvPr/>
          </p:nvSpPr>
          <p:spPr>
            <a:xfrm>
              <a:off x="8235773" y="1867011"/>
              <a:ext cx="112820" cy="151984"/>
            </a:xfrm>
            <a:custGeom>
              <a:avLst/>
              <a:gdLst/>
              <a:ahLst/>
              <a:cxnLst/>
              <a:rect l="l" t="t" r="r" b="b"/>
              <a:pathLst>
                <a:path w="1325" h="1785" extrusionOk="0">
                  <a:moveTo>
                    <a:pt x="1" y="1"/>
                  </a:moveTo>
                  <a:lnTo>
                    <a:pt x="1" y="1008"/>
                  </a:lnTo>
                  <a:lnTo>
                    <a:pt x="1324" y="1784"/>
                  </a:lnTo>
                  <a:lnTo>
                    <a:pt x="1324" y="765"/>
                  </a:lnTo>
                  <a:lnTo>
                    <a:pt x="1" y="1"/>
                  </a:lnTo>
                  <a:close/>
                </a:path>
              </a:pathLst>
            </a:custGeom>
            <a:solidFill>
              <a:srgbClr val="14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01;p35">
              <a:extLst>
                <a:ext uri="{FF2B5EF4-FFF2-40B4-BE49-F238E27FC236}">
                  <a16:creationId xmlns:a16="http://schemas.microsoft.com/office/drawing/2014/main" id="{99325188-AEF5-1E29-FF87-8711FC74B20D}"/>
                </a:ext>
              </a:extLst>
            </p:cNvPr>
            <p:cNvSpPr/>
            <p:nvPr/>
          </p:nvSpPr>
          <p:spPr>
            <a:xfrm>
              <a:off x="8235773" y="1788508"/>
              <a:ext cx="247098" cy="143640"/>
            </a:xfrm>
            <a:custGeom>
              <a:avLst/>
              <a:gdLst/>
              <a:ahLst/>
              <a:cxnLst/>
              <a:rect l="l" t="t" r="r" b="b"/>
              <a:pathLst>
                <a:path w="2902" h="1687" extrusionOk="0">
                  <a:moveTo>
                    <a:pt x="1578" y="1"/>
                  </a:moveTo>
                  <a:lnTo>
                    <a:pt x="1" y="923"/>
                  </a:lnTo>
                  <a:lnTo>
                    <a:pt x="1324" y="1687"/>
                  </a:lnTo>
                  <a:lnTo>
                    <a:pt x="2902" y="777"/>
                  </a:lnTo>
                  <a:lnTo>
                    <a:pt x="1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02;p35">
              <a:extLst>
                <a:ext uri="{FF2B5EF4-FFF2-40B4-BE49-F238E27FC236}">
                  <a16:creationId xmlns:a16="http://schemas.microsoft.com/office/drawing/2014/main" id="{FBDF530B-67B5-6C1D-6E2A-770C0F05CC61}"/>
                </a:ext>
              </a:extLst>
            </p:cNvPr>
            <p:cNvSpPr/>
            <p:nvPr/>
          </p:nvSpPr>
          <p:spPr>
            <a:xfrm>
              <a:off x="8348504" y="1854665"/>
              <a:ext cx="164335" cy="164330"/>
            </a:xfrm>
            <a:custGeom>
              <a:avLst/>
              <a:gdLst/>
              <a:ahLst/>
              <a:cxnLst/>
              <a:rect l="l" t="t" r="r" b="b"/>
              <a:pathLst>
                <a:path w="1930" h="1930" extrusionOk="0">
                  <a:moveTo>
                    <a:pt x="1578" y="0"/>
                  </a:moveTo>
                  <a:lnTo>
                    <a:pt x="0" y="910"/>
                  </a:lnTo>
                  <a:lnTo>
                    <a:pt x="0" y="1929"/>
                  </a:lnTo>
                  <a:lnTo>
                    <a:pt x="1929" y="813"/>
                  </a:lnTo>
                  <a:lnTo>
                    <a:pt x="1929" y="194"/>
                  </a:lnTo>
                  <a:lnTo>
                    <a:pt x="1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03;p35">
              <a:extLst>
                <a:ext uri="{FF2B5EF4-FFF2-40B4-BE49-F238E27FC236}">
                  <a16:creationId xmlns:a16="http://schemas.microsoft.com/office/drawing/2014/main" id="{2D3B9652-77C4-5CCA-D9AE-963711EE77FF}"/>
                </a:ext>
              </a:extLst>
            </p:cNvPr>
            <p:cNvSpPr/>
            <p:nvPr/>
          </p:nvSpPr>
          <p:spPr>
            <a:xfrm>
              <a:off x="7191301" y="1260530"/>
              <a:ext cx="151903" cy="366890"/>
            </a:xfrm>
            <a:custGeom>
              <a:avLst/>
              <a:gdLst/>
              <a:ahLst/>
              <a:cxnLst/>
              <a:rect l="l" t="t" r="r" b="b"/>
              <a:pathLst>
                <a:path w="1784" h="4309" extrusionOk="0">
                  <a:moveTo>
                    <a:pt x="1783" y="0"/>
                  </a:moveTo>
                  <a:lnTo>
                    <a:pt x="12" y="1032"/>
                  </a:lnTo>
                  <a:lnTo>
                    <a:pt x="0" y="4309"/>
                  </a:lnTo>
                  <a:lnTo>
                    <a:pt x="1772" y="3277"/>
                  </a:lnTo>
                  <a:lnTo>
                    <a:pt x="1783" y="0"/>
                  </a:lnTo>
                  <a:close/>
                </a:path>
              </a:pathLst>
            </a:custGeom>
            <a:solidFill>
              <a:srgbClr val="EFEF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04;p35">
              <a:extLst>
                <a:ext uri="{FF2B5EF4-FFF2-40B4-BE49-F238E27FC236}">
                  <a16:creationId xmlns:a16="http://schemas.microsoft.com/office/drawing/2014/main" id="{2C968FC2-EBA4-F45A-5CD1-0B13E9121ADA}"/>
                </a:ext>
              </a:extLst>
            </p:cNvPr>
            <p:cNvSpPr/>
            <p:nvPr/>
          </p:nvSpPr>
          <p:spPr>
            <a:xfrm>
              <a:off x="7147877" y="1234731"/>
              <a:ext cx="195328" cy="113754"/>
            </a:xfrm>
            <a:custGeom>
              <a:avLst/>
              <a:gdLst/>
              <a:ahLst/>
              <a:cxnLst/>
              <a:rect l="l" t="t" r="r" b="b"/>
              <a:pathLst>
                <a:path w="2294" h="1336" extrusionOk="0">
                  <a:moveTo>
                    <a:pt x="1772" y="0"/>
                  </a:moveTo>
                  <a:lnTo>
                    <a:pt x="0" y="1031"/>
                  </a:lnTo>
                  <a:lnTo>
                    <a:pt x="522" y="1335"/>
                  </a:lnTo>
                  <a:lnTo>
                    <a:pt x="2293" y="303"/>
                  </a:lnTo>
                  <a:lnTo>
                    <a:pt x="17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05;p35">
              <a:extLst>
                <a:ext uri="{FF2B5EF4-FFF2-40B4-BE49-F238E27FC236}">
                  <a16:creationId xmlns:a16="http://schemas.microsoft.com/office/drawing/2014/main" id="{9C27EF20-CFD4-0BE8-1B3D-1E910BF28A4A}"/>
                </a:ext>
              </a:extLst>
            </p:cNvPr>
            <p:cNvSpPr/>
            <p:nvPr/>
          </p:nvSpPr>
          <p:spPr>
            <a:xfrm>
              <a:off x="7109562" y="1322515"/>
              <a:ext cx="82763" cy="304904"/>
            </a:xfrm>
            <a:custGeom>
              <a:avLst/>
              <a:gdLst/>
              <a:ahLst/>
              <a:cxnLst/>
              <a:rect l="l" t="t" r="r" b="b"/>
              <a:pathLst>
                <a:path w="972" h="3581" extrusionOk="0">
                  <a:moveTo>
                    <a:pt x="450" y="0"/>
                  </a:moveTo>
                  <a:lnTo>
                    <a:pt x="1" y="656"/>
                  </a:lnTo>
                  <a:lnTo>
                    <a:pt x="1" y="2233"/>
                  </a:lnTo>
                  <a:lnTo>
                    <a:pt x="548" y="3350"/>
                  </a:lnTo>
                  <a:lnTo>
                    <a:pt x="960" y="3581"/>
                  </a:lnTo>
                  <a:lnTo>
                    <a:pt x="972" y="304"/>
                  </a:lnTo>
                  <a:lnTo>
                    <a:pt x="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06;p35">
              <a:extLst>
                <a:ext uri="{FF2B5EF4-FFF2-40B4-BE49-F238E27FC236}">
                  <a16:creationId xmlns:a16="http://schemas.microsoft.com/office/drawing/2014/main" id="{5F2F4581-4A2E-EF7C-7639-97EE3421543C}"/>
                </a:ext>
              </a:extLst>
            </p:cNvPr>
            <p:cNvSpPr/>
            <p:nvPr/>
          </p:nvSpPr>
          <p:spPr>
            <a:xfrm>
              <a:off x="7147877" y="1580842"/>
              <a:ext cx="168422" cy="127207"/>
            </a:xfrm>
            <a:custGeom>
              <a:avLst/>
              <a:gdLst/>
              <a:ahLst/>
              <a:cxnLst/>
              <a:rect l="l" t="t" r="r" b="b"/>
              <a:pathLst>
                <a:path w="1978" h="1494" extrusionOk="0">
                  <a:moveTo>
                    <a:pt x="0" y="0"/>
                  </a:moveTo>
                  <a:cubicBezTo>
                    <a:pt x="0" y="231"/>
                    <a:pt x="73" y="388"/>
                    <a:pt x="206" y="461"/>
                  </a:cubicBezTo>
                  <a:lnTo>
                    <a:pt x="1963" y="1484"/>
                  </a:lnTo>
                  <a:lnTo>
                    <a:pt x="1963" y="1484"/>
                  </a:lnTo>
                  <a:cubicBezTo>
                    <a:pt x="1839" y="1408"/>
                    <a:pt x="1772" y="1253"/>
                    <a:pt x="1772" y="1032"/>
                  </a:cubicBezTo>
                  <a:lnTo>
                    <a:pt x="0" y="0"/>
                  </a:lnTo>
                  <a:close/>
                  <a:moveTo>
                    <a:pt x="1963" y="1484"/>
                  </a:moveTo>
                  <a:cubicBezTo>
                    <a:pt x="1968" y="1487"/>
                    <a:pt x="1973" y="1490"/>
                    <a:pt x="1978" y="1493"/>
                  </a:cubicBezTo>
                  <a:lnTo>
                    <a:pt x="1963" y="148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07;p35">
              <a:extLst>
                <a:ext uri="{FF2B5EF4-FFF2-40B4-BE49-F238E27FC236}">
                  <a16:creationId xmlns:a16="http://schemas.microsoft.com/office/drawing/2014/main" id="{4876B110-68C4-834D-E7C8-3FF5A1A0BB5D}"/>
                </a:ext>
              </a:extLst>
            </p:cNvPr>
            <p:cNvSpPr/>
            <p:nvPr/>
          </p:nvSpPr>
          <p:spPr>
            <a:xfrm>
              <a:off x="7328639" y="1258486"/>
              <a:ext cx="194307" cy="96214"/>
            </a:xfrm>
            <a:custGeom>
              <a:avLst/>
              <a:gdLst/>
              <a:ahLst/>
              <a:cxnLst/>
              <a:rect l="l" t="t" r="r" b="b"/>
              <a:pathLst>
                <a:path w="2282" h="1130" extrusionOk="0">
                  <a:moveTo>
                    <a:pt x="2240" y="1056"/>
                  </a:moveTo>
                  <a:lnTo>
                    <a:pt x="2282" y="1080"/>
                  </a:lnTo>
                  <a:cubicBezTo>
                    <a:pt x="2270" y="1068"/>
                    <a:pt x="2258" y="1068"/>
                    <a:pt x="2246" y="1056"/>
                  </a:cubicBezTo>
                  <a:close/>
                  <a:moveTo>
                    <a:pt x="280" y="0"/>
                  </a:moveTo>
                  <a:lnTo>
                    <a:pt x="280" y="13"/>
                  </a:lnTo>
                  <a:lnTo>
                    <a:pt x="219" y="13"/>
                  </a:lnTo>
                  <a:cubicBezTo>
                    <a:pt x="207" y="13"/>
                    <a:pt x="195" y="24"/>
                    <a:pt x="170" y="24"/>
                  </a:cubicBezTo>
                  <a:cubicBezTo>
                    <a:pt x="146" y="37"/>
                    <a:pt x="135" y="37"/>
                    <a:pt x="122" y="49"/>
                  </a:cubicBezTo>
                  <a:lnTo>
                    <a:pt x="110" y="49"/>
                  </a:lnTo>
                  <a:cubicBezTo>
                    <a:pt x="98" y="49"/>
                    <a:pt x="86" y="61"/>
                    <a:pt x="62" y="73"/>
                  </a:cubicBezTo>
                  <a:lnTo>
                    <a:pt x="49" y="73"/>
                  </a:lnTo>
                  <a:cubicBezTo>
                    <a:pt x="37" y="85"/>
                    <a:pt x="13" y="97"/>
                    <a:pt x="1" y="97"/>
                  </a:cubicBezTo>
                  <a:lnTo>
                    <a:pt x="1772" y="1129"/>
                  </a:lnTo>
                  <a:cubicBezTo>
                    <a:pt x="1785" y="1116"/>
                    <a:pt x="1809" y="1116"/>
                    <a:pt x="1821" y="1105"/>
                  </a:cubicBezTo>
                  <a:cubicBezTo>
                    <a:pt x="1833" y="1105"/>
                    <a:pt x="1833" y="1105"/>
                    <a:pt x="1833" y="1092"/>
                  </a:cubicBezTo>
                  <a:cubicBezTo>
                    <a:pt x="1858" y="1092"/>
                    <a:pt x="1869" y="1080"/>
                    <a:pt x="1882" y="1080"/>
                  </a:cubicBezTo>
                  <a:cubicBezTo>
                    <a:pt x="1882" y="1080"/>
                    <a:pt x="1894" y="1080"/>
                    <a:pt x="1894" y="1068"/>
                  </a:cubicBezTo>
                  <a:cubicBezTo>
                    <a:pt x="1906" y="1068"/>
                    <a:pt x="1918" y="1068"/>
                    <a:pt x="1942" y="1056"/>
                  </a:cubicBezTo>
                  <a:cubicBezTo>
                    <a:pt x="1966" y="1056"/>
                    <a:pt x="1979" y="1044"/>
                    <a:pt x="1991" y="1044"/>
                  </a:cubicBezTo>
                  <a:lnTo>
                    <a:pt x="2003" y="1044"/>
                  </a:lnTo>
                  <a:cubicBezTo>
                    <a:pt x="2015" y="1044"/>
                    <a:pt x="2028" y="1032"/>
                    <a:pt x="2039" y="1032"/>
                  </a:cubicBezTo>
                  <a:lnTo>
                    <a:pt x="2149" y="1032"/>
                  </a:lnTo>
                  <a:cubicBezTo>
                    <a:pt x="2161" y="1032"/>
                    <a:pt x="2173" y="1044"/>
                    <a:pt x="2185" y="1044"/>
                  </a:cubicBezTo>
                  <a:lnTo>
                    <a:pt x="2197" y="1044"/>
                  </a:lnTo>
                  <a:cubicBezTo>
                    <a:pt x="2209" y="1044"/>
                    <a:pt x="2222" y="1056"/>
                    <a:pt x="2233" y="1056"/>
                  </a:cubicBezTo>
                  <a:lnTo>
                    <a:pt x="2240" y="1056"/>
                  </a:lnTo>
                  <a:lnTo>
                    <a:pt x="510" y="49"/>
                  </a:lnTo>
                  <a:cubicBezTo>
                    <a:pt x="499" y="49"/>
                    <a:pt x="486" y="37"/>
                    <a:pt x="474" y="37"/>
                  </a:cubicBezTo>
                  <a:lnTo>
                    <a:pt x="474" y="24"/>
                  </a:lnTo>
                  <a:cubicBezTo>
                    <a:pt x="450" y="24"/>
                    <a:pt x="437" y="24"/>
                    <a:pt x="426" y="13"/>
                  </a:cubicBezTo>
                  <a:lnTo>
                    <a:pt x="377" y="13"/>
                  </a:lnTo>
                  <a:cubicBezTo>
                    <a:pt x="365" y="0"/>
                    <a:pt x="353" y="0"/>
                    <a:pt x="3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08;p35">
              <a:extLst>
                <a:ext uri="{FF2B5EF4-FFF2-40B4-BE49-F238E27FC236}">
                  <a16:creationId xmlns:a16="http://schemas.microsoft.com/office/drawing/2014/main" id="{8727EC43-9871-B5FE-7C28-653CFB440EE3}"/>
                </a:ext>
              </a:extLst>
            </p:cNvPr>
            <p:cNvSpPr/>
            <p:nvPr/>
          </p:nvSpPr>
          <p:spPr>
            <a:xfrm>
              <a:off x="7146770" y="1442397"/>
              <a:ext cx="152073" cy="226401"/>
            </a:xfrm>
            <a:custGeom>
              <a:avLst/>
              <a:gdLst/>
              <a:ahLst/>
              <a:cxnLst/>
              <a:rect l="l" t="t" r="r" b="b"/>
              <a:pathLst>
                <a:path w="1786" h="2659" extrusionOk="0">
                  <a:moveTo>
                    <a:pt x="1" y="0"/>
                  </a:moveTo>
                  <a:lnTo>
                    <a:pt x="13" y="1626"/>
                  </a:lnTo>
                  <a:lnTo>
                    <a:pt x="1785" y="2658"/>
                  </a:lnTo>
                  <a:lnTo>
                    <a:pt x="1773" y="1032"/>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09;p35">
              <a:extLst>
                <a:ext uri="{FF2B5EF4-FFF2-40B4-BE49-F238E27FC236}">
                  <a16:creationId xmlns:a16="http://schemas.microsoft.com/office/drawing/2014/main" id="{DC54437E-BCF7-8FF8-B0F0-FF0E1F9B748A}"/>
                </a:ext>
              </a:extLst>
            </p:cNvPr>
            <p:cNvSpPr/>
            <p:nvPr/>
          </p:nvSpPr>
          <p:spPr>
            <a:xfrm>
              <a:off x="7207819" y="1266745"/>
              <a:ext cx="271791" cy="158199"/>
            </a:xfrm>
            <a:custGeom>
              <a:avLst/>
              <a:gdLst/>
              <a:ahLst/>
              <a:cxnLst/>
              <a:rect l="l" t="t" r="r" b="b"/>
              <a:pathLst>
                <a:path w="3192" h="1858" extrusionOk="0">
                  <a:moveTo>
                    <a:pt x="1420" y="0"/>
                  </a:moveTo>
                  <a:lnTo>
                    <a:pt x="0" y="825"/>
                  </a:lnTo>
                  <a:lnTo>
                    <a:pt x="1772" y="1857"/>
                  </a:lnTo>
                  <a:lnTo>
                    <a:pt x="3191" y="1032"/>
                  </a:lnTo>
                  <a:lnTo>
                    <a:pt x="1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10;p35">
              <a:extLst>
                <a:ext uri="{FF2B5EF4-FFF2-40B4-BE49-F238E27FC236}">
                  <a16:creationId xmlns:a16="http://schemas.microsoft.com/office/drawing/2014/main" id="{FDC035F3-851D-8E0E-03E2-978E056662DC}"/>
                </a:ext>
              </a:extLst>
            </p:cNvPr>
            <p:cNvSpPr/>
            <p:nvPr/>
          </p:nvSpPr>
          <p:spPr>
            <a:xfrm>
              <a:off x="7146770" y="1385606"/>
              <a:ext cx="167485" cy="144661"/>
            </a:xfrm>
            <a:custGeom>
              <a:avLst/>
              <a:gdLst/>
              <a:ahLst/>
              <a:cxnLst/>
              <a:rect l="l" t="t" r="r" b="b"/>
              <a:pathLst>
                <a:path w="1967" h="1699" extrusionOk="0">
                  <a:moveTo>
                    <a:pt x="195" y="0"/>
                  </a:moveTo>
                  <a:cubicBezTo>
                    <a:pt x="74" y="219"/>
                    <a:pt x="1" y="449"/>
                    <a:pt x="1" y="667"/>
                  </a:cubicBezTo>
                  <a:lnTo>
                    <a:pt x="1773" y="1699"/>
                  </a:lnTo>
                  <a:cubicBezTo>
                    <a:pt x="1773" y="1481"/>
                    <a:pt x="1845" y="1238"/>
                    <a:pt x="1967" y="1031"/>
                  </a:cubicBezTo>
                  <a:lnTo>
                    <a:pt x="1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11;p35">
              <a:extLst>
                <a:ext uri="{FF2B5EF4-FFF2-40B4-BE49-F238E27FC236}">
                  <a16:creationId xmlns:a16="http://schemas.microsoft.com/office/drawing/2014/main" id="{12474C23-D74D-314D-1551-46F47CD2E61F}"/>
                </a:ext>
              </a:extLst>
            </p:cNvPr>
            <p:cNvSpPr/>
            <p:nvPr/>
          </p:nvSpPr>
          <p:spPr>
            <a:xfrm>
              <a:off x="7163288" y="1336989"/>
              <a:ext cx="195414" cy="136487"/>
            </a:xfrm>
            <a:custGeom>
              <a:avLst/>
              <a:gdLst/>
              <a:ahLst/>
              <a:cxnLst/>
              <a:rect l="l" t="t" r="r" b="b"/>
              <a:pathLst>
                <a:path w="2295" h="1603" extrusionOk="0">
                  <a:moveTo>
                    <a:pt x="523" y="0"/>
                  </a:moveTo>
                  <a:cubicBezTo>
                    <a:pt x="316" y="122"/>
                    <a:pt x="135" y="328"/>
                    <a:pt x="1" y="571"/>
                  </a:cubicBezTo>
                  <a:lnTo>
                    <a:pt x="1773" y="1602"/>
                  </a:lnTo>
                  <a:cubicBezTo>
                    <a:pt x="1907" y="1359"/>
                    <a:pt x="2088" y="1141"/>
                    <a:pt x="2295" y="1032"/>
                  </a:cubicBezTo>
                  <a:lnTo>
                    <a:pt x="5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12;p35">
              <a:extLst>
                <a:ext uri="{FF2B5EF4-FFF2-40B4-BE49-F238E27FC236}">
                  <a16:creationId xmlns:a16="http://schemas.microsoft.com/office/drawing/2014/main" id="{F747985A-6677-FAF9-9A20-D18F4EDBAE02}"/>
                </a:ext>
              </a:extLst>
            </p:cNvPr>
            <p:cNvSpPr/>
            <p:nvPr/>
          </p:nvSpPr>
          <p:spPr>
            <a:xfrm>
              <a:off x="7297647" y="1346100"/>
              <a:ext cx="243948" cy="366294"/>
            </a:xfrm>
            <a:custGeom>
              <a:avLst/>
              <a:gdLst/>
              <a:ahLst/>
              <a:cxnLst/>
              <a:rect l="l" t="t" r="r" b="b"/>
              <a:pathLst>
                <a:path w="2865" h="4302" extrusionOk="0">
                  <a:moveTo>
                    <a:pt x="2462" y="0"/>
                  </a:moveTo>
                  <a:cubicBezTo>
                    <a:pt x="2364" y="0"/>
                    <a:pt x="2254" y="32"/>
                    <a:pt x="2136" y="100"/>
                  </a:cubicBezTo>
                  <a:lnTo>
                    <a:pt x="717" y="925"/>
                  </a:lnTo>
                  <a:cubicBezTo>
                    <a:pt x="329" y="1144"/>
                    <a:pt x="1" y="1702"/>
                    <a:pt x="1" y="2163"/>
                  </a:cubicBezTo>
                  <a:lnTo>
                    <a:pt x="13" y="3789"/>
                  </a:lnTo>
                  <a:cubicBezTo>
                    <a:pt x="13" y="4115"/>
                    <a:pt x="171" y="4301"/>
                    <a:pt x="404" y="4301"/>
                  </a:cubicBezTo>
                  <a:cubicBezTo>
                    <a:pt x="501" y="4301"/>
                    <a:pt x="611" y="4269"/>
                    <a:pt x="729" y="4202"/>
                  </a:cubicBezTo>
                  <a:lnTo>
                    <a:pt x="2149" y="3388"/>
                  </a:lnTo>
                  <a:cubicBezTo>
                    <a:pt x="2549" y="3158"/>
                    <a:pt x="2864" y="2600"/>
                    <a:pt x="2864" y="2139"/>
                  </a:cubicBezTo>
                  <a:lnTo>
                    <a:pt x="2864" y="513"/>
                  </a:lnTo>
                  <a:cubicBezTo>
                    <a:pt x="2856" y="187"/>
                    <a:pt x="2696" y="0"/>
                    <a:pt x="2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13;p35">
              <a:extLst>
                <a:ext uri="{FF2B5EF4-FFF2-40B4-BE49-F238E27FC236}">
                  <a16:creationId xmlns:a16="http://schemas.microsoft.com/office/drawing/2014/main" id="{D6E16E95-3748-1170-CEA1-BFB2A23E67DE}"/>
                </a:ext>
              </a:extLst>
            </p:cNvPr>
            <p:cNvSpPr/>
            <p:nvPr/>
          </p:nvSpPr>
          <p:spPr>
            <a:xfrm>
              <a:off x="8036449" y="1986893"/>
              <a:ext cx="226322" cy="176761"/>
            </a:xfrm>
            <a:custGeom>
              <a:avLst/>
              <a:gdLst/>
              <a:ahLst/>
              <a:cxnLst/>
              <a:rect l="l" t="t" r="r" b="b"/>
              <a:pathLst>
                <a:path w="2658" h="2076" extrusionOk="0">
                  <a:moveTo>
                    <a:pt x="2657" y="1"/>
                  </a:moveTo>
                  <a:lnTo>
                    <a:pt x="12" y="1541"/>
                  </a:lnTo>
                  <a:lnTo>
                    <a:pt x="0" y="2075"/>
                  </a:lnTo>
                  <a:lnTo>
                    <a:pt x="2657" y="534"/>
                  </a:lnTo>
                  <a:lnTo>
                    <a:pt x="2657"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14;p35">
              <a:extLst>
                <a:ext uri="{FF2B5EF4-FFF2-40B4-BE49-F238E27FC236}">
                  <a16:creationId xmlns:a16="http://schemas.microsoft.com/office/drawing/2014/main" id="{7E58119A-D215-2684-C18F-ADFB13F90F44}"/>
                </a:ext>
              </a:extLst>
            </p:cNvPr>
            <p:cNvSpPr/>
            <p:nvPr/>
          </p:nvSpPr>
          <p:spPr>
            <a:xfrm>
              <a:off x="7288366" y="1553936"/>
              <a:ext cx="974428" cy="564256"/>
            </a:xfrm>
            <a:custGeom>
              <a:avLst/>
              <a:gdLst/>
              <a:ahLst/>
              <a:cxnLst/>
              <a:rect l="l" t="t" r="r" b="b"/>
              <a:pathLst>
                <a:path w="11444" h="6627" extrusionOk="0">
                  <a:moveTo>
                    <a:pt x="2658" y="1"/>
                  </a:moveTo>
                  <a:lnTo>
                    <a:pt x="1" y="1554"/>
                  </a:lnTo>
                  <a:lnTo>
                    <a:pt x="8798" y="6626"/>
                  </a:lnTo>
                  <a:lnTo>
                    <a:pt x="11443" y="5086"/>
                  </a:lnTo>
                  <a:lnTo>
                    <a:pt x="2658" y="1"/>
                  </a:lnTo>
                  <a:close/>
                </a:path>
              </a:pathLst>
            </a:custGeom>
            <a:solidFill>
              <a:srgbClr val="14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15;p35">
              <a:extLst>
                <a:ext uri="{FF2B5EF4-FFF2-40B4-BE49-F238E27FC236}">
                  <a16:creationId xmlns:a16="http://schemas.microsoft.com/office/drawing/2014/main" id="{24F5225F-F3CB-4723-429F-0B4C5C4E04EF}"/>
                </a:ext>
              </a:extLst>
            </p:cNvPr>
            <p:cNvSpPr/>
            <p:nvPr/>
          </p:nvSpPr>
          <p:spPr>
            <a:xfrm>
              <a:off x="7288366" y="1686165"/>
              <a:ext cx="749213" cy="477493"/>
            </a:xfrm>
            <a:custGeom>
              <a:avLst/>
              <a:gdLst/>
              <a:ahLst/>
              <a:cxnLst/>
              <a:rect l="l" t="t" r="r" b="b"/>
              <a:pathLst>
                <a:path w="8799" h="5608" extrusionOk="0">
                  <a:moveTo>
                    <a:pt x="1" y="1"/>
                  </a:moveTo>
                  <a:lnTo>
                    <a:pt x="1" y="523"/>
                  </a:lnTo>
                  <a:lnTo>
                    <a:pt x="8786" y="5607"/>
                  </a:lnTo>
                  <a:lnTo>
                    <a:pt x="8798" y="5073"/>
                  </a:lnTo>
                  <a:lnTo>
                    <a:pt x="1" y="1"/>
                  </a:lnTo>
                  <a:close/>
                </a:path>
              </a:pathLst>
            </a:custGeom>
            <a:solidFill>
              <a:srgbClr val="14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16;p35">
              <a:extLst>
                <a:ext uri="{FF2B5EF4-FFF2-40B4-BE49-F238E27FC236}">
                  <a16:creationId xmlns:a16="http://schemas.microsoft.com/office/drawing/2014/main" id="{07FDF701-A849-1762-8A5A-D04B3886C20B}"/>
                </a:ext>
              </a:extLst>
            </p:cNvPr>
            <p:cNvSpPr/>
            <p:nvPr/>
          </p:nvSpPr>
          <p:spPr>
            <a:xfrm>
              <a:off x="7174697" y="1613878"/>
              <a:ext cx="247013" cy="142618"/>
            </a:xfrm>
            <a:custGeom>
              <a:avLst/>
              <a:gdLst/>
              <a:ahLst/>
              <a:cxnLst/>
              <a:rect l="l" t="t" r="r" b="b"/>
              <a:pathLst>
                <a:path w="2901" h="1675" extrusionOk="0">
                  <a:moveTo>
                    <a:pt x="2743" y="0"/>
                  </a:moveTo>
                  <a:lnTo>
                    <a:pt x="1" y="1566"/>
                  </a:lnTo>
                  <a:lnTo>
                    <a:pt x="158" y="1675"/>
                  </a:lnTo>
                  <a:lnTo>
                    <a:pt x="2901" y="97"/>
                  </a:lnTo>
                  <a:lnTo>
                    <a:pt x="27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17;p35">
              <a:extLst>
                <a:ext uri="{FF2B5EF4-FFF2-40B4-BE49-F238E27FC236}">
                  <a16:creationId xmlns:a16="http://schemas.microsoft.com/office/drawing/2014/main" id="{B9640DD1-47AE-EF4A-1B1A-E7F95F555F23}"/>
                </a:ext>
              </a:extLst>
            </p:cNvPr>
            <p:cNvSpPr/>
            <p:nvPr/>
          </p:nvSpPr>
          <p:spPr>
            <a:xfrm>
              <a:off x="7174697" y="1747213"/>
              <a:ext cx="13538" cy="80632"/>
            </a:xfrm>
            <a:custGeom>
              <a:avLst/>
              <a:gdLst/>
              <a:ahLst/>
              <a:cxnLst/>
              <a:rect l="l" t="t" r="r" b="b"/>
              <a:pathLst>
                <a:path w="159" h="947" extrusionOk="0">
                  <a:moveTo>
                    <a:pt x="1" y="0"/>
                  </a:moveTo>
                  <a:lnTo>
                    <a:pt x="1" y="837"/>
                  </a:lnTo>
                  <a:lnTo>
                    <a:pt x="158" y="947"/>
                  </a:lnTo>
                  <a:lnTo>
                    <a:pt x="158" y="109"/>
                  </a:lnTo>
                  <a:lnTo>
                    <a:pt x="1" y="0"/>
                  </a:lnTo>
                  <a:close/>
                </a:path>
              </a:pathLst>
            </a:custGeom>
            <a:solidFill>
              <a:srgbClr val="14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18;p35">
              <a:extLst>
                <a:ext uri="{FF2B5EF4-FFF2-40B4-BE49-F238E27FC236}">
                  <a16:creationId xmlns:a16="http://schemas.microsoft.com/office/drawing/2014/main" id="{03A88529-1FDE-6511-2CF9-3A144627F4AD}"/>
                </a:ext>
              </a:extLst>
            </p:cNvPr>
            <p:cNvSpPr/>
            <p:nvPr/>
          </p:nvSpPr>
          <p:spPr>
            <a:xfrm>
              <a:off x="7188150" y="1622136"/>
              <a:ext cx="233560" cy="205710"/>
            </a:xfrm>
            <a:custGeom>
              <a:avLst/>
              <a:gdLst/>
              <a:ahLst/>
              <a:cxnLst/>
              <a:rect l="l" t="t" r="r" b="b"/>
              <a:pathLst>
                <a:path w="2743" h="2416" extrusionOk="0">
                  <a:moveTo>
                    <a:pt x="2743" y="0"/>
                  </a:moveTo>
                  <a:lnTo>
                    <a:pt x="0" y="1578"/>
                  </a:lnTo>
                  <a:lnTo>
                    <a:pt x="0" y="2416"/>
                  </a:lnTo>
                  <a:lnTo>
                    <a:pt x="2743" y="838"/>
                  </a:lnTo>
                  <a:lnTo>
                    <a:pt x="27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19;p35">
              <a:extLst>
                <a:ext uri="{FF2B5EF4-FFF2-40B4-BE49-F238E27FC236}">
                  <a16:creationId xmlns:a16="http://schemas.microsoft.com/office/drawing/2014/main" id="{E6D528F8-2002-19E7-2242-DBEF71A0BEB4}"/>
                </a:ext>
              </a:extLst>
            </p:cNvPr>
            <p:cNvSpPr/>
            <p:nvPr/>
          </p:nvSpPr>
          <p:spPr>
            <a:xfrm>
              <a:off x="7074482" y="1555980"/>
              <a:ext cx="1063322" cy="860816"/>
            </a:xfrm>
            <a:custGeom>
              <a:avLst/>
              <a:gdLst/>
              <a:ahLst/>
              <a:cxnLst/>
              <a:rect l="l" t="t" r="r" b="b"/>
              <a:pathLst>
                <a:path w="12488" h="10110" extrusionOk="0">
                  <a:moveTo>
                    <a:pt x="4746" y="1"/>
                  </a:moveTo>
                  <a:cubicBezTo>
                    <a:pt x="2197" y="1311"/>
                    <a:pt x="1663" y="5607"/>
                    <a:pt x="0" y="5777"/>
                  </a:cubicBezTo>
                  <a:lnTo>
                    <a:pt x="7500" y="10110"/>
                  </a:lnTo>
                  <a:cubicBezTo>
                    <a:pt x="8556" y="9660"/>
                    <a:pt x="9284" y="7343"/>
                    <a:pt x="10339" y="5862"/>
                  </a:cubicBezTo>
                  <a:cubicBezTo>
                    <a:pt x="10764" y="5280"/>
                    <a:pt x="11747" y="4746"/>
                    <a:pt x="12451" y="4491"/>
                  </a:cubicBezTo>
                  <a:cubicBezTo>
                    <a:pt x="12463" y="4491"/>
                    <a:pt x="12475" y="4479"/>
                    <a:pt x="12488" y="4479"/>
                  </a:cubicBezTo>
                  <a:lnTo>
                    <a:pt x="47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20;p35">
              <a:extLst>
                <a:ext uri="{FF2B5EF4-FFF2-40B4-BE49-F238E27FC236}">
                  <a16:creationId xmlns:a16="http://schemas.microsoft.com/office/drawing/2014/main" id="{D15328B6-BDD4-0EF8-60F2-0A592A591BBB}"/>
                </a:ext>
              </a:extLst>
            </p:cNvPr>
            <p:cNvSpPr/>
            <p:nvPr/>
          </p:nvSpPr>
          <p:spPr>
            <a:xfrm>
              <a:off x="7489819" y="1317406"/>
              <a:ext cx="817416" cy="499035"/>
            </a:xfrm>
            <a:custGeom>
              <a:avLst/>
              <a:gdLst/>
              <a:ahLst/>
              <a:cxnLst/>
              <a:rect l="l" t="t" r="r" b="b"/>
              <a:pathLst>
                <a:path w="9600" h="5861" extrusionOk="0">
                  <a:moveTo>
                    <a:pt x="1858" y="0"/>
                  </a:moveTo>
                  <a:cubicBezTo>
                    <a:pt x="1081" y="400"/>
                    <a:pt x="486" y="1080"/>
                    <a:pt x="1" y="1832"/>
                  </a:cubicBezTo>
                  <a:cubicBezTo>
                    <a:pt x="729" y="2063"/>
                    <a:pt x="1433" y="2390"/>
                    <a:pt x="2112" y="2730"/>
                  </a:cubicBezTo>
                  <a:cubicBezTo>
                    <a:pt x="3957" y="3677"/>
                    <a:pt x="5668" y="4830"/>
                    <a:pt x="7464" y="5861"/>
                  </a:cubicBezTo>
                  <a:cubicBezTo>
                    <a:pt x="7877" y="5278"/>
                    <a:pt x="8872" y="4744"/>
                    <a:pt x="9575" y="4490"/>
                  </a:cubicBezTo>
                  <a:cubicBezTo>
                    <a:pt x="9587" y="4477"/>
                    <a:pt x="9587" y="4477"/>
                    <a:pt x="9600" y="4477"/>
                  </a:cubicBezTo>
                  <a:lnTo>
                    <a:pt x="1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21;p35">
              <a:extLst>
                <a:ext uri="{FF2B5EF4-FFF2-40B4-BE49-F238E27FC236}">
                  <a16:creationId xmlns:a16="http://schemas.microsoft.com/office/drawing/2014/main" id="{BE38540E-D12E-AEEE-DF34-969086FDA33F}"/>
                </a:ext>
              </a:extLst>
            </p:cNvPr>
            <p:cNvSpPr/>
            <p:nvPr/>
          </p:nvSpPr>
          <p:spPr>
            <a:xfrm>
              <a:off x="7831845" y="2011670"/>
              <a:ext cx="247013" cy="142703"/>
            </a:xfrm>
            <a:custGeom>
              <a:avLst/>
              <a:gdLst/>
              <a:ahLst/>
              <a:cxnLst/>
              <a:rect l="l" t="t" r="r" b="b"/>
              <a:pathLst>
                <a:path w="2901" h="1676" extrusionOk="0">
                  <a:moveTo>
                    <a:pt x="2743" y="1"/>
                  </a:moveTo>
                  <a:lnTo>
                    <a:pt x="1" y="1578"/>
                  </a:lnTo>
                  <a:lnTo>
                    <a:pt x="158" y="1675"/>
                  </a:lnTo>
                  <a:lnTo>
                    <a:pt x="2900" y="98"/>
                  </a:lnTo>
                  <a:lnTo>
                    <a:pt x="2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22;p35">
              <a:extLst>
                <a:ext uri="{FF2B5EF4-FFF2-40B4-BE49-F238E27FC236}">
                  <a16:creationId xmlns:a16="http://schemas.microsoft.com/office/drawing/2014/main" id="{C7642500-C495-61A3-9E0A-747A6E63C2B4}"/>
                </a:ext>
              </a:extLst>
            </p:cNvPr>
            <p:cNvSpPr/>
            <p:nvPr/>
          </p:nvSpPr>
          <p:spPr>
            <a:xfrm>
              <a:off x="7831845" y="2146028"/>
              <a:ext cx="13453" cy="79611"/>
            </a:xfrm>
            <a:custGeom>
              <a:avLst/>
              <a:gdLst/>
              <a:ahLst/>
              <a:cxnLst/>
              <a:rect l="l" t="t" r="r" b="b"/>
              <a:pathLst>
                <a:path w="158" h="935" extrusionOk="0">
                  <a:moveTo>
                    <a:pt x="1" y="0"/>
                  </a:moveTo>
                  <a:lnTo>
                    <a:pt x="1" y="825"/>
                  </a:lnTo>
                  <a:lnTo>
                    <a:pt x="158" y="934"/>
                  </a:lnTo>
                  <a:lnTo>
                    <a:pt x="158" y="9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23;p35">
              <a:extLst>
                <a:ext uri="{FF2B5EF4-FFF2-40B4-BE49-F238E27FC236}">
                  <a16:creationId xmlns:a16="http://schemas.microsoft.com/office/drawing/2014/main" id="{36D4ACE4-8665-657F-0960-7C8A841B3F1A}"/>
                </a:ext>
              </a:extLst>
            </p:cNvPr>
            <p:cNvSpPr/>
            <p:nvPr/>
          </p:nvSpPr>
          <p:spPr>
            <a:xfrm>
              <a:off x="7845213" y="2019929"/>
              <a:ext cx="233645" cy="205710"/>
            </a:xfrm>
            <a:custGeom>
              <a:avLst/>
              <a:gdLst/>
              <a:ahLst/>
              <a:cxnLst/>
              <a:rect l="l" t="t" r="r" b="b"/>
              <a:pathLst>
                <a:path w="2744" h="2416" extrusionOk="0">
                  <a:moveTo>
                    <a:pt x="2743" y="1"/>
                  </a:moveTo>
                  <a:lnTo>
                    <a:pt x="1" y="1578"/>
                  </a:lnTo>
                  <a:lnTo>
                    <a:pt x="1" y="2415"/>
                  </a:lnTo>
                  <a:lnTo>
                    <a:pt x="2743" y="838"/>
                  </a:lnTo>
                  <a:lnTo>
                    <a:pt x="27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24;p35">
              <a:extLst>
                <a:ext uri="{FF2B5EF4-FFF2-40B4-BE49-F238E27FC236}">
                  <a16:creationId xmlns:a16="http://schemas.microsoft.com/office/drawing/2014/main" id="{22457293-41CC-170D-59CB-F4CF08362ACC}"/>
                </a:ext>
              </a:extLst>
            </p:cNvPr>
            <p:cNvSpPr/>
            <p:nvPr/>
          </p:nvSpPr>
          <p:spPr>
            <a:xfrm>
              <a:off x="7402034" y="1611834"/>
              <a:ext cx="46576" cy="49640"/>
            </a:xfrm>
            <a:custGeom>
              <a:avLst/>
              <a:gdLst/>
              <a:ahLst/>
              <a:cxnLst/>
              <a:rect l="l" t="t" r="r" b="b"/>
              <a:pathLst>
                <a:path w="547" h="583" extrusionOk="0">
                  <a:moveTo>
                    <a:pt x="1" y="0"/>
                  </a:moveTo>
                  <a:lnTo>
                    <a:pt x="1" y="267"/>
                  </a:lnTo>
                  <a:lnTo>
                    <a:pt x="546" y="583"/>
                  </a:lnTo>
                  <a:lnTo>
                    <a:pt x="546" y="31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25;p35">
              <a:extLst>
                <a:ext uri="{FF2B5EF4-FFF2-40B4-BE49-F238E27FC236}">
                  <a16:creationId xmlns:a16="http://schemas.microsoft.com/office/drawing/2014/main" id="{55058EC0-6245-7F5B-569F-4A3C071ED7DB}"/>
                </a:ext>
              </a:extLst>
            </p:cNvPr>
            <p:cNvSpPr/>
            <p:nvPr/>
          </p:nvSpPr>
          <p:spPr>
            <a:xfrm>
              <a:off x="7402034" y="1575648"/>
              <a:ext cx="111714" cy="63092"/>
            </a:xfrm>
            <a:custGeom>
              <a:avLst/>
              <a:gdLst/>
              <a:ahLst/>
              <a:cxnLst/>
              <a:rect l="l" t="t" r="r" b="b"/>
              <a:pathLst>
                <a:path w="1312" h="741" extrusionOk="0">
                  <a:moveTo>
                    <a:pt x="765" y="1"/>
                  </a:moveTo>
                  <a:lnTo>
                    <a:pt x="1" y="425"/>
                  </a:lnTo>
                  <a:lnTo>
                    <a:pt x="546" y="741"/>
                  </a:lnTo>
                  <a:lnTo>
                    <a:pt x="1311" y="316"/>
                  </a:lnTo>
                  <a:lnTo>
                    <a:pt x="7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26;p35">
              <a:extLst>
                <a:ext uri="{FF2B5EF4-FFF2-40B4-BE49-F238E27FC236}">
                  <a16:creationId xmlns:a16="http://schemas.microsoft.com/office/drawing/2014/main" id="{E11AC3CC-27AB-01CA-2E2F-5AB5500C53E7}"/>
                </a:ext>
              </a:extLst>
            </p:cNvPr>
            <p:cNvSpPr/>
            <p:nvPr/>
          </p:nvSpPr>
          <p:spPr>
            <a:xfrm>
              <a:off x="7448523" y="1602553"/>
              <a:ext cx="65223" cy="58920"/>
            </a:xfrm>
            <a:custGeom>
              <a:avLst/>
              <a:gdLst/>
              <a:ahLst/>
              <a:cxnLst/>
              <a:rect l="l" t="t" r="r" b="b"/>
              <a:pathLst>
                <a:path w="766" h="692" extrusionOk="0">
                  <a:moveTo>
                    <a:pt x="765" y="0"/>
                  </a:moveTo>
                  <a:lnTo>
                    <a:pt x="0" y="425"/>
                  </a:lnTo>
                  <a:lnTo>
                    <a:pt x="0" y="692"/>
                  </a:lnTo>
                  <a:lnTo>
                    <a:pt x="765" y="267"/>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27;p35">
              <a:extLst>
                <a:ext uri="{FF2B5EF4-FFF2-40B4-BE49-F238E27FC236}">
                  <a16:creationId xmlns:a16="http://schemas.microsoft.com/office/drawing/2014/main" id="{07AE7867-4A1F-9DD0-AE46-0E007F8958BB}"/>
                </a:ext>
              </a:extLst>
            </p:cNvPr>
            <p:cNvSpPr/>
            <p:nvPr/>
          </p:nvSpPr>
          <p:spPr>
            <a:xfrm>
              <a:off x="7502250" y="1668710"/>
              <a:ext cx="45554" cy="49640"/>
            </a:xfrm>
            <a:custGeom>
              <a:avLst/>
              <a:gdLst/>
              <a:ahLst/>
              <a:cxnLst/>
              <a:rect l="l" t="t" r="r" b="b"/>
              <a:pathLst>
                <a:path w="535" h="583" extrusionOk="0">
                  <a:moveTo>
                    <a:pt x="0" y="0"/>
                  </a:moveTo>
                  <a:lnTo>
                    <a:pt x="0" y="267"/>
                  </a:lnTo>
                  <a:lnTo>
                    <a:pt x="534" y="582"/>
                  </a:lnTo>
                  <a:lnTo>
                    <a:pt x="534" y="31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28;p35">
              <a:extLst>
                <a:ext uri="{FF2B5EF4-FFF2-40B4-BE49-F238E27FC236}">
                  <a16:creationId xmlns:a16="http://schemas.microsoft.com/office/drawing/2014/main" id="{F129BE7A-7A67-AE19-C982-8228FF124B8E}"/>
                </a:ext>
              </a:extLst>
            </p:cNvPr>
            <p:cNvSpPr/>
            <p:nvPr/>
          </p:nvSpPr>
          <p:spPr>
            <a:xfrm>
              <a:off x="7502250" y="1632439"/>
              <a:ext cx="110692" cy="63178"/>
            </a:xfrm>
            <a:custGeom>
              <a:avLst/>
              <a:gdLst/>
              <a:ahLst/>
              <a:cxnLst/>
              <a:rect l="l" t="t" r="r" b="b"/>
              <a:pathLst>
                <a:path w="1300" h="742" extrusionOk="0">
                  <a:moveTo>
                    <a:pt x="765" y="1"/>
                  </a:moveTo>
                  <a:lnTo>
                    <a:pt x="0" y="426"/>
                  </a:lnTo>
                  <a:lnTo>
                    <a:pt x="534" y="742"/>
                  </a:lnTo>
                  <a:lnTo>
                    <a:pt x="1299" y="316"/>
                  </a:lnTo>
                  <a:lnTo>
                    <a:pt x="7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29;p35">
              <a:extLst>
                <a:ext uri="{FF2B5EF4-FFF2-40B4-BE49-F238E27FC236}">
                  <a16:creationId xmlns:a16="http://schemas.microsoft.com/office/drawing/2014/main" id="{978C7C55-974B-6066-B428-0FE354C82A3C}"/>
                </a:ext>
              </a:extLst>
            </p:cNvPr>
            <p:cNvSpPr/>
            <p:nvPr/>
          </p:nvSpPr>
          <p:spPr>
            <a:xfrm>
              <a:off x="7547717" y="1659344"/>
              <a:ext cx="65223" cy="59005"/>
            </a:xfrm>
            <a:custGeom>
              <a:avLst/>
              <a:gdLst/>
              <a:ahLst/>
              <a:cxnLst/>
              <a:rect l="l" t="t" r="r" b="b"/>
              <a:pathLst>
                <a:path w="766" h="693" extrusionOk="0">
                  <a:moveTo>
                    <a:pt x="765" y="0"/>
                  </a:moveTo>
                  <a:lnTo>
                    <a:pt x="0" y="426"/>
                  </a:lnTo>
                  <a:lnTo>
                    <a:pt x="0" y="692"/>
                  </a:lnTo>
                  <a:lnTo>
                    <a:pt x="765" y="267"/>
                  </a:lnTo>
                  <a:lnTo>
                    <a:pt x="7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30;p35">
              <a:extLst>
                <a:ext uri="{FF2B5EF4-FFF2-40B4-BE49-F238E27FC236}">
                  <a16:creationId xmlns:a16="http://schemas.microsoft.com/office/drawing/2014/main" id="{9F9C10A3-6065-6875-8234-ED5AF19A1728}"/>
                </a:ext>
              </a:extLst>
            </p:cNvPr>
            <p:cNvSpPr/>
            <p:nvPr/>
          </p:nvSpPr>
          <p:spPr>
            <a:xfrm>
              <a:off x="7613789" y="1736825"/>
              <a:ext cx="46661" cy="49725"/>
            </a:xfrm>
            <a:custGeom>
              <a:avLst/>
              <a:gdLst/>
              <a:ahLst/>
              <a:cxnLst/>
              <a:rect l="l" t="t" r="r" b="b"/>
              <a:pathLst>
                <a:path w="548" h="584" extrusionOk="0">
                  <a:moveTo>
                    <a:pt x="1" y="1"/>
                  </a:moveTo>
                  <a:lnTo>
                    <a:pt x="1" y="268"/>
                  </a:lnTo>
                  <a:lnTo>
                    <a:pt x="547" y="583"/>
                  </a:lnTo>
                  <a:lnTo>
                    <a:pt x="547" y="31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31;p35">
              <a:extLst>
                <a:ext uri="{FF2B5EF4-FFF2-40B4-BE49-F238E27FC236}">
                  <a16:creationId xmlns:a16="http://schemas.microsoft.com/office/drawing/2014/main" id="{9B767757-494C-7611-940F-7ADC8097292B}"/>
                </a:ext>
              </a:extLst>
            </p:cNvPr>
            <p:cNvSpPr/>
            <p:nvPr/>
          </p:nvSpPr>
          <p:spPr>
            <a:xfrm>
              <a:off x="7613789" y="1699703"/>
              <a:ext cx="111714" cy="64114"/>
            </a:xfrm>
            <a:custGeom>
              <a:avLst/>
              <a:gdLst/>
              <a:ahLst/>
              <a:cxnLst/>
              <a:rect l="l" t="t" r="r" b="b"/>
              <a:pathLst>
                <a:path w="1312" h="753" extrusionOk="0">
                  <a:moveTo>
                    <a:pt x="766" y="0"/>
                  </a:moveTo>
                  <a:lnTo>
                    <a:pt x="1" y="437"/>
                  </a:lnTo>
                  <a:lnTo>
                    <a:pt x="547" y="752"/>
                  </a:lnTo>
                  <a:lnTo>
                    <a:pt x="1311" y="316"/>
                  </a:lnTo>
                  <a:lnTo>
                    <a:pt x="7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32;p35">
              <a:extLst>
                <a:ext uri="{FF2B5EF4-FFF2-40B4-BE49-F238E27FC236}">
                  <a16:creationId xmlns:a16="http://schemas.microsoft.com/office/drawing/2014/main" id="{B4A51DF5-B77F-1A34-2C71-A89B7ACADC87}"/>
                </a:ext>
              </a:extLst>
            </p:cNvPr>
            <p:cNvSpPr/>
            <p:nvPr/>
          </p:nvSpPr>
          <p:spPr>
            <a:xfrm>
              <a:off x="7660364" y="1726523"/>
              <a:ext cx="65138" cy="60027"/>
            </a:xfrm>
            <a:custGeom>
              <a:avLst/>
              <a:gdLst/>
              <a:ahLst/>
              <a:cxnLst/>
              <a:rect l="l" t="t" r="r" b="b"/>
              <a:pathLst>
                <a:path w="765" h="705" extrusionOk="0">
                  <a:moveTo>
                    <a:pt x="764" y="1"/>
                  </a:moveTo>
                  <a:lnTo>
                    <a:pt x="0" y="437"/>
                  </a:lnTo>
                  <a:lnTo>
                    <a:pt x="0" y="704"/>
                  </a:lnTo>
                  <a:lnTo>
                    <a:pt x="764" y="279"/>
                  </a:lnTo>
                  <a:lnTo>
                    <a:pt x="7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33;p35">
              <a:extLst>
                <a:ext uri="{FF2B5EF4-FFF2-40B4-BE49-F238E27FC236}">
                  <a16:creationId xmlns:a16="http://schemas.microsoft.com/office/drawing/2014/main" id="{7D3AA5CF-C52E-3FB5-E994-3A0DA9F0F72D}"/>
                </a:ext>
              </a:extLst>
            </p:cNvPr>
            <p:cNvSpPr/>
            <p:nvPr/>
          </p:nvSpPr>
          <p:spPr>
            <a:xfrm>
              <a:off x="7714090" y="1793616"/>
              <a:ext cx="46491" cy="49725"/>
            </a:xfrm>
            <a:custGeom>
              <a:avLst/>
              <a:gdLst/>
              <a:ahLst/>
              <a:cxnLst/>
              <a:rect l="l" t="t" r="r" b="b"/>
              <a:pathLst>
                <a:path w="546" h="584" extrusionOk="0">
                  <a:moveTo>
                    <a:pt x="0" y="1"/>
                  </a:moveTo>
                  <a:lnTo>
                    <a:pt x="0" y="268"/>
                  </a:lnTo>
                  <a:lnTo>
                    <a:pt x="546" y="583"/>
                  </a:lnTo>
                  <a:lnTo>
                    <a:pt x="546" y="31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34;p35">
              <a:extLst>
                <a:ext uri="{FF2B5EF4-FFF2-40B4-BE49-F238E27FC236}">
                  <a16:creationId xmlns:a16="http://schemas.microsoft.com/office/drawing/2014/main" id="{6F8E73E5-BC3F-3EAB-6C40-0EC2B16DFA14}"/>
                </a:ext>
              </a:extLst>
            </p:cNvPr>
            <p:cNvSpPr/>
            <p:nvPr/>
          </p:nvSpPr>
          <p:spPr>
            <a:xfrm>
              <a:off x="7714090" y="1757515"/>
              <a:ext cx="111628" cy="63092"/>
            </a:xfrm>
            <a:custGeom>
              <a:avLst/>
              <a:gdLst/>
              <a:ahLst/>
              <a:cxnLst/>
              <a:rect l="l" t="t" r="r" b="b"/>
              <a:pathLst>
                <a:path w="1311" h="741" extrusionOk="0">
                  <a:moveTo>
                    <a:pt x="764" y="1"/>
                  </a:moveTo>
                  <a:lnTo>
                    <a:pt x="0" y="425"/>
                  </a:lnTo>
                  <a:lnTo>
                    <a:pt x="546" y="740"/>
                  </a:lnTo>
                  <a:lnTo>
                    <a:pt x="1311" y="316"/>
                  </a:lnTo>
                  <a:lnTo>
                    <a:pt x="7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35;p35">
              <a:extLst>
                <a:ext uri="{FF2B5EF4-FFF2-40B4-BE49-F238E27FC236}">
                  <a16:creationId xmlns:a16="http://schemas.microsoft.com/office/drawing/2014/main" id="{31075D05-A569-CFFA-0453-0489424A3CF4}"/>
                </a:ext>
              </a:extLst>
            </p:cNvPr>
            <p:cNvSpPr/>
            <p:nvPr/>
          </p:nvSpPr>
          <p:spPr>
            <a:xfrm>
              <a:off x="7760494" y="1784421"/>
              <a:ext cx="65223" cy="58920"/>
            </a:xfrm>
            <a:custGeom>
              <a:avLst/>
              <a:gdLst/>
              <a:ahLst/>
              <a:cxnLst/>
              <a:rect l="l" t="t" r="r" b="b"/>
              <a:pathLst>
                <a:path w="766" h="692" extrusionOk="0">
                  <a:moveTo>
                    <a:pt x="766" y="0"/>
                  </a:moveTo>
                  <a:lnTo>
                    <a:pt x="1" y="424"/>
                  </a:lnTo>
                  <a:lnTo>
                    <a:pt x="1" y="691"/>
                  </a:lnTo>
                  <a:lnTo>
                    <a:pt x="766" y="267"/>
                  </a:lnTo>
                  <a:lnTo>
                    <a:pt x="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36;p35">
              <a:extLst>
                <a:ext uri="{FF2B5EF4-FFF2-40B4-BE49-F238E27FC236}">
                  <a16:creationId xmlns:a16="http://schemas.microsoft.com/office/drawing/2014/main" id="{7E9EC9CF-1C50-7DD7-17CE-FEF271BC2678}"/>
                </a:ext>
              </a:extLst>
            </p:cNvPr>
            <p:cNvSpPr/>
            <p:nvPr/>
          </p:nvSpPr>
          <p:spPr>
            <a:xfrm>
              <a:off x="7821543" y="1854665"/>
              <a:ext cx="46491" cy="50661"/>
            </a:xfrm>
            <a:custGeom>
              <a:avLst/>
              <a:gdLst/>
              <a:ahLst/>
              <a:cxnLst/>
              <a:rect l="l" t="t" r="r" b="b"/>
              <a:pathLst>
                <a:path w="546" h="595" extrusionOk="0">
                  <a:moveTo>
                    <a:pt x="0" y="0"/>
                  </a:moveTo>
                  <a:lnTo>
                    <a:pt x="0" y="279"/>
                  </a:lnTo>
                  <a:lnTo>
                    <a:pt x="546" y="594"/>
                  </a:lnTo>
                  <a:lnTo>
                    <a:pt x="546" y="31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37;p35">
              <a:extLst>
                <a:ext uri="{FF2B5EF4-FFF2-40B4-BE49-F238E27FC236}">
                  <a16:creationId xmlns:a16="http://schemas.microsoft.com/office/drawing/2014/main" id="{4986CCB6-71F0-29D1-5FCB-C7CBB2800FD5}"/>
                </a:ext>
              </a:extLst>
            </p:cNvPr>
            <p:cNvSpPr/>
            <p:nvPr/>
          </p:nvSpPr>
          <p:spPr>
            <a:xfrm>
              <a:off x="7821543" y="1818479"/>
              <a:ext cx="111628" cy="63092"/>
            </a:xfrm>
            <a:custGeom>
              <a:avLst/>
              <a:gdLst/>
              <a:ahLst/>
              <a:cxnLst/>
              <a:rect l="l" t="t" r="r" b="b"/>
              <a:pathLst>
                <a:path w="1311" h="741" extrusionOk="0">
                  <a:moveTo>
                    <a:pt x="764" y="0"/>
                  </a:moveTo>
                  <a:lnTo>
                    <a:pt x="0" y="425"/>
                  </a:lnTo>
                  <a:lnTo>
                    <a:pt x="546" y="741"/>
                  </a:lnTo>
                  <a:lnTo>
                    <a:pt x="1311" y="316"/>
                  </a:lnTo>
                  <a:lnTo>
                    <a:pt x="7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38;p35">
              <a:extLst>
                <a:ext uri="{FF2B5EF4-FFF2-40B4-BE49-F238E27FC236}">
                  <a16:creationId xmlns:a16="http://schemas.microsoft.com/office/drawing/2014/main" id="{C031338F-C369-B4BA-EE91-06550FC7C0ED}"/>
                </a:ext>
              </a:extLst>
            </p:cNvPr>
            <p:cNvSpPr/>
            <p:nvPr/>
          </p:nvSpPr>
          <p:spPr>
            <a:xfrm>
              <a:off x="7867947" y="1845299"/>
              <a:ext cx="65223" cy="60027"/>
            </a:xfrm>
            <a:custGeom>
              <a:avLst/>
              <a:gdLst/>
              <a:ahLst/>
              <a:cxnLst/>
              <a:rect l="l" t="t" r="r" b="b"/>
              <a:pathLst>
                <a:path w="766" h="705" extrusionOk="0">
                  <a:moveTo>
                    <a:pt x="766" y="1"/>
                  </a:moveTo>
                  <a:lnTo>
                    <a:pt x="1" y="426"/>
                  </a:lnTo>
                  <a:lnTo>
                    <a:pt x="1" y="704"/>
                  </a:lnTo>
                  <a:lnTo>
                    <a:pt x="766" y="268"/>
                  </a:lnTo>
                  <a:lnTo>
                    <a:pt x="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39;p35">
              <a:extLst>
                <a:ext uri="{FF2B5EF4-FFF2-40B4-BE49-F238E27FC236}">
                  <a16:creationId xmlns:a16="http://schemas.microsoft.com/office/drawing/2014/main" id="{29911DF0-A9DE-E612-6073-A7EA97825956}"/>
                </a:ext>
              </a:extLst>
            </p:cNvPr>
            <p:cNvSpPr/>
            <p:nvPr/>
          </p:nvSpPr>
          <p:spPr>
            <a:xfrm>
              <a:off x="7921673" y="1911456"/>
              <a:ext cx="45554" cy="50746"/>
            </a:xfrm>
            <a:custGeom>
              <a:avLst/>
              <a:gdLst/>
              <a:ahLst/>
              <a:cxnLst/>
              <a:rect l="l" t="t" r="r" b="b"/>
              <a:pathLst>
                <a:path w="535" h="596" extrusionOk="0">
                  <a:moveTo>
                    <a:pt x="1" y="0"/>
                  </a:moveTo>
                  <a:lnTo>
                    <a:pt x="1" y="280"/>
                  </a:lnTo>
                  <a:lnTo>
                    <a:pt x="535" y="595"/>
                  </a:lnTo>
                  <a:lnTo>
                    <a:pt x="535" y="31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40;p35">
              <a:extLst>
                <a:ext uri="{FF2B5EF4-FFF2-40B4-BE49-F238E27FC236}">
                  <a16:creationId xmlns:a16="http://schemas.microsoft.com/office/drawing/2014/main" id="{1CAD67EC-AD7E-61FD-7850-C027D8A1C936}"/>
                </a:ext>
              </a:extLst>
            </p:cNvPr>
            <p:cNvSpPr/>
            <p:nvPr/>
          </p:nvSpPr>
          <p:spPr>
            <a:xfrm>
              <a:off x="7921673" y="1875270"/>
              <a:ext cx="110692" cy="63092"/>
            </a:xfrm>
            <a:custGeom>
              <a:avLst/>
              <a:gdLst/>
              <a:ahLst/>
              <a:cxnLst/>
              <a:rect l="l" t="t" r="r" b="b"/>
              <a:pathLst>
                <a:path w="1300" h="741" extrusionOk="0">
                  <a:moveTo>
                    <a:pt x="766" y="1"/>
                  </a:moveTo>
                  <a:lnTo>
                    <a:pt x="1" y="425"/>
                  </a:lnTo>
                  <a:lnTo>
                    <a:pt x="535" y="741"/>
                  </a:lnTo>
                  <a:lnTo>
                    <a:pt x="1300" y="316"/>
                  </a:lnTo>
                  <a:lnTo>
                    <a:pt x="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41;p35">
              <a:extLst>
                <a:ext uri="{FF2B5EF4-FFF2-40B4-BE49-F238E27FC236}">
                  <a16:creationId xmlns:a16="http://schemas.microsoft.com/office/drawing/2014/main" id="{205FC068-89CB-C442-ED1C-19D6513E61EA}"/>
                </a:ext>
              </a:extLst>
            </p:cNvPr>
            <p:cNvSpPr/>
            <p:nvPr/>
          </p:nvSpPr>
          <p:spPr>
            <a:xfrm>
              <a:off x="7967141" y="1902175"/>
              <a:ext cx="65223" cy="60027"/>
            </a:xfrm>
            <a:custGeom>
              <a:avLst/>
              <a:gdLst/>
              <a:ahLst/>
              <a:cxnLst/>
              <a:rect l="l" t="t" r="r" b="b"/>
              <a:pathLst>
                <a:path w="766" h="705" extrusionOk="0">
                  <a:moveTo>
                    <a:pt x="766" y="0"/>
                  </a:moveTo>
                  <a:lnTo>
                    <a:pt x="1" y="425"/>
                  </a:lnTo>
                  <a:lnTo>
                    <a:pt x="1" y="704"/>
                  </a:lnTo>
                  <a:lnTo>
                    <a:pt x="766" y="279"/>
                  </a:lnTo>
                  <a:lnTo>
                    <a:pt x="7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42;p35">
              <a:extLst>
                <a:ext uri="{FF2B5EF4-FFF2-40B4-BE49-F238E27FC236}">
                  <a16:creationId xmlns:a16="http://schemas.microsoft.com/office/drawing/2014/main" id="{1FA510B5-8050-AAB6-6C84-E5D43979E221}"/>
                </a:ext>
              </a:extLst>
            </p:cNvPr>
            <p:cNvSpPr/>
            <p:nvPr/>
          </p:nvSpPr>
          <p:spPr>
            <a:xfrm>
              <a:off x="8088131" y="1774033"/>
              <a:ext cx="150881" cy="211841"/>
            </a:xfrm>
            <a:custGeom>
              <a:avLst/>
              <a:gdLst/>
              <a:ahLst/>
              <a:cxnLst/>
              <a:rect l="l" t="t" r="r" b="b"/>
              <a:pathLst>
                <a:path w="1772" h="2488" extrusionOk="0">
                  <a:moveTo>
                    <a:pt x="1772" y="1"/>
                  </a:moveTo>
                  <a:lnTo>
                    <a:pt x="0" y="1032"/>
                  </a:lnTo>
                  <a:lnTo>
                    <a:pt x="0" y="2488"/>
                  </a:lnTo>
                  <a:lnTo>
                    <a:pt x="1772" y="1457"/>
                  </a:lnTo>
                  <a:lnTo>
                    <a:pt x="1772" y="1"/>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43;p35">
              <a:extLst>
                <a:ext uri="{FF2B5EF4-FFF2-40B4-BE49-F238E27FC236}">
                  <a16:creationId xmlns:a16="http://schemas.microsoft.com/office/drawing/2014/main" id="{D7CE2114-8B0F-1FB5-09EA-F3C6C4F4A8B6}"/>
                </a:ext>
              </a:extLst>
            </p:cNvPr>
            <p:cNvSpPr/>
            <p:nvPr/>
          </p:nvSpPr>
          <p:spPr>
            <a:xfrm>
              <a:off x="7340049" y="1342183"/>
              <a:ext cx="898987" cy="519725"/>
            </a:xfrm>
            <a:custGeom>
              <a:avLst/>
              <a:gdLst/>
              <a:ahLst/>
              <a:cxnLst/>
              <a:rect l="l" t="t" r="r" b="b"/>
              <a:pathLst>
                <a:path w="10558" h="6104" extrusionOk="0">
                  <a:moveTo>
                    <a:pt x="1772" y="0"/>
                  </a:moveTo>
                  <a:lnTo>
                    <a:pt x="1" y="1020"/>
                  </a:lnTo>
                  <a:lnTo>
                    <a:pt x="8786" y="6104"/>
                  </a:lnTo>
                  <a:lnTo>
                    <a:pt x="10558" y="5073"/>
                  </a:lnTo>
                  <a:lnTo>
                    <a:pt x="17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44;p35">
              <a:extLst>
                <a:ext uri="{FF2B5EF4-FFF2-40B4-BE49-F238E27FC236}">
                  <a16:creationId xmlns:a16="http://schemas.microsoft.com/office/drawing/2014/main" id="{2B87032B-E509-9836-5328-ED6E4820045C}"/>
                </a:ext>
              </a:extLst>
            </p:cNvPr>
            <p:cNvSpPr/>
            <p:nvPr/>
          </p:nvSpPr>
          <p:spPr>
            <a:xfrm>
              <a:off x="7338942" y="1428945"/>
              <a:ext cx="749298" cy="556933"/>
            </a:xfrm>
            <a:custGeom>
              <a:avLst/>
              <a:gdLst/>
              <a:ahLst/>
              <a:cxnLst/>
              <a:rect l="l" t="t" r="r" b="b"/>
              <a:pathLst>
                <a:path w="8800" h="6541" extrusionOk="0">
                  <a:moveTo>
                    <a:pt x="14" y="1"/>
                  </a:moveTo>
                  <a:lnTo>
                    <a:pt x="1" y="1469"/>
                  </a:lnTo>
                  <a:lnTo>
                    <a:pt x="8799" y="6541"/>
                  </a:lnTo>
                  <a:lnTo>
                    <a:pt x="8799" y="5085"/>
                  </a:lnTo>
                  <a:lnTo>
                    <a:pt x="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45;p35">
              <a:extLst>
                <a:ext uri="{FF2B5EF4-FFF2-40B4-BE49-F238E27FC236}">
                  <a16:creationId xmlns:a16="http://schemas.microsoft.com/office/drawing/2014/main" id="{FEC26F40-D211-2DC5-D66C-B95E9816DDA8}"/>
                </a:ext>
              </a:extLst>
            </p:cNvPr>
            <p:cNvSpPr/>
            <p:nvPr/>
          </p:nvSpPr>
          <p:spPr>
            <a:xfrm>
              <a:off x="8033298" y="2094345"/>
              <a:ext cx="169529" cy="127121"/>
            </a:xfrm>
            <a:custGeom>
              <a:avLst/>
              <a:gdLst/>
              <a:ahLst/>
              <a:cxnLst/>
              <a:rect l="l" t="t" r="r" b="b"/>
              <a:pathLst>
                <a:path w="1991" h="1493" extrusionOk="0">
                  <a:moveTo>
                    <a:pt x="1" y="1"/>
                  </a:moveTo>
                  <a:cubicBezTo>
                    <a:pt x="1" y="231"/>
                    <a:pt x="86" y="389"/>
                    <a:pt x="219" y="462"/>
                  </a:cubicBezTo>
                  <a:lnTo>
                    <a:pt x="1976" y="1484"/>
                  </a:lnTo>
                  <a:lnTo>
                    <a:pt x="1976" y="1484"/>
                  </a:lnTo>
                  <a:cubicBezTo>
                    <a:pt x="1851" y="1407"/>
                    <a:pt x="1772" y="1242"/>
                    <a:pt x="1772" y="1032"/>
                  </a:cubicBezTo>
                  <a:lnTo>
                    <a:pt x="1" y="1"/>
                  </a:lnTo>
                  <a:close/>
                  <a:moveTo>
                    <a:pt x="1976" y="1484"/>
                  </a:moveTo>
                  <a:cubicBezTo>
                    <a:pt x="1981" y="1487"/>
                    <a:pt x="1986" y="1490"/>
                    <a:pt x="1991" y="1493"/>
                  </a:cubicBezTo>
                  <a:lnTo>
                    <a:pt x="1976" y="148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46;p35">
              <a:extLst>
                <a:ext uri="{FF2B5EF4-FFF2-40B4-BE49-F238E27FC236}">
                  <a16:creationId xmlns:a16="http://schemas.microsoft.com/office/drawing/2014/main" id="{6FFC9FDC-2330-A33E-CEF1-1FB1BA5CBD45}"/>
                </a:ext>
              </a:extLst>
            </p:cNvPr>
            <p:cNvSpPr/>
            <p:nvPr/>
          </p:nvSpPr>
          <p:spPr>
            <a:xfrm>
              <a:off x="8033298" y="1955901"/>
              <a:ext cx="150967" cy="226315"/>
            </a:xfrm>
            <a:custGeom>
              <a:avLst/>
              <a:gdLst/>
              <a:ahLst/>
              <a:cxnLst/>
              <a:rect l="l" t="t" r="r" b="b"/>
              <a:pathLst>
                <a:path w="1773" h="2658" extrusionOk="0">
                  <a:moveTo>
                    <a:pt x="1" y="1"/>
                  </a:moveTo>
                  <a:lnTo>
                    <a:pt x="1" y="1627"/>
                  </a:lnTo>
                  <a:lnTo>
                    <a:pt x="1772" y="2658"/>
                  </a:lnTo>
                  <a:lnTo>
                    <a:pt x="1772" y="103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47;p35">
              <a:extLst>
                <a:ext uri="{FF2B5EF4-FFF2-40B4-BE49-F238E27FC236}">
                  <a16:creationId xmlns:a16="http://schemas.microsoft.com/office/drawing/2014/main" id="{321B4A14-DA80-6537-EC3D-8E973836489C}"/>
                </a:ext>
              </a:extLst>
            </p:cNvPr>
            <p:cNvSpPr/>
            <p:nvPr/>
          </p:nvSpPr>
          <p:spPr>
            <a:xfrm>
              <a:off x="8094262" y="1780249"/>
              <a:ext cx="271791" cy="157178"/>
            </a:xfrm>
            <a:custGeom>
              <a:avLst/>
              <a:gdLst/>
              <a:ahLst/>
              <a:cxnLst/>
              <a:rect l="l" t="t" r="r" b="b"/>
              <a:pathLst>
                <a:path w="3192" h="1846" extrusionOk="0">
                  <a:moveTo>
                    <a:pt x="1420" y="1"/>
                  </a:moveTo>
                  <a:lnTo>
                    <a:pt x="1" y="813"/>
                  </a:lnTo>
                  <a:lnTo>
                    <a:pt x="1773" y="1845"/>
                  </a:lnTo>
                  <a:lnTo>
                    <a:pt x="3192" y="1032"/>
                  </a:lnTo>
                  <a:lnTo>
                    <a:pt x="14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48;p35">
              <a:extLst>
                <a:ext uri="{FF2B5EF4-FFF2-40B4-BE49-F238E27FC236}">
                  <a16:creationId xmlns:a16="http://schemas.microsoft.com/office/drawing/2014/main" id="{89994BF0-1E3E-7EE7-D505-8A00F489492F}"/>
                </a:ext>
              </a:extLst>
            </p:cNvPr>
            <p:cNvSpPr/>
            <p:nvPr/>
          </p:nvSpPr>
          <p:spPr>
            <a:xfrm>
              <a:off x="8215168" y="1771820"/>
              <a:ext cx="194307" cy="96299"/>
            </a:xfrm>
            <a:custGeom>
              <a:avLst/>
              <a:gdLst/>
              <a:ahLst/>
              <a:cxnLst/>
              <a:rect l="l" t="t" r="r" b="b"/>
              <a:pathLst>
                <a:path w="2282" h="1131" extrusionOk="0">
                  <a:moveTo>
                    <a:pt x="2232" y="1053"/>
                  </a:moveTo>
                  <a:lnTo>
                    <a:pt x="2282" y="1082"/>
                  </a:lnTo>
                  <a:cubicBezTo>
                    <a:pt x="2268" y="1068"/>
                    <a:pt x="2251" y="1059"/>
                    <a:pt x="2232" y="1053"/>
                  </a:cubicBezTo>
                  <a:close/>
                  <a:moveTo>
                    <a:pt x="326" y="0"/>
                  </a:moveTo>
                  <a:cubicBezTo>
                    <a:pt x="227" y="0"/>
                    <a:pt x="117" y="36"/>
                    <a:pt x="0" y="100"/>
                  </a:cubicBezTo>
                  <a:lnTo>
                    <a:pt x="1772" y="1131"/>
                  </a:lnTo>
                  <a:cubicBezTo>
                    <a:pt x="1884" y="1062"/>
                    <a:pt x="1989" y="1030"/>
                    <a:pt x="2080" y="1030"/>
                  </a:cubicBezTo>
                  <a:cubicBezTo>
                    <a:pt x="2118" y="1030"/>
                    <a:pt x="2153" y="1035"/>
                    <a:pt x="2185" y="1046"/>
                  </a:cubicBezTo>
                  <a:cubicBezTo>
                    <a:pt x="2201" y="1046"/>
                    <a:pt x="2217" y="1048"/>
                    <a:pt x="2232" y="1053"/>
                  </a:cubicBezTo>
                  <a:lnTo>
                    <a:pt x="2232" y="1053"/>
                  </a:lnTo>
                  <a:lnTo>
                    <a:pt x="510" y="51"/>
                  </a:lnTo>
                  <a:cubicBezTo>
                    <a:pt x="486" y="38"/>
                    <a:pt x="450" y="27"/>
                    <a:pt x="425" y="14"/>
                  </a:cubicBezTo>
                  <a:cubicBezTo>
                    <a:pt x="394" y="5"/>
                    <a:pt x="361" y="0"/>
                    <a:pt x="326" y="0"/>
                  </a:cubicBez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49;p35">
              <a:extLst>
                <a:ext uri="{FF2B5EF4-FFF2-40B4-BE49-F238E27FC236}">
                  <a16:creationId xmlns:a16="http://schemas.microsoft.com/office/drawing/2014/main" id="{342DD3A5-A392-35E3-108D-AF6A585B5AF3}"/>
                </a:ext>
              </a:extLst>
            </p:cNvPr>
            <p:cNvSpPr/>
            <p:nvPr/>
          </p:nvSpPr>
          <p:spPr>
            <a:xfrm>
              <a:off x="8033298" y="1898003"/>
              <a:ext cx="167485" cy="145768"/>
            </a:xfrm>
            <a:custGeom>
              <a:avLst/>
              <a:gdLst/>
              <a:ahLst/>
              <a:cxnLst/>
              <a:rect l="l" t="t" r="r" b="b"/>
              <a:pathLst>
                <a:path w="1967" h="1712" extrusionOk="0">
                  <a:moveTo>
                    <a:pt x="195" y="1"/>
                  </a:moveTo>
                  <a:cubicBezTo>
                    <a:pt x="73" y="219"/>
                    <a:pt x="1" y="462"/>
                    <a:pt x="1" y="681"/>
                  </a:cubicBezTo>
                  <a:lnTo>
                    <a:pt x="1772" y="1711"/>
                  </a:lnTo>
                  <a:cubicBezTo>
                    <a:pt x="1772" y="1493"/>
                    <a:pt x="1845" y="1250"/>
                    <a:pt x="1966" y="1032"/>
                  </a:cubicBezTo>
                  <a:lnTo>
                    <a:pt x="1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50;p35">
              <a:extLst>
                <a:ext uri="{FF2B5EF4-FFF2-40B4-BE49-F238E27FC236}">
                  <a16:creationId xmlns:a16="http://schemas.microsoft.com/office/drawing/2014/main" id="{4C71E0DA-0D3E-675D-04EE-059BCE6A5CEE}"/>
                </a:ext>
              </a:extLst>
            </p:cNvPr>
            <p:cNvSpPr/>
            <p:nvPr/>
          </p:nvSpPr>
          <p:spPr>
            <a:xfrm>
              <a:off x="8049816" y="1849471"/>
              <a:ext cx="195414" cy="136402"/>
            </a:xfrm>
            <a:custGeom>
              <a:avLst/>
              <a:gdLst/>
              <a:ahLst/>
              <a:cxnLst/>
              <a:rect l="l" t="t" r="r" b="b"/>
              <a:pathLst>
                <a:path w="2295" h="1602" extrusionOk="0">
                  <a:moveTo>
                    <a:pt x="523" y="0"/>
                  </a:moveTo>
                  <a:cubicBezTo>
                    <a:pt x="316" y="121"/>
                    <a:pt x="122" y="340"/>
                    <a:pt x="1" y="571"/>
                  </a:cubicBezTo>
                  <a:lnTo>
                    <a:pt x="1772" y="1602"/>
                  </a:lnTo>
                  <a:cubicBezTo>
                    <a:pt x="1894" y="1359"/>
                    <a:pt x="2088" y="1153"/>
                    <a:pt x="2295" y="1032"/>
                  </a:cubicBezTo>
                  <a:lnTo>
                    <a:pt x="523" y="0"/>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51;p35">
              <a:extLst>
                <a:ext uri="{FF2B5EF4-FFF2-40B4-BE49-F238E27FC236}">
                  <a16:creationId xmlns:a16="http://schemas.microsoft.com/office/drawing/2014/main" id="{1F42BED4-5184-DC41-3123-A3DCD5536451}"/>
                </a:ext>
              </a:extLst>
            </p:cNvPr>
            <p:cNvSpPr/>
            <p:nvPr/>
          </p:nvSpPr>
          <p:spPr>
            <a:xfrm>
              <a:off x="8184175" y="1859603"/>
              <a:ext cx="243948" cy="366038"/>
            </a:xfrm>
            <a:custGeom>
              <a:avLst/>
              <a:gdLst/>
              <a:ahLst/>
              <a:cxnLst/>
              <a:rect l="l" t="t" r="r" b="b"/>
              <a:pathLst>
                <a:path w="2865" h="4299" extrusionOk="0">
                  <a:moveTo>
                    <a:pt x="2455" y="0"/>
                  </a:moveTo>
                  <a:cubicBezTo>
                    <a:pt x="2359" y="0"/>
                    <a:pt x="2250" y="32"/>
                    <a:pt x="2136" y="100"/>
                  </a:cubicBezTo>
                  <a:lnTo>
                    <a:pt x="717" y="913"/>
                  </a:lnTo>
                  <a:cubicBezTo>
                    <a:pt x="316" y="1143"/>
                    <a:pt x="0" y="1701"/>
                    <a:pt x="0" y="2162"/>
                  </a:cubicBezTo>
                  <a:lnTo>
                    <a:pt x="0" y="3789"/>
                  </a:lnTo>
                  <a:cubicBezTo>
                    <a:pt x="0" y="4108"/>
                    <a:pt x="166" y="4299"/>
                    <a:pt x="406" y="4299"/>
                  </a:cubicBezTo>
                  <a:cubicBezTo>
                    <a:pt x="504" y="4299"/>
                    <a:pt x="613" y="4268"/>
                    <a:pt x="728" y="4201"/>
                  </a:cubicBezTo>
                  <a:lnTo>
                    <a:pt x="2136" y="3376"/>
                  </a:lnTo>
                  <a:cubicBezTo>
                    <a:pt x="2537" y="3146"/>
                    <a:pt x="2864" y="2599"/>
                    <a:pt x="2864" y="2138"/>
                  </a:cubicBezTo>
                  <a:lnTo>
                    <a:pt x="2852" y="512"/>
                  </a:lnTo>
                  <a:cubicBezTo>
                    <a:pt x="2852" y="186"/>
                    <a:pt x="2688" y="0"/>
                    <a:pt x="24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52;p35">
              <a:extLst>
                <a:ext uri="{FF2B5EF4-FFF2-40B4-BE49-F238E27FC236}">
                  <a16:creationId xmlns:a16="http://schemas.microsoft.com/office/drawing/2014/main" id="{112BCA32-AE0D-9890-F87B-A860F28008AE}"/>
                </a:ext>
              </a:extLst>
            </p:cNvPr>
            <p:cNvSpPr/>
            <p:nvPr/>
          </p:nvSpPr>
          <p:spPr>
            <a:xfrm>
              <a:off x="8272044" y="2108820"/>
              <a:ext cx="188091" cy="143640"/>
            </a:xfrm>
            <a:custGeom>
              <a:avLst/>
              <a:gdLst/>
              <a:ahLst/>
              <a:cxnLst/>
              <a:rect l="l" t="t" r="r" b="b"/>
              <a:pathLst>
                <a:path w="2209" h="1687" extrusionOk="0">
                  <a:moveTo>
                    <a:pt x="2209" y="0"/>
                  </a:moveTo>
                  <a:lnTo>
                    <a:pt x="437" y="1031"/>
                  </a:lnTo>
                  <a:lnTo>
                    <a:pt x="0" y="1687"/>
                  </a:lnTo>
                  <a:lnTo>
                    <a:pt x="1772" y="656"/>
                  </a:lnTo>
                  <a:lnTo>
                    <a:pt x="2209" y="0"/>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53;p35">
              <a:extLst>
                <a:ext uri="{FF2B5EF4-FFF2-40B4-BE49-F238E27FC236}">
                  <a16:creationId xmlns:a16="http://schemas.microsoft.com/office/drawing/2014/main" id="{EA70CC90-A2E8-4DA4-7687-42BD0F3E2BEC}"/>
                </a:ext>
              </a:extLst>
            </p:cNvPr>
            <p:cNvSpPr/>
            <p:nvPr/>
          </p:nvSpPr>
          <p:spPr>
            <a:xfrm>
              <a:off x="8309167" y="1974462"/>
              <a:ext cx="151988" cy="222228"/>
            </a:xfrm>
            <a:custGeom>
              <a:avLst/>
              <a:gdLst/>
              <a:ahLst/>
              <a:cxnLst/>
              <a:rect l="l" t="t" r="r" b="b"/>
              <a:pathLst>
                <a:path w="1785" h="2610" extrusionOk="0">
                  <a:moveTo>
                    <a:pt x="1784" y="1"/>
                  </a:moveTo>
                  <a:lnTo>
                    <a:pt x="13" y="1032"/>
                  </a:lnTo>
                  <a:lnTo>
                    <a:pt x="1" y="2609"/>
                  </a:lnTo>
                  <a:lnTo>
                    <a:pt x="1773" y="1578"/>
                  </a:lnTo>
                  <a:lnTo>
                    <a:pt x="1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54;p35">
              <a:extLst>
                <a:ext uri="{FF2B5EF4-FFF2-40B4-BE49-F238E27FC236}">
                  <a16:creationId xmlns:a16="http://schemas.microsoft.com/office/drawing/2014/main" id="{A4E71149-D5B5-0FD3-8E9F-F7A344D4117A}"/>
                </a:ext>
              </a:extLst>
            </p:cNvPr>
            <p:cNvSpPr/>
            <p:nvPr/>
          </p:nvSpPr>
          <p:spPr>
            <a:xfrm>
              <a:off x="8262678" y="1879442"/>
              <a:ext cx="198479" cy="182891"/>
            </a:xfrm>
            <a:custGeom>
              <a:avLst/>
              <a:gdLst/>
              <a:ahLst/>
              <a:cxnLst/>
              <a:rect l="l" t="t" r="r" b="b"/>
              <a:pathLst>
                <a:path w="2331" h="2148" extrusionOk="0">
                  <a:moveTo>
                    <a:pt x="1772" y="1"/>
                  </a:moveTo>
                  <a:lnTo>
                    <a:pt x="0" y="1031"/>
                  </a:lnTo>
                  <a:lnTo>
                    <a:pt x="559" y="2148"/>
                  </a:lnTo>
                  <a:lnTo>
                    <a:pt x="2330" y="1117"/>
                  </a:lnTo>
                  <a:lnTo>
                    <a:pt x="1772" y="1"/>
                  </a:lnTo>
                  <a:close/>
                </a:path>
              </a:pathLst>
            </a:custGeom>
            <a:solidFill>
              <a:srgbClr val="E4E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55;p35">
              <a:extLst>
                <a:ext uri="{FF2B5EF4-FFF2-40B4-BE49-F238E27FC236}">
                  <a16:creationId xmlns:a16="http://schemas.microsoft.com/office/drawing/2014/main" id="{BFFADC72-3E79-4320-C8C0-0BF4274FB248}"/>
                </a:ext>
              </a:extLst>
            </p:cNvPr>
            <p:cNvSpPr/>
            <p:nvPr/>
          </p:nvSpPr>
          <p:spPr>
            <a:xfrm>
              <a:off x="8228620" y="1859773"/>
              <a:ext cx="185026" cy="107538"/>
            </a:xfrm>
            <a:custGeom>
              <a:avLst/>
              <a:gdLst/>
              <a:ahLst/>
              <a:cxnLst/>
              <a:rect l="l" t="t" r="r" b="b"/>
              <a:pathLst>
                <a:path w="2173" h="1263" extrusionOk="0">
                  <a:moveTo>
                    <a:pt x="1772" y="0"/>
                  </a:moveTo>
                  <a:lnTo>
                    <a:pt x="0" y="1032"/>
                  </a:lnTo>
                  <a:lnTo>
                    <a:pt x="400" y="1262"/>
                  </a:lnTo>
                  <a:lnTo>
                    <a:pt x="2172" y="232"/>
                  </a:lnTo>
                  <a:lnTo>
                    <a:pt x="1772" y="0"/>
                  </a:lnTo>
                  <a:close/>
                </a:path>
              </a:pathLst>
            </a:custGeom>
            <a:solidFill>
              <a:srgbClr val="EFEF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56;p35">
              <a:extLst>
                <a:ext uri="{FF2B5EF4-FFF2-40B4-BE49-F238E27FC236}">
                  <a16:creationId xmlns:a16="http://schemas.microsoft.com/office/drawing/2014/main" id="{39857A83-B16E-3205-98BD-A004D7DFD15E}"/>
                </a:ext>
              </a:extLst>
            </p:cNvPr>
            <p:cNvSpPr/>
            <p:nvPr/>
          </p:nvSpPr>
          <p:spPr>
            <a:xfrm>
              <a:off x="8227514" y="1947642"/>
              <a:ext cx="82763" cy="304819"/>
            </a:xfrm>
            <a:custGeom>
              <a:avLst/>
              <a:gdLst/>
              <a:ahLst/>
              <a:cxnLst/>
              <a:rect l="l" t="t" r="r" b="b"/>
              <a:pathLst>
                <a:path w="972" h="3580" extrusionOk="0">
                  <a:moveTo>
                    <a:pt x="13" y="0"/>
                  </a:moveTo>
                  <a:lnTo>
                    <a:pt x="1" y="3277"/>
                  </a:lnTo>
                  <a:lnTo>
                    <a:pt x="523" y="3580"/>
                  </a:lnTo>
                  <a:lnTo>
                    <a:pt x="960" y="2924"/>
                  </a:lnTo>
                  <a:lnTo>
                    <a:pt x="972" y="1347"/>
                  </a:lnTo>
                  <a:lnTo>
                    <a:pt x="413" y="230"/>
                  </a:lnTo>
                  <a:lnTo>
                    <a:pt x="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57;p35">
              <a:extLst>
                <a:ext uri="{FF2B5EF4-FFF2-40B4-BE49-F238E27FC236}">
                  <a16:creationId xmlns:a16="http://schemas.microsoft.com/office/drawing/2014/main" id="{530124B7-9AA9-CE94-10DA-F21337D398EB}"/>
                </a:ext>
              </a:extLst>
            </p:cNvPr>
            <p:cNvSpPr/>
            <p:nvPr/>
          </p:nvSpPr>
          <p:spPr>
            <a:xfrm>
              <a:off x="8141858" y="1800939"/>
              <a:ext cx="105413" cy="60964"/>
            </a:xfrm>
            <a:custGeom>
              <a:avLst/>
              <a:gdLst/>
              <a:ahLst/>
              <a:cxnLst/>
              <a:rect l="l" t="t" r="r" b="b"/>
              <a:pathLst>
                <a:path w="1238" h="716" extrusionOk="0">
                  <a:moveTo>
                    <a:pt x="667" y="0"/>
                  </a:moveTo>
                  <a:lnTo>
                    <a:pt x="0" y="376"/>
                  </a:lnTo>
                  <a:lnTo>
                    <a:pt x="24" y="389"/>
                  </a:lnTo>
                  <a:lnTo>
                    <a:pt x="583" y="716"/>
                  </a:lnTo>
                  <a:lnTo>
                    <a:pt x="1225" y="340"/>
                  </a:lnTo>
                  <a:lnTo>
                    <a:pt x="1238" y="327"/>
                  </a:lnTo>
                  <a:lnTo>
                    <a:pt x="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58;p35">
              <a:extLst>
                <a:ext uri="{FF2B5EF4-FFF2-40B4-BE49-F238E27FC236}">
                  <a16:creationId xmlns:a16="http://schemas.microsoft.com/office/drawing/2014/main" id="{D3C6F3E1-ED86-5E3E-82AB-B59E21BD869D}"/>
                </a:ext>
              </a:extLst>
            </p:cNvPr>
            <p:cNvSpPr/>
            <p:nvPr/>
          </p:nvSpPr>
          <p:spPr>
            <a:xfrm>
              <a:off x="8143901" y="1801875"/>
              <a:ext cx="102347" cy="60027"/>
            </a:xfrm>
            <a:custGeom>
              <a:avLst/>
              <a:gdLst/>
              <a:ahLst/>
              <a:cxnLst/>
              <a:rect l="l" t="t" r="r" b="b"/>
              <a:pathLst>
                <a:path w="1202" h="705" extrusionOk="0">
                  <a:moveTo>
                    <a:pt x="643" y="1"/>
                  </a:moveTo>
                  <a:lnTo>
                    <a:pt x="0" y="378"/>
                  </a:lnTo>
                  <a:lnTo>
                    <a:pt x="25" y="389"/>
                  </a:lnTo>
                  <a:lnTo>
                    <a:pt x="559" y="705"/>
                  </a:lnTo>
                  <a:lnTo>
                    <a:pt x="1177" y="329"/>
                  </a:lnTo>
                  <a:lnTo>
                    <a:pt x="1201" y="329"/>
                  </a:lnTo>
                  <a:lnTo>
                    <a:pt x="643" y="1"/>
                  </a:lnTo>
                  <a:close/>
                </a:path>
              </a:pathLst>
            </a:custGeom>
            <a:solidFill>
              <a:srgbClr val="1C1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59;p35">
              <a:extLst>
                <a:ext uri="{FF2B5EF4-FFF2-40B4-BE49-F238E27FC236}">
                  <a16:creationId xmlns:a16="http://schemas.microsoft.com/office/drawing/2014/main" id="{70F6EC9E-604A-CE49-5FB2-DAA76E126C3E}"/>
                </a:ext>
              </a:extLst>
            </p:cNvPr>
            <p:cNvSpPr/>
            <p:nvPr/>
          </p:nvSpPr>
          <p:spPr>
            <a:xfrm>
              <a:off x="8145945" y="1804004"/>
              <a:ext cx="98260" cy="57899"/>
            </a:xfrm>
            <a:custGeom>
              <a:avLst/>
              <a:gdLst/>
              <a:ahLst/>
              <a:cxnLst/>
              <a:rect l="l" t="t" r="r" b="b"/>
              <a:pathLst>
                <a:path w="1154" h="680" extrusionOk="0">
                  <a:moveTo>
                    <a:pt x="619" y="0"/>
                  </a:moveTo>
                  <a:lnTo>
                    <a:pt x="1" y="364"/>
                  </a:lnTo>
                  <a:lnTo>
                    <a:pt x="535" y="680"/>
                  </a:lnTo>
                  <a:lnTo>
                    <a:pt x="1153" y="304"/>
                  </a:lnTo>
                  <a:lnTo>
                    <a:pt x="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60;p35">
              <a:extLst>
                <a:ext uri="{FF2B5EF4-FFF2-40B4-BE49-F238E27FC236}">
                  <a16:creationId xmlns:a16="http://schemas.microsoft.com/office/drawing/2014/main" id="{BA27BC1D-FEC6-30D7-3BFB-809DAB396FF9}"/>
                </a:ext>
              </a:extLst>
            </p:cNvPr>
            <p:cNvSpPr/>
            <p:nvPr/>
          </p:nvSpPr>
          <p:spPr>
            <a:xfrm>
              <a:off x="8191412" y="1854665"/>
              <a:ext cx="10388" cy="7237"/>
            </a:xfrm>
            <a:custGeom>
              <a:avLst/>
              <a:gdLst/>
              <a:ahLst/>
              <a:cxnLst/>
              <a:rect l="l" t="t" r="r" b="b"/>
              <a:pathLst>
                <a:path w="122" h="85" extrusionOk="0">
                  <a:moveTo>
                    <a:pt x="122" y="0"/>
                  </a:moveTo>
                  <a:lnTo>
                    <a:pt x="1" y="85"/>
                  </a:lnTo>
                  <a:close/>
                </a:path>
              </a:pathLst>
            </a:custGeom>
            <a:solidFill>
              <a:srgbClr val="1061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61;p35">
              <a:extLst>
                <a:ext uri="{FF2B5EF4-FFF2-40B4-BE49-F238E27FC236}">
                  <a16:creationId xmlns:a16="http://schemas.microsoft.com/office/drawing/2014/main" id="{C6429FB6-479C-78FA-9A35-3D85C8B6E1CE}"/>
                </a:ext>
              </a:extLst>
            </p:cNvPr>
            <p:cNvSpPr/>
            <p:nvPr/>
          </p:nvSpPr>
          <p:spPr>
            <a:xfrm>
              <a:off x="8190390" y="1860880"/>
              <a:ext cx="1107" cy="1022"/>
            </a:xfrm>
            <a:custGeom>
              <a:avLst/>
              <a:gdLst/>
              <a:ahLst/>
              <a:cxnLst/>
              <a:rect l="l" t="t" r="r" b="b"/>
              <a:pathLst>
                <a:path w="13" h="12" extrusionOk="0">
                  <a:moveTo>
                    <a:pt x="0" y="0"/>
                  </a:moveTo>
                  <a:lnTo>
                    <a:pt x="0" y="0"/>
                  </a:lnTo>
                  <a:lnTo>
                    <a:pt x="13" y="12"/>
                  </a:lnTo>
                  <a:close/>
                </a:path>
              </a:pathLst>
            </a:custGeom>
            <a:solidFill>
              <a:srgbClr val="EF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62;p35">
              <a:extLst>
                <a:ext uri="{FF2B5EF4-FFF2-40B4-BE49-F238E27FC236}">
                  <a16:creationId xmlns:a16="http://schemas.microsoft.com/office/drawing/2014/main" id="{711239F5-BA76-E5D0-70BE-D821588DF5AC}"/>
                </a:ext>
              </a:extLst>
            </p:cNvPr>
            <p:cNvSpPr/>
            <p:nvPr/>
          </p:nvSpPr>
          <p:spPr>
            <a:xfrm>
              <a:off x="8168678" y="1848449"/>
              <a:ext cx="7323" cy="4257"/>
            </a:xfrm>
            <a:custGeom>
              <a:avLst/>
              <a:gdLst/>
              <a:ahLst/>
              <a:cxnLst/>
              <a:rect l="l" t="t" r="r" b="b"/>
              <a:pathLst>
                <a:path w="86" h="50" extrusionOk="0">
                  <a:moveTo>
                    <a:pt x="1" y="0"/>
                  </a:moveTo>
                  <a:lnTo>
                    <a:pt x="85" y="49"/>
                  </a:lnTo>
                  <a:lnTo>
                    <a:pt x="25" y="12"/>
                  </a:lnTo>
                  <a:lnTo>
                    <a:pt x="1" y="0"/>
                  </a:lnTo>
                  <a:close/>
                </a:path>
              </a:pathLst>
            </a:custGeom>
            <a:solidFill>
              <a:srgbClr val="1061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63;p35">
              <a:extLst>
                <a:ext uri="{FF2B5EF4-FFF2-40B4-BE49-F238E27FC236}">
                  <a16:creationId xmlns:a16="http://schemas.microsoft.com/office/drawing/2014/main" id="{CBC31518-23AD-F8FC-A5BA-792528B90688}"/>
                </a:ext>
              </a:extLst>
            </p:cNvPr>
            <p:cNvSpPr/>
            <p:nvPr/>
          </p:nvSpPr>
          <p:spPr>
            <a:xfrm>
              <a:off x="8173787" y="1813285"/>
              <a:ext cx="9451" cy="5279"/>
            </a:xfrm>
            <a:custGeom>
              <a:avLst/>
              <a:gdLst/>
              <a:ahLst/>
              <a:cxnLst/>
              <a:rect l="l" t="t" r="r" b="b"/>
              <a:pathLst>
                <a:path w="111" h="62" extrusionOk="0">
                  <a:moveTo>
                    <a:pt x="111" y="1"/>
                  </a:moveTo>
                  <a:lnTo>
                    <a:pt x="1" y="61"/>
                  </a:lnTo>
                  <a:lnTo>
                    <a:pt x="1" y="61"/>
                  </a:lnTo>
                  <a:lnTo>
                    <a:pt x="111" y="1"/>
                  </a:lnTo>
                  <a:close/>
                </a:path>
              </a:pathLst>
            </a:custGeom>
            <a:solidFill>
              <a:srgbClr val="1C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64;p35">
              <a:extLst>
                <a:ext uri="{FF2B5EF4-FFF2-40B4-BE49-F238E27FC236}">
                  <a16:creationId xmlns:a16="http://schemas.microsoft.com/office/drawing/2014/main" id="{4AC56047-01BC-FAB7-BDE5-C9FE4BF6AE57}"/>
                </a:ext>
              </a:extLst>
            </p:cNvPr>
            <p:cNvSpPr/>
            <p:nvPr/>
          </p:nvSpPr>
          <p:spPr>
            <a:xfrm>
              <a:off x="8259613" y="1842234"/>
              <a:ext cx="14560" cy="10473"/>
            </a:xfrm>
            <a:custGeom>
              <a:avLst/>
              <a:gdLst/>
              <a:ahLst/>
              <a:cxnLst/>
              <a:rect l="l" t="t" r="r" b="b"/>
              <a:pathLst>
                <a:path w="171" h="123" extrusionOk="0">
                  <a:moveTo>
                    <a:pt x="170" y="1"/>
                  </a:moveTo>
                  <a:lnTo>
                    <a:pt x="1" y="98"/>
                  </a:lnTo>
                  <a:lnTo>
                    <a:pt x="1" y="122"/>
                  </a:lnTo>
                  <a:lnTo>
                    <a:pt x="170" y="12"/>
                  </a:lnTo>
                  <a:lnTo>
                    <a:pt x="170"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65;p35">
              <a:extLst>
                <a:ext uri="{FF2B5EF4-FFF2-40B4-BE49-F238E27FC236}">
                  <a16:creationId xmlns:a16="http://schemas.microsoft.com/office/drawing/2014/main" id="{BCE7BE22-3DC5-74AE-EE77-B50DCFCF521F}"/>
                </a:ext>
              </a:extLst>
            </p:cNvPr>
            <p:cNvSpPr/>
            <p:nvPr/>
          </p:nvSpPr>
          <p:spPr>
            <a:xfrm>
              <a:off x="8244117" y="1842234"/>
              <a:ext cx="15582" cy="10473"/>
            </a:xfrm>
            <a:custGeom>
              <a:avLst/>
              <a:gdLst/>
              <a:ahLst/>
              <a:cxnLst/>
              <a:rect l="l" t="t" r="r" b="b"/>
              <a:pathLst>
                <a:path w="183" h="123" extrusionOk="0">
                  <a:moveTo>
                    <a:pt x="0" y="1"/>
                  </a:moveTo>
                  <a:lnTo>
                    <a:pt x="0" y="12"/>
                  </a:lnTo>
                  <a:lnTo>
                    <a:pt x="183" y="122"/>
                  </a:lnTo>
                  <a:lnTo>
                    <a:pt x="183" y="98"/>
                  </a:lnTo>
                  <a:lnTo>
                    <a:pt x="0"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66;p35">
              <a:extLst>
                <a:ext uri="{FF2B5EF4-FFF2-40B4-BE49-F238E27FC236}">
                  <a16:creationId xmlns:a16="http://schemas.microsoft.com/office/drawing/2014/main" id="{0BB4388F-D201-F2CF-EEE3-10FB7E016BB6}"/>
                </a:ext>
              </a:extLst>
            </p:cNvPr>
            <p:cNvSpPr/>
            <p:nvPr/>
          </p:nvSpPr>
          <p:spPr>
            <a:xfrm>
              <a:off x="8244117" y="1832868"/>
              <a:ext cx="30057" cy="17710"/>
            </a:xfrm>
            <a:custGeom>
              <a:avLst/>
              <a:gdLst/>
              <a:ahLst/>
              <a:cxnLst/>
              <a:rect l="l" t="t" r="r" b="b"/>
              <a:pathLst>
                <a:path w="353" h="208" extrusionOk="0">
                  <a:moveTo>
                    <a:pt x="183" y="1"/>
                  </a:moveTo>
                  <a:lnTo>
                    <a:pt x="0" y="111"/>
                  </a:lnTo>
                  <a:lnTo>
                    <a:pt x="183" y="208"/>
                  </a:lnTo>
                  <a:lnTo>
                    <a:pt x="352" y="111"/>
                  </a:lnTo>
                  <a:lnTo>
                    <a:pt x="1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67;p35">
              <a:extLst>
                <a:ext uri="{FF2B5EF4-FFF2-40B4-BE49-F238E27FC236}">
                  <a16:creationId xmlns:a16="http://schemas.microsoft.com/office/drawing/2014/main" id="{2469BDF4-09D1-ABCF-F93D-95D406CD79D4}"/>
                </a:ext>
              </a:extLst>
            </p:cNvPr>
            <p:cNvSpPr/>
            <p:nvPr/>
          </p:nvSpPr>
          <p:spPr>
            <a:xfrm>
              <a:off x="8279196" y="1853558"/>
              <a:ext cx="15667" cy="10473"/>
            </a:xfrm>
            <a:custGeom>
              <a:avLst/>
              <a:gdLst/>
              <a:ahLst/>
              <a:cxnLst/>
              <a:rect l="l" t="t" r="r" b="b"/>
              <a:pathLst>
                <a:path w="184" h="123" extrusionOk="0">
                  <a:moveTo>
                    <a:pt x="183" y="1"/>
                  </a:moveTo>
                  <a:lnTo>
                    <a:pt x="1" y="98"/>
                  </a:lnTo>
                  <a:lnTo>
                    <a:pt x="1" y="122"/>
                  </a:lnTo>
                  <a:lnTo>
                    <a:pt x="183" y="13"/>
                  </a:lnTo>
                  <a:lnTo>
                    <a:pt x="183"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68;p35">
              <a:extLst>
                <a:ext uri="{FF2B5EF4-FFF2-40B4-BE49-F238E27FC236}">
                  <a16:creationId xmlns:a16="http://schemas.microsoft.com/office/drawing/2014/main" id="{5E41FC9A-2129-B444-2CA7-BC54C650F7C1}"/>
                </a:ext>
              </a:extLst>
            </p:cNvPr>
            <p:cNvSpPr/>
            <p:nvPr/>
          </p:nvSpPr>
          <p:spPr>
            <a:xfrm>
              <a:off x="8263785" y="1853558"/>
              <a:ext cx="15497" cy="10473"/>
            </a:xfrm>
            <a:custGeom>
              <a:avLst/>
              <a:gdLst/>
              <a:ahLst/>
              <a:cxnLst/>
              <a:rect l="l" t="t" r="r" b="b"/>
              <a:pathLst>
                <a:path w="182" h="123" extrusionOk="0">
                  <a:moveTo>
                    <a:pt x="0" y="1"/>
                  </a:moveTo>
                  <a:lnTo>
                    <a:pt x="0" y="13"/>
                  </a:lnTo>
                  <a:lnTo>
                    <a:pt x="182" y="122"/>
                  </a:lnTo>
                  <a:lnTo>
                    <a:pt x="182" y="98"/>
                  </a:lnTo>
                  <a:lnTo>
                    <a:pt x="0"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69;p35">
              <a:extLst>
                <a:ext uri="{FF2B5EF4-FFF2-40B4-BE49-F238E27FC236}">
                  <a16:creationId xmlns:a16="http://schemas.microsoft.com/office/drawing/2014/main" id="{68C87DB8-E9E4-C5CA-303A-24EE8232DB72}"/>
                </a:ext>
              </a:extLst>
            </p:cNvPr>
            <p:cNvSpPr/>
            <p:nvPr/>
          </p:nvSpPr>
          <p:spPr>
            <a:xfrm>
              <a:off x="8263785" y="1844277"/>
              <a:ext cx="31079" cy="17625"/>
            </a:xfrm>
            <a:custGeom>
              <a:avLst/>
              <a:gdLst/>
              <a:ahLst/>
              <a:cxnLst/>
              <a:rect l="l" t="t" r="r" b="b"/>
              <a:pathLst>
                <a:path w="365" h="207" extrusionOk="0">
                  <a:moveTo>
                    <a:pt x="182" y="1"/>
                  </a:moveTo>
                  <a:lnTo>
                    <a:pt x="0" y="110"/>
                  </a:lnTo>
                  <a:lnTo>
                    <a:pt x="182" y="207"/>
                  </a:lnTo>
                  <a:lnTo>
                    <a:pt x="364" y="110"/>
                  </a:lnTo>
                  <a:lnTo>
                    <a:pt x="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70;p35">
              <a:extLst>
                <a:ext uri="{FF2B5EF4-FFF2-40B4-BE49-F238E27FC236}">
                  <a16:creationId xmlns:a16="http://schemas.microsoft.com/office/drawing/2014/main" id="{2C66CB96-E9C9-A73A-27A5-81CEB46EBE17}"/>
                </a:ext>
              </a:extLst>
            </p:cNvPr>
            <p:cNvSpPr/>
            <p:nvPr/>
          </p:nvSpPr>
          <p:spPr>
            <a:xfrm>
              <a:off x="8298865" y="1864967"/>
              <a:ext cx="15582" cy="10388"/>
            </a:xfrm>
            <a:custGeom>
              <a:avLst/>
              <a:gdLst/>
              <a:ahLst/>
              <a:cxnLst/>
              <a:rect l="l" t="t" r="r" b="b"/>
              <a:pathLst>
                <a:path w="183" h="122" extrusionOk="0">
                  <a:moveTo>
                    <a:pt x="182" y="1"/>
                  </a:moveTo>
                  <a:lnTo>
                    <a:pt x="1" y="98"/>
                  </a:lnTo>
                  <a:lnTo>
                    <a:pt x="1" y="122"/>
                  </a:lnTo>
                  <a:lnTo>
                    <a:pt x="182" y="25"/>
                  </a:lnTo>
                  <a:lnTo>
                    <a:pt x="182"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71;p35">
              <a:extLst>
                <a:ext uri="{FF2B5EF4-FFF2-40B4-BE49-F238E27FC236}">
                  <a16:creationId xmlns:a16="http://schemas.microsoft.com/office/drawing/2014/main" id="{28736F31-6EAB-9646-3EB6-E49650112C5B}"/>
                </a:ext>
              </a:extLst>
            </p:cNvPr>
            <p:cNvSpPr/>
            <p:nvPr/>
          </p:nvSpPr>
          <p:spPr>
            <a:xfrm>
              <a:off x="8284390" y="1864967"/>
              <a:ext cx="14560" cy="10388"/>
            </a:xfrm>
            <a:custGeom>
              <a:avLst/>
              <a:gdLst/>
              <a:ahLst/>
              <a:cxnLst/>
              <a:rect l="l" t="t" r="r" b="b"/>
              <a:pathLst>
                <a:path w="171" h="122" extrusionOk="0">
                  <a:moveTo>
                    <a:pt x="1" y="1"/>
                  </a:moveTo>
                  <a:lnTo>
                    <a:pt x="1" y="25"/>
                  </a:lnTo>
                  <a:lnTo>
                    <a:pt x="171" y="122"/>
                  </a:lnTo>
                  <a:lnTo>
                    <a:pt x="171" y="98"/>
                  </a:lnTo>
                  <a:lnTo>
                    <a:pt x="1"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72;p35">
              <a:extLst>
                <a:ext uri="{FF2B5EF4-FFF2-40B4-BE49-F238E27FC236}">
                  <a16:creationId xmlns:a16="http://schemas.microsoft.com/office/drawing/2014/main" id="{E58CE998-F607-06E4-0BD2-B488B4C0E824}"/>
                </a:ext>
              </a:extLst>
            </p:cNvPr>
            <p:cNvSpPr/>
            <p:nvPr/>
          </p:nvSpPr>
          <p:spPr>
            <a:xfrm>
              <a:off x="8284390" y="1855601"/>
              <a:ext cx="30057" cy="17710"/>
            </a:xfrm>
            <a:custGeom>
              <a:avLst/>
              <a:gdLst/>
              <a:ahLst/>
              <a:cxnLst/>
              <a:rect l="l" t="t" r="r" b="b"/>
              <a:pathLst>
                <a:path w="353" h="208" extrusionOk="0">
                  <a:moveTo>
                    <a:pt x="171" y="1"/>
                  </a:moveTo>
                  <a:lnTo>
                    <a:pt x="1" y="111"/>
                  </a:lnTo>
                  <a:lnTo>
                    <a:pt x="171" y="208"/>
                  </a:lnTo>
                  <a:lnTo>
                    <a:pt x="352" y="111"/>
                  </a:lnTo>
                  <a:lnTo>
                    <a:pt x="1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73;p35">
              <a:extLst>
                <a:ext uri="{FF2B5EF4-FFF2-40B4-BE49-F238E27FC236}">
                  <a16:creationId xmlns:a16="http://schemas.microsoft.com/office/drawing/2014/main" id="{70944690-C9F2-4BE3-ECA5-4EF9F1F9C251}"/>
                </a:ext>
              </a:extLst>
            </p:cNvPr>
            <p:cNvSpPr/>
            <p:nvPr/>
          </p:nvSpPr>
          <p:spPr>
            <a:xfrm>
              <a:off x="8319555" y="1876291"/>
              <a:ext cx="15497" cy="10388"/>
            </a:xfrm>
            <a:custGeom>
              <a:avLst/>
              <a:gdLst/>
              <a:ahLst/>
              <a:cxnLst/>
              <a:rect l="l" t="t" r="r" b="b"/>
              <a:pathLst>
                <a:path w="182" h="122" extrusionOk="0">
                  <a:moveTo>
                    <a:pt x="182" y="1"/>
                  </a:moveTo>
                  <a:lnTo>
                    <a:pt x="0" y="110"/>
                  </a:lnTo>
                  <a:lnTo>
                    <a:pt x="0" y="122"/>
                  </a:lnTo>
                  <a:lnTo>
                    <a:pt x="182" y="25"/>
                  </a:lnTo>
                  <a:lnTo>
                    <a:pt x="182"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74;p35">
              <a:extLst>
                <a:ext uri="{FF2B5EF4-FFF2-40B4-BE49-F238E27FC236}">
                  <a16:creationId xmlns:a16="http://schemas.microsoft.com/office/drawing/2014/main" id="{CB62A8E1-5A89-AD61-7570-E64550F13F0D}"/>
                </a:ext>
              </a:extLst>
            </p:cNvPr>
            <p:cNvSpPr/>
            <p:nvPr/>
          </p:nvSpPr>
          <p:spPr>
            <a:xfrm>
              <a:off x="8303974" y="1876291"/>
              <a:ext cx="15667" cy="10388"/>
            </a:xfrm>
            <a:custGeom>
              <a:avLst/>
              <a:gdLst/>
              <a:ahLst/>
              <a:cxnLst/>
              <a:rect l="l" t="t" r="r" b="b"/>
              <a:pathLst>
                <a:path w="184" h="122" extrusionOk="0">
                  <a:moveTo>
                    <a:pt x="1" y="1"/>
                  </a:moveTo>
                  <a:lnTo>
                    <a:pt x="1" y="25"/>
                  </a:lnTo>
                  <a:lnTo>
                    <a:pt x="183" y="122"/>
                  </a:lnTo>
                  <a:lnTo>
                    <a:pt x="183" y="110"/>
                  </a:lnTo>
                  <a:lnTo>
                    <a:pt x="1"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75;p35">
              <a:extLst>
                <a:ext uri="{FF2B5EF4-FFF2-40B4-BE49-F238E27FC236}">
                  <a16:creationId xmlns:a16="http://schemas.microsoft.com/office/drawing/2014/main" id="{787E96AB-3F1F-F751-E561-623426ABF67D}"/>
                </a:ext>
              </a:extLst>
            </p:cNvPr>
            <p:cNvSpPr/>
            <p:nvPr/>
          </p:nvSpPr>
          <p:spPr>
            <a:xfrm>
              <a:off x="8303974" y="1868032"/>
              <a:ext cx="31079" cy="17710"/>
            </a:xfrm>
            <a:custGeom>
              <a:avLst/>
              <a:gdLst/>
              <a:ahLst/>
              <a:cxnLst/>
              <a:rect l="l" t="t" r="r" b="b"/>
              <a:pathLst>
                <a:path w="365" h="208" extrusionOk="0">
                  <a:moveTo>
                    <a:pt x="183" y="1"/>
                  </a:moveTo>
                  <a:lnTo>
                    <a:pt x="1" y="98"/>
                  </a:lnTo>
                  <a:lnTo>
                    <a:pt x="183" y="207"/>
                  </a:lnTo>
                  <a:lnTo>
                    <a:pt x="365" y="98"/>
                  </a:lnTo>
                  <a:lnTo>
                    <a:pt x="1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76;p35">
              <a:extLst>
                <a:ext uri="{FF2B5EF4-FFF2-40B4-BE49-F238E27FC236}">
                  <a16:creationId xmlns:a16="http://schemas.microsoft.com/office/drawing/2014/main" id="{61E015DF-CA3A-D453-26C8-E1352C0E426F}"/>
                </a:ext>
              </a:extLst>
            </p:cNvPr>
            <p:cNvSpPr/>
            <p:nvPr/>
          </p:nvSpPr>
          <p:spPr>
            <a:xfrm>
              <a:off x="8239945" y="1852621"/>
              <a:ext cx="15582" cy="11409"/>
            </a:xfrm>
            <a:custGeom>
              <a:avLst/>
              <a:gdLst/>
              <a:ahLst/>
              <a:cxnLst/>
              <a:rect l="l" t="t" r="r" b="b"/>
              <a:pathLst>
                <a:path w="183" h="134" extrusionOk="0">
                  <a:moveTo>
                    <a:pt x="183" y="0"/>
                  </a:moveTo>
                  <a:lnTo>
                    <a:pt x="0" y="109"/>
                  </a:lnTo>
                  <a:lnTo>
                    <a:pt x="0" y="133"/>
                  </a:lnTo>
                  <a:lnTo>
                    <a:pt x="183" y="24"/>
                  </a:lnTo>
                  <a:lnTo>
                    <a:pt x="183" y="0"/>
                  </a:lnTo>
                  <a:close/>
                </a:path>
              </a:pathLst>
            </a:custGeom>
            <a:solidFill>
              <a:srgbClr val="FF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77;p35">
              <a:extLst>
                <a:ext uri="{FF2B5EF4-FFF2-40B4-BE49-F238E27FC236}">
                  <a16:creationId xmlns:a16="http://schemas.microsoft.com/office/drawing/2014/main" id="{AA9D101A-1E47-14DD-B746-36890955A7D0}"/>
                </a:ext>
              </a:extLst>
            </p:cNvPr>
            <p:cNvSpPr/>
            <p:nvPr/>
          </p:nvSpPr>
          <p:spPr>
            <a:xfrm>
              <a:off x="8224448" y="1852621"/>
              <a:ext cx="15582" cy="11409"/>
            </a:xfrm>
            <a:custGeom>
              <a:avLst/>
              <a:gdLst/>
              <a:ahLst/>
              <a:cxnLst/>
              <a:rect l="l" t="t" r="r" b="b"/>
              <a:pathLst>
                <a:path w="183" h="134" extrusionOk="0">
                  <a:moveTo>
                    <a:pt x="1" y="0"/>
                  </a:moveTo>
                  <a:lnTo>
                    <a:pt x="1" y="24"/>
                  </a:lnTo>
                  <a:lnTo>
                    <a:pt x="182" y="133"/>
                  </a:lnTo>
                  <a:lnTo>
                    <a:pt x="182" y="109"/>
                  </a:lnTo>
                  <a:lnTo>
                    <a:pt x="1" y="0"/>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78;p35">
              <a:extLst>
                <a:ext uri="{FF2B5EF4-FFF2-40B4-BE49-F238E27FC236}">
                  <a16:creationId xmlns:a16="http://schemas.microsoft.com/office/drawing/2014/main" id="{4DEF09CC-1094-1F99-F66C-B5D119A9E9F6}"/>
                </a:ext>
              </a:extLst>
            </p:cNvPr>
            <p:cNvSpPr/>
            <p:nvPr/>
          </p:nvSpPr>
          <p:spPr>
            <a:xfrm>
              <a:off x="8224448" y="1844277"/>
              <a:ext cx="31079" cy="17625"/>
            </a:xfrm>
            <a:custGeom>
              <a:avLst/>
              <a:gdLst/>
              <a:ahLst/>
              <a:cxnLst/>
              <a:rect l="l" t="t" r="r" b="b"/>
              <a:pathLst>
                <a:path w="365" h="207" extrusionOk="0">
                  <a:moveTo>
                    <a:pt x="182" y="1"/>
                  </a:moveTo>
                  <a:lnTo>
                    <a:pt x="1" y="98"/>
                  </a:lnTo>
                  <a:lnTo>
                    <a:pt x="182" y="207"/>
                  </a:lnTo>
                  <a:lnTo>
                    <a:pt x="365" y="98"/>
                  </a:lnTo>
                  <a:lnTo>
                    <a:pt x="1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79;p35">
              <a:extLst>
                <a:ext uri="{FF2B5EF4-FFF2-40B4-BE49-F238E27FC236}">
                  <a16:creationId xmlns:a16="http://schemas.microsoft.com/office/drawing/2014/main" id="{1B7A7A58-1EFF-68DB-6036-0A8EE44F7729}"/>
                </a:ext>
              </a:extLst>
            </p:cNvPr>
            <p:cNvSpPr/>
            <p:nvPr/>
          </p:nvSpPr>
          <p:spPr>
            <a:xfrm>
              <a:off x="8259613" y="1864967"/>
              <a:ext cx="15582" cy="10388"/>
            </a:xfrm>
            <a:custGeom>
              <a:avLst/>
              <a:gdLst/>
              <a:ahLst/>
              <a:cxnLst/>
              <a:rect l="l" t="t" r="r" b="b"/>
              <a:pathLst>
                <a:path w="183" h="122" extrusionOk="0">
                  <a:moveTo>
                    <a:pt x="182" y="1"/>
                  </a:moveTo>
                  <a:lnTo>
                    <a:pt x="1" y="98"/>
                  </a:lnTo>
                  <a:lnTo>
                    <a:pt x="1" y="122"/>
                  </a:lnTo>
                  <a:lnTo>
                    <a:pt x="182" y="12"/>
                  </a:lnTo>
                  <a:lnTo>
                    <a:pt x="182" y="1"/>
                  </a:lnTo>
                  <a:close/>
                </a:path>
              </a:pathLst>
            </a:custGeom>
            <a:solidFill>
              <a:srgbClr val="FF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80;p35">
              <a:extLst>
                <a:ext uri="{FF2B5EF4-FFF2-40B4-BE49-F238E27FC236}">
                  <a16:creationId xmlns:a16="http://schemas.microsoft.com/office/drawing/2014/main" id="{8E9E70CD-C358-C185-0357-9D1EF308D36F}"/>
                </a:ext>
              </a:extLst>
            </p:cNvPr>
            <p:cNvSpPr/>
            <p:nvPr/>
          </p:nvSpPr>
          <p:spPr>
            <a:xfrm>
              <a:off x="8245139" y="1864967"/>
              <a:ext cx="14560" cy="10388"/>
            </a:xfrm>
            <a:custGeom>
              <a:avLst/>
              <a:gdLst/>
              <a:ahLst/>
              <a:cxnLst/>
              <a:rect l="l" t="t" r="r" b="b"/>
              <a:pathLst>
                <a:path w="171" h="122" extrusionOk="0">
                  <a:moveTo>
                    <a:pt x="1" y="1"/>
                  </a:moveTo>
                  <a:lnTo>
                    <a:pt x="1" y="12"/>
                  </a:lnTo>
                  <a:lnTo>
                    <a:pt x="171" y="122"/>
                  </a:lnTo>
                  <a:lnTo>
                    <a:pt x="171" y="98"/>
                  </a:lnTo>
                  <a:lnTo>
                    <a:pt x="1" y="1"/>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81;p35">
              <a:extLst>
                <a:ext uri="{FF2B5EF4-FFF2-40B4-BE49-F238E27FC236}">
                  <a16:creationId xmlns:a16="http://schemas.microsoft.com/office/drawing/2014/main" id="{14324EE0-5EA9-CDC1-7C1E-44BF24399EB3}"/>
                </a:ext>
              </a:extLst>
            </p:cNvPr>
            <p:cNvSpPr/>
            <p:nvPr/>
          </p:nvSpPr>
          <p:spPr>
            <a:xfrm>
              <a:off x="8245139" y="1855601"/>
              <a:ext cx="30057" cy="17710"/>
            </a:xfrm>
            <a:custGeom>
              <a:avLst/>
              <a:gdLst/>
              <a:ahLst/>
              <a:cxnLst/>
              <a:rect l="l" t="t" r="r" b="b"/>
              <a:pathLst>
                <a:path w="353" h="208" extrusionOk="0">
                  <a:moveTo>
                    <a:pt x="171" y="1"/>
                  </a:moveTo>
                  <a:lnTo>
                    <a:pt x="1" y="111"/>
                  </a:lnTo>
                  <a:lnTo>
                    <a:pt x="171" y="208"/>
                  </a:lnTo>
                  <a:lnTo>
                    <a:pt x="352" y="111"/>
                  </a:lnTo>
                  <a:lnTo>
                    <a:pt x="1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82;p35">
              <a:extLst>
                <a:ext uri="{FF2B5EF4-FFF2-40B4-BE49-F238E27FC236}">
                  <a16:creationId xmlns:a16="http://schemas.microsoft.com/office/drawing/2014/main" id="{C6AA4B84-E5CA-04DF-8788-07F10AE2C38B}"/>
                </a:ext>
              </a:extLst>
            </p:cNvPr>
            <p:cNvSpPr/>
            <p:nvPr/>
          </p:nvSpPr>
          <p:spPr>
            <a:xfrm>
              <a:off x="8280303" y="1876291"/>
              <a:ext cx="14560" cy="10388"/>
            </a:xfrm>
            <a:custGeom>
              <a:avLst/>
              <a:gdLst/>
              <a:ahLst/>
              <a:cxnLst/>
              <a:rect l="l" t="t" r="r" b="b"/>
              <a:pathLst>
                <a:path w="171" h="122" extrusionOk="0">
                  <a:moveTo>
                    <a:pt x="170" y="1"/>
                  </a:moveTo>
                  <a:lnTo>
                    <a:pt x="0" y="98"/>
                  </a:lnTo>
                  <a:lnTo>
                    <a:pt x="0" y="122"/>
                  </a:lnTo>
                  <a:lnTo>
                    <a:pt x="170" y="13"/>
                  </a:lnTo>
                  <a:lnTo>
                    <a:pt x="170" y="1"/>
                  </a:lnTo>
                  <a:close/>
                </a:path>
              </a:pathLst>
            </a:custGeom>
            <a:solidFill>
              <a:srgbClr val="FF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83;p35">
              <a:extLst>
                <a:ext uri="{FF2B5EF4-FFF2-40B4-BE49-F238E27FC236}">
                  <a16:creationId xmlns:a16="http://schemas.microsoft.com/office/drawing/2014/main" id="{BFDFB415-02B5-0EEB-A7D3-95F86920DBC2}"/>
                </a:ext>
              </a:extLst>
            </p:cNvPr>
            <p:cNvSpPr/>
            <p:nvPr/>
          </p:nvSpPr>
          <p:spPr>
            <a:xfrm>
              <a:off x="8264722" y="1876291"/>
              <a:ext cx="15667" cy="10388"/>
            </a:xfrm>
            <a:custGeom>
              <a:avLst/>
              <a:gdLst/>
              <a:ahLst/>
              <a:cxnLst/>
              <a:rect l="l" t="t" r="r" b="b"/>
              <a:pathLst>
                <a:path w="184" h="122" extrusionOk="0">
                  <a:moveTo>
                    <a:pt x="1" y="1"/>
                  </a:moveTo>
                  <a:lnTo>
                    <a:pt x="1" y="13"/>
                  </a:lnTo>
                  <a:lnTo>
                    <a:pt x="183" y="122"/>
                  </a:lnTo>
                  <a:lnTo>
                    <a:pt x="183" y="98"/>
                  </a:lnTo>
                  <a:lnTo>
                    <a:pt x="1" y="1"/>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84;p35">
              <a:extLst>
                <a:ext uri="{FF2B5EF4-FFF2-40B4-BE49-F238E27FC236}">
                  <a16:creationId xmlns:a16="http://schemas.microsoft.com/office/drawing/2014/main" id="{BF059EE6-2E4E-CB6E-4504-2C726303CBFB}"/>
                </a:ext>
              </a:extLst>
            </p:cNvPr>
            <p:cNvSpPr/>
            <p:nvPr/>
          </p:nvSpPr>
          <p:spPr>
            <a:xfrm>
              <a:off x="8264722" y="1867011"/>
              <a:ext cx="30142" cy="17625"/>
            </a:xfrm>
            <a:custGeom>
              <a:avLst/>
              <a:gdLst/>
              <a:ahLst/>
              <a:cxnLst/>
              <a:rect l="l" t="t" r="r" b="b"/>
              <a:pathLst>
                <a:path w="354" h="207" extrusionOk="0">
                  <a:moveTo>
                    <a:pt x="183" y="1"/>
                  </a:moveTo>
                  <a:lnTo>
                    <a:pt x="1" y="110"/>
                  </a:lnTo>
                  <a:lnTo>
                    <a:pt x="183" y="207"/>
                  </a:lnTo>
                  <a:lnTo>
                    <a:pt x="353" y="110"/>
                  </a:lnTo>
                  <a:lnTo>
                    <a:pt x="1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85;p35">
              <a:extLst>
                <a:ext uri="{FF2B5EF4-FFF2-40B4-BE49-F238E27FC236}">
                  <a16:creationId xmlns:a16="http://schemas.microsoft.com/office/drawing/2014/main" id="{201289A0-87E7-94E1-E53D-1BF1CD081DEA}"/>
                </a:ext>
              </a:extLst>
            </p:cNvPr>
            <p:cNvSpPr/>
            <p:nvPr/>
          </p:nvSpPr>
          <p:spPr>
            <a:xfrm>
              <a:off x="8299887" y="1887701"/>
              <a:ext cx="15582" cy="10388"/>
            </a:xfrm>
            <a:custGeom>
              <a:avLst/>
              <a:gdLst/>
              <a:ahLst/>
              <a:cxnLst/>
              <a:rect l="l" t="t" r="r" b="b"/>
              <a:pathLst>
                <a:path w="183" h="122" extrusionOk="0">
                  <a:moveTo>
                    <a:pt x="183" y="1"/>
                  </a:moveTo>
                  <a:lnTo>
                    <a:pt x="0" y="109"/>
                  </a:lnTo>
                  <a:lnTo>
                    <a:pt x="0" y="122"/>
                  </a:lnTo>
                  <a:lnTo>
                    <a:pt x="183" y="25"/>
                  </a:lnTo>
                  <a:lnTo>
                    <a:pt x="183"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86;p35">
              <a:extLst>
                <a:ext uri="{FF2B5EF4-FFF2-40B4-BE49-F238E27FC236}">
                  <a16:creationId xmlns:a16="http://schemas.microsoft.com/office/drawing/2014/main" id="{CF548F01-6F05-65BA-5628-8846B67E0CEB}"/>
                </a:ext>
              </a:extLst>
            </p:cNvPr>
            <p:cNvSpPr/>
            <p:nvPr/>
          </p:nvSpPr>
          <p:spPr>
            <a:xfrm>
              <a:off x="8284390" y="1887701"/>
              <a:ext cx="15582" cy="10388"/>
            </a:xfrm>
            <a:custGeom>
              <a:avLst/>
              <a:gdLst/>
              <a:ahLst/>
              <a:cxnLst/>
              <a:rect l="l" t="t" r="r" b="b"/>
              <a:pathLst>
                <a:path w="183" h="122" extrusionOk="0">
                  <a:moveTo>
                    <a:pt x="1" y="1"/>
                  </a:moveTo>
                  <a:lnTo>
                    <a:pt x="1" y="25"/>
                  </a:lnTo>
                  <a:lnTo>
                    <a:pt x="182" y="122"/>
                  </a:lnTo>
                  <a:lnTo>
                    <a:pt x="182" y="109"/>
                  </a:lnTo>
                  <a:lnTo>
                    <a:pt x="1"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87;p35">
              <a:extLst>
                <a:ext uri="{FF2B5EF4-FFF2-40B4-BE49-F238E27FC236}">
                  <a16:creationId xmlns:a16="http://schemas.microsoft.com/office/drawing/2014/main" id="{BC99B974-2374-77FB-BBA3-441FA0F9C044}"/>
                </a:ext>
              </a:extLst>
            </p:cNvPr>
            <p:cNvSpPr/>
            <p:nvPr/>
          </p:nvSpPr>
          <p:spPr>
            <a:xfrm>
              <a:off x="8284390" y="1879442"/>
              <a:ext cx="31079" cy="17625"/>
            </a:xfrm>
            <a:custGeom>
              <a:avLst/>
              <a:gdLst/>
              <a:ahLst/>
              <a:cxnLst/>
              <a:rect l="l" t="t" r="r" b="b"/>
              <a:pathLst>
                <a:path w="365" h="207" extrusionOk="0">
                  <a:moveTo>
                    <a:pt x="182" y="1"/>
                  </a:moveTo>
                  <a:lnTo>
                    <a:pt x="1" y="98"/>
                  </a:lnTo>
                  <a:lnTo>
                    <a:pt x="182" y="206"/>
                  </a:lnTo>
                  <a:lnTo>
                    <a:pt x="365" y="98"/>
                  </a:lnTo>
                  <a:lnTo>
                    <a:pt x="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88;p35">
              <a:extLst>
                <a:ext uri="{FF2B5EF4-FFF2-40B4-BE49-F238E27FC236}">
                  <a16:creationId xmlns:a16="http://schemas.microsoft.com/office/drawing/2014/main" id="{BE6D9883-C137-2411-50E2-D7836B25C22B}"/>
                </a:ext>
              </a:extLst>
            </p:cNvPr>
            <p:cNvSpPr/>
            <p:nvPr/>
          </p:nvSpPr>
          <p:spPr>
            <a:xfrm>
              <a:off x="8220361" y="1863945"/>
              <a:ext cx="15497" cy="10388"/>
            </a:xfrm>
            <a:custGeom>
              <a:avLst/>
              <a:gdLst/>
              <a:ahLst/>
              <a:cxnLst/>
              <a:rect l="l" t="t" r="r" b="b"/>
              <a:pathLst>
                <a:path w="182" h="122" extrusionOk="0">
                  <a:moveTo>
                    <a:pt x="182" y="0"/>
                  </a:moveTo>
                  <a:lnTo>
                    <a:pt x="0" y="110"/>
                  </a:lnTo>
                  <a:lnTo>
                    <a:pt x="0" y="121"/>
                  </a:lnTo>
                  <a:lnTo>
                    <a:pt x="182" y="24"/>
                  </a:lnTo>
                  <a:lnTo>
                    <a:pt x="182" y="0"/>
                  </a:lnTo>
                  <a:close/>
                </a:path>
              </a:pathLst>
            </a:custGeom>
            <a:solidFill>
              <a:srgbClr val="FF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89;p35">
              <a:extLst>
                <a:ext uri="{FF2B5EF4-FFF2-40B4-BE49-F238E27FC236}">
                  <a16:creationId xmlns:a16="http://schemas.microsoft.com/office/drawing/2014/main" id="{21646416-425A-B725-0E42-1F945FD7008B}"/>
                </a:ext>
              </a:extLst>
            </p:cNvPr>
            <p:cNvSpPr/>
            <p:nvPr/>
          </p:nvSpPr>
          <p:spPr>
            <a:xfrm>
              <a:off x="8204780" y="1863945"/>
              <a:ext cx="15667" cy="10388"/>
            </a:xfrm>
            <a:custGeom>
              <a:avLst/>
              <a:gdLst/>
              <a:ahLst/>
              <a:cxnLst/>
              <a:rect l="l" t="t" r="r" b="b"/>
              <a:pathLst>
                <a:path w="184" h="122" extrusionOk="0">
                  <a:moveTo>
                    <a:pt x="1" y="0"/>
                  </a:moveTo>
                  <a:lnTo>
                    <a:pt x="1" y="24"/>
                  </a:lnTo>
                  <a:lnTo>
                    <a:pt x="183" y="121"/>
                  </a:lnTo>
                  <a:lnTo>
                    <a:pt x="183" y="110"/>
                  </a:lnTo>
                  <a:lnTo>
                    <a:pt x="1" y="0"/>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90;p35">
              <a:extLst>
                <a:ext uri="{FF2B5EF4-FFF2-40B4-BE49-F238E27FC236}">
                  <a16:creationId xmlns:a16="http://schemas.microsoft.com/office/drawing/2014/main" id="{7170CD92-AA1E-062E-B2D9-3D61C55CE69E}"/>
                </a:ext>
              </a:extLst>
            </p:cNvPr>
            <p:cNvSpPr/>
            <p:nvPr/>
          </p:nvSpPr>
          <p:spPr>
            <a:xfrm>
              <a:off x="8204780" y="1855601"/>
              <a:ext cx="31079" cy="17710"/>
            </a:xfrm>
            <a:custGeom>
              <a:avLst/>
              <a:gdLst/>
              <a:ahLst/>
              <a:cxnLst/>
              <a:rect l="l" t="t" r="r" b="b"/>
              <a:pathLst>
                <a:path w="365" h="208" extrusionOk="0">
                  <a:moveTo>
                    <a:pt x="183" y="1"/>
                  </a:moveTo>
                  <a:lnTo>
                    <a:pt x="1" y="98"/>
                  </a:lnTo>
                  <a:lnTo>
                    <a:pt x="183" y="208"/>
                  </a:lnTo>
                  <a:lnTo>
                    <a:pt x="365" y="98"/>
                  </a:lnTo>
                  <a:lnTo>
                    <a:pt x="1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91;p35">
              <a:extLst>
                <a:ext uri="{FF2B5EF4-FFF2-40B4-BE49-F238E27FC236}">
                  <a16:creationId xmlns:a16="http://schemas.microsoft.com/office/drawing/2014/main" id="{AFE2DE08-1E1A-E12E-2721-94F569FEFBEB}"/>
                </a:ext>
              </a:extLst>
            </p:cNvPr>
            <p:cNvSpPr/>
            <p:nvPr/>
          </p:nvSpPr>
          <p:spPr>
            <a:xfrm>
              <a:off x="8241052" y="1876291"/>
              <a:ext cx="14475" cy="10388"/>
            </a:xfrm>
            <a:custGeom>
              <a:avLst/>
              <a:gdLst/>
              <a:ahLst/>
              <a:cxnLst/>
              <a:rect l="l" t="t" r="r" b="b"/>
              <a:pathLst>
                <a:path w="170" h="122" extrusionOk="0">
                  <a:moveTo>
                    <a:pt x="170" y="1"/>
                  </a:moveTo>
                  <a:lnTo>
                    <a:pt x="0" y="98"/>
                  </a:lnTo>
                  <a:lnTo>
                    <a:pt x="0" y="122"/>
                  </a:lnTo>
                  <a:lnTo>
                    <a:pt x="170" y="13"/>
                  </a:lnTo>
                  <a:lnTo>
                    <a:pt x="170" y="1"/>
                  </a:lnTo>
                  <a:close/>
                </a:path>
              </a:pathLst>
            </a:custGeom>
            <a:solidFill>
              <a:srgbClr val="FF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92;p35">
              <a:extLst>
                <a:ext uri="{FF2B5EF4-FFF2-40B4-BE49-F238E27FC236}">
                  <a16:creationId xmlns:a16="http://schemas.microsoft.com/office/drawing/2014/main" id="{802CFE9F-A265-F41F-D2CA-09D58BBA4988}"/>
                </a:ext>
              </a:extLst>
            </p:cNvPr>
            <p:cNvSpPr/>
            <p:nvPr/>
          </p:nvSpPr>
          <p:spPr>
            <a:xfrm>
              <a:off x="8225470" y="1876291"/>
              <a:ext cx="15667" cy="10388"/>
            </a:xfrm>
            <a:custGeom>
              <a:avLst/>
              <a:gdLst/>
              <a:ahLst/>
              <a:cxnLst/>
              <a:rect l="l" t="t" r="r" b="b"/>
              <a:pathLst>
                <a:path w="184" h="122" extrusionOk="0">
                  <a:moveTo>
                    <a:pt x="1" y="1"/>
                  </a:moveTo>
                  <a:lnTo>
                    <a:pt x="1" y="13"/>
                  </a:lnTo>
                  <a:lnTo>
                    <a:pt x="183" y="122"/>
                  </a:lnTo>
                  <a:lnTo>
                    <a:pt x="183" y="98"/>
                  </a:lnTo>
                  <a:lnTo>
                    <a:pt x="1" y="1"/>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93;p35">
              <a:extLst>
                <a:ext uri="{FF2B5EF4-FFF2-40B4-BE49-F238E27FC236}">
                  <a16:creationId xmlns:a16="http://schemas.microsoft.com/office/drawing/2014/main" id="{9EAC3357-0716-E2E1-B2D9-F5DEB2A4F171}"/>
                </a:ext>
              </a:extLst>
            </p:cNvPr>
            <p:cNvSpPr/>
            <p:nvPr/>
          </p:nvSpPr>
          <p:spPr>
            <a:xfrm>
              <a:off x="8225470" y="1867011"/>
              <a:ext cx="30057" cy="17625"/>
            </a:xfrm>
            <a:custGeom>
              <a:avLst/>
              <a:gdLst/>
              <a:ahLst/>
              <a:cxnLst/>
              <a:rect l="l" t="t" r="r" b="b"/>
              <a:pathLst>
                <a:path w="353" h="207" extrusionOk="0">
                  <a:moveTo>
                    <a:pt x="183" y="1"/>
                  </a:moveTo>
                  <a:lnTo>
                    <a:pt x="1" y="110"/>
                  </a:lnTo>
                  <a:lnTo>
                    <a:pt x="183" y="207"/>
                  </a:lnTo>
                  <a:lnTo>
                    <a:pt x="353" y="110"/>
                  </a:lnTo>
                  <a:lnTo>
                    <a:pt x="1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94;p35">
              <a:extLst>
                <a:ext uri="{FF2B5EF4-FFF2-40B4-BE49-F238E27FC236}">
                  <a16:creationId xmlns:a16="http://schemas.microsoft.com/office/drawing/2014/main" id="{38298D48-1233-56EC-38D9-BE1A9402FF16}"/>
                </a:ext>
              </a:extLst>
            </p:cNvPr>
            <p:cNvSpPr/>
            <p:nvPr/>
          </p:nvSpPr>
          <p:spPr>
            <a:xfrm>
              <a:off x="8260635" y="1887701"/>
              <a:ext cx="15582" cy="10388"/>
            </a:xfrm>
            <a:custGeom>
              <a:avLst/>
              <a:gdLst/>
              <a:ahLst/>
              <a:cxnLst/>
              <a:rect l="l" t="t" r="r" b="b"/>
              <a:pathLst>
                <a:path w="183" h="122" extrusionOk="0">
                  <a:moveTo>
                    <a:pt x="183" y="1"/>
                  </a:moveTo>
                  <a:lnTo>
                    <a:pt x="0" y="98"/>
                  </a:lnTo>
                  <a:lnTo>
                    <a:pt x="0" y="122"/>
                  </a:lnTo>
                  <a:lnTo>
                    <a:pt x="183" y="12"/>
                  </a:lnTo>
                  <a:lnTo>
                    <a:pt x="183" y="1"/>
                  </a:lnTo>
                  <a:close/>
                </a:path>
              </a:pathLst>
            </a:custGeom>
            <a:solidFill>
              <a:srgbClr val="FF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95;p35">
              <a:extLst>
                <a:ext uri="{FF2B5EF4-FFF2-40B4-BE49-F238E27FC236}">
                  <a16:creationId xmlns:a16="http://schemas.microsoft.com/office/drawing/2014/main" id="{A499AF84-3BC6-184F-736C-737C8B44D8E0}"/>
                </a:ext>
              </a:extLst>
            </p:cNvPr>
            <p:cNvSpPr/>
            <p:nvPr/>
          </p:nvSpPr>
          <p:spPr>
            <a:xfrm>
              <a:off x="8245139" y="1887701"/>
              <a:ext cx="15582" cy="10388"/>
            </a:xfrm>
            <a:custGeom>
              <a:avLst/>
              <a:gdLst/>
              <a:ahLst/>
              <a:cxnLst/>
              <a:rect l="l" t="t" r="r" b="b"/>
              <a:pathLst>
                <a:path w="183" h="122" extrusionOk="0">
                  <a:moveTo>
                    <a:pt x="1" y="1"/>
                  </a:moveTo>
                  <a:lnTo>
                    <a:pt x="1" y="12"/>
                  </a:lnTo>
                  <a:lnTo>
                    <a:pt x="182" y="122"/>
                  </a:lnTo>
                  <a:lnTo>
                    <a:pt x="182" y="98"/>
                  </a:lnTo>
                  <a:lnTo>
                    <a:pt x="1" y="1"/>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96;p35">
              <a:extLst>
                <a:ext uri="{FF2B5EF4-FFF2-40B4-BE49-F238E27FC236}">
                  <a16:creationId xmlns:a16="http://schemas.microsoft.com/office/drawing/2014/main" id="{99A715F2-8651-6C08-C907-5201EFE9D5B2}"/>
                </a:ext>
              </a:extLst>
            </p:cNvPr>
            <p:cNvSpPr/>
            <p:nvPr/>
          </p:nvSpPr>
          <p:spPr>
            <a:xfrm>
              <a:off x="8245139" y="1878335"/>
              <a:ext cx="31079" cy="17710"/>
            </a:xfrm>
            <a:custGeom>
              <a:avLst/>
              <a:gdLst/>
              <a:ahLst/>
              <a:cxnLst/>
              <a:rect l="l" t="t" r="r" b="b"/>
              <a:pathLst>
                <a:path w="365" h="208" extrusionOk="0">
                  <a:moveTo>
                    <a:pt x="182" y="1"/>
                  </a:moveTo>
                  <a:lnTo>
                    <a:pt x="1" y="111"/>
                  </a:lnTo>
                  <a:lnTo>
                    <a:pt x="182" y="208"/>
                  </a:lnTo>
                  <a:lnTo>
                    <a:pt x="365" y="111"/>
                  </a:lnTo>
                  <a:lnTo>
                    <a:pt x="1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97;p35">
              <a:extLst>
                <a:ext uri="{FF2B5EF4-FFF2-40B4-BE49-F238E27FC236}">
                  <a16:creationId xmlns:a16="http://schemas.microsoft.com/office/drawing/2014/main" id="{D6B318BB-E7D1-365B-AAD6-AC5FB1FAF2D8}"/>
                </a:ext>
              </a:extLst>
            </p:cNvPr>
            <p:cNvSpPr/>
            <p:nvPr/>
          </p:nvSpPr>
          <p:spPr>
            <a:xfrm>
              <a:off x="8280303" y="1899025"/>
              <a:ext cx="15497" cy="10388"/>
            </a:xfrm>
            <a:custGeom>
              <a:avLst/>
              <a:gdLst/>
              <a:ahLst/>
              <a:cxnLst/>
              <a:rect l="l" t="t" r="r" b="b"/>
              <a:pathLst>
                <a:path w="182" h="122" extrusionOk="0">
                  <a:moveTo>
                    <a:pt x="182" y="1"/>
                  </a:moveTo>
                  <a:lnTo>
                    <a:pt x="0" y="98"/>
                  </a:lnTo>
                  <a:lnTo>
                    <a:pt x="0" y="122"/>
                  </a:lnTo>
                  <a:lnTo>
                    <a:pt x="182" y="25"/>
                  </a:lnTo>
                  <a:lnTo>
                    <a:pt x="182" y="1"/>
                  </a:lnTo>
                  <a:close/>
                </a:path>
              </a:pathLst>
            </a:custGeom>
            <a:solidFill>
              <a:srgbClr val="FF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98;p35">
              <a:extLst>
                <a:ext uri="{FF2B5EF4-FFF2-40B4-BE49-F238E27FC236}">
                  <a16:creationId xmlns:a16="http://schemas.microsoft.com/office/drawing/2014/main" id="{19FA09A1-F6EB-33A5-C468-5C1DBF7C185F}"/>
                </a:ext>
              </a:extLst>
            </p:cNvPr>
            <p:cNvSpPr/>
            <p:nvPr/>
          </p:nvSpPr>
          <p:spPr>
            <a:xfrm>
              <a:off x="8265829" y="1899025"/>
              <a:ext cx="14560" cy="10388"/>
            </a:xfrm>
            <a:custGeom>
              <a:avLst/>
              <a:gdLst/>
              <a:ahLst/>
              <a:cxnLst/>
              <a:rect l="l" t="t" r="r" b="b"/>
              <a:pathLst>
                <a:path w="171" h="122" extrusionOk="0">
                  <a:moveTo>
                    <a:pt x="0" y="1"/>
                  </a:moveTo>
                  <a:lnTo>
                    <a:pt x="0" y="25"/>
                  </a:lnTo>
                  <a:lnTo>
                    <a:pt x="170" y="122"/>
                  </a:lnTo>
                  <a:lnTo>
                    <a:pt x="170" y="98"/>
                  </a:lnTo>
                  <a:lnTo>
                    <a:pt x="0" y="1"/>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99;p35">
              <a:extLst>
                <a:ext uri="{FF2B5EF4-FFF2-40B4-BE49-F238E27FC236}">
                  <a16:creationId xmlns:a16="http://schemas.microsoft.com/office/drawing/2014/main" id="{5F346272-AE25-DF83-8573-B9212582360D}"/>
                </a:ext>
              </a:extLst>
            </p:cNvPr>
            <p:cNvSpPr/>
            <p:nvPr/>
          </p:nvSpPr>
          <p:spPr>
            <a:xfrm>
              <a:off x="8265829" y="1889744"/>
              <a:ext cx="29972" cy="17625"/>
            </a:xfrm>
            <a:custGeom>
              <a:avLst/>
              <a:gdLst/>
              <a:ahLst/>
              <a:cxnLst/>
              <a:rect l="l" t="t" r="r" b="b"/>
              <a:pathLst>
                <a:path w="352" h="207" extrusionOk="0">
                  <a:moveTo>
                    <a:pt x="170" y="1"/>
                  </a:moveTo>
                  <a:lnTo>
                    <a:pt x="0" y="110"/>
                  </a:lnTo>
                  <a:lnTo>
                    <a:pt x="170" y="207"/>
                  </a:lnTo>
                  <a:lnTo>
                    <a:pt x="352" y="110"/>
                  </a:ln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00;p35">
              <a:extLst>
                <a:ext uri="{FF2B5EF4-FFF2-40B4-BE49-F238E27FC236}">
                  <a16:creationId xmlns:a16="http://schemas.microsoft.com/office/drawing/2014/main" id="{2846D55D-BC0A-0EB4-B910-6E5721A5B055}"/>
                </a:ext>
              </a:extLst>
            </p:cNvPr>
            <p:cNvSpPr/>
            <p:nvPr/>
          </p:nvSpPr>
          <p:spPr>
            <a:xfrm>
              <a:off x="8200693" y="1875270"/>
              <a:ext cx="15582" cy="10473"/>
            </a:xfrm>
            <a:custGeom>
              <a:avLst/>
              <a:gdLst/>
              <a:ahLst/>
              <a:cxnLst/>
              <a:rect l="l" t="t" r="r" b="b"/>
              <a:pathLst>
                <a:path w="183" h="123" extrusionOk="0">
                  <a:moveTo>
                    <a:pt x="183" y="1"/>
                  </a:moveTo>
                  <a:lnTo>
                    <a:pt x="0" y="110"/>
                  </a:lnTo>
                  <a:lnTo>
                    <a:pt x="0" y="122"/>
                  </a:lnTo>
                  <a:lnTo>
                    <a:pt x="183" y="25"/>
                  </a:lnTo>
                  <a:lnTo>
                    <a:pt x="183" y="1"/>
                  </a:lnTo>
                  <a:close/>
                </a:path>
              </a:pathLst>
            </a:custGeom>
            <a:solidFill>
              <a:srgbClr val="FF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01;p35">
              <a:extLst>
                <a:ext uri="{FF2B5EF4-FFF2-40B4-BE49-F238E27FC236}">
                  <a16:creationId xmlns:a16="http://schemas.microsoft.com/office/drawing/2014/main" id="{68484310-89F7-A659-3378-2419CDCCBA21}"/>
                </a:ext>
              </a:extLst>
            </p:cNvPr>
            <p:cNvSpPr/>
            <p:nvPr/>
          </p:nvSpPr>
          <p:spPr>
            <a:xfrm>
              <a:off x="8186218" y="1875270"/>
              <a:ext cx="14560" cy="10473"/>
            </a:xfrm>
            <a:custGeom>
              <a:avLst/>
              <a:gdLst/>
              <a:ahLst/>
              <a:cxnLst/>
              <a:rect l="l" t="t" r="r" b="b"/>
              <a:pathLst>
                <a:path w="171" h="123" extrusionOk="0">
                  <a:moveTo>
                    <a:pt x="0" y="1"/>
                  </a:moveTo>
                  <a:lnTo>
                    <a:pt x="0" y="25"/>
                  </a:lnTo>
                  <a:lnTo>
                    <a:pt x="170" y="122"/>
                  </a:lnTo>
                  <a:lnTo>
                    <a:pt x="170" y="110"/>
                  </a:lnTo>
                  <a:lnTo>
                    <a:pt x="0" y="1"/>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02;p35">
              <a:extLst>
                <a:ext uri="{FF2B5EF4-FFF2-40B4-BE49-F238E27FC236}">
                  <a16:creationId xmlns:a16="http://schemas.microsoft.com/office/drawing/2014/main" id="{5B5E3FF4-0FA0-D725-0DB3-09364D4FC375}"/>
                </a:ext>
              </a:extLst>
            </p:cNvPr>
            <p:cNvSpPr/>
            <p:nvPr/>
          </p:nvSpPr>
          <p:spPr>
            <a:xfrm>
              <a:off x="8186218" y="1867011"/>
              <a:ext cx="30057" cy="17625"/>
            </a:xfrm>
            <a:custGeom>
              <a:avLst/>
              <a:gdLst/>
              <a:ahLst/>
              <a:cxnLst/>
              <a:rect l="l" t="t" r="r" b="b"/>
              <a:pathLst>
                <a:path w="353" h="207" extrusionOk="0">
                  <a:moveTo>
                    <a:pt x="170" y="1"/>
                  </a:moveTo>
                  <a:lnTo>
                    <a:pt x="0" y="98"/>
                  </a:lnTo>
                  <a:lnTo>
                    <a:pt x="170" y="207"/>
                  </a:lnTo>
                  <a:lnTo>
                    <a:pt x="353" y="98"/>
                  </a:ln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03;p35">
              <a:extLst>
                <a:ext uri="{FF2B5EF4-FFF2-40B4-BE49-F238E27FC236}">
                  <a16:creationId xmlns:a16="http://schemas.microsoft.com/office/drawing/2014/main" id="{E9264F80-9628-1ED6-E1D2-412177E90BD2}"/>
                </a:ext>
              </a:extLst>
            </p:cNvPr>
            <p:cNvSpPr/>
            <p:nvPr/>
          </p:nvSpPr>
          <p:spPr>
            <a:xfrm>
              <a:off x="8221383" y="1886594"/>
              <a:ext cx="15582" cy="11495"/>
            </a:xfrm>
            <a:custGeom>
              <a:avLst/>
              <a:gdLst/>
              <a:ahLst/>
              <a:cxnLst/>
              <a:rect l="l" t="t" r="r" b="b"/>
              <a:pathLst>
                <a:path w="183" h="135" extrusionOk="0">
                  <a:moveTo>
                    <a:pt x="183" y="1"/>
                  </a:moveTo>
                  <a:lnTo>
                    <a:pt x="0" y="111"/>
                  </a:lnTo>
                  <a:lnTo>
                    <a:pt x="0" y="135"/>
                  </a:lnTo>
                  <a:lnTo>
                    <a:pt x="183" y="25"/>
                  </a:lnTo>
                  <a:lnTo>
                    <a:pt x="183" y="1"/>
                  </a:lnTo>
                  <a:close/>
                </a:path>
              </a:pathLst>
            </a:custGeom>
            <a:solidFill>
              <a:srgbClr val="FF9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04;p35">
              <a:extLst>
                <a:ext uri="{FF2B5EF4-FFF2-40B4-BE49-F238E27FC236}">
                  <a16:creationId xmlns:a16="http://schemas.microsoft.com/office/drawing/2014/main" id="{DE2D213C-067F-648E-1FAA-D80C1D104687}"/>
                </a:ext>
              </a:extLst>
            </p:cNvPr>
            <p:cNvSpPr/>
            <p:nvPr/>
          </p:nvSpPr>
          <p:spPr>
            <a:xfrm>
              <a:off x="8205887" y="1886594"/>
              <a:ext cx="15582" cy="11495"/>
            </a:xfrm>
            <a:custGeom>
              <a:avLst/>
              <a:gdLst/>
              <a:ahLst/>
              <a:cxnLst/>
              <a:rect l="l" t="t" r="r" b="b"/>
              <a:pathLst>
                <a:path w="183" h="135" extrusionOk="0">
                  <a:moveTo>
                    <a:pt x="1" y="1"/>
                  </a:moveTo>
                  <a:lnTo>
                    <a:pt x="1" y="25"/>
                  </a:lnTo>
                  <a:lnTo>
                    <a:pt x="182" y="135"/>
                  </a:lnTo>
                  <a:lnTo>
                    <a:pt x="182" y="111"/>
                  </a:lnTo>
                  <a:lnTo>
                    <a:pt x="1" y="1"/>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05;p35">
              <a:extLst>
                <a:ext uri="{FF2B5EF4-FFF2-40B4-BE49-F238E27FC236}">
                  <a16:creationId xmlns:a16="http://schemas.microsoft.com/office/drawing/2014/main" id="{728FFF7D-6238-2F88-0795-448B7E77BDEC}"/>
                </a:ext>
              </a:extLst>
            </p:cNvPr>
            <p:cNvSpPr/>
            <p:nvPr/>
          </p:nvSpPr>
          <p:spPr>
            <a:xfrm>
              <a:off x="8205887" y="1878335"/>
              <a:ext cx="31079" cy="17710"/>
            </a:xfrm>
            <a:custGeom>
              <a:avLst/>
              <a:gdLst/>
              <a:ahLst/>
              <a:cxnLst/>
              <a:rect l="l" t="t" r="r" b="b"/>
              <a:pathLst>
                <a:path w="365" h="208" extrusionOk="0">
                  <a:moveTo>
                    <a:pt x="182" y="1"/>
                  </a:moveTo>
                  <a:lnTo>
                    <a:pt x="1" y="98"/>
                  </a:lnTo>
                  <a:lnTo>
                    <a:pt x="182" y="208"/>
                  </a:lnTo>
                  <a:lnTo>
                    <a:pt x="365" y="98"/>
                  </a:lnTo>
                  <a:lnTo>
                    <a:pt x="1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06;p35">
              <a:extLst>
                <a:ext uri="{FF2B5EF4-FFF2-40B4-BE49-F238E27FC236}">
                  <a16:creationId xmlns:a16="http://schemas.microsoft.com/office/drawing/2014/main" id="{84096A21-69C7-6A72-D690-FC11E39F27BC}"/>
                </a:ext>
              </a:extLst>
            </p:cNvPr>
            <p:cNvSpPr/>
            <p:nvPr/>
          </p:nvSpPr>
          <p:spPr>
            <a:xfrm>
              <a:off x="8241052" y="1899025"/>
              <a:ext cx="15497" cy="10388"/>
            </a:xfrm>
            <a:custGeom>
              <a:avLst/>
              <a:gdLst/>
              <a:ahLst/>
              <a:cxnLst/>
              <a:rect l="l" t="t" r="r" b="b"/>
              <a:pathLst>
                <a:path w="182" h="122" extrusionOk="0">
                  <a:moveTo>
                    <a:pt x="182" y="1"/>
                  </a:moveTo>
                  <a:lnTo>
                    <a:pt x="0" y="98"/>
                  </a:lnTo>
                  <a:lnTo>
                    <a:pt x="0" y="122"/>
                  </a:lnTo>
                  <a:lnTo>
                    <a:pt x="182" y="13"/>
                  </a:lnTo>
                  <a:lnTo>
                    <a:pt x="18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07;p35">
              <a:extLst>
                <a:ext uri="{FF2B5EF4-FFF2-40B4-BE49-F238E27FC236}">
                  <a16:creationId xmlns:a16="http://schemas.microsoft.com/office/drawing/2014/main" id="{24625DC0-9ABA-79F8-ACE5-27C040317B76}"/>
                </a:ext>
              </a:extLst>
            </p:cNvPr>
            <p:cNvSpPr/>
            <p:nvPr/>
          </p:nvSpPr>
          <p:spPr>
            <a:xfrm>
              <a:off x="8226577" y="1899025"/>
              <a:ext cx="14560" cy="10388"/>
            </a:xfrm>
            <a:custGeom>
              <a:avLst/>
              <a:gdLst/>
              <a:ahLst/>
              <a:cxnLst/>
              <a:rect l="l" t="t" r="r" b="b"/>
              <a:pathLst>
                <a:path w="171" h="122" extrusionOk="0">
                  <a:moveTo>
                    <a:pt x="0" y="1"/>
                  </a:moveTo>
                  <a:lnTo>
                    <a:pt x="0" y="13"/>
                  </a:lnTo>
                  <a:lnTo>
                    <a:pt x="170" y="122"/>
                  </a:lnTo>
                  <a:lnTo>
                    <a:pt x="170" y="98"/>
                  </a:lnTo>
                  <a:lnTo>
                    <a:pt x="0" y="1"/>
                  </a:lnTo>
                  <a:close/>
                </a:path>
              </a:pathLst>
            </a:custGeom>
            <a:solidFill>
              <a:srgbClr val="F96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08;p35">
              <a:extLst>
                <a:ext uri="{FF2B5EF4-FFF2-40B4-BE49-F238E27FC236}">
                  <a16:creationId xmlns:a16="http://schemas.microsoft.com/office/drawing/2014/main" id="{87D0EF15-CC85-BA03-0613-03ABADFA6786}"/>
                </a:ext>
              </a:extLst>
            </p:cNvPr>
            <p:cNvSpPr/>
            <p:nvPr/>
          </p:nvSpPr>
          <p:spPr>
            <a:xfrm>
              <a:off x="8226577" y="1889744"/>
              <a:ext cx="29972" cy="17625"/>
            </a:xfrm>
            <a:custGeom>
              <a:avLst/>
              <a:gdLst/>
              <a:ahLst/>
              <a:cxnLst/>
              <a:rect l="l" t="t" r="r" b="b"/>
              <a:pathLst>
                <a:path w="352" h="207" extrusionOk="0">
                  <a:moveTo>
                    <a:pt x="170" y="1"/>
                  </a:moveTo>
                  <a:lnTo>
                    <a:pt x="0" y="110"/>
                  </a:lnTo>
                  <a:lnTo>
                    <a:pt x="170" y="207"/>
                  </a:lnTo>
                  <a:lnTo>
                    <a:pt x="352" y="110"/>
                  </a:lnTo>
                  <a:lnTo>
                    <a:pt x="1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09;p35">
              <a:extLst>
                <a:ext uri="{FF2B5EF4-FFF2-40B4-BE49-F238E27FC236}">
                  <a16:creationId xmlns:a16="http://schemas.microsoft.com/office/drawing/2014/main" id="{01E60E49-83A3-EBA8-B1AA-72B10AADC13C}"/>
                </a:ext>
              </a:extLst>
            </p:cNvPr>
            <p:cNvSpPr/>
            <p:nvPr/>
          </p:nvSpPr>
          <p:spPr>
            <a:xfrm>
              <a:off x="8261657" y="1910434"/>
              <a:ext cx="14560" cy="10388"/>
            </a:xfrm>
            <a:custGeom>
              <a:avLst/>
              <a:gdLst/>
              <a:ahLst/>
              <a:cxnLst/>
              <a:rect l="l" t="t" r="r" b="b"/>
              <a:pathLst>
                <a:path w="171" h="122" extrusionOk="0">
                  <a:moveTo>
                    <a:pt x="171" y="1"/>
                  </a:moveTo>
                  <a:lnTo>
                    <a:pt x="1" y="98"/>
                  </a:lnTo>
                  <a:lnTo>
                    <a:pt x="1" y="122"/>
                  </a:lnTo>
                  <a:lnTo>
                    <a:pt x="171" y="12"/>
                  </a:lnTo>
                  <a:lnTo>
                    <a:pt x="171"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10;p35">
              <a:extLst>
                <a:ext uri="{FF2B5EF4-FFF2-40B4-BE49-F238E27FC236}">
                  <a16:creationId xmlns:a16="http://schemas.microsoft.com/office/drawing/2014/main" id="{A673CAFE-646C-29F6-5F9F-E75FD176EC26}"/>
                </a:ext>
              </a:extLst>
            </p:cNvPr>
            <p:cNvSpPr/>
            <p:nvPr/>
          </p:nvSpPr>
          <p:spPr>
            <a:xfrm>
              <a:off x="8246160" y="1910434"/>
              <a:ext cx="15582" cy="10388"/>
            </a:xfrm>
            <a:custGeom>
              <a:avLst/>
              <a:gdLst/>
              <a:ahLst/>
              <a:cxnLst/>
              <a:rect l="l" t="t" r="r" b="b"/>
              <a:pathLst>
                <a:path w="183" h="122" extrusionOk="0">
                  <a:moveTo>
                    <a:pt x="0" y="1"/>
                  </a:moveTo>
                  <a:lnTo>
                    <a:pt x="0" y="12"/>
                  </a:lnTo>
                  <a:lnTo>
                    <a:pt x="183" y="122"/>
                  </a:lnTo>
                  <a:lnTo>
                    <a:pt x="183" y="98"/>
                  </a:lnTo>
                  <a:lnTo>
                    <a:pt x="0" y="1"/>
                  </a:lnTo>
                  <a:close/>
                </a:path>
              </a:pathLst>
            </a:custGeom>
            <a:solidFill>
              <a:srgbClr val="A4A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11;p35">
              <a:extLst>
                <a:ext uri="{FF2B5EF4-FFF2-40B4-BE49-F238E27FC236}">
                  <a16:creationId xmlns:a16="http://schemas.microsoft.com/office/drawing/2014/main" id="{22911DA1-C69A-501C-D8B8-A1574CE2438C}"/>
                </a:ext>
              </a:extLst>
            </p:cNvPr>
            <p:cNvSpPr/>
            <p:nvPr/>
          </p:nvSpPr>
          <p:spPr>
            <a:xfrm>
              <a:off x="8246160" y="1901068"/>
              <a:ext cx="30057" cy="17710"/>
            </a:xfrm>
            <a:custGeom>
              <a:avLst/>
              <a:gdLst/>
              <a:ahLst/>
              <a:cxnLst/>
              <a:rect l="l" t="t" r="r" b="b"/>
              <a:pathLst>
                <a:path w="353" h="208" extrusionOk="0">
                  <a:moveTo>
                    <a:pt x="183" y="1"/>
                  </a:moveTo>
                  <a:lnTo>
                    <a:pt x="0" y="111"/>
                  </a:lnTo>
                  <a:lnTo>
                    <a:pt x="183" y="208"/>
                  </a:lnTo>
                  <a:lnTo>
                    <a:pt x="353" y="111"/>
                  </a:lnTo>
                  <a:lnTo>
                    <a:pt x="1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13310;p89">
            <a:extLst>
              <a:ext uri="{FF2B5EF4-FFF2-40B4-BE49-F238E27FC236}">
                <a16:creationId xmlns:a16="http://schemas.microsoft.com/office/drawing/2014/main" id="{AB50CDD1-038D-BC88-466E-53EAC9679610}"/>
              </a:ext>
            </a:extLst>
          </p:cNvPr>
          <p:cNvGrpSpPr/>
          <p:nvPr/>
        </p:nvGrpSpPr>
        <p:grpSpPr>
          <a:xfrm>
            <a:off x="5751140" y="6264633"/>
            <a:ext cx="319874" cy="419623"/>
            <a:chOff x="-3365275" y="3253275"/>
            <a:chExt cx="222150" cy="291425"/>
          </a:xfrm>
        </p:grpSpPr>
        <p:sp>
          <p:nvSpPr>
            <p:cNvPr id="594" name="Google Shape;13311;p89">
              <a:extLst>
                <a:ext uri="{FF2B5EF4-FFF2-40B4-BE49-F238E27FC236}">
                  <a16:creationId xmlns:a16="http://schemas.microsoft.com/office/drawing/2014/main" id="{2F4902BF-8B5D-C678-FA99-0B319942F045}"/>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3312;p89">
              <a:extLst>
                <a:ext uri="{FF2B5EF4-FFF2-40B4-BE49-F238E27FC236}">
                  <a16:creationId xmlns:a16="http://schemas.microsoft.com/office/drawing/2014/main" id="{2223A4FA-7009-560F-7F68-84964F21A1D8}"/>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6"/>
                                        </p:tgtEl>
                                        <p:attrNameLst>
                                          <p:attrName>style.visibility</p:attrName>
                                        </p:attrNameLst>
                                      </p:cBhvr>
                                      <p:to>
                                        <p:strVal val="visible"/>
                                      </p:to>
                                    </p:set>
                                    <p:animEffect transition="in" filter="fade">
                                      <p:cBhvr>
                                        <p:cTn id="10" dur="750"/>
                                        <p:tgtEl>
                                          <p:spTgt spid="42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30"/>
                                        </p:tgtEl>
                                        <p:attrNameLst>
                                          <p:attrName>style.visibility</p:attrName>
                                        </p:attrNameLst>
                                      </p:cBhvr>
                                      <p:to>
                                        <p:strVal val="visible"/>
                                      </p:to>
                                    </p:set>
                                    <p:animEffect transition="in" filter="fade">
                                      <p:cBhvr>
                                        <p:cTn id="13" dur="500"/>
                                        <p:tgtEl>
                                          <p:spTgt spid="43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29"/>
                                        </p:tgtEl>
                                        <p:attrNameLst>
                                          <p:attrName>style.visibility</p:attrName>
                                        </p:attrNameLst>
                                      </p:cBhvr>
                                      <p:to>
                                        <p:strVal val="visible"/>
                                      </p:to>
                                    </p:set>
                                    <p:animEffect transition="in" filter="fade">
                                      <p:cBhvr>
                                        <p:cTn id="16" dur="500"/>
                                        <p:tgtEl>
                                          <p:spTgt spid="42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32"/>
                                        </p:tgtEl>
                                        <p:attrNameLst>
                                          <p:attrName>style.visibility</p:attrName>
                                        </p:attrNameLst>
                                      </p:cBhvr>
                                      <p:to>
                                        <p:strVal val="visible"/>
                                      </p:to>
                                    </p:set>
                                    <p:animEffect transition="in" filter="fade">
                                      <p:cBhvr>
                                        <p:cTn id="19" dur="500"/>
                                        <p:tgtEl>
                                          <p:spTgt spid="432"/>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33"/>
                                        </p:tgtEl>
                                        <p:attrNameLst>
                                          <p:attrName>style.visibility</p:attrName>
                                        </p:attrNameLst>
                                      </p:cBhvr>
                                      <p:to>
                                        <p:strVal val="visible"/>
                                      </p:to>
                                    </p:set>
                                    <p:animEffect transition="in" filter="fade">
                                      <p:cBhvr>
                                        <p:cTn id="22" dur="500"/>
                                        <p:tgtEl>
                                          <p:spTgt spid="433"/>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435"/>
                                        </p:tgtEl>
                                        <p:attrNameLst>
                                          <p:attrName>style.visibility</p:attrName>
                                        </p:attrNameLst>
                                      </p:cBhvr>
                                      <p:to>
                                        <p:strVal val="visible"/>
                                      </p:to>
                                    </p:set>
                                    <p:animEffect transition="in" filter="fade">
                                      <p:cBhvr>
                                        <p:cTn id="25" dur="500"/>
                                        <p:tgtEl>
                                          <p:spTgt spid="435"/>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436"/>
                                        </p:tgtEl>
                                        <p:attrNameLst>
                                          <p:attrName>style.visibility</p:attrName>
                                        </p:attrNameLst>
                                      </p:cBhvr>
                                      <p:to>
                                        <p:strVal val="visible"/>
                                      </p:to>
                                    </p:set>
                                    <p:animEffect transition="in" filter="fade">
                                      <p:cBhvr>
                                        <p:cTn id="28" dur="5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 grpId="0"/>
      <p:bldP spid="427" grpId="0"/>
      <p:bldP spid="429" grpId="0"/>
      <p:bldP spid="430" grpId="0"/>
      <p:bldP spid="432" grpId="0"/>
      <p:bldP spid="433" grpId="0"/>
      <p:bldP spid="435" grpId="0"/>
      <p:bldP spid="4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D0D90-3D3D-6882-0268-A8C13AE2AB26}"/>
              </a:ext>
            </a:extLst>
          </p:cNvPr>
          <p:cNvPicPr>
            <a:picLocks noChangeAspect="1"/>
          </p:cNvPicPr>
          <p:nvPr/>
        </p:nvPicPr>
        <p:blipFill>
          <a:blip r:embed="rId2"/>
          <a:srcRect t="7842" b="7842"/>
          <a:stretch/>
        </p:blipFill>
        <p:spPr>
          <a:xfrm>
            <a:off x="0" y="0"/>
            <a:ext cx="12192000" cy="6858000"/>
          </a:xfrm>
          <a:prstGeom prst="rect">
            <a:avLst/>
          </a:prstGeom>
        </p:spPr>
      </p:pic>
      <p:sp>
        <p:nvSpPr>
          <p:cNvPr id="7" name="TextBox 6">
            <a:extLst>
              <a:ext uri="{FF2B5EF4-FFF2-40B4-BE49-F238E27FC236}">
                <a16:creationId xmlns:a16="http://schemas.microsoft.com/office/drawing/2014/main" id="{A59CBD33-67A6-7CA0-E431-65DE8DB253D9}"/>
              </a:ext>
            </a:extLst>
          </p:cNvPr>
          <p:cNvSpPr txBox="1"/>
          <p:nvPr/>
        </p:nvSpPr>
        <p:spPr>
          <a:xfrm>
            <a:off x="86292" y="1830166"/>
            <a:ext cx="9347030" cy="2308324"/>
          </a:xfrm>
          <a:prstGeom prst="rect">
            <a:avLst/>
          </a:prstGeom>
          <a:noFill/>
        </p:spPr>
        <p:txBody>
          <a:bodyPr wrap="square" rtlCol="0">
            <a:spAutoFit/>
          </a:bodyPr>
          <a:lstStyle>
            <a:defPPr>
              <a:defRPr lang="en-US"/>
            </a:defPPr>
            <a:lvl1pPr>
              <a:defRPr sz="9600">
                <a:solidFill>
                  <a:schemeClr val="bg1"/>
                </a:solidFill>
                <a:latin typeface="Cotta" pitchFamily="50" charset="0"/>
                <a:ea typeface="FZShuTi" panose="02010601030101010101" pitchFamily="2" charset="-122"/>
              </a:defRPr>
            </a:lvl1pPr>
          </a:lstStyle>
          <a:p>
            <a:r>
              <a:rPr lang="fr-FR" sz="4800" dirty="0">
                <a:solidFill>
                  <a:srgbClr val="273C75"/>
                </a:solidFill>
                <a:effectLst>
                  <a:outerShdw blurRad="38100" dist="38100" dir="2700000" algn="tl">
                    <a:srgbClr val="000000">
                      <a:alpha val="43137"/>
                    </a:srgbClr>
                  </a:outerShdw>
                </a:effectLst>
                <a:latin typeface="Segoe UI Black (En-têtes)"/>
              </a:rPr>
              <a:t>Opportunités </a:t>
            </a:r>
          </a:p>
          <a:p>
            <a:r>
              <a:rPr lang="fr-FR" sz="4800" dirty="0">
                <a:solidFill>
                  <a:srgbClr val="273C75"/>
                </a:solidFill>
                <a:effectLst>
                  <a:outerShdw blurRad="38100" dist="38100" dir="2700000" algn="tl">
                    <a:srgbClr val="000000">
                      <a:alpha val="43137"/>
                    </a:srgbClr>
                  </a:outerShdw>
                </a:effectLst>
                <a:latin typeface="Segoe UI Black (En-têtes)"/>
              </a:rPr>
              <a:t>de </a:t>
            </a:r>
          </a:p>
          <a:p>
            <a:r>
              <a:rPr lang="fr-FR" sz="4800" dirty="0">
                <a:solidFill>
                  <a:srgbClr val="273C75"/>
                </a:solidFill>
                <a:effectLst>
                  <a:outerShdw blurRad="38100" dist="38100" dir="2700000" algn="tl">
                    <a:srgbClr val="000000">
                      <a:alpha val="43137"/>
                    </a:srgbClr>
                  </a:outerShdw>
                </a:effectLst>
                <a:latin typeface="Segoe UI Black (En-têtes)"/>
              </a:rPr>
              <a:t>marché</a:t>
            </a:r>
            <a:endParaRPr lang="fr-FR" sz="1000" kern="0" dirty="0">
              <a:solidFill>
                <a:srgbClr val="273C75"/>
              </a:solidFill>
              <a:effectLst>
                <a:outerShdw blurRad="38100" dist="38100" dir="2700000" algn="tl">
                  <a:srgbClr val="000000">
                    <a:alpha val="43137"/>
                  </a:srgbClr>
                </a:outerShdw>
              </a:effectLst>
              <a:latin typeface="Segoe UI Black (En-têtes)"/>
            </a:endParaRPr>
          </a:p>
        </p:txBody>
      </p:sp>
      <p:pic>
        <p:nvPicPr>
          <p:cNvPr id="21" name="Picture 20" descr="A picture containing outdoor, water, mountain, tree&#10;&#10;Description automatically generated">
            <a:extLst>
              <a:ext uri="{FF2B5EF4-FFF2-40B4-BE49-F238E27FC236}">
                <a16:creationId xmlns:a16="http://schemas.microsoft.com/office/drawing/2014/main" id="{8D3A7FDD-FAA3-ADF4-EEA1-8497E0151A2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Effect>
                      <a14:sharpenSoften amount="-100000"/>
                    </a14:imgEffect>
                    <a14:imgEffect>
                      <a14:brightnessContrast bright="-30000"/>
                    </a14:imgEffect>
                  </a14:imgLayer>
                </a14:imgProps>
              </a:ext>
              <a:ext uri="{28A0092B-C50C-407E-A947-70E740481C1C}">
                <a14:useLocalDpi xmlns:a14="http://schemas.microsoft.com/office/drawing/2010/main"/>
              </a:ext>
            </a:extLst>
          </a:blip>
          <a:srcRect l="102713" t="24787" r="-4563" b="3639"/>
          <a:stretch/>
        </p:blipFill>
        <p:spPr>
          <a:xfrm>
            <a:off x="12774168" y="0"/>
            <a:ext cx="265812" cy="6858000"/>
          </a:xfrm>
          <a:prstGeom prst="rect">
            <a:avLst/>
          </a:prstGeom>
          <a:effectLst>
            <a:outerShdw blurRad="63500" sx="102000" sy="102000" algn="ctr" rotWithShape="0">
              <a:prstClr val="black">
                <a:alpha val="4000"/>
              </a:prstClr>
            </a:outerShdw>
          </a:effectLst>
        </p:spPr>
      </p:pic>
      <p:grpSp>
        <p:nvGrpSpPr>
          <p:cNvPr id="6" name="Google Shape;2273;p48">
            <a:extLst>
              <a:ext uri="{FF2B5EF4-FFF2-40B4-BE49-F238E27FC236}">
                <a16:creationId xmlns:a16="http://schemas.microsoft.com/office/drawing/2014/main" id="{EC05548E-C320-6126-6EF0-3D5ACAD8F030}"/>
              </a:ext>
            </a:extLst>
          </p:cNvPr>
          <p:cNvGrpSpPr/>
          <p:nvPr/>
        </p:nvGrpSpPr>
        <p:grpSpPr>
          <a:xfrm>
            <a:off x="2870569" y="3429000"/>
            <a:ext cx="2283735" cy="2820229"/>
            <a:chOff x="849500" y="1161638"/>
            <a:chExt cx="2283735" cy="2820229"/>
          </a:xfrm>
          <a:effectLst>
            <a:outerShdw blurRad="50800" dist="38100" dir="8100000" algn="tr" rotWithShape="0">
              <a:prstClr val="black">
                <a:alpha val="40000"/>
              </a:prstClr>
            </a:outerShdw>
          </a:effectLst>
        </p:grpSpPr>
        <p:sp>
          <p:nvSpPr>
            <p:cNvPr id="9" name="Google Shape;2274;p48">
              <a:extLst>
                <a:ext uri="{FF2B5EF4-FFF2-40B4-BE49-F238E27FC236}">
                  <a16:creationId xmlns:a16="http://schemas.microsoft.com/office/drawing/2014/main" id="{677B443A-184D-B289-D9E9-DBED9FD37102}"/>
                </a:ext>
              </a:extLst>
            </p:cNvPr>
            <p:cNvSpPr/>
            <p:nvPr/>
          </p:nvSpPr>
          <p:spPr>
            <a:xfrm>
              <a:off x="849500" y="2952675"/>
              <a:ext cx="1097560" cy="1029191"/>
            </a:xfrm>
            <a:custGeom>
              <a:avLst/>
              <a:gdLst/>
              <a:ahLst/>
              <a:cxnLst/>
              <a:rect l="l" t="t" r="r" b="b"/>
              <a:pathLst>
                <a:path w="6614" h="6202" extrusionOk="0">
                  <a:moveTo>
                    <a:pt x="3302" y="1"/>
                  </a:moveTo>
                  <a:cubicBezTo>
                    <a:pt x="1481" y="1"/>
                    <a:pt x="1" y="1396"/>
                    <a:pt x="1" y="3095"/>
                  </a:cubicBezTo>
                  <a:cubicBezTo>
                    <a:pt x="1" y="4806"/>
                    <a:pt x="1481" y="6201"/>
                    <a:pt x="3302" y="6201"/>
                  </a:cubicBezTo>
                  <a:cubicBezTo>
                    <a:pt x="5133" y="6201"/>
                    <a:pt x="6614" y="4806"/>
                    <a:pt x="6614" y="3095"/>
                  </a:cubicBezTo>
                  <a:cubicBezTo>
                    <a:pt x="6614" y="1396"/>
                    <a:pt x="5133" y="1"/>
                    <a:pt x="3302"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75;p48">
              <a:extLst>
                <a:ext uri="{FF2B5EF4-FFF2-40B4-BE49-F238E27FC236}">
                  <a16:creationId xmlns:a16="http://schemas.microsoft.com/office/drawing/2014/main" id="{1C966DDF-F942-5009-B962-8D62078ABF70}"/>
                </a:ext>
              </a:extLst>
            </p:cNvPr>
            <p:cNvSpPr/>
            <p:nvPr/>
          </p:nvSpPr>
          <p:spPr>
            <a:xfrm>
              <a:off x="2108021" y="3367039"/>
              <a:ext cx="382835" cy="211082"/>
            </a:xfrm>
            <a:custGeom>
              <a:avLst/>
              <a:gdLst/>
              <a:ahLst/>
              <a:cxnLst/>
              <a:rect l="l" t="t" r="r" b="b"/>
              <a:pathLst>
                <a:path w="2307" h="1272" extrusionOk="0">
                  <a:moveTo>
                    <a:pt x="2165" y="0"/>
                  </a:moveTo>
                  <a:cubicBezTo>
                    <a:pt x="2052" y="0"/>
                    <a:pt x="1910" y="24"/>
                    <a:pt x="1761" y="64"/>
                  </a:cubicBezTo>
                  <a:cubicBezTo>
                    <a:pt x="1627" y="101"/>
                    <a:pt x="1481" y="136"/>
                    <a:pt x="1348" y="185"/>
                  </a:cubicBezTo>
                  <a:cubicBezTo>
                    <a:pt x="777" y="392"/>
                    <a:pt x="98" y="392"/>
                    <a:pt x="98" y="392"/>
                  </a:cubicBezTo>
                  <a:cubicBezTo>
                    <a:pt x="98" y="392"/>
                    <a:pt x="1" y="707"/>
                    <a:pt x="13" y="962"/>
                  </a:cubicBezTo>
                  <a:cubicBezTo>
                    <a:pt x="25" y="1059"/>
                    <a:pt x="49" y="1156"/>
                    <a:pt x="110" y="1217"/>
                  </a:cubicBezTo>
                  <a:cubicBezTo>
                    <a:pt x="139" y="1252"/>
                    <a:pt x="233" y="1271"/>
                    <a:pt x="360" y="1271"/>
                  </a:cubicBezTo>
                  <a:cubicBezTo>
                    <a:pt x="451" y="1271"/>
                    <a:pt x="558" y="1261"/>
                    <a:pt x="669" y="1241"/>
                  </a:cubicBezTo>
                  <a:cubicBezTo>
                    <a:pt x="850" y="1193"/>
                    <a:pt x="1044" y="1083"/>
                    <a:pt x="1227" y="1059"/>
                  </a:cubicBezTo>
                  <a:cubicBezTo>
                    <a:pt x="1639" y="1010"/>
                    <a:pt x="1918" y="816"/>
                    <a:pt x="2125" y="598"/>
                  </a:cubicBezTo>
                  <a:cubicBezTo>
                    <a:pt x="2185" y="500"/>
                    <a:pt x="2233" y="403"/>
                    <a:pt x="2270" y="306"/>
                  </a:cubicBezTo>
                  <a:cubicBezTo>
                    <a:pt x="2306" y="185"/>
                    <a:pt x="2282" y="88"/>
                    <a:pt x="2233" y="3"/>
                  </a:cubicBezTo>
                  <a:cubicBezTo>
                    <a:pt x="2212" y="1"/>
                    <a:pt x="2189" y="0"/>
                    <a:pt x="2165"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6;p48">
              <a:extLst>
                <a:ext uri="{FF2B5EF4-FFF2-40B4-BE49-F238E27FC236}">
                  <a16:creationId xmlns:a16="http://schemas.microsoft.com/office/drawing/2014/main" id="{5964684A-B850-0686-72D5-881038BE95BB}"/>
                </a:ext>
              </a:extLst>
            </p:cNvPr>
            <p:cNvSpPr/>
            <p:nvPr/>
          </p:nvSpPr>
          <p:spPr>
            <a:xfrm>
              <a:off x="1312650" y="2768809"/>
              <a:ext cx="501486" cy="357280"/>
            </a:xfrm>
            <a:custGeom>
              <a:avLst/>
              <a:gdLst/>
              <a:ahLst/>
              <a:cxnLst/>
              <a:rect l="l" t="t" r="r" b="b"/>
              <a:pathLst>
                <a:path w="3022" h="2153" extrusionOk="0">
                  <a:moveTo>
                    <a:pt x="1867" y="1"/>
                  </a:moveTo>
                  <a:cubicBezTo>
                    <a:pt x="1264" y="1"/>
                    <a:pt x="632" y="362"/>
                    <a:pt x="1" y="635"/>
                  </a:cubicBezTo>
                  <a:lnTo>
                    <a:pt x="1" y="2152"/>
                  </a:lnTo>
                  <a:lnTo>
                    <a:pt x="2998" y="1254"/>
                  </a:lnTo>
                  <a:cubicBezTo>
                    <a:pt x="3010" y="1254"/>
                    <a:pt x="3022" y="1242"/>
                    <a:pt x="3022" y="1242"/>
                  </a:cubicBezTo>
                  <a:cubicBezTo>
                    <a:pt x="2973" y="708"/>
                    <a:pt x="2792" y="271"/>
                    <a:pt x="2379" y="101"/>
                  </a:cubicBezTo>
                  <a:cubicBezTo>
                    <a:pt x="2211" y="31"/>
                    <a:pt x="2040" y="1"/>
                    <a:pt x="1867"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77;p48">
              <a:extLst>
                <a:ext uri="{FF2B5EF4-FFF2-40B4-BE49-F238E27FC236}">
                  <a16:creationId xmlns:a16="http://schemas.microsoft.com/office/drawing/2014/main" id="{4624D96B-9DFB-36B0-2633-B86345547618}"/>
                </a:ext>
              </a:extLst>
            </p:cNvPr>
            <p:cNvSpPr/>
            <p:nvPr/>
          </p:nvSpPr>
          <p:spPr>
            <a:xfrm>
              <a:off x="1155667" y="2813282"/>
              <a:ext cx="1135894" cy="671413"/>
            </a:xfrm>
            <a:custGeom>
              <a:avLst/>
              <a:gdLst/>
              <a:ahLst/>
              <a:cxnLst/>
              <a:rect l="l" t="t" r="r" b="b"/>
              <a:pathLst>
                <a:path w="6845" h="4046" extrusionOk="0">
                  <a:moveTo>
                    <a:pt x="4482" y="1"/>
                  </a:moveTo>
                  <a:cubicBezTo>
                    <a:pt x="4458" y="1"/>
                    <a:pt x="4445" y="3"/>
                    <a:pt x="4442" y="3"/>
                  </a:cubicBezTo>
                  <a:cubicBezTo>
                    <a:pt x="4296" y="3"/>
                    <a:pt x="3786" y="149"/>
                    <a:pt x="3665" y="197"/>
                  </a:cubicBezTo>
                  <a:cubicBezTo>
                    <a:pt x="3592" y="221"/>
                    <a:pt x="3350" y="318"/>
                    <a:pt x="3240" y="380"/>
                  </a:cubicBezTo>
                  <a:lnTo>
                    <a:pt x="1845" y="1035"/>
                  </a:lnTo>
                  <a:lnTo>
                    <a:pt x="230" y="1787"/>
                  </a:lnTo>
                  <a:cubicBezTo>
                    <a:pt x="0" y="2297"/>
                    <a:pt x="133" y="2697"/>
                    <a:pt x="437" y="2928"/>
                  </a:cubicBezTo>
                  <a:cubicBezTo>
                    <a:pt x="639" y="3085"/>
                    <a:pt x="912" y="3171"/>
                    <a:pt x="1205" y="3171"/>
                  </a:cubicBezTo>
                  <a:cubicBezTo>
                    <a:pt x="1476" y="3171"/>
                    <a:pt x="1764" y="3097"/>
                    <a:pt x="2026" y="2940"/>
                  </a:cubicBezTo>
                  <a:lnTo>
                    <a:pt x="2039" y="2940"/>
                  </a:lnTo>
                  <a:cubicBezTo>
                    <a:pt x="2379" y="2734"/>
                    <a:pt x="3034" y="2297"/>
                    <a:pt x="3592" y="1909"/>
                  </a:cubicBezTo>
                  <a:cubicBezTo>
                    <a:pt x="3738" y="1823"/>
                    <a:pt x="3871" y="1726"/>
                    <a:pt x="3992" y="1642"/>
                  </a:cubicBezTo>
                  <a:lnTo>
                    <a:pt x="5752" y="4032"/>
                  </a:lnTo>
                  <a:cubicBezTo>
                    <a:pt x="5784" y="4041"/>
                    <a:pt x="5823" y="4045"/>
                    <a:pt x="5868" y="4045"/>
                  </a:cubicBezTo>
                  <a:cubicBezTo>
                    <a:pt x="6175" y="4045"/>
                    <a:pt x="6749" y="3846"/>
                    <a:pt x="6844" y="3656"/>
                  </a:cubicBezTo>
                  <a:cubicBezTo>
                    <a:pt x="6844" y="3656"/>
                    <a:pt x="5837" y="1508"/>
                    <a:pt x="5315" y="647"/>
                  </a:cubicBezTo>
                  <a:cubicBezTo>
                    <a:pt x="5181" y="428"/>
                    <a:pt x="5073" y="197"/>
                    <a:pt x="4842" y="100"/>
                  </a:cubicBezTo>
                  <a:cubicBezTo>
                    <a:pt x="4660" y="13"/>
                    <a:pt x="4540" y="1"/>
                    <a:pt x="4482"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8;p48">
              <a:extLst>
                <a:ext uri="{FF2B5EF4-FFF2-40B4-BE49-F238E27FC236}">
                  <a16:creationId xmlns:a16="http://schemas.microsoft.com/office/drawing/2014/main" id="{A20D50BE-F107-1E91-68EA-E8F669773E96}"/>
                </a:ext>
              </a:extLst>
            </p:cNvPr>
            <p:cNvSpPr/>
            <p:nvPr/>
          </p:nvSpPr>
          <p:spPr>
            <a:xfrm>
              <a:off x="885842" y="1724355"/>
              <a:ext cx="886146" cy="515591"/>
            </a:xfrm>
            <a:custGeom>
              <a:avLst/>
              <a:gdLst/>
              <a:ahLst/>
              <a:cxnLst/>
              <a:rect l="l" t="t" r="r" b="b"/>
              <a:pathLst>
                <a:path w="5340" h="3107" extrusionOk="0">
                  <a:moveTo>
                    <a:pt x="4879" y="0"/>
                  </a:moveTo>
                  <a:lnTo>
                    <a:pt x="0" y="2827"/>
                  </a:lnTo>
                  <a:lnTo>
                    <a:pt x="473" y="3107"/>
                  </a:lnTo>
                  <a:lnTo>
                    <a:pt x="5340" y="267"/>
                  </a:lnTo>
                  <a:lnTo>
                    <a:pt x="487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9;p48">
              <a:extLst>
                <a:ext uri="{FF2B5EF4-FFF2-40B4-BE49-F238E27FC236}">
                  <a16:creationId xmlns:a16="http://schemas.microsoft.com/office/drawing/2014/main" id="{6AFEB9BE-D2BC-C7D9-37D1-9569C0DDA72D}"/>
                </a:ext>
              </a:extLst>
            </p:cNvPr>
            <p:cNvSpPr/>
            <p:nvPr/>
          </p:nvSpPr>
          <p:spPr>
            <a:xfrm>
              <a:off x="964333" y="1833049"/>
              <a:ext cx="807654" cy="1218368"/>
            </a:xfrm>
            <a:custGeom>
              <a:avLst/>
              <a:gdLst/>
              <a:ahLst/>
              <a:cxnLst/>
              <a:rect l="l" t="t" r="r" b="b"/>
              <a:pathLst>
                <a:path w="4867" h="7342" extrusionOk="0">
                  <a:moveTo>
                    <a:pt x="4867" y="1"/>
                  </a:moveTo>
                  <a:lnTo>
                    <a:pt x="0" y="2828"/>
                  </a:lnTo>
                  <a:lnTo>
                    <a:pt x="0" y="5680"/>
                  </a:lnTo>
                  <a:lnTo>
                    <a:pt x="0" y="7342"/>
                  </a:lnTo>
                  <a:lnTo>
                    <a:pt x="4867" y="4515"/>
                  </a:lnTo>
                  <a:lnTo>
                    <a:pt x="4867" y="1675"/>
                  </a:lnTo>
                  <a:lnTo>
                    <a:pt x="4867"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0;p48">
              <a:extLst>
                <a:ext uri="{FF2B5EF4-FFF2-40B4-BE49-F238E27FC236}">
                  <a16:creationId xmlns:a16="http://schemas.microsoft.com/office/drawing/2014/main" id="{543FD76A-DB32-9405-17BF-513FA30742C4}"/>
                </a:ext>
              </a:extLst>
            </p:cNvPr>
            <p:cNvSpPr/>
            <p:nvPr/>
          </p:nvSpPr>
          <p:spPr>
            <a:xfrm>
              <a:off x="885842" y="2257866"/>
              <a:ext cx="78658" cy="793549"/>
            </a:xfrm>
            <a:custGeom>
              <a:avLst/>
              <a:gdLst/>
              <a:ahLst/>
              <a:cxnLst/>
              <a:rect l="l" t="t" r="r" b="b"/>
              <a:pathLst>
                <a:path w="474" h="4782" extrusionOk="0">
                  <a:moveTo>
                    <a:pt x="0" y="1"/>
                  </a:moveTo>
                  <a:lnTo>
                    <a:pt x="0" y="2840"/>
                  </a:lnTo>
                  <a:lnTo>
                    <a:pt x="0" y="4515"/>
                  </a:lnTo>
                  <a:lnTo>
                    <a:pt x="473" y="4782"/>
                  </a:lnTo>
                  <a:lnTo>
                    <a:pt x="473" y="1942"/>
                  </a:lnTo>
                  <a:lnTo>
                    <a:pt x="473" y="268"/>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81;p48">
              <a:extLst>
                <a:ext uri="{FF2B5EF4-FFF2-40B4-BE49-F238E27FC236}">
                  <a16:creationId xmlns:a16="http://schemas.microsoft.com/office/drawing/2014/main" id="{E045C4D6-B76D-A27D-F7C2-B426C73F9871}"/>
                </a:ext>
              </a:extLst>
            </p:cNvPr>
            <p:cNvSpPr/>
            <p:nvPr/>
          </p:nvSpPr>
          <p:spPr>
            <a:xfrm>
              <a:off x="2244925" y="2549928"/>
              <a:ext cx="888304" cy="515757"/>
            </a:xfrm>
            <a:custGeom>
              <a:avLst/>
              <a:gdLst/>
              <a:ahLst/>
              <a:cxnLst/>
              <a:rect l="l" t="t" r="r" b="b"/>
              <a:pathLst>
                <a:path w="5353" h="3108" extrusionOk="0">
                  <a:moveTo>
                    <a:pt x="4879" y="1"/>
                  </a:moveTo>
                  <a:lnTo>
                    <a:pt x="1" y="2840"/>
                  </a:lnTo>
                  <a:lnTo>
                    <a:pt x="475" y="3107"/>
                  </a:lnTo>
                  <a:lnTo>
                    <a:pt x="5353" y="279"/>
                  </a:lnTo>
                  <a:lnTo>
                    <a:pt x="487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2;p48">
              <a:extLst>
                <a:ext uri="{FF2B5EF4-FFF2-40B4-BE49-F238E27FC236}">
                  <a16:creationId xmlns:a16="http://schemas.microsoft.com/office/drawing/2014/main" id="{5DFD1FF1-BE9D-7723-8510-9F6F517E263B}"/>
                </a:ext>
              </a:extLst>
            </p:cNvPr>
            <p:cNvSpPr/>
            <p:nvPr/>
          </p:nvSpPr>
          <p:spPr>
            <a:xfrm>
              <a:off x="2244925" y="3021210"/>
              <a:ext cx="78824" cy="821760"/>
            </a:xfrm>
            <a:custGeom>
              <a:avLst/>
              <a:gdLst/>
              <a:ahLst/>
              <a:cxnLst/>
              <a:rect l="l" t="t" r="r" b="b"/>
              <a:pathLst>
                <a:path w="475" h="4952" extrusionOk="0">
                  <a:moveTo>
                    <a:pt x="1" y="0"/>
                  </a:moveTo>
                  <a:lnTo>
                    <a:pt x="1" y="4672"/>
                  </a:lnTo>
                  <a:lnTo>
                    <a:pt x="475" y="4951"/>
                  </a:lnTo>
                  <a:lnTo>
                    <a:pt x="475" y="267"/>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83;p48">
              <a:extLst>
                <a:ext uri="{FF2B5EF4-FFF2-40B4-BE49-F238E27FC236}">
                  <a16:creationId xmlns:a16="http://schemas.microsoft.com/office/drawing/2014/main" id="{58356C27-BF14-0F14-2F03-9D7DAD727E74}"/>
                </a:ext>
              </a:extLst>
            </p:cNvPr>
            <p:cNvSpPr/>
            <p:nvPr/>
          </p:nvSpPr>
          <p:spPr>
            <a:xfrm>
              <a:off x="2323583" y="2545946"/>
              <a:ext cx="809646" cy="1288895"/>
            </a:xfrm>
            <a:custGeom>
              <a:avLst/>
              <a:gdLst/>
              <a:ahLst/>
              <a:cxnLst/>
              <a:rect l="l" t="t" r="r" b="b"/>
              <a:pathLst>
                <a:path w="4879" h="7767" extrusionOk="0">
                  <a:moveTo>
                    <a:pt x="4879" y="0"/>
                  </a:moveTo>
                  <a:lnTo>
                    <a:pt x="1" y="2827"/>
                  </a:lnTo>
                  <a:lnTo>
                    <a:pt x="1" y="3277"/>
                  </a:lnTo>
                  <a:lnTo>
                    <a:pt x="1" y="7767"/>
                  </a:lnTo>
                  <a:lnTo>
                    <a:pt x="4879" y="4927"/>
                  </a:lnTo>
                  <a:lnTo>
                    <a:pt x="4879" y="255"/>
                  </a:lnTo>
                  <a:lnTo>
                    <a:pt x="487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84;p48">
              <a:extLst>
                <a:ext uri="{FF2B5EF4-FFF2-40B4-BE49-F238E27FC236}">
                  <a16:creationId xmlns:a16="http://schemas.microsoft.com/office/drawing/2014/main" id="{66BA0036-559E-215E-7F36-828B350F9798}"/>
                </a:ext>
              </a:extLst>
            </p:cNvPr>
            <p:cNvSpPr/>
            <p:nvPr/>
          </p:nvSpPr>
          <p:spPr>
            <a:xfrm>
              <a:off x="885842" y="1724355"/>
              <a:ext cx="2247393" cy="1298852"/>
            </a:xfrm>
            <a:custGeom>
              <a:avLst/>
              <a:gdLst/>
              <a:ahLst/>
              <a:cxnLst/>
              <a:rect l="l" t="t" r="r" b="b"/>
              <a:pathLst>
                <a:path w="13543" h="7827" extrusionOk="0">
                  <a:moveTo>
                    <a:pt x="4879" y="0"/>
                  </a:moveTo>
                  <a:lnTo>
                    <a:pt x="0" y="2827"/>
                  </a:lnTo>
                  <a:lnTo>
                    <a:pt x="8665" y="7827"/>
                  </a:lnTo>
                  <a:lnTo>
                    <a:pt x="13543" y="5000"/>
                  </a:lnTo>
                  <a:lnTo>
                    <a:pt x="11140" y="3617"/>
                  </a:lnTo>
                  <a:lnTo>
                    <a:pt x="11030" y="3544"/>
                  </a:lnTo>
                  <a:lnTo>
                    <a:pt x="10169" y="3046"/>
                  </a:lnTo>
                  <a:lnTo>
                    <a:pt x="7572" y="1554"/>
                  </a:lnTo>
                  <a:lnTo>
                    <a:pt x="487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5;p48">
              <a:extLst>
                <a:ext uri="{FF2B5EF4-FFF2-40B4-BE49-F238E27FC236}">
                  <a16:creationId xmlns:a16="http://schemas.microsoft.com/office/drawing/2014/main" id="{3E1707A4-AFA3-E106-DC99-8D67E42F1B03}"/>
                </a:ext>
              </a:extLst>
            </p:cNvPr>
            <p:cNvSpPr/>
            <p:nvPr/>
          </p:nvSpPr>
          <p:spPr>
            <a:xfrm>
              <a:off x="885842" y="2193480"/>
              <a:ext cx="1437913" cy="904400"/>
            </a:xfrm>
            <a:custGeom>
              <a:avLst/>
              <a:gdLst/>
              <a:ahLst/>
              <a:cxnLst/>
              <a:rect l="l" t="t" r="r" b="b"/>
              <a:pathLst>
                <a:path w="8665" h="5450" extrusionOk="0">
                  <a:moveTo>
                    <a:pt x="0" y="0"/>
                  </a:moveTo>
                  <a:lnTo>
                    <a:pt x="0" y="437"/>
                  </a:lnTo>
                  <a:lnTo>
                    <a:pt x="8665" y="5449"/>
                  </a:lnTo>
                  <a:lnTo>
                    <a:pt x="8665" y="5000"/>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86;p48">
              <a:extLst>
                <a:ext uri="{FF2B5EF4-FFF2-40B4-BE49-F238E27FC236}">
                  <a16:creationId xmlns:a16="http://schemas.microsoft.com/office/drawing/2014/main" id="{EFF8104E-8491-B0ED-70E7-275D092531C3}"/>
                </a:ext>
              </a:extLst>
            </p:cNvPr>
            <p:cNvSpPr/>
            <p:nvPr/>
          </p:nvSpPr>
          <p:spPr>
            <a:xfrm>
              <a:off x="1894617" y="1933777"/>
              <a:ext cx="4149" cy="10123"/>
            </a:xfrm>
            <a:custGeom>
              <a:avLst/>
              <a:gdLst/>
              <a:ahLst/>
              <a:cxnLst/>
              <a:rect l="l" t="t" r="r" b="b"/>
              <a:pathLst>
                <a:path w="25" h="61" extrusionOk="0">
                  <a:moveTo>
                    <a:pt x="0" y="0"/>
                  </a:moveTo>
                  <a:lnTo>
                    <a:pt x="0" y="36"/>
                  </a:lnTo>
                  <a:cubicBezTo>
                    <a:pt x="13" y="36"/>
                    <a:pt x="25" y="49"/>
                    <a:pt x="25" y="61"/>
                  </a:cubicBezTo>
                  <a:lnTo>
                    <a:pt x="25" y="25"/>
                  </a:lnTo>
                  <a:cubicBezTo>
                    <a:pt x="25" y="12"/>
                    <a:pt x="13" y="12"/>
                    <a:pt x="0"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87;p48">
              <a:extLst>
                <a:ext uri="{FF2B5EF4-FFF2-40B4-BE49-F238E27FC236}">
                  <a16:creationId xmlns:a16="http://schemas.microsoft.com/office/drawing/2014/main" id="{57D89E31-AAD9-A8FE-D8E7-20421F317B78}"/>
                </a:ext>
              </a:extLst>
            </p:cNvPr>
            <p:cNvSpPr/>
            <p:nvPr/>
          </p:nvSpPr>
          <p:spPr>
            <a:xfrm>
              <a:off x="1898600" y="1937759"/>
              <a:ext cx="4149" cy="10123"/>
            </a:xfrm>
            <a:custGeom>
              <a:avLst/>
              <a:gdLst/>
              <a:ahLst/>
              <a:cxnLst/>
              <a:rect l="l" t="t" r="r" b="b"/>
              <a:pathLst>
                <a:path w="25" h="61" extrusionOk="0">
                  <a:moveTo>
                    <a:pt x="1" y="1"/>
                  </a:moveTo>
                  <a:lnTo>
                    <a:pt x="1" y="37"/>
                  </a:lnTo>
                  <a:cubicBezTo>
                    <a:pt x="13" y="37"/>
                    <a:pt x="13" y="49"/>
                    <a:pt x="25" y="61"/>
                  </a:cubicBezTo>
                  <a:lnTo>
                    <a:pt x="25" y="25"/>
                  </a:lnTo>
                  <a:cubicBezTo>
                    <a:pt x="13" y="12"/>
                    <a:pt x="13" y="1"/>
                    <a:pt x="1"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88;p48">
              <a:extLst>
                <a:ext uri="{FF2B5EF4-FFF2-40B4-BE49-F238E27FC236}">
                  <a16:creationId xmlns:a16="http://schemas.microsoft.com/office/drawing/2014/main" id="{888BE1F8-DE6B-4B00-43C4-40CB575FD838}"/>
                </a:ext>
              </a:extLst>
            </p:cNvPr>
            <p:cNvSpPr/>
            <p:nvPr/>
          </p:nvSpPr>
          <p:spPr>
            <a:xfrm>
              <a:off x="1898600" y="1937759"/>
              <a:ext cx="4149" cy="10123"/>
            </a:xfrm>
            <a:custGeom>
              <a:avLst/>
              <a:gdLst/>
              <a:ahLst/>
              <a:cxnLst/>
              <a:rect l="l" t="t" r="r" b="b"/>
              <a:pathLst>
                <a:path w="25" h="61" extrusionOk="0">
                  <a:moveTo>
                    <a:pt x="1" y="1"/>
                  </a:moveTo>
                  <a:lnTo>
                    <a:pt x="1" y="37"/>
                  </a:lnTo>
                  <a:cubicBezTo>
                    <a:pt x="13" y="37"/>
                    <a:pt x="13" y="49"/>
                    <a:pt x="25" y="61"/>
                  </a:cubicBezTo>
                  <a:lnTo>
                    <a:pt x="25" y="25"/>
                  </a:lnTo>
                  <a:cubicBezTo>
                    <a:pt x="13" y="12"/>
                    <a:pt x="13" y="1"/>
                    <a:pt x="1"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89;p48">
              <a:extLst>
                <a:ext uri="{FF2B5EF4-FFF2-40B4-BE49-F238E27FC236}">
                  <a16:creationId xmlns:a16="http://schemas.microsoft.com/office/drawing/2014/main" id="{E8986650-E788-F935-2E39-3BE438320FD8}"/>
                </a:ext>
              </a:extLst>
            </p:cNvPr>
            <p:cNvSpPr/>
            <p:nvPr/>
          </p:nvSpPr>
          <p:spPr>
            <a:xfrm>
              <a:off x="1898600" y="1937759"/>
              <a:ext cx="2323" cy="8297"/>
            </a:xfrm>
            <a:custGeom>
              <a:avLst/>
              <a:gdLst/>
              <a:ahLst/>
              <a:cxnLst/>
              <a:rect l="l" t="t" r="r" b="b"/>
              <a:pathLst>
                <a:path w="14" h="50" extrusionOk="0">
                  <a:moveTo>
                    <a:pt x="1" y="1"/>
                  </a:moveTo>
                  <a:lnTo>
                    <a:pt x="1" y="37"/>
                  </a:lnTo>
                  <a:cubicBezTo>
                    <a:pt x="13" y="37"/>
                    <a:pt x="13" y="49"/>
                    <a:pt x="13" y="49"/>
                  </a:cubicBezTo>
                  <a:lnTo>
                    <a:pt x="13" y="25"/>
                  </a:lnTo>
                  <a:cubicBezTo>
                    <a:pt x="13" y="12"/>
                    <a:pt x="13" y="1"/>
                    <a:pt x="1"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90;p48">
              <a:extLst>
                <a:ext uri="{FF2B5EF4-FFF2-40B4-BE49-F238E27FC236}">
                  <a16:creationId xmlns:a16="http://schemas.microsoft.com/office/drawing/2014/main" id="{B5BF1E57-B03E-173C-C2B5-417AF3A91B93}"/>
                </a:ext>
              </a:extLst>
            </p:cNvPr>
            <p:cNvSpPr/>
            <p:nvPr/>
          </p:nvSpPr>
          <p:spPr>
            <a:xfrm>
              <a:off x="1900757" y="1941742"/>
              <a:ext cx="1991" cy="6140"/>
            </a:xfrm>
            <a:custGeom>
              <a:avLst/>
              <a:gdLst/>
              <a:ahLst/>
              <a:cxnLst/>
              <a:rect l="l" t="t" r="r" b="b"/>
              <a:pathLst>
                <a:path w="12" h="37" extrusionOk="0">
                  <a:moveTo>
                    <a:pt x="0" y="1"/>
                  </a:moveTo>
                  <a:lnTo>
                    <a:pt x="0" y="25"/>
                  </a:lnTo>
                  <a:lnTo>
                    <a:pt x="12" y="37"/>
                  </a:lnTo>
                  <a:lnTo>
                    <a:pt x="1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291;p48">
              <a:extLst>
                <a:ext uri="{FF2B5EF4-FFF2-40B4-BE49-F238E27FC236}">
                  <a16:creationId xmlns:a16="http://schemas.microsoft.com/office/drawing/2014/main" id="{3473E1F8-0C1E-9988-BA92-3A2212810A5A}"/>
                </a:ext>
              </a:extLst>
            </p:cNvPr>
            <p:cNvSpPr/>
            <p:nvPr/>
          </p:nvSpPr>
          <p:spPr>
            <a:xfrm>
              <a:off x="1898600" y="1937759"/>
              <a:ext cx="4149" cy="4149"/>
            </a:xfrm>
            <a:custGeom>
              <a:avLst/>
              <a:gdLst/>
              <a:ahLst/>
              <a:cxnLst/>
              <a:rect l="l" t="t" r="r" b="b"/>
              <a:pathLst>
                <a:path w="25" h="25" extrusionOk="0">
                  <a:moveTo>
                    <a:pt x="1" y="1"/>
                  </a:moveTo>
                  <a:cubicBezTo>
                    <a:pt x="13" y="1"/>
                    <a:pt x="13" y="12"/>
                    <a:pt x="13" y="25"/>
                  </a:cubicBezTo>
                  <a:lnTo>
                    <a:pt x="25" y="25"/>
                  </a:lnTo>
                  <a:cubicBezTo>
                    <a:pt x="13" y="12"/>
                    <a:pt x="13" y="1"/>
                    <a:pt x="1"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292;p48">
              <a:extLst>
                <a:ext uri="{FF2B5EF4-FFF2-40B4-BE49-F238E27FC236}">
                  <a16:creationId xmlns:a16="http://schemas.microsoft.com/office/drawing/2014/main" id="{319E906A-02F6-4402-5EF4-29E56B532760}"/>
                </a:ext>
              </a:extLst>
            </p:cNvPr>
            <p:cNvSpPr/>
            <p:nvPr/>
          </p:nvSpPr>
          <p:spPr>
            <a:xfrm>
              <a:off x="1902582" y="1941742"/>
              <a:ext cx="12280" cy="12280"/>
            </a:xfrm>
            <a:custGeom>
              <a:avLst/>
              <a:gdLst/>
              <a:ahLst/>
              <a:cxnLst/>
              <a:rect l="l" t="t" r="r" b="b"/>
              <a:pathLst>
                <a:path w="74" h="74" extrusionOk="0">
                  <a:moveTo>
                    <a:pt x="1" y="1"/>
                  </a:moveTo>
                  <a:lnTo>
                    <a:pt x="1" y="37"/>
                  </a:lnTo>
                  <a:lnTo>
                    <a:pt x="74" y="74"/>
                  </a:lnTo>
                  <a:lnTo>
                    <a:pt x="74" y="37"/>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293;p48">
              <a:extLst>
                <a:ext uri="{FF2B5EF4-FFF2-40B4-BE49-F238E27FC236}">
                  <a16:creationId xmlns:a16="http://schemas.microsoft.com/office/drawing/2014/main" id="{BF376809-CD56-A596-8BD8-A84D46573EE5}"/>
                </a:ext>
              </a:extLst>
            </p:cNvPr>
            <p:cNvSpPr/>
            <p:nvPr/>
          </p:nvSpPr>
          <p:spPr>
            <a:xfrm>
              <a:off x="1900757" y="1941742"/>
              <a:ext cx="1991" cy="8297"/>
            </a:xfrm>
            <a:custGeom>
              <a:avLst/>
              <a:gdLst/>
              <a:ahLst/>
              <a:cxnLst/>
              <a:rect l="l" t="t" r="r" b="b"/>
              <a:pathLst>
                <a:path w="12" h="50" extrusionOk="0">
                  <a:moveTo>
                    <a:pt x="0" y="1"/>
                  </a:moveTo>
                  <a:lnTo>
                    <a:pt x="0" y="25"/>
                  </a:lnTo>
                  <a:cubicBezTo>
                    <a:pt x="12" y="37"/>
                    <a:pt x="12" y="37"/>
                    <a:pt x="12" y="50"/>
                  </a:cubicBezTo>
                  <a:lnTo>
                    <a:pt x="12" y="13"/>
                  </a:lnTo>
                  <a:cubicBezTo>
                    <a:pt x="12" y="13"/>
                    <a:pt x="12" y="1"/>
                    <a:pt x="0"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294;p48">
              <a:extLst>
                <a:ext uri="{FF2B5EF4-FFF2-40B4-BE49-F238E27FC236}">
                  <a16:creationId xmlns:a16="http://schemas.microsoft.com/office/drawing/2014/main" id="{B7DC7C69-9074-1E58-CF47-AF9EBFDDBE8F}"/>
                </a:ext>
              </a:extLst>
            </p:cNvPr>
            <p:cNvSpPr/>
            <p:nvPr/>
          </p:nvSpPr>
          <p:spPr>
            <a:xfrm>
              <a:off x="1902582" y="1943733"/>
              <a:ext cx="4315" cy="14437"/>
            </a:xfrm>
            <a:custGeom>
              <a:avLst/>
              <a:gdLst/>
              <a:ahLst/>
              <a:cxnLst/>
              <a:rect l="l" t="t" r="r" b="b"/>
              <a:pathLst>
                <a:path w="26" h="87" extrusionOk="0">
                  <a:moveTo>
                    <a:pt x="1" y="1"/>
                  </a:moveTo>
                  <a:lnTo>
                    <a:pt x="1" y="38"/>
                  </a:lnTo>
                  <a:lnTo>
                    <a:pt x="25" y="86"/>
                  </a:lnTo>
                  <a:lnTo>
                    <a:pt x="25" y="62"/>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295;p48">
              <a:extLst>
                <a:ext uri="{FF2B5EF4-FFF2-40B4-BE49-F238E27FC236}">
                  <a16:creationId xmlns:a16="http://schemas.microsoft.com/office/drawing/2014/main" id="{10C9B5E5-1698-180A-E477-3D0D21B0C70B}"/>
                </a:ext>
              </a:extLst>
            </p:cNvPr>
            <p:cNvSpPr/>
            <p:nvPr/>
          </p:nvSpPr>
          <p:spPr>
            <a:xfrm>
              <a:off x="1902582" y="1943733"/>
              <a:ext cx="166" cy="8297"/>
            </a:xfrm>
            <a:custGeom>
              <a:avLst/>
              <a:gdLst/>
              <a:ahLst/>
              <a:cxnLst/>
              <a:rect l="l" t="t" r="r" b="b"/>
              <a:pathLst>
                <a:path w="1" h="50" extrusionOk="0">
                  <a:moveTo>
                    <a:pt x="1" y="13"/>
                  </a:moveTo>
                  <a:lnTo>
                    <a:pt x="1" y="49"/>
                  </a:lnTo>
                  <a:lnTo>
                    <a:pt x="1" y="38"/>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296;p48">
              <a:extLst>
                <a:ext uri="{FF2B5EF4-FFF2-40B4-BE49-F238E27FC236}">
                  <a16:creationId xmlns:a16="http://schemas.microsoft.com/office/drawing/2014/main" id="{D194E412-13F4-ED61-0CD1-C89AB2EAB375}"/>
                </a:ext>
              </a:extLst>
            </p:cNvPr>
            <p:cNvSpPr/>
            <p:nvPr/>
          </p:nvSpPr>
          <p:spPr>
            <a:xfrm>
              <a:off x="1820108" y="1935768"/>
              <a:ext cx="20411" cy="18254"/>
            </a:xfrm>
            <a:custGeom>
              <a:avLst/>
              <a:gdLst/>
              <a:ahLst/>
              <a:cxnLst/>
              <a:rect l="l" t="t" r="r" b="b"/>
              <a:pathLst>
                <a:path w="123" h="110" extrusionOk="0">
                  <a:moveTo>
                    <a:pt x="122" y="0"/>
                  </a:moveTo>
                  <a:lnTo>
                    <a:pt x="1" y="73"/>
                  </a:lnTo>
                  <a:lnTo>
                    <a:pt x="1" y="110"/>
                  </a:lnTo>
                  <a:lnTo>
                    <a:pt x="122" y="37"/>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297;p48">
              <a:extLst>
                <a:ext uri="{FF2B5EF4-FFF2-40B4-BE49-F238E27FC236}">
                  <a16:creationId xmlns:a16="http://schemas.microsoft.com/office/drawing/2014/main" id="{3C6E4AA7-1379-BEC6-BA61-E7E78D807064}"/>
                </a:ext>
              </a:extLst>
            </p:cNvPr>
            <p:cNvSpPr/>
            <p:nvPr/>
          </p:nvSpPr>
          <p:spPr>
            <a:xfrm>
              <a:off x="1862424" y="1931619"/>
              <a:ext cx="30368" cy="22403"/>
            </a:xfrm>
            <a:custGeom>
              <a:avLst/>
              <a:gdLst/>
              <a:ahLst/>
              <a:cxnLst/>
              <a:rect l="l" t="t" r="r" b="b"/>
              <a:pathLst>
                <a:path w="183" h="135" extrusionOk="0">
                  <a:moveTo>
                    <a:pt x="183" y="1"/>
                  </a:moveTo>
                  <a:lnTo>
                    <a:pt x="0" y="98"/>
                  </a:lnTo>
                  <a:lnTo>
                    <a:pt x="0" y="135"/>
                  </a:lnTo>
                  <a:lnTo>
                    <a:pt x="183" y="38"/>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298;p48">
              <a:extLst>
                <a:ext uri="{FF2B5EF4-FFF2-40B4-BE49-F238E27FC236}">
                  <a16:creationId xmlns:a16="http://schemas.microsoft.com/office/drawing/2014/main" id="{6E5B485D-746A-D60C-F2E3-E0E3AFCDC21C}"/>
                </a:ext>
              </a:extLst>
            </p:cNvPr>
            <p:cNvSpPr/>
            <p:nvPr/>
          </p:nvSpPr>
          <p:spPr>
            <a:xfrm>
              <a:off x="1840353" y="1935768"/>
              <a:ext cx="22237" cy="18254"/>
            </a:xfrm>
            <a:custGeom>
              <a:avLst/>
              <a:gdLst/>
              <a:ahLst/>
              <a:cxnLst/>
              <a:rect l="l" t="t" r="r" b="b"/>
              <a:pathLst>
                <a:path w="134" h="110" extrusionOk="0">
                  <a:moveTo>
                    <a:pt x="0" y="0"/>
                  </a:moveTo>
                  <a:lnTo>
                    <a:pt x="0" y="37"/>
                  </a:lnTo>
                  <a:lnTo>
                    <a:pt x="133" y="110"/>
                  </a:lnTo>
                  <a:lnTo>
                    <a:pt x="133" y="73"/>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299;p48">
              <a:extLst>
                <a:ext uri="{FF2B5EF4-FFF2-40B4-BE49-F238E27FC236}">
                  <a16:creationId xmlns:a16="http://schemas.microsoft.com/office/drawing/2014/main" id="{8E77ED25-2203-B100-4D04-94D3C8A9CCB7}"/>
                </a:ext>
              </a:extLst>
            </p:cNvPr>
            <p:cNvSpPr/>
            <p:nvPr/>
          </p:nvSpPr>
          <p:spPr>
            <a:xfrm>
              <a:off x="1906731" y="1947716"/>
              <a:ext cx="8131" cy="10455"/>
            </a:xfrm>
            <a:custGeom>
              <a:avLst/>
              <a:gdLst/>
              <a:ahLst/>
              <a:cxnLst/>
              <a:rect l="l" t="t" r="r" b="b"/>
              <a:pathLst>
                <a:path w="49" h="63" extrusionOk="0">
                  <a:moveTo>
                    <a:pt x="49" y="1"/>
                  </a:moveTo>
                  <a:lnTo>
                    <a:pt x="0" y="38"/>
                  </a:lnTo>
                  <a:lnTo>
                    <a:pt x="0" y="62"/>
                  </a:lnTo>
                  <a:lnTo>
                    <a:pt x="49" y="38"/>
                  </a:lnTo>
                  <a:lnTo>
                    <a:pt x="4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300;p48">
              <a:extLst>
                <a:ext uri="{FF2B5EF4-FFF2-40B4-BE49-F238E27FC236}">
                  <a16:creationId xmlns:a16="http://schemas.microsoft.com/office/drawing/2014/main" id="{643DBCD8-70CE-1A14-0D27-6ABB898A31B6}"/>
                </a:ext>
              </a:extLst>
            </p:cNvPr>
            <p:cNvSpPr/>
            <p:nvPr/>
          </p:nvSpPr>
          <p:spPr>
            <a:xfrm>
              <a:off x="1900757" y="1941742"/>
              <a:ext cx="14105" cy="12280"/>
            </a:xfrm>
            <a:custGeom>
              <a:avLst/>
              <a:gdLst/>
              <a:ahLst/>
              <a:cxnLst/>
              <a:rect l="l" t="t" r="r" b="b"/>
              <a:pathLst>
                <a:path w="85" h="74" extrusionOk="0">
                  <a:moveTo>
                    <a:pt x="0" y="1"/>
                  </a:moveTo>
                  <a:cubicBezTo>
                    <a:pt x="12" y="1"/>
                    <a:pt x="12" y="13"/>
                    <a:pt x="12" y="13"/>
                  </a:cubicBezTo>
                  <a:lnTo>
                    <a:pt x="36" y="74"/>
                  </a:lnTo>
                  <a:lnTo>
                    <a:pt x="85" y="37"/>
                  </a:lnTo>
                  <a:lnTo>
                    <a:pt x="1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301;p48">
              <a:extLst>
                <a:ext uri="{FF2B5EF4-FFF2-40B4-BE49-F238E27FC236}">
                  <a16:creationId xmlns:a16="http://schemas.microsoft.com/office/drawing/2014/main" id="{337EF088-88F0-C16E-8C42-8B15898B894F}"/>
                </a:ext>
              </a:extLst>
            </p:cNvPr>
            <p:cNvSpPr/>
            <p:nvPr/>
          </p:nvSpPr>
          <p:spPr>
            <a:xfrm>
              <a:off x="1906731" y="1953856"/>
              <a:ext cx="2157" cy="8297"/>
            </a:xfrm>
            <a:custGeom>
              <a:avLst/>
              <a:gdLst/>
              <a:ahLst/>
              <a:cxnLst/>
              <a:rect l="l" t="t" r="r" b="b"/>
              <a:pathLst>
                <a:path w="13" h="50" extrusionOk="0">
                  <a:moveTo>
                    <a:pt x="0" y="1"/>
                  </a:moveTo>
                  <a:lnTo>
                    <a:pt x="0" y="25"/>
                  </a:lnTo>
                  <a:lnTo>
                    <a:pt x="13" y="49"/>
                  </a:lnTo>
                  <a:lnTo>
                    <a:pt x="13" y="12"/>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302;p48">
              <a:extLst>
                <a:ext uri="{FF2B5EF4-FFF2-40B4-BE49-F238E27FC236}">
                  <a16:creationId xmlns:a16="http://schemas.microsoft.com/office/drawing/2014/main" id="{F6BDEB55-2D38-0350-1A9C-88A7D9920C0E}"/>
                </a:ext>
              </a:extLst>
            </p:cNvPr>
            <p:cNvSpPr/>
            <p:nvPr/>
          </p:nvSpPr>
          <p:spPr>
            <a:xfrm>
              <a:off x="1908722" y="1949873"/>
              <a:ext cx="8297" cy="12280"/>
            </a:xfrm>
            <a:custGeom>
              <a:avLst/>
              <a:gdLst/>
              <a:ahLst/>
              <a:cxnLst/>
              <a:rect l="l" t="t" r="r" b="b"/>
              <a:pathLst>
                <a:path w="50" h="74" extrusionOk="0">
                  <a:moveTo>
                    <a:pt x="49" y="1"/>
                  </a:moveTo>
                  <a:lnTo>
                    <a:pt x="1" y="36"/>
                  </a:lnTo>
                  <a:lnTo>
                    <a:pt x="1" y="73"/>
                  </a:lnTo>
                  <a:lnTo>
                    <a:pt x="49" y="36"/>
                  </a:lnTo>
                  <a:lnTo>
                    <a:pt x="4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303;p48">
              <a:extLst>
                <a:ext uri="{FF2B5EF4-FFF2-40B4-BE49-F238E27FC236}">
                  <a16:creationId xmlns:a16="http://schemas.microsoft.com/office/drawing/2014/main" id="{BA8E493D-AD7D-1479-6C23-78B8F9EF4F22}"/>
                </a:ext>
              </a:extLst>
            </p:cNvPr>
            <p:cNvSpPr/>
            <p:nvPr/>
          </p:nvSpPr>
          <p:spPr>
            <a:xfrm>
              <a:off x="1842179" y="1947716"/>
              <a:ext cx="20411" cy="18420"/>
            </a:xfrm>
            <a:custGeom>
              <a:avLst/>
              <a:gdLst/>
              <a:ahLst/>
              <a:cxnLst/>
              <a:rect l="l" t="t" r="r" b="b"/>
              <a:pathLst>
                <a:path w="123" h="111" extrusionOk="0">
                  <a:moveTo>
                    <a:pt x="122" y="1"/>
                  </a:moveTo>
                  <a:lnTo>
                    <a:pt x="1" y="74"/>
                  </a:lnTo>
                  <a:lnTo>
                    <a:pt x="1" y="111"/>
                  </a:lnTo>
                  <a:lnTo>
                    <a:pt x="122" y="38"/>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304;p48">
              <a:extLst>
                <a:ext uri="{FF2B5EF4-FFF2-40B4-BE49-F238E27FC236}">
                  <a16:creationId xmlns:a16="http://schemas.microsoft.com/office/drawing/2014/main" id="{9BE0926B-84D8-FEED-7DCA-E5C3553C36F5}"/>
                </a:ext>
              </a:extLst>
            </p:cNvPr>
            <p:cNvSpPr/>
            <p:nvPr/>
          </p:nvSpPr>
          <p:spPr>
            <a:xfrm>
              <a:off x="1820108" y="1935768"/>
              <a:ext cx="42482" cy="24228"/>
            </a:xfrm>
            <a:custGeom>
              <a:avLst/>
              <a:gdLst/>
              <a:ahLst/>
              <a:cxnLst/>
              <a:rect l="l" t="t" r="r" b="b"/>
              <a:pathLst>
                <a:path w="256" h="146" extrusionOk="0">
                  <a:moveTo>
                    <a:pt x="122" y="0"/>
                  </a:moveTo>
                  <a:lnTo>
                    <a:pt x="1" y="73"/>
                  </a:lnTo>
                  <a:lnTo>
                    <a:pt x="134" y="146"/>
                  </a:lnTo>
                  <a:lnTo>
                    <a:pt x="255" y="73"/>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305;p48">
              <a:extLst>
                <a:ext uri="{FF2B5EF4-FFF2-40B4-BE49-F238E27FC236}">
                  <a16:creationId xmlns:a16="http://schemas.microsoft.com/office/drawing/2014/main" id="{0726E47C-3FD7-9FFE-B7AA-DB1DEA9F4CE9}"/>
                </a:ext>
              </a:extLst>
            </p:cNvPr>
            <p:cNvSpPr/>
            <p:nvPr/>
          </p:nvSpPr>
          <p:spPr>
            <a:xfrm>
              <a:off x="1820108" y="1947716"/>
              <a:ext cx="22237" cy="18420"/>
            </a:xfrm>
            <a:custGeom>
              <a:avLst/>
              <a:gdLst/>
              <a:ahLst/>
              <a:cxnLst/>
              <a:rect l="l" t="t" r="r" b="b"/>
              <a:pathLst>
                <a:path w="134" h="111" extrusionOk="0">
                  <a:moveTo>
                    <a:pt x="1" y="1"/>
                  </a:moveTo>
                  <a:lnTo>
                    <a:pt x="1" y="38"/>
                  </a:lnTo>
                  <a:lnTo>
                    <a:pt x="134" y="111"/>
                  </a:lnTo>
                  <a:lnTo>
                    <a:pt x="134" y="74"/>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306;p48">
              <a:extLst>
                <a:ext uri="{FF2B5EF4-FFF2-40B4-BE49-F238E27FC236}">
                  <a16:creationId xmlns:a16="http://schemas.microsoft.com/office/drawing/2014/main" id="{4D3968A2-0202-F02B-1AF9-17C61362C674}"/>
                </a:ext>
              </a:extLst>
            </p:cNvPr>
            <p:cNvSpPr/>
            <p:nvPr/>
          </p:nvSpPr>
          <p:spPr>
            <a:xfrm>
              <a:off x="1898600" y="1945891"/>
              <a:ext cx="4149" cy="14105"/>
            </a:xfrm>
            <a:custGeom>
              <a:avLst/>
              <a:gdLst/>
              <a:ahLst/>
              <a:cxnLst/>
              <a:rect l="l" t="t" r="r" b="b"/>
              <a:pathLst>
                <a:path w="25" h="85" extrusionOk="0">
                  <a:moveTo>
                    <a:pt x="25" y="0"/>
                  </a:moveTo>
                  <a:cubicBezTo>
                    <a:pt x="25" y="12"/>
                    <a:pt x="25" y="25"/>
                    <a:pt x="13" y="36"/>
                  </a:cubicBezTo>
                  <a:cubicBezTo>
                    <a:pt x="13" y="49"/>
                    <a:pt x="13" y="49"/>
                    <a:pt x="1" y="49"/>
                  </a:cubicBezTo>
                  <a:lnTo>
                    <a:pt x="1" y="60"/>
                  </a:lnTo>
                  <a:lnTo>
                    <a:pt x="1" y="85"/>
                  </a:lnTo>
                  <a:cubicBezTo>
                    <a:pt x="13" y="85"/>
                    <a:pt x="13" y="73"/>
                    <a:pt x="13" y="73"/>
                  </a:cubicBezTo>
                  <a:cubicBezTo>
                    <a:pt x="25" y="60"/>
                    <a:pt x="25" y="49"/>
                    <a:pt x="25" y="36"/>
                  </a:cubicBezTo>
                  <a:lnTo>
                    <a:pt x="2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307;p48">
              <a:extLst>
                <a:ext uri="{FF2B5EF4-FFF2-40B4-BE49-F238E27FC236}">
                  <a16:creationId xmlns:a16="http://schemas.microsoft.com/office/drawing/2014/main" id="{C635A72B-3D95-B82F-01CC-34CC8F5C6CF6}"/>
                </a:ext>
              </a:extLst>
            </p:cNvPr>
            <p:cNvSpPr/>
            <p:nvPr/>
          </p:nvSpPr>
          <p:spPr>
            <a:xfrm>
              <a:off x="1892626" y="1955847"/>
              <a:ext cx="6140" cy="10289"/>
            </a:xfrm>
            <a:custGeom>
              <a:avLst/>
              <a:gdLst/>
              <a:ahLst/>
              <a:cxnLst/>
              <a:rect l="l" t="t" r="r" b="b"/>
              <a:pathLst>
                <a:path w="37" h="62" extrusionOk="0">
                  <a:moveTo>
                    <a:pt x="37" y="0"/>
                  </a:moveTo>
                  <a:cubicBezTo>
                    <a:pt x="25" y="13"/>
                    <a:pt x="12" y="25"/>
                    <a:pt x="1" y="25"/>
                  </a:cubicBezTo>
                  <a:lnTo>
                    <a:pt x="1" y="62"/>
                  </a:lnTo>
                  <a:lnTo>
                    <a:pt x="37" y="25"/>
                  </a:lnTo>
                  <a:lnTo>
                    <a:pt x="3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308;p48">
              <a:extLst>
                <a:ext uri="{FF2B5EF4-FFF2-40B4-BE49-F238E27FC236}">
                  <a16:creationId xmlns:a16="http://schemas.microsoft.com/office/drawing/2014/main" id="{26A8CCF8-B649-3043-EF5F-8CE817650FAA}"/>
                </a:ext>
              </a:extLst>
            </p:cNvPr>
            <p:cNvSpPr/>
            <p:nvPr/>
          </p:nvSpPr>
          <p:spPr>
            <a:xfrm>
              <a:off x="1890634" y="1959830"/>
              <a:ext cx="2157" cy="6306"/>
            </a:xfrm>
            <a:custGeom>
              <a:avLst/>
              <a:gdLst/>
              <a:ahLst/>
              <a:cxnLst/>
              <a:rect l="l" t="t" r="r" b="b"/>
              <a:pathLst>
                <a:path w="13" h="38" extrusionOk="0">
                  <a:moveTo>
                    <a:pt x="13" y="1"/>
                  </a:moveTo>
                  <a:lnTo>
                    <a:pt x="0" y="13"/>
                  </a:lnTo>
                  <a:lnTo>
                    <a:pt x="0" y="38"/>
                  </a:lnTo>
                  <a:lnTo>
                    <a:pt x="13" y="38"/>
                  </a:lnTo>
                  <a:lnTo>
                    <a:pt x="1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309;p48">
              <a:extLst>
                <a:ext uri="{FF2B5EF4-FFF2-40B4-BE49-F238E27FC236}">
                  <a16:creationId xmlns:a16="http://schemas.microsoft.com/office/drawing/2014/main" id="{FE3977FD-6BE5-F319-CC2C-CC893181402C}"/>
                </a:ext>
              </a:extLst>
            </p:cNvPr>
            <p:cNvSpPr/>
            <p:nvPr/>
          </p:nvSpPr>
          <p:spPr>
            <a:xfrm>
              <a:off x="1862424" y="1947716"/>
              <a:ext cx="22403" cy="18420"/>
            </a:xfrm>
            <a:custGeom>
              <a:avLst/>
              <a:gdLst/>
              <a:ahLst/>
              <a:cxnLst/>
              <a:rect l="l" t="t" r="r" b="b"/>
              <a:pathLst>
                <a:path w="135" h="111" extrusionOk="0">
                  <a:moveTo>
                    <a:pt x="0" y="1"/>
                  </a:moveTo>
                  <a:lnTo>
                    <a:pt x="0" y="38"/>
                  </a:lnTo>
                  <a:lnTo>
                    <a:pt x="134" y="111"/>
                  </a:lnTo>
                  <a:lnTo>
                    <a:pt x="134" y="86"/>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310;p48">
              <a:extLst>
                <a:ext uri="{FF2B5EF4-FFF2-40B4-BE49-F238E27FC236}">
                  <a16:creationId xmlns:a16="http://schemas.microsoft.com/office/drawing/2014/main" id="{74E36CDB-A9AB-D6C2-8A47-31BC861BD90F}"/>
                </a:ext>
              </a:extLst>
            </p:cNvPr>
            <p:cNvSpPr/>
            <p:nvPr/>
          </p:nvSpPr>
          <p:spPr>
            <a:xfrm>
              <a:off x="1900757" y="1951865"/>
              <a:ext cx="6140" cy="16263"/>
            </a:xfrm>
            <a:custGeom>
              <a:avLst/>
              <a:gdLst/>
              <a:ahLst/>
              <a:cxnLst/>
              <a:rect l="l" t="t" r="r" b="b"/>
              <a:pathLst>
                <a:path w="37" h="98" extrusionOk="0">
                  <a:moveTo>
                    <a:pt x="0" y="0"/>
                  </a:moveTo>
                  <a:lnTo>
                    <a:pt x="0" y="37"/>
                  </a:lnTo>
                  <a:lnTo>
                    <a:pt x="36" y="97"/>
                  </a:lnTo>
                  <a:lnTo>
                    <a:pt x="36" y="61"/>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311;p48">
              <a:extLst>
                <a:ext uri="{FF2B5EF4-FFF2-40B4-BE49-F238E27FC236}">
                  <a16:creationId xmlns:a16="http://schemas.microsoft.com/office/drawing/2014/main" id="{C9D9A104-534E-D945-A4CF-665876FB752E}"/>
                </a:ext>
              </a:extLst>
            </p:cNvPr>
            <p:cNvSpPr/>
            <p:nvPr/>
          </p:nvSpPr>
          <p:spPr>
            <a:xfrm>
              <a:off x="1797871" y="1949873"/>
              <a:ext cx="20411" cy="18254"/>
            </a:xfrm>
            <a:custGeom>
              <a:avLst/>
              <a:gdLst/>
              <a:ahLst/>
              <a:cxnLst/>
              <a:rect l="l" t="t" r="r" b="b"/>
              <a:pathLst>
                <a:path w="123" h="110" extrusionOk="0">
                  <a:moveTo>
                    <a:pt x="122" y="1"/>
                  </a:moveTo>
                  <a:lnTo>
                    <a:pt x="1" y="73"/>
                  </a:lnTo>
                  <a:lnTo>
                    <a:pt x="1" y="109"/>
                  </a:lnTo>
                  <a:lnTo>
                    <a:pt x="122" y="36"/>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312;p48">
              <a:extLst>
                <a:ext uri="{FF2B5EF4-FFF2-40B4-BE49-F238E27FC236}">
                  <a16:creationId xmlns:a16="http://schemas.microsoft.com/office/drawing/2014/main" id="{0EECFBCF-EDF0-802D-4907-15093C4E3E46}"/>
                </a:ext>
              </a:extLst>
            </p:cNvPr>
            <p:cNvSpPr/>
            <p:nvPr/>
          </p:nvSpPr>
          <p:spPr>
            <a:xfrm>
              <a:off x="1916854" y="1949873"/>
              <a:ext cx="22237" cy="18254"/>
            </a:xfrm>
            <a:custGeom>
              <a:avLst/>
              <a:gdLst/>
              <a:ahLst/>
              <a:cxnLst/>
              <a:rect l="l" t="t" r="r" b="b"/>
              <a:pathLst>
                <a:path w="134" h="110" extrusionOk="0">
                  <a:moveTo>
                    <a:pt x="0" y="1"/>
                  </a:moveTo>
                  <a:lnTo>
                    <a:pt x="0" y="36"/>
                  </a:lnTo>
                  <a:lnTo>
                    <a:pt x="133" y="109"/>
                  </a:lnTo>
                  <a:lnTo>
                    <a:pt x="133" y="7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313;p48">
              <a:extLst>
                <a:ext uri="{FF2B5EF4-FFF2-40B4-BE49-F238E27FC236}">
                  <a16:creationId xmlns:a16="http://schemas.microsoft.com/office/drawing/2014/main" id="{F8CA5D2B-15F6-E067-D3AE-238550EFED2E}"/>
                </a:ext>
              </a:extLst>
            </p:cNvPr>
            <p:cNvSpPr/>
            <p:nvPr/>
          </p:nvSpPr>
          <p:spPr>
            <a:xfrm>
              <a:off x="1838196" y="1959830"/>
              <a:ext cx="4149" cy="8297"/>
            </a:xfrm>
            <a:custGeom>
              <a:avLst/>
              <a:gdLst/>
              <a:ahLst/>
              <a:cxnLst/>
              <a:rect l="l" t="t" r="r" b="b"/>
              <a:pathLst>
                <a:path w="25" h="50" extrusionOk="0">
                  <a:moveTo>
                    <a:pt x="25" y="1"/>
                  </a:moveTo>
                  <a:lnTo>
                    <a:pt x="1" y="13"/>
                  </a:lnTo>
                  <a:lnTo>
                    <a:pt x="1" y="49"/>
                  </a:lnTo>
                  <a:lnTo>
                    <a:pt x="25" y="38"/>
                  </a:lnTo>
                  <a:lnTo>
                    <a:pt x="2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314;p48">
              <a:extLst>
                <a:ext uri="{FF2B5EF4-FFF2-40B4-BE49-F238E27FC236}">
                  <a16:creationId xmlns:a16="http://schemas.microsoft.com/office/drawing/2014/main" id="{F178B5F6-E649-FB02-9BEB-BAC0029C37D3}"/>
                </a:ext>
              </a:extLst>
            </p:cNvPr>
            <p:cNvSpPr/>
            <p:nvPr/>
          </p:nvSpPr>
          <p:spPr>
            <a:xfrm>
              <a:off x="1818117" y="1949873"/>
              <a:ext cx="20245" cy="18254"/>
            </a:xfrm>
            <a:custGeom>
              <a:avLst/>
              <a:gdLst/>
              <a:ahLst/>
              <a:cxnLst/>
              <a:rect l="l" t="t" r="r" b="b"/>
              <a:pathLst>
                <a:path w="122" h="110" extrusionOk="0">
                  <a:moveTo>
                    <a:pt x="0" y="1"/>
                  </a:moveTo>
                  <a:lnTo>
                    <a:pt x="0" y="36"/>
                  </a:lnTo>
                  <a:lnTo>
                    <a:pt x="122" y="109"/>
                  </a:lnTo>
                  <a:lnTo>
                    <a:pt x="122" y="7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315;p48">
              <a:extLst>
                <a:ext uri="{FF2B5EF4-FFF2-40B4-BE49-F238E27FC236}">
                  <a16:creationId xmlns:a16="http://schemas.microsoft.com/office/drawing/2014/main" id="{796D8998-9EC6-6B55-9EB7-2C9702D608BC}"/>
                </a:ext>
              </a:extLst>
            </p:cNvPr>
            <p:cNvSpPr/>
            <p:nvPr/>
          </p:nvSpPr>
          <p:spPr>
            <a:xfrm>
              <a:off x="1894617" y="1953856"/>
              <a:ext cx="4149" cy="16263"/>
            </a:xfrm>
            <a:custGeom>
              <a:avLst/>
              <a:gdLst/>
              <a:ahLst/>
              <a:cxnLst/>
              <a:rect l="l" t="t" r="r" b="b"/>
              <a:pathLst>
                <a:path w="25" h="98" extrusionOk="0">
                  <a:moveTo>
                    <a:pt x="25" y="1"/>
                  </a:moveTo>
                  <a:lnTo>
                    <a:pt x="0" y="61"/>
                  </a:lnTo>
                  <a:lnTo>
                    <a:pt x="0" y="98"/>
                  </a:lnTo>
                  <a:lnTo>
                    <a:pt x="25" y="37"/>
                  </a:lnTo>
                  <a:lnTo>
                    <a:pt x="2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316;p48">
              <a:extLst>
                <a:ext uri="{FF2B5EF4-FFF2-40B4-BE49-F238E27FC236}">
                  <a16:creationId xmlns:a16="http://schemas.microsoft.com/office/drawing/2014/main" id="{4043EFD1-38B1-E186-6FA0-45588264D111}"/>
                </a:ext>
              </a:extLst>
            </p:cNvPr>
            <p:cNvSpPr/>
            <p:nvPr/>
          </p:nvSpPr>
          <p:spPr>
            <a:xfrm>
              <a:off x="1894617" y="1951865"/>
              <a:ext cx="12280" cy="12114"/>
            </a:xfrm>
            <a:custGeom>
              <a:avLst/>
              <a:gdLst/>
              <a:ahLst/>
              <a:cxnLst/>
              <a:rect l="l" t="t" r="r" b="b"/>
              <a:pathLst>
                <a:path w="74" h="73" extrusionOk="0">
                  <a:moveTo>
                    <a:pt x="37" y="0"/>
                  </a:moveTo>
                  <a:cubicBezTo>
                    <a:pt x="37" y="13"/>
                    <a:pt x="37" y="13"/>
                    <a:pt x="25" y="13"/>
                  </a:cubicBezTo>
                  <a:lnTo>
                    <a:pt x="0" y="73"/>
                  </a:lnTo>
                  <a:lnTo>
                    <a:pt x="73" y="61"/>
                  </a:lnTo>
                  <a:lnTo>
                    <a:pt x="3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317;p48">
              <a:extLst>
                <a:ext uri="{FF2B5EF4-FFF2-40B4-BE49-F238E27FC236}">
                  <a16:creationId xmlns:a16="http://schemas.microsoft.com/office/drawing/2014/main" id="{857B18F3-0B68-DB9B-C631-F60F040C89AC}"/>
                </a:ext>
              </a:extLst>
            </p:cNvPr>
            <p:cNvSpPr/>
            <p:nvPr/>
          </p:nvSpPr>
          <p:spPr>
            <a:xfrm>
              <a:off x="1894617" y="1961987"/>
              <a:ext cx="12280" cy="8131"/>
            </a:xfrm>
            <a:custGeom>
              <a:avLst/>
              <a:gdLst/>
              <a:ahLst/>
              <a:cxnLst/>
              <a:rect l="l" t="t" r="r" b="b"/>
              <a:pathLst>
                <a:path w="74" h="49" extrusionOk="0">
                  <a:moveTo>
                    <a:pt x="73" y="0"/>
                  </a:moveTo>
                  <a:lnTo>
                    <a:pt x="0" y="12"/>
                  </a:lnTo>
                  <a:lnTo>
                    <a:pt x="0" y="49"/>
                  </a:lnTo>
                  <a:lnTo>
                    <a:pt x="73" y="36"/>
                  </a:lnTo>
                  <a:lnTo>
                    <a:pt x="7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318;p48">
              <a:extLst>
                <a:ext uri="{FF2B5EF4-FFF2-40B4-BE49-F238E27FC236}">
                  <a16:creationId xmlns:a16="http://schemas.microsoft.com/office/drawing/2014/main" id="{3BF9589A-AB8C-51E1-3C9C-FEA910FDC5A4}"/>
                </a:ext>
              </a:extLst>
            </p:cNvPr>
            <p:cNvSpPr/>
            <p:nvPr/>
          </p:nvSpPr>
          <p:spPr>
            <a:xfrm>
              <a:off x="1894617" y="1963813"/>
              <a:ext cx="166" cy="8297"/>
            </a:xfrm>
            <a:custGeom>
              <a:avLst/>
              <a:gdLst/>
              <a:ahLst/>
              <a:cxnLst/>
              <a:rect l="l" t="t" r="r" b="b"/>
              <a:pathLst>
                <a:path w="1" h="50" extrusionOk="0">
                  <a:moveTo>
                    <a:pt x="0" y="1"/>
                  </a:moveTo>
                  <a:lnTo>
                    <a:pt x="0" y="38"/>
                  </a:lnTo>
                  <a:lnTo>
                    <a:pt x="0" y="50"/>
                  </a:lnTo>
                  <a:lnTo>
                    <a:pt x="0" y="14"/>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319;p48">
              <a:extLst>
                <a:ext uri="{FF2B5EF4-FFF2-40B4-BE49-F238E27FC236}">
                  <a16:creationId xmlns:a16="http://schemas.microsoft.com/office/drawing/2014/main" id="{523466EF-C207-C46E-1AEA-423DF97239BE}"/>
                </a:ext>
              </a:extLst>
            </p:cNvPr>
            <p:cNvSpPr/>
            <p:nvPr/>
          </p:nvSpPr>
          <p:spPr>
            <a:xfrm>
              <a:off x="1894617" y="1963813"/>
              <a:ext cx="12280" cy="8297"/>
            </a:xfrm>
            <a:custGeom>
              <a:avLst/>
              <a:gdLst/>
              <a:ahLst/>
              <a:cxnLst/>
              <a:rect l="l" t="t" r="r" b="b"/>
              <a:pathLst>
                <a:path w="74" h="50" extrusionOk="0">
                  <a:moveTo>
                    <a:pt x="73" y="1"/>
                  </a:moveTo>
                  <a:lnTo>
                    <a:pt x="0" y="14"/>
                  </a:lnTo>
                  <a:lnTo>
                    <a:pt x="0" y="50"/>
                  </a:lnTo>
                  <a:lnTo>
                    <a:pt x="73" y="38"/>
                  </a:lnTo>
                  <a:lnTo>
                    <a:pt x="7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320;p48">
              <a:extLst>
                <a:ext uri="{FF2B5EF4-FFF2-40B4-BE49-F238E27FC236}">
                  <a16:creationId xmlns:a16="http://schemas.microsoft.com/office/drawing/2014/main" id="{7772BAD3-AD5E-0E63-1AFB-301FC8AEF042}"/>
                </a:ext>
              </a:extLst>
            </p:cNvPr>
            <p:cNvSpPr/>
            <p:nvPr/>
          </p:nvSpPr>
          <p:spPr>
            <a:xfrm>
              <a:off x="1864415" y="1961987"/>
              <a:ext cx="20411" cy="16263"/>
            </a:xfrm>
            <a:custGeom>
              <a:avLst/>
              <a:gdLst/>
              <a:ahLst/>
              <a:cxnLst/>
              <a:rect l="l" t="t" r="r" b="b"/>
              <a:pathLst>
                <a:path w="123" h="98" extrusionOk="0">
                  <a:moveTo>
                    <a:pt x="122" y="0"/>
                  </a:moveTo>
                  <a:lnTo>
                    <a:pt x="1" y="73"/>
                  </a:lnTo>
                  <a:lnTo>
                    <a:pt x="1" y="97"/>
                  </a:lnTo>
                  <a:lnTo>
                    <a:pt x="122" y="25"/>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321;p48">
              <a:extLst>
                <a:ext uri="{FF2B5EF4-FFF2-40B4-BE49-F238E27FC236}">
                  <a16:creationId xmlns:a16="http://schemas.microsoft.com/office/drawing/2014/main" id="{0BF18064-6B28-A479-0514-0943F2040579}"/>
                </a:ext>
              </a:extLst>
            </p:cNvPr>
            <p:cNvSpPr/>
            <p:nvPr/>
          </p:nvSpPr>
          <p:spPr>
            <a:xfrm>
              <a:off x="1876529" y="1961987"/>
              <a:ext cx="14271" cy="14105"/>
            </a:xfrm>
            <a:custGeom>
              <a:avLst/>
              <a:gdLst/>
              <a:ahLst/>
              <a:cxnLst/>
              <a:rect l="l" t="t" r="r" b="b"/>
              <a:pathLst>
                <a:path w="86" h="85" extrusionOk="0">
                  <a:moveTo>
                    <a:pt x="85" y="0"/>
                  </a:moveTo>
                  <a:lnTo>
                    <a:pt x="1" y="49"/>
                  </a:lnTo>
                  <a:lnTo>
                    <a:pt x="1" y="85"/>
                  </a:lnTo>
                  <a:lnTo>
                    <a:pt x="85" y="25"/>
                  </a:lnTo>
                  <a:lnTo>
                    <a:pt x="8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322;p48">
              <a:extLst>
                <a:ext uri="{FF2B5EF4-FFF2-40B4-BE49-F238E27FC236}">
                  <a16:creationId xmlns:a16="http://schemas.microsoft.com/office/drawing/2014/main" id="{EFCE0D9E-042B-0C50-FCAD-3AD233920422}"/>
                </a:ext>
              </a:extLst>
            </p:cNvPr>
            <p:cNvSpPr/>
            <p:nvPr/>
          </p:nvSpPr>
          <p:spPr>
            <a:xfrm>
              <a:off x="1886486" y="1961987"/>
              <a:ext cx="4315" cy="14105"/>
            </a:xfrm>
            <a:custGeom>
              <a:avLst/>
              <a:gdLst/>
              <a:ahLst/>
              <a:cxnLst/>
              <a:rect l="l" t="t" r="r" b="b"/>
              <a:pathLst>
                <a:path w="26" h="85" extrusionOk="0">
                  <a:moveTo>
                    <a:pt x="25" y="0"/>
                  </a:moveTo>
                  <a:lnTo>
                    <a:pt x="1" y="61"/>
                  </a:lnTo>
                  <a:lnTo>
                    <a:pt x="1" y="85"/>
                  </a:lnTo>
                  <a:lnTo>
                    <a:pt x="25" y="25"/>
                  </a:lnTo>
                  <a:lnTo>
                    <a:pt x="2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323;p48">
              <a:extLst>
                <a:ext uri="{FF2B5EF4-FFF2-40B4-BE49-F238E27FC236}">
                  <a16:creationId xmlns:a16="http://schemas.microsoft.com/office/drawing/2014/main" id="{56327829-299E-BB16-C451-3A3236DAD90E}"/>
                </a:ext>
              </a:extLst>
            </p:cNvPr>
            <p:cNvSpPr/>
            <p:nvPr/>
          </p:nvSpPr>
          <p:spPr>
            <a:xfrm>
              <a:off x="1876529" y="1961987"/>
              <a:ext cx="14271" cy="10123"/>
            </a:xfrm>
            <a:custGeom>
              <a:avLst/>
              <a:gdLst/>
              <a:ahLst/>
              <a:cxnLst/>
              <a:rect l="l" t="t" r="r" b="b"/>
              <a:pathLst>
                <a:path w="86" h="61" extrusionOk="0">
                  <a:moveTo>
                    <a:pt x="85" y="0"/>
                  </a:moveTo>
                  <a:lnTo>
                    <a:pt x="1" y="49"/>
                  </a:lnTo>
                  <a:lnTo>
                    <a:pt x="61" y="61"/>
                  </a:lnTo>
                  <a:lnTo>
                    <a:pt x="8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324;p48">
              <a:extLst>
                <a:ext uri="{FF2B5EF4-FFF2-40B4-BE49-F238E27FC236}">
                  <a16:creationId xmlns:a16="http://schemas.microsoft.com/office/drawing/2014/main" id="{D1695749-F1B3-F318-3008-1E20ECB35429}"/>
                </a:ext>
              </a:extLst>
            </p:cNvPr>
            <p:cNvSpPr/>
            <p:nvPr/>
          </p:nvSpPr>
          <p:spPr>
            <a:xfrm>
              <a:off x="1876529" y="1969953"/>
              <a:ext cx="10123" cy="6140"/>
            </a:xfrm>
            <a:custGeom>
              <a:avLst/>
              <a:gdLst/>
              <a:ahLst/>
              <a:cxnLst/>
              <a:rect l="l" t="t" r="r" b="b"/>
              <a:pathLst>
                <a:path w="61" h="37" extrusionOk="0">
                  <a:moveTo>
                    <a:pt x="1" y="1"/>
                  </a:moveTo>
                  <a:lnTo>
                    <a:pt x="1" y="37"/>
                  </a:lnTo>
                  <a:lnTo>
                    <a:pt x="61" y="37"/>
                  </a:lnTo>
                  <a:lnTo>
                    <a:pt x="61" y="13"/>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325;p48">
              <a:extLst>
                <a:ext uri="{FF2B5EF4-FFF2-40B4-BE49-F238E27FC236}">
                  <a16:creationId xmlns:a16="http://schemas.microsoft.com/office/drawing/2014/main" id="{AC4026A7-417F-3E66-9DB1-E66546A7D030}"/>
                </a:ext>
              </a:extLst>
            </p:cNvPr>
            <p:cNvSpPr/>
            <p:nvPr/>
          </p:nvSpPr>
          <p:spPr>
            <a:xfrm>
              <a:off x="1872546" y="1969953"/>
              <a:ext cx="4149" cy="8297"/>
            </a:xfrm>
            <a:custGeom>
              <a:avLst/>
              <a:gdLst/>
              <a:ahLst/>
              <a:cxnLst/>
              <a:rect l="l" t="t" r="r" b="b"/>
              <a:pathLst>
                <a:path w="25" h="50" extrusionOk="0">
                  <a:moveTo>
                    <a:pt x="25" y="1"/>
                  </a:moveTo>
                  <a:lnTo>
                    <a:pt x="0" y="13"/>
                  </a:lnTo>
                  <a:lnTo>
                    <a:pt x="0" y="49"/>
                  </a:lnTo>
                  <a:lnTo>
                    <a:pt x="25" y="37"/>
                  </a:lnTo>
                  <a:lnTo>
                    <a:pt x="2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326;p48">
              <a:extLst>
                <a:ext uri="{FF2B5EF4-FFF2-40B4-BE49-F238E27FC236}">
                  <a16:creationId xmlns:a16="http://schemas.microsoft.com/office/drawing/2014/main" id="{AB114184-BF19-B9F2-F500-9AEBEBC13E62}"/>
                </a:ext>
              </a:extLst>
            </p:cNvPr>
            <p:cNvSpPr/>
            <p:nvPr/>
          </p:nvSpPr>
          <p:spPr>
            <a:xfrm>
              <a:off x="1908722" y="1955847"/>
              <a:ext cx="8297" cy="22403"/>
            </a:xfrm>
            <a:custGeom>
              <a:avLst/>
              <a:gdLst/>
              <a:ahLst/>
              <a:cxnLst/>
              <a:rect l="l" t="t" r="r" b="b"/>
              <a:pathLst>
                <a:path w="50" h="135" extrusionOk="0">
                  <a:moveTo>
                    <a:pt x="1" y="0"/>
                  </a:moveTo>
                  <a:lnTo>
                    <a:pt x="1" y="37"/>
                  </a:lnTo>
                  <a:lnTo>
                    <a:pt x="49" y="134"/>
                  </a:lnTo>
                  <a:lnTo>
                    <a:pt x="49" y="110"/>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327;p48">
              <a:extLst>
                <a:ext uri="{FF2B5EF4-FFF2-40B4-BE49-F238E27FC236}">
                  <a16:creationId xmlns:a16="http://schemas.microsoft.com/office/drawing/2014/main" id="{51B1C8F4-5E46-B722-00D0-C3CF654355D6}"/>
                </a:ext>
              </a:extLst>
            </p:cNvPr>
            <p:cNvSpPr/>
            <p:nvPr/>
          </p:nvSpPr>
          <p:spPr>
            <a:xfrm>
              <a:off x="1842179" y="1959830"/>
              <a:ext cx="22403" cy="18420"/>
            </a:xfrm>
            <a:custGeom>
              <a:avLst/>
              <a:gdLst/>
              <a:ahLst/>
              <a:cxnLst/>
              <a:rect l="l" t="t" r="r" b="b"/>
              <a:pathLst>
                <a:path w="135" h="111" extrusionOk="0">
                  <a:moveTo>
                    <a:pt x="1" y="1"/>
                  </a:moveTo>
                  <a:lnTo>
                    <a:pt x="1" y="38"/>
                  </a:lnTo>
                  <a:lnTo>
                    <a:pt x="135" y="110"/>
                  </a:lnTo>
                  <a:lnTo>
                    <a:pt x="135" y="86"/>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328;p48">
              <a:extLst>
                <a:ext uri="{FF2B5EF4-FFF2-40B4-BE49-F238E27FC236}">
                  <a16:creationId xmlns:a16="http://schemas.microsoft.com/office/drawing/2014/main" id="{EE550DDF-D7D2-7574-8775-B1D02906CA59}"/>
                </a:ext>
              </a:extLst>
            </p:cNvPr>
            <p:cNvSpPr/>
            <p:nvPr/>
          </p:nvSpPr>
          <p:spPr>
            <a:xfrm>
              <a:off x="1842179" y="1947716"/>
              <a:ext cx="42648" cy="26551"/>
            </a:xfrm>
            <a:custGeom>
              <a:avLst/>
              <a:gdLst/>
              <a:ahLst/>
              <a:cxnLst/>
              <a:rect l="l" t="t" r="r" b="b"/>
              <a:pathLst>
                <a:path w="257" h="160" extrusionOk="0">
                  <a:moveTo>
                    <a:pt x="122" y="1"/>
                  </a:moveTo>
                  <a:lnTo>
                    <a:pt x="1" y="74"/>
                  </a:lnTo>
                  <a:lnTo>
                    <a:pt x="135" y="159"/>
                  </a:lnTo>
                  <a:lnTo>
                    <a:pt x="256" y="86"/>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329;p48">
              <a:extLst>
                <a:ext uri="{FF2B5EF4-FFF2-40B4-BE49-F238E27FC236}">
                  <a16:creationId xmlns:a16="http://schemas.microsoft.com/office/drawing/2014/main" id="{F1BCD829-CA84-FD88-C45D-6CC8F25AC68E}"/>
                </a:ext>
              </a:extLst>
            </p:cNvPr>
            <p:cNvSpPr/>
            <p:nvPr/>
          </p:nvSpPr>
          <p:spPr>
            <a:xfrm>
              <a:off x="1872546" y="1971944"/>
              <a:ext cx="14105" cy="8297"/>
            </a:xfrm>
            <a:custGeom>
              <a:avLst/>
              <a:gdLst/>
              <a:ahLst/>
              <a:cxnLst/>
              <a:rect l="l" t="t" r="r" b="b"/>
              <a:pathLst>
                <a:path w="85" h="50" extrusionOk="0">
                  <a:moveTo>
                    <a:pt x="0" y="1"/>
                  </a:moveTo>
                  <a:lnTo>
                    <a:pt x="0" y="37"/>
                  </a:lnTo>
                  <a:lnTo>
                    <a:pt x="85" y="49"/>
                  </a:lnTo>
                  <a:lnTo>
                    <a:pt x="85" y="1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330;p48">
              <a:extLst>
                <a:ext uri="{FF2B5EF4-FFF2-40B4-BE49-F238E27FC236}">
                  <a16:creationId xmlns:a16="http://schemas.microsoft.com/office/drawing/2014/main" id="{6C00D87F-CD18-B039-3F08-527DC58578EF}"/>
                </a:ext>
              </a:extLst>
            </p:cNvPr>
            <p:cNvSpPr/>
            <p:nvPr/>
          </p:nvSpPr>
          <p:spPr>
            <a:xfrm>
              <a:off x="1916854" y="1961987"/>
              <a:ext cx="22237" cy="18254"/>
            </a:xfrm>
            <a:custGeom>
              <a:avLst/>
              <a:gdLst/>
              <a:ahLst/>
              <a:cxnLst/>
              <a:rect l="l" t="t" r="r" b="b"/>
              <a:pathLst>
                <a:path w="134" h="110" extrusionOk="0">
                  <a:moveTo>
                    <a:pt x="133" y="0"/>
                  </a:moveTo>
                  <a:lnTo>
                    <a:pt x="0" y="73"/>
                  </a:lnTo>
                  <a:lnTo>
                    <a:pt x="0" y="109"/>
                  </a:lnTo>
                  <a:lnTo>
                    <a:pt x="133" y="36"/>
                  </a:lnTo>
                  <a:lnTo>
                    <a:pt x="13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331;p48">
              <a:extLst>
                <a:ext uri="{FF2B5EF4-FFF2-40B4-BE49-F238E27FC236}">
                  <a16:creationId xmlns:a16="http://schemas.microsoft.com/office/drawing/2014/main" id="{E3EA5A3D-9D98-1F9A-A8AF-C6B15A991193}"/>
                </a:ext>
              </a:extLst>
            </p:cNvPr>
            <p:cNvSpPr/>
            <p:nvPr/>
          </p:nvSpPr>
          <p:spPr>
            <a:xfrm>
              <a:off x="1908722" y="1949873"/>
              <a:ext cx="30368" cy="24394"/>
            </a:xfrm>
            <a:custGeom>
              <a:avLst/>
              <a:gdLst/>
              <a:ahLst/>
              <a:cxnLst/>
              <a:rect l="l" t="t" r="r" b="b"/>
              <a:pathLst>
                <a:path w="183" h="147" extrusionOk="0">
                  <a:moveTo>
                    <a:pt x="49" y="1"/>
                  </a:moveTo>
                  <a:lnTo>
                    <a:pt x="1" y="36"/>
                  </a:lnTo>
                  <a:lnTo>
                    <a:pt x="49" y="146"/>
                  </a:lnTo>
                  <a:lnTo>
                    <a:pt x="182" y="73"/>
                  </a:lnTo>
                  <a:lnTo>
                    <a:pt x="4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332;p48">
              <a:extLst>
                <a:ext uri="{FF2B5EF4-FFF2-40B4-BE49-F238E27FC236}">
                  <a16:creationId xmlns:a16="http://schemas.microsoft.com/office/drawing/2014/main" id="{9117E97D-0F45-C0B9-3406-8300774468E9}"/>
                </a:ext>
              </a:extLst>
            </p:cNvPr>
            <p:cNvSpPr/>
            <p:nvPr/>
          </p:nvSpPr>
          <p:spPr>
            <a:xfrm>
              <a:off x="1916854" y="1974101"/>
              <a:ext cx="166" cy="6140"/>
            </a:xfrm>
            <a:custGeom>
              <a:avLst/>
              <a:gdLst/>
              <a:ahLst/>
              <a:cxnLst/>
              <a:rect l="l" t="t" r="r" b="b"/>
              <a:pathLst>
                <a:path w="1" h="37" extrusionOk="0">
                  <a:moveTo>
                    <a:pt x="0" y="0"/>
                  </a:moveTo>
                  <a:lnTo>
                    <a:pt x="0" y="36"/>
                  </a:lnTo>
                  <a:lnTo>
                    <a:pt x="0" y="24"/>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333;p48">
              <a:extLst>
                <a:ext uri="{FF2B5EF4-FFF2-40B4-BE49-F238E27FC236}">
                  <a16:creationId xmlns:a16="http://schemas.microsoft.com/office/drawing/2014/main" id="{0D910B52-F299-C6D7-304D-A33E6C6E6FA3}"/>
                </a:ext>
              </a:extLst>
            </p:cNvPr>
            <p:cNvSpPr/>
            <p:nvPr/>
          </p:nvSpPr>
          <p:spPr>
            <a:xfrm>
              <a:off x="1797871" y="1961987"/>
              <a:ext cx="20411" cy="18254"/>
            </a:xfrm>
            <a:custGeom>
              <a:avLst/>
              <a:gdLst/>
              <a:ahLst/>
              <a:cxnLst/>
              <a:rect l="l" t="t" r="r" b="b"/>
              <a:pathLst>
                <a:path w="123" h="110" extrusionOk="0">
                  <a:moveTo>
                    <a:pt x="1" y="0"/>
                  </a:moveTo>
                  <a:lnTo>
                    <a:pt x="1" y="36"/>
                  </a:lnTo>
                  <a:lnTo>
                    <a:pt x="122" y="109"/>
                  </a:lnTo>
                  <a:lnTo>
                    <a:pt x="122" y="73"/>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334;p48">
              <a:extLst>
                <a:ext uri="{FF2B5EF4-FFF2-40B4-BE49-F238E27FC236}">
                  <a16:creationId xmlns:a16="http://schemas.microsoft.com/office/drawing/2014/main" id="{27ED6CB3-5C97-BA7E-7B58-391D1C8C4628}"/>
                </a:ext>
              </a:extLst>
            </p:cNvPr>
            <p:cNvSpPr/>
            <p:nvPr/>
          </p:nvSpPr>
          <p:spPr>
            <a:xfrm>
              <a:off x="1797871" y="1949873"/>
              <a:ext cx="40491" cy="24394"/>
            </a:xfrm>
            <a:custGeom>
              <a:avLst/>
              <a:gdLst/>
              <a:ahLst/>
              <a:cxnLst/>
              <a:rect l="l" t="t" r="r" b="b"/>
              <a:pathLst>
                <a:path w="244" h="147" extrusionOk="0">
                  <a:moveTo>
                    <a:pt x="122" y="1"/>
                  </a:moveTo>
                  <a:lnTo>
                    <a:pt x="1" y="73"/>
                  </a:lnTo>
                  <a:lnTo>
                    <a:pt x="122" y="146"/>
                  </a:lnTo>
                  <a:lnTo>
                    <a:pt x="244" y="73"/>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335;p48">
              <a:extLst>
                <a:ext uri="{FF2B5EF4-FFF2-40B4-BE49-F238E27FC236}">
                  <a16:creationId xmlns:a16="http://schemas.microsoft.com/office/drawing/2014/main" id="{35B7FD8E-1AE8-6CC1-C4DB-22E8029B37D3}"/>
                </a:ext>
              </a:extLst>
            </p:cNvPr>
            <p:cNvSpPr/>
            <p:nvPr/>
          </p:nvSpPr>
          <p:spPr>
            <a:xfrm>
              <a:off x="1818117" y="1961987"/>
              <a:ext cx="20245" cy="18254"/>
            </a:xfrm>
            <a:custGeom>
              <a:avLst/>
              <a:gdLst/>
              <a:ahLst/>
              <a:cxnLst/>
              <a:rect l="l" t="t" r="r" b="b"/>
              <a:pathLst>
                <a:path w="122" h="110" extrusionOk="0">
                  <a:moveTo>
                    <a:pt x="122" y="0"/>
                  </a:moveTo>
                  <a:lnTo>
                    <a:pt x="0" y="73"/>
                  </a:lnTo>
                  <a:lnTo>
                    <a:pt x="0" y="109"/>
                  </a:lnTo>
                  <a:lnTo>
                    <a:pt x="122" y="36"/>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336;p48">
              <a:extLst>
                <a:ext uri="{FF2B5EF4-FFF2-40B4-BE49-F238E27FC236}">
                  <a16:creationId xmlns:a16="http://schemas.microsoft.com/office/drawing/2014/main" id="{53B1CEAF-695E-4BA1-BB3D-05A4A260578D}"/>
                </a:ext>
              </a:extLst>
            </p:cNvPr>
            <p:cNvSpPr/>
            <p:nvPr/>
          </p:nvSpPr>
          <p:spPr>
            <a:xfrm>
              <a:off x="1916854" y="1974101"/>
              <a:ext cx="166" cy="6140"/>
            </a:xfrm>
            <a:custGeom>
              <a:avLst/>
              <a:gdLst/>
              <a:ahLst/>
              <a:cxnLst/>
              <a:rect l="l" t="t" r="r" b="b"/>
              <a:pathLst>
                <a:path w="1" h="37" extrusionOk="0">
                  <a:moveTo>
                    <a:pt x="0" y="0"/>
                  </a:moveTo>
                  <a:lnTo>
                    <a:pt x="0" y="36"/>
                  </a:lnTo>
                  <a:lnTo>
                    <a:pt x="0" y="36"/>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337;p48">
              <a:extLst>
                <a:ext uri="{FF2B5EF4-FFF2-40B4-BE49-F238E27FC236}">
                  <a16:creationId xmlns:a16="http://schemas.microsoft.com/office/drawing/2014/main" id="{52F8E5A5-A2B1-8D86-6A1E-205D6E5C06A0}"/>
                </a:ext>
              </a:extLst>
            </p:cNvPr>
            <p:cNvSpPr/>
            <p:nvPr/>
          </p:nvSpPr>
          <p:spPr>
            <a:xfrm>
              <a:off x="1916854" y="1974101"/>
              <a:ext cx="4149" cy="8131"/>
            </a:xfrm>
            <a:custGeom>
              <a:avLst/>
              <a:gdLst/>
              <a:ahLst/>
              <a:cxnLst/>
              <a:rect l="l" t="t" r="r" b="b"/>
              <a:pathLst>
                <a:path w="25" h="49" extrusionOk="0">
                  <a:moveTo>
                    <a:pt x="0" y="0"/>
                  </a:moveTo>
                  <a:lnTo>
                    <a:pt x="0" y="36"/>
                  </a:lnTo>
                  <a:lnTo>
                    <a:pt x="25" y="49"/>
                  </a:lnTo>
                  <a:lnTo>
                    <a:pt x="25" y="12"/>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338;p48">
              <a:extLst>
                <a:ext uri="{FF2B5EF4-FFF2-40B4-BE49-F238E27FC236}">
                  <a16:creationId xmlns:a16="http://schemas.microsoft.com/office/drawing/2014/main" id="{BB929112-63D8-2D92-88F1-855218D45402}"/>
                </a:ext>
              </a:extLst>
            </p:cNvPr>
            <p:cNvSpPr/>
            <p:nvPr/>
          </p:nvSpPr>
          <p:spPr>
            <a:xfrm>
              <a:off x="1916854" y="1974101"/>
              <a:ext cx="4149" cy="4149"/>
            </a:xfrm>
            <a:custGeom>
              <a:avLst/>
              <a:gdLst/>
              <a:ahLst/>
              <a:cxnLst/>
              <a:rect l="l" t="t" r="r" b="b"/>
              <a:pathLst>
                <a:path w="25" h="25" extrusionOk="0">
                  <a:moveTo>
                    <a:pt x="0" y="0"/>
                  </a:moveTo>
                  <a:lnTo>
                    <a:pt x="12" y="24"/>
                  </a:lnTo>
                  <a:lnTo>
                    <a:pt x="25" y="12"/>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339;p48">
              <a:extLst>
                <a:ext uri="{FF2B5EF4-FFF2-40B4-BE49-F238E27FC236}">
                  <a16:creationId xmlns:a16="http://schemas.microsoft.com/office/drawing/2014/main" id="{BFDE1314-A60F-2F73-1F5C-195F399F1ADB}"/>
                </a:ext>
              </a:extLst>
            </p:cNvPr>
            <p:cNvSpPr/>
            <p:nvPr/>
          </p:nvSpPr>
          <p:spPr>
            <a:xfrm>
              <a:off x="1916854" y="1974101"/>
              <a:ext cx="166" cy="6140"/>
            </a:xfrm>
            <a:custGeom>
              <a:avLst/>
              <a:gdLst/>
              <a:ahLst/>
              <a:cxnLst/>
              <a:rect l="l" t="t" r="r" b="b"/>
              <a:pathLst>
                <a:path w="1" h="37" extrusionOk="0">
                  <a:moveTo>
                    <a:pt x="0" y="0"/>
                  </a:moveTo>
                  <a:lnTo>
                    <a:pt x="0" y="36"/>
                  </a:lnTo>
                  <a:lnTo>
                    <a:pt x="0" y="24"/>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340;p48">
              <a:extLst>
                <a:ext uri="{FF2B5EF4-FFF2-40B4-BE49-F238E27FC236}">
                  <a16:creationId xmlns:a16="http://schemas.microsoft.com/office/drawing/2014/main" id="{D10C54A5-E4E0-8E2F-39CF-C64E1FE01520}"/>
                </a:ext>
              </a:extLst>
            </p:cNvPr>
            <p:cNvSpPr/>
            <p:nvPr/>
          </p:nvSpPr>
          <p:spPr>
            <a:xfrm>
              <a:off x="1916854" y="1974101"/>
              <a:ext cx="166" cy="166"/>
            </a:xfrm>
            <a:custGeom>
              <a:avLst/>
              <a:gdLst/>
              <a:ahLst/>
              <a:cxnLst/>
              <a:rect l="l" t="t" r="r" b="b"/>
              <a:pathLst>
                <a:path w="1" h="1" extrusionOk="0">
                  <a:moveTo>
                    <a:pt x="0" y="0"/>
                  </a:move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341;p48">
              <a:extLst>
                <a:ext uri="{FF2B5EF4-FFF2-40B4-BE49-F238E27FC236}">
                  <a16:creationId xmlns:a16="http://schemas.microsoft.com/office/drawing/2014/main" id="{33F57269-133A-8683-90FB-B4957F1BBE93}"/>
                </a:ext>
              </a:extLst>
            </p:cNvPr>
            <p:cNvSpPr/>
            <p:nvPr/>
          </p:nvSpPr>
          <p:spPr>
            <a:xfrm>
              <a:off x="1838196" y="1961987"/>
              <a:ext cx="22403" cy="18254"/>
            </a:xfrm>
            <a:custGeom>
              <a:avLst/>
              <a:gdLst/>
              <a:ahLst/>
              <a:cxnLst/>
              <a:rect l="l" t="t" r="r" b="b"/>
              <a:pathLst>
                <a:path w="135" h="110" extrusionOk="0">
                  <a:moveTo>
                    <a:pt x="1" y="0"/>
                  </a:moveTo>
                  <a:lnTo>
                    <a:pt x="1" y="36"/>
                  </a:lnTo>
                  <a:lnTo>
                    <a:pt x="135" y="109"/>
                  </a:lnTo>
                  <a:lnTo>
                    <a:pt x="135" y="85"/>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342;p48">
              <a:extLst>
                <a:ext uri="{FF2B5EF4-FFF2-40B4-BE49-F238E27FC236}">
                  <a16:creationId xmlns:a16="http://schemas.microsoft.com/office/drawing/2014/main" id="{CFF8F8A1-1B84-EF4F-330C-81936969BEB7}"/>
                </a:ext>
              </a:extLst>
            </p:cNvPr>
            <p:cNvSpPr/>
            <p:nvPr/>
          </p:nvSpPr>
          <p:spPr>
            <a:xfrm>
              <a:off x="1940915" y="1963813"/>
              <a:ext cx="20411" cy="18420"/>
            </a:xfrm>
            <a:custGeom>
              <a:avLst/>
              <a:gdLst/>
              <a:ahLst/>
              <a:cxnLst/>
              <a:rect l="l" t="t" r="r" b="b"/>
              <a:pathLst>
                <a:path w="123" h="111" extrusionOk="0">
                  <a:moveTo>
                    <a:pt x="1" y="1"/>
                  </a:moveTo>
                  <a:lnTo>
                    <a:pt x="1" y="38"/>
                  </a:lnTo>
                  <a:lnTo>
                    <a:pt x="122" y="111"/>
                  </a:lnTo>
                  <a:lnTo>
                    <a:pt x="122" y="74"/>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343;p48">
              <a:extLst>
                <a:ext uri="{FF2B5EF4-FFF2-40B4-BE49-F238E27FC236}">
                  <a16:creationId xmlns:a16="http://schemas.microsoft.com/office/drawing/2014/main" id="{B8950B87-4287-CE7B-0708-FD5D4431CA4C}"/>
                </a:ext>
              </a:extLst>
            </p:cNvPr>
            <p:cNvSpPr/>
            <p:nvPr/>
          </p:nvSpPr>
          <p:spPr>
            <a:xfrm>
              <a:off x="1920836" y="1963813"/>
              <a:ext cx="20245" cy="18420"/>
            </a:xfrm>
            <a:custGeom>
              <a:avLst/>
              <a:gdLst/>
              <a:ahLst/>
              <a:cxnLst/>
              <a:rect l="l" t="t" r="r" b="b"/>
              <a:pathLst>
                <a:path w="122" h="111" extrusionOk="0">
                  <a:moveTo>
                    <a:pt x="122" y="1"/>
                  </a:moveTo>
                  <a:lnTo>
                    <a:pt x="1" y="74"/>
                  </a:lnTo>
                  <a:lnTo>
                    <a:pt x="1" y="111"/>
                  </a:lnTo>
                  <a:lnTo>
                    <a:pt x="122" y="38"/>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344;p48">
              <a:extLst>
                <a:ext uri="{FF2B5EF4-FFF2-40B4-BE49-F238E27FC236}">
                  <a16:creationId xmlns:a16="http://schemas.microsoft.com/office/drawing/2014/main" id="{784FE2EC-9468-9703-298B-142452A767D0}"/>
                </a:ext>
              </a:extLst>
            </p:cNvPr>
            <p:cNvSpPr/>
            <p:nvPr/>
          </p:nvSpPr>
          <p:spPr>
            <a:xfrm>
              <a:off x="1773810" y="1963813"/>
              <a:ext cx="20245" cy="18420"/>
            </a:xfrm>
            <a:custGeom>
              <a:avLst/>
              <a:gdLst/>
              <a:ahLst/>
              <a:cxnLst/>
              <a:rect l="l" t="t" r="r" b="b"/>
              <a:pathLst>
                <a:path w="122" h="111" extrusionOk="0">
                  <a:moveTo>
                    <a:pt x="122" y="1"/>
                  </a:moveTo>
                  <a:lnTo>
                    <a:pt x="0" y="74"/>
                  </a:lnTo>
                  <a:lnTo>
                    <a:pt x="0" y="111"/>
                  </a:lnTo>
                  <a:lnTo>
                    <a:pt x="122" y="38"/>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345;p48">
              <a:extLst>
                <a:ext uri="{FF2B5EF4-FFF2-40B4-BE49-F238E27FC236}">
                  <a16:creationId xmlns:a16="http://schemas.microsoft.com/office/drawing/2014/main" id="{EA56021A-8518-FE04-F34B-760FABE4C826}"/>
                </a:ext>
              </a:extLst>
            </p:cNvPr>
            <p:cNvSpPr/>
            <p:nvPr/>
          </p:nvSpPr>
          <p:spPr>
            <a:xfrm>
              <a:off x="1814134" y="1974101"/>
              <a:ext cx="4149" cy="8131"/>
            </a:xfrm>
            <a:custGeom>
              <a:avLst/>
              <a:gdLst/>
              <a:ahLst/>
              <a:cxnLst/>
              <a:rect l="l" t="t" r="r" b="b"/>
              <a:pathLst>
                <a:path w="25" h="49" extrusionOk="0">
                  <a:moveTo>
                    <a:pt x="24" y="0"/>
                  </a:moveTo>
                  <a:lnTo>
                    <a:pt x="0" y="12"/>
                  </a:lnTo>
                  <a:lnTo>
                    <a:pt x="0" y="49"/>
                  </a:lnTo>
                  <a:lnTo>
                    <a:pt x="24" y="36"/>
                  </a:lnTo>
                  <a:lnTo>
                    <a:pt x="24"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346;p48">
              <a:extLst>
                <a:ext uri="{FF2B5EF4-FFF2-40B4-BE49-F238E27FC236}">
                  <a16:creationId xmlns:a16="http://schemas.microsoft.com/office/drawing/2014/main" id="{92251A89-9AA0-527C-AE59-74352CC65123}"/>
                </a:ext>
              </a:extLst>
            </p:cNvPr>
            <p:cNvSpPr/>
            <p:nvPr/>
          </p:nvSpPr>
          <p:spPr>
            <a:xfrm>
              <a:off x="1793889" y="1963813"/>
              <a:ext cx="20245" cy="18420"/>
            </a:xfrm>
            <a:custGeom>
              <a:avLst/>
              <a:gdLst/>
              <a:ahLst/>
              <a:cxnLst/>
              <a:rect l="l" t="t" r="r" b="b"/>
              <a:pathLst>
                <a:path w="122" h="111" extrusionOk="0">
                  <a:moveTo>
                    <a:pt x="1" y="1"/>
                  </a:moveTo>
                  <a:lnTo>
                    <a:pt x="1" y="38"/>
                  </a:lnTo>
                  <a:lnTo>
                    <a:pt x="122" y="111"/>
                  </a:lnTo>
                  <a:lnTo>
                    <a:pt x="122" y="74"/>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347;p48">
              <a:extLst>
                <a:ext uri="{FF2B5EF4-FFF2-40B4-BE49-F238E27FC236}">
                  <a16:creationId xmlns:a16="http://schemas.microsoft.com/office/drawing/2014/main" id="{3B9C7EF6-D3AE-8048-2A85-07A054A7C94D}"/>
                </a:ext>
              </a:extLst>
            </p:cNvPr>
            <p:cNvSpPr/>
            <p:nvPr/>
          </p:nvSpPr>
          <p:spPr>
            <a:xfrm>
              <a:off x="1916854" y="1974101"/>
              <a:ext cx="2157" cy="10123"/>
            </a:xfrm>
            <a:custGeom>
              <a:avLst/>
              <a:gdLst/>
              <a:ahLst/>
              <a:cxnLst/>
              <a:rect l="l" t="t" r="r" b="b"/>
              <a:pathLst>
                <a:path w="13" h="61" extrusionOk="0">
                  <a:moveTo>
                    <a:pt x="0" y="0"/>
                  </a:moveTo>
                  <a:lnTo>
                    <a:pt x="0" y="36"/>
                  </a:lnTo>
                  <a:lnTo>
                    <a:pt x="12" y="60"/>
                  </a:lnTo>
                  <a:lnTo>
                    <a:pt x="12" y="24"/>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348;p48">
              <a:extLst>
                <a:ext uri="{FF2B5EF4-FFF2-40B4-BE49-F238E27FC236}">
                  <a16:creationId xmlns:a16="http://schemas.microsoft.com/office/drawing/2014/main" id="{954D5535-740D-B333-CB15-C5E7BCA5CD66}"/>
                </a:ext>
              </a:extLst>
            </p:cNvPr>
            <p:cNvSpPr/>
            <p:nvPr/>
          </p:nvSpPr>
          <p:spPr>
            <a:xfrm>
              <a:off x="1918845" y="1975927"/>
              <a:ext cx="2157" cy="8297"/>
            </a:xfrm>
            <a:custGeom>
              <a:avLst/>
              <a:gdLst/>
              <a:ahLst/>
              <a:cxnLst/>
              <a:rect l="l" t="t" r="r" b="b"/>
              <a:pathLst>
                <a:path w="13" h="50" extrusionOk="0">
                  <a:moveTo>
                    <a:pt x="13" y="1"/>
                  </a:moveTo>
                  <a:lnTo>
                    <a:pt x="0" y="13"/>
                  </a:lnTo>
                  <a:lnTo>
                    <a:pt x="0" y="49"/>
                  </a:lnTo>
                  <a:lnTo>
                    <a:pt x="13" y="38"/>
                  </a:lnTo>
                  <a:lnTo>
                    <a:pt x="1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349;p48">
              <a:extLst>
                <a:ext uri="{FF2B5EF4-FFF2-40B4-BE49-F238E27FC236}">
                  <a16:creationId xmlns:a16="http://schemas.microsoft.com/office/drawing/2014/main" id="{34A5B15E-04AE-3CAF-CEB4-EB04C3E0A2FC}"/>
                </a:ext>
              </a:extLst>
            </p:cNvPr>
            <p:cNvSpPr/>
            <p:nvPr/>
          </p:nvSpPr>
          <p:spPr>
            <a:xfrm>
              <a:off x="1906731" y="1963813"/>
              <a:ext cx="8131" cy="22403"/>
            </a:xfrm>
            <a:custGeom>
              <a:avLst/>
              <a:gdLst/>
              <a:ahLst/>
              <a:cxnLst/>
              <a:rect l="l" t="t" r="r" b="b"/>
              <a:pathLst>
                <a:path w="49" h="135" extrusionOk="0">
                  <a:moveTo>
                    <a:pt x="0" y="1"/>
                  </a:moveTo>
                  <a:lnTo>
                    <a:pt x="0" y="38"/>
                  </a:lnTo>
                  <a:lnTo>
                    <a:pt x="49" y="135"/>
                  </a:lnTo>
                  <a:lnTo>
                    <a:pt x="49" y="98"/>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350;p48">
              <a:extLst>
                <a:ext uri="{FF2B5EF4-FFF2-40B4-BE49-F238E27FC236}">
                  <a16:creationId xmlns:a16="http://schemas.microsoft.com/office/drawing/2014/main" id="{AAAE75ED-C13B-44AC-3A37-BAC66E9E8D46}"/>
                </a:ext>
              </a:extLst>
            </p:cNvPr>
            <p:cNvSpPr/>
            <p:nvPr/>
          </p:nvSpPr>
          <p:spPr>
            <a:xfrm>
              <a:off x="1884660" y="1965970"/>
              <a:ext cx="10123" cy="24394"/>
            </a:xfrm>
            <a:custGeom>
              <a:avLst/>
              <a:gdLst/>
              <a:ahLst/>
              <a:cxnLst/>
              <a:rect l="l" t="t" r="r" b="b"/>
              <a:pathLst>
                <a:path w="61" h="147" extrusionOk="0">
                  <a:moveTo>
                    <a:pt x="60" y="1"/>
                  </a:moveTo>
                  <a:lnTo>
                    <a:pt x="0" y="122"/>
                  </a:lnTo>
                  <a:lnTo>
                    <a:pt x="0" y="146"/>
                  </a:lnTo>
                  <a:lnTo>
                    <a:pt x="60" y="37"/>
                  </a:lnTo>
                  <a:lnTo>
                    <a:pt x="6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351;p48">
              <a:extLst>
                <a:ext uri="{FF2B5EF4-FFF2-40B4-BE49-F238E27FC236}">
                  <a16:creationId xmlns:a16="http://schemas.microsoft.com/office/drawing/2014/main" id="{D28E17F5-D830-EF0A-38BB-2C203A5DCA80}"/>
                </a:ext>
              </a:extLst>
            </p:cNvPr>
            <p:cNvSpPr/>
            <p:nvPr/>
          </p:nvSpPr>
          <p:spPr>
            <a:xfrm>
              <a:off x="1884660" y="1963813"/>
              <a:ext cx="30202" cy="22403"/>
            </a:xfrm>
            <a:custGeom>
              <a:avLst/>
              <a:gdLst/>
              <a:ahLst/>
              <a:cxnLst/>
              <a:rect l="l" t="t" r="r" b="b"/>
              <a:pathLst>
                <a:path w="182" h="135" extrusionOk="0">
                  <a:moveTo>
                    <a:pt x="133" y="1"/>
                  </a:moveTo>
                  <a:lnTo>
                    <a:pt x="60" y="14"/>
                  </a:lnTo>
                  <a:lnTo>
                    <a:pt x="0" y="135"/>
                  </a:lnTo>
                  <a:lnTo>
                    <a:pt x="0" y="135"/>
                  </a:lnTo>
                  <a:lnTo>
                    <a:pt x="182" y="98"/>
                  </a:lnTo>
                  <a:lnTo>
                    <a:pt x="13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352;p48">
              <a:extLst>
                <a:ext uri="{FF2B5EF4-FFF2-40B4-BE49-F238E27FC236}">
                  <a16:creationId xmlns:a16="http://schemas.microsoft.com/office/drawing/2014/main" id="{AE1BB4CB-C240-B802-7DEA-46781E42B035}"/>
                </a:ext>
              </a:extLst>
            </p:cNvPr>
            <p:cNvSpPr/>
            <p:nvPr/>
          </p:nvSpPr>
          <p:spPr>
            <a:xfrm>
              <a:off x="1884660" y="1980075"/>
              <a:ext cx="30202" cy="10289"/>
            </a:xfrm>
            <a:custGeom>
              <a:avLst/>
              <a:gdLst/>
              <a:ahLst/>
              <a:cxnLst/>
              <a:rect l="l" t="t" r="r" b="b"/>
              <a:pathLst>
                <a:path w="182" h="62" extrusionOk="0">
                  <a:moveTo>
                    <a:pt x="182" y="0"/>
                  </a:moveTo>
                  <a:lnTo>
                    <a:pt x="0" y="37"/>
                  </a:lnTo>
                  <a:lnTo>
                    <a:pt x="0" y="61"/>
                  </a:lnTo>
                  <a:lnTo>
                    <a:pt x="182" y="37"/>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353;p48">
              <a:extLst>
                <a:ext uri="{FF2B5EF4-FFF2-40B4-BE49-F238E27FC236}">
                  <a16:creationId xmlns:a16="http://schemas.microsoft.com/office/drawing/2014/main" id="{9FDC56F2-AC93-65D7-513C-0A95A3388E90}"/>
                </a:ext>
              </a:extLst>
            </p:cNvPr>
            <p:cNvSpPr/>
            <p:nvPr/>
          </p:nvSpPr>
          <p:spPr>
            <a:xfrm>
              <a:off x="1840353" y="1975927"/>
              <a:ext cx="20245" cy="16263"/>
            </a:xfrm>
            <a:custGeom>
              <a:avLst/>
              <a:gdLst/>
              <a:ahLst/>
              <a:cxnLst/>
              <a:rect l="l" t="t" r="r" b="b"/>
              <a:pathLst>
                <a:path w="122" h="98" extrusionOk="0">
                  <a:moveTo>
                    <a:pt x="122" y="1"/>
                  </a:moveTo>
                  <a:lnTo>
                    <a:pt x="0" y="62"/>
                  </a:lnTo>
                  <a:lnTo>
                    <a:pt x="0" y="98"/>
                  </a:lnTo>
                  <a:lnTo>
                    <a:pt x="122" y="25"/>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354;p48">
              <a:extLst>
                <a:ext uri="{FF2B5EF4-FFF2-40B4-BE49-F238E27FC236}">
                  <a16:creationId xmlns:a16="http://schemas.microsoft.com/office/drawing/2014/main" id="{F83DD4F3-05B0-C55B-C997-1ED4A292B6F5}"/>
                </a:ext>
              </a:extLst>
            </p:cNvPr>
            <p:cNvSpPr/>
            <p:nvPr/>
          </p:nvSpPr>
          <p:spPr>
            <a:xfrm>
              <a:off x="1850310" y="1971944"/>
              <a:ext cx="22403" cy="18420"/>
            </a:xfrm>
            <a:custGeom>
              <a:avLst/>
              <a:gdLst/>
              <a:ahLst/>
              <a:cxnLst/>
              <a:rect l="l" t="t" r="r" b="b"/>
              <a:pathLst>
                <a:path w="135" h="111" extrusionOk="0">
                  <a:moveTo>
                    <a:pt x="134" y="1"/>
                  </a:moveTo>
                  <a:lnTo>
                    <a:pt x="0" y="86"/>
                  </a:lnTo>
                  <a:lnTo>
                    <a:pt x="0" y="110"/>
                  </a:lnTo>
                  <a:lnTo>
                    <a:pt x="134" y="37"/>
                  </a:lnTo>
                  <a:lnTo>
                    <a:pt x="134"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355;p48">
              <a:extLst>
                <a:ext uri="{FF2B5EF4-FFF2-40B4-BE49-F238E27FC236}">
                  <a16:creationId xmlns:a16="http://schemas.microsoft.com/office/drawing/2014/main" id="{90AFD88E-CC14-2A25-E6F5-96C5697BEF8D}"/>
                </a:ext>
              </a:extLst>
            </p:cNvPr>
            <p:cNvSpPr/>
            <p:nvPr/>
          </p:nvSpPr>
          <p:spPr>
            <a:xfrm>
              <a:off x="1884660" y="1986049"/>
              <a:ext cx="166" cy="6140"/>
            </a:xfrm>
            <a:custGeom>
              <a:avLst/>
              <a:gdLst/>
              <a:ahLst/>
              <a:cxnLst/>
              <a:rect l="l" t="t" r="r" b="b"/>
              <a:pathLst>
                <a:path w="1" h="37" extrusionOk="0">
                  <a:moveTo>
                    <a:pt x="0" y="1"/>
                  </a:moveTo>
                  <a:lnTo>
                    <a:pt x="0" y="25"/>
                  </a:lnTo>
                  <a:lnTo>
                    <a:pt x="0" y="37"/>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356;p48">
              <a:extLst>
                <a:ext uri="{FF2B5EF4-FFF2-40B4-BE49-F238E27FC236}">
                  <a16:creationId xmlns:a16="http://schemas.microsoft.com/office/drawing/2014/main" id="{6864AEE0-58AE-5C0E-C2E7-BB0083C8AECD}"/>
                </a:ext>
              </a:extLst>
            </p:cNvPr>
            <p:cNvSpPr/>
            <p:nvPr/>
          </p:nvSpPr>
          <p:spPr>
            <a:xfrm>
              <a:off x="1818117" y="1974101"/>
              <a:ext cx="22403" cy="18088"/>
            </a:xfrm>
            <a:custGeom>
              <a:avLst/>
              <a:gdLst/>
              <a:ahLst/>
              <a:cxnLst/>
              <a:rect l="l" t="t" r="r" b="b"/>
              <a:pathLst>
                <a:path w="135" h="109" extrusionOk="0">
                  <a:moveTo>
                    <a:pt x="0" y="0"/>
                  </a:moveTo>
                  <a:lnTo>
                    <a:pt x="0" y="36"/>
                  </a:lnTo>
                  <a:lnTo>
                    <a:pt x="134" y="109"/>
                  </a:lnTo>
                  <a:lnTo>
                    <a:pt x="134" y="73"/>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357;p48">
              <a:extLst>
                <a:ext uri="{FF2B5EF4-FFF2-40B4-BE49-F238E27FC236}">
                  <a16:creationId xmlns:a16="http://schemas.microsoft.com/office/drawing/2014/main" id="{3E94BC7E-29D5-E3CA-3776-40CD00599133}"/>
                </a:ext>
              </a:extLst>
            </p:cNvPr>
            <p:cNvSpPr/>
            <p:nvPr/>
          </p:nvSpPr>
          <p:spPr>
            <a:xfrm>
              <a:off x="1818117" y="1961987"/>
              <a:ext cx="42482" cy="24228"/>
            </a:xfrm>
            <a:custGeom>
              <a:avLst/>
              <a:gdLst/>
              <a:ahLst/>
              <a:cxnLst/>
              <a:rect l="l" t="t" r="r" b="b"/>
              <a:pathLst>
                <a:path w="256" h="146" extrusionOk="0">
                  <a:moveTo>
                    <a:pt x="122" y="0"/>
                  </a:moveTo>
                  <a:lnTo>
                    <a:pt x="0" y="73"/>
                  </a:lnTo>
                  <a:lnTo>
                    <a:pt x="134" y="146"/>
                  </a:lnTo>
                  <a:lnTo>
                    <a:pt x="256" y="85"/>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358;p48">
              <a:extLst>
                <a:ext uri="{FF2B5EF4-FFF2-40B4-BE49-F238E27FC236}">
                  <a16:creationId xmlns:a16="http://schemas.microsoft.com/office/drawing/2014/main" id="{F4D35A6B-D1C7-5AE6-691D-F520E7C9D20B}"/>
                </a:ext>
              </a:extLst>
            </p:cNvPr>
            <p:cNvSpPr/>
            <p:nvPr/>
          </p:nvSpPr>
          <p:spPr>
            <a:xfrm>
              <a:off x="1846327" y="1986049"/>
              <a:ext cx="4149" cy="8297"/>
            </a:xfrm>
            <a:custGeom>
              <a:avLst/>
              <a:gdLst/>
              <a:ahLst/>
              <a:cxnLst/>
              <a:rect l="l" t="t" r="r" b="b"/>
              <a:pathLst>
                <a:path w="25" h="50" extrusionOk="0">
                  <a:moveTo>
                    <a:pt x="24" y="1"/>
                  </a:moveTo>
                  <a:lnTo>
                    <a:pt x="0" y="13"/>
                  </a:lnTo>
                  <a:lnTo>
                    <a:pt x="0" y="50"/>
                  </a:lnTo>
                  <a:lnTo>
                    <a:pt x="24" y="25"/>
                  </a:lnTo>
                  <a:lnTo>
                    <a:pt x="24"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359;p48">
              <a:extLst>
                <a:ext uri="{FF2B5EF4-FFF2-40B4-BE49-F238E27FC236}">
                  <a16:creationId xmlns:a16="http://schemas.microsoft.com/office/drawing/2014/main" id="{AC1B4D95-6A79-C091-9EEB-0B43F4867893}"/>
                </a:ext>
              </a:extLst>
            </p:cNvPr>
            <p:cNvSpPr/>
            <p:nvPr/>
          </p:nvSpPr>
          <p:spPr>
            <a:xfrm>
              <a:off x="1920836" y="1963813"/>
              <a:ext cx="40491" cy="24394"/>
            </a:xfrm>
            <a:custGeom>
              <a:avLst/>
              <a:gdLst/>
              <a:ahLst/>
              <a:cxnLst/>
              <a:rect l="l" t="t" r="r" b="b"/>
              <a:pathLst>
                <a:path w="244" h="147" extrusionOk="0">
                  <a:moveTo>
                    <a:pt x="122" y="1"/>
                  </a:moveTo>
                  <a:lnTo>
                    <a:pt x="1" y="74"/>
                  </a:lnTo>
                  <a:lnTo>
                    <a:pt x="122" y="147"/>
                  </a:lnTo>
                  <a:lnTo>
                    <a:pt x="243" y="74"/>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360;p48">
              <a:extLst>
                <a:ext uri="{FF2B5EF4-FFF2-40B4-BE49-F238E27FC236}">
                  <a16:creationId xmlns:a16="http://schemas.microsoft.com/office/drawing/2014/main" id="{E39AB458-6734-8E1A-CD0B-A5B2BCDF2AC0}"/>
                </a:ext>
              </a:extLst>
            </p:cNvPr>
            <p:cNvSpPr/>
            <p:nvPr/>
          </p:nvSpPr>
          <p:spPr>
            <a:xfrm>
              <a:off x="1920836" y="1975927"/>
              <a:ext cx="20245" cy="18420"/>
            </a:xfrm>
            <a:custGeom>
              <a:avLst/>
              <a:gdLst/>
              <a:ahLst/>
              <a:cxnLst/>
              <a:rect l="l" t="t" r="r" b="b"/>
              <a:pathLst>
                <a:path w="122" h="111" extrusionOk="0">
                  <a:moveTo>
                    <a:pt x="1" y="1"/>
                  </a:moveTo>
                  <a:lnTo>
                    <a:pt x="1" y="38"/>
                  </a:lnTo>
                  <a:lnTo>
                    <a:pt x="122" y="111"/>
                  </a:lnTo>
                  <a:lnTo>
                    <a:pt x="122" y="74"/>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361;p48">
              <a:extLst>
                <a:ext uri="{FF2B5EF4-FFF2-40B4-BE49-F238E27FC236}">
                  <a16:creationId xmlns:a16="http://schemas.microsoft.com/office/drawing/2014/main" id="{E8C74366-8695-80C7-CB39-968C9CF173C0}"/>
                </a:ext>
              </a:extLst>
            </p:cNvPr>
            <p:cNvSpPr/>
            <p:nvPr/>
          </p:nvSpPr>
          <p:spPr>
            <a:xfrm>
              <a:off x="1940915" y="1975927"/>
              <a:ext cx="20411" cy="18420"/>
            </a:xfrm>
            <a:custGeom>
              <a:avLst/>
              <a:gdLst/>
              <a:ahLst/>
              <a:cxnLst/>
              <a:rect l="l" t="t" r="r" b="b"/>
              <a:pathLst>
                <a:path w="123" h="111" extrusionOk="0">
                  <a:moveTo>
                    <a:pt x="122" y="1"/>
                  </a:moveTo>
                  <a:lnTo>
                    <a:pt x="1" y="74"/>
                  </a:lnTo>
                  <a:lnTo>
                    <a:pt x="1" y="111"/>
                  </a:lnTo>
                  <a:lnTo>
                    <a:pt x="122" y="38"/>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362;p48">
              <a:extLst>
                <a:ext uri="{FF2B5EF4-FFF2-40B4-BE49-F238E27FC236}">
                  <a16:creationId xmlns:a16="http://schemas.microsoft.com/office/drawing/2014/main" id="{565B4700-7E33-245B-E6F5-CB8804A22DF5}"/>
                </a:ext>
              </a:extLst>
            </p:cNvPr>
            <p:cNvSpPr/>
            <p:nvPr/>
          </p:nvSpPr>
          <p:spPr>
            <a:xfrm>
              <a:off x="1884660" y="1986049"/>
              <a:ext cx="1991" cy="8297"/>
            </a:xfrm>
            <a:custGeom>
              <a:avLst/>
              <a:gdLst/>
              <a:ahLst/>
              <a:cxnLst/>
              <a:rect l="l" t="t" r="r" b="b"/>
              <a:pathLst>
                <a:path w="12" h="50" extrusionOk="0">
                  <a:moveTo>
                    <a:pt x="0" y="1"/>
                  </a:moveTo>
                  <a:lnTo>
                    <a:pt x="0" y="37"/>
                  </a:lnTo>
                  <a:lnTo>
                    <a:pt x="12" y="50"/>
                  </a:lnTo>
                  <a:lnTo>
                    <a:pt x="12" y="1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363;p48">
              <a:extLst>
                <a:ext uri="{FF2B5EF4-FFF2-40B4-BE49-F238E27FC236}">
                  <a16:creationId xmlns:a16="http://schemas.microsoft.com/office/drawing/2014/main" id="{E60266A1-FEAA-7A62-1EF7-CACD636AAB90}"/>
                </a:ext>
              </a:extLst>
            </p:cNvPr>
            <p:cNvSpPr/>
            <p:nvPr/>
          </p:nvSpPr>
          <p:spPr>
            <a:xfrm>
              <a:off x="1886486" y="1984058"/>
              <a:ext cx="30534" cy="10289"/>
            </a:xfrm>
            <a:custGeom>
              <a:avLst/>
              <a:gdLst/>
              <a:ahLst/>
              <a:cxnLst/>
              <a:rect l="l" t="t" r="r" b="b"/>
              <a:pathLst>
                <a:path w="184" h="62" extrusionOk="0">
                  <a:moveTo>
                    <a:pt x="183" y="0"/>
                  </a:moveTo>
                  <a:lnTo>
                    <a:pt x="1" y="25"/>
                  </a:lnTo>
                  <a:lnTo>
                    <a:pt x="1" y="62"/>
                  </a:lnTo>
                  <a:lnTo>
                    <a:pt x="171" y="25"/>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364;p48">
              <a:extLst>
                <a:ext uri="{FF2B5EF4-FFF2-40B4-BE49-F238E27FC236}">
                  <a16:creationId xmlns:a16="http://schemas.microsoft.com/office/drawing/2014/main" id="{F0F75BE6-54EA-803F-6207-8D673FC3ECA4}"/>
                </a:ext>
              </a:extLst>
            </p:cNvPr>
            <p:cNvSpPr/>
            <p:nvPr/>
          </p:nvSpPr>
          <p:spPr>
            <a:xfrm>
              <a:off x="1846327" y="1986049"/>
              <a:ext cx="4149" cy="2157"/>
            </a:xfrm>
            <a:custGeom>
              <a:avLst/>
              <a:gdLst/>
              <a:ahLst/>
              <a:cxnLst/>
              <a:rect l="l" t="t" r="r" b="b"/>
              <a:pathLst>
                <a:path w="25" h="13" extrusionOk="0">
                  <a:moveTo>
                    <a:pt x="24" y="1"/>
                  </a:moveTo>
                  <a:lnTo>
                    <a:pt x="0" y="13"/>
                  </a:lnTo>
                  <a:lnTo>
                    <a:pt x="13" y="13"/>
                  </a:lnTo>
                  <a:lnTo>
                    <a:pt x="24"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365;p48">
              <a:extLst>
                <a:ext uri="{FF2B5EF4-FFF2-40B4-BE49-F238E27FC236}">
                  <a16:creationId xmlns:a16="http://schemas.microsoft.com/office/drawing/2014/main" id="{C9F67591-F0AE-3588-FA03-B02BF00C4CB7}"/>
                </a:ext>
              </a:extLst>
            </p:cNvPr>
            <p:cNvSpPr/>
            <p:nvPr/>
          </p:nvSpPr>
          <p:spPr>
            <a:xfrm>
              <a:off x="1848319" y="1986049"/>
              <a:ext cx="2157" cy="8297"/>
            </a:xfrm>
            <a:custGeom>
              <a:avLst/>
              <a:gdLst/>
              <a:ahLst/>
              <a:cxnLst/>
              <a:rect l="l" t="t" r="r" b="b"/>
              <a:pathLst>
                <a:path w="13" h="50" extrusionOk="0">
                  <a:moveTo>
                    <a:pt x="12" y="1"/>
                  </a:moveTo>
                  <a:lnTo>
                    <a:pt x="1" y="13"/>
                  </a:lnTo>
                  <a:lnTo>
                    <a:pt x="1" y="50"/>
                  </a:lnTo>
                  <a:lnTo>
                    <a:pt x="12" y="37"/>
                  </a:lnTo>
                  <a:lnTo>
                    <a:pt x="1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366;p48">
              <a:extLst>
                <a:ext uri="{FF2B5EF4-FFF2-40B4-BE49-F238E27FC236}">
                  <a16:creationId xmlns:a16="http://schemas.microsoft.com/office/drawing/2014/main" id="{8A64BFBC-DCD5-1870-4C42-02403D55F093}"/>
                </a:ext>
              </a:extLst>
            </p:cNvPr>
            <p:cNvSpPr/>
            <p:nvPr/>
          </p:nvSpPr>
          <p:spPr>
            <a:xfrm>
              <a:off x="1846327" y="1988041"/>
              <a:ext cx="2157" cy="6306"/>
            </a:xfrm>
            <a:custGeom>
              <a:avLst/>
              <a:gdLst/>
              <a:ahLst/>
              <a:cxnLst/>
              <a:rect l="l" t="t" r="r" b="b"/>
              <a:pathLst>
                <a:path w="13" h="38" extrusionOk="0">
                  <a:moveTo>
                    <a:pt x="0" y="1"/>
                  </a:moveTo>
                  <a:lnTo>
                    <a:pt x="0" y="38"/>
                  </a:lnTo>
                  <a:lnTo>
                    <a:pt x="13" y="38"/>
                  </a:lnTo>
                  <a:lnTo>
                    <a:pt x="1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367;p48">
              <a:extLst>
                <a:ext uri="{FF2B5EF4-FFF2-40B4-BE49-F238E27FC236}">
                  <a16:creationId xmlns:a16="http://schemas.microsoft.com/office/drawing/2014/main" id="{B9B4456B-9AD4-3EA2-F37D-FDB8B661079C}"/>
                </a:ext>
              </a:extLst>
            </p:cNvPr>
            <p:cNvSpPr/>
            <p:nvPr/>
          </p:nvSpPr>
          <p:spPr>
            <a:xfrm>
              <a:off x="1793889" y="1975927"/>
              <a:ext cx="20245" cy="18420"/>
            </a:xfrm>
            <a:custGeom>
              <a:avLst/>
              <a:gdLst/>
              <a:ahLst/>
              <a:cxnLst/>
              <a:rect l="l" t="t" r="r" b="b"/>
              <a:pathLst>
                <a:path w="122" h="111" extrusionOk="0">
                  <a:moveTo>
                    <a:pt x="122" y="1"/>
                  </a:moveTo>
                  <a:lnTo>
                    <a:pt x="1" y="74"/>
                  </a:lnTo>
                  <a:lnTo>
                    <a:pt x="1" y="111"/>
                  </a:lnTo>
                  <a:lnTo>
                    <a:pt x="122" y="38"/>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368;p48">
              <a:extLst>
                <a:ext uri="{FF2B5EF4-FFF2-40B4-BE49-F238E27FC236}">
                  <a16:creationId xmlns:a16="http://schemas.microsoft.com/office/drawing/2014/main" id="{027B7D2A-3E80-93F2-34B2-3570C2A4883E}"/>
                </a:ext>
              </a:extLst>
            </p:cNvPr>
            <p:cNvSpPr/>
            <p:nvPr/>
          </p:nvSpPr>
          <p:spPr>
            <a:xfrm>
              <a:off x="1773810" y="1963813"/>
              <a:ext cx="40325" cy="24394"/>
            </a:xfrm>
            <a:custGeom>
              <a:avLst/>
              <a:gdLst/>
              <a:ahLst/>
              <a:cxnLst/>
              <a:rect l="l" t="t" r="r" b="b"/>
              <a:pathLst>
                <a:path w="243" h="147" extrusionOk="0">
                  <a:moveTo>
                    <a:pt x="122" y="1"/>
                  </a:moveTo>
                  <a:lnTo>
                    <a:pt x="0" y="74"/>
                  </a:lnTo>
                  <a:lnTo>
                    <a:pt x="122" y="147"/>
                  </a:lnTo>
                  <a:lnTo>
                    <a:pt x="243" y="74"/>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369;p48">
              <a:extLst>
                <a:ext uri="{FF2B5EF4-FFF2-40B4-BE49-F238E27FC236}">
                  <a16:creationId xmlns:a16="http://schemas.microsoft.com/office/drawing/2014/main" id="{6E4DBAB3-D42B-75B5-897C-AFEFA528FC6E}"/>
                </a:ext>
              </a:extLst>
            </p:cNvPr>
            <p:cNvSpPr/>
            <p:nvPr/>
          </p:nvSpPr>
          <p:spPr>
            <a:xfrm>
              <a:off x="1773810" y="1975927"/>
              <a:ext cx="20245" cy="18420"/>
            </a:xfrm>
            <a:custGeom>
              <a:avLst/>
              <a:gdLst/>
              <a:ahLst/>
              <a:cxnLst/>
              <a:rect l="l" t="t" r="r" b="b"/>
              <a:pathLst>
                <a:path w="122" h="111" extrusionOk="0">
                  <a:moveTo>
                    <a:pt x="0" y="1"/>
                  </a:moveTo>
                  <a:lnTo>
                    <a:pt x="0" y="38"/>
                  </a:lnTo>
                  <a:lnTo>
                    <a:pt x="122" y="111"/>
                  </a:lnTo>
                  <a:lnTo>
                    <a:pt x="122" y="74"/>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370;p48">
              <a:extLst>
                <a:ext uri="{FF2B5EF4-FFF2-40B4-BE49-F238E27FC236}">
                  <a16:creationId xmlns:a16="http://schemas.microsoft.com/office/drawing/2014/main" id="{5F9C521B-F199-7E48-78CD-7BCFDAECB993}"/>
                </a:ext>
              </a:extLst>
            </p:cNvPr>
            <p:cNvSpPr/>
            <p:nvPr/>
          </p:nvSpPr>
          <p:spPr>
            <a:xfrm>
              <a:off x="1884660" y="1986049"/>
              <a:ext cx="166" cy="8297"/>
            </a:xfrm>
            <a:custGeom>
              <a:avLst/>
              <a:gdLst/>
              <a:ahLst/>
              <a:cxnLst/>
              <a:rect l="l" t="t" r="r" b="b"/>
              <a:pathLst>
                <a:path w="1" h="50" extrusionOk="0">
                  <a:moveTo>
                    <a:pt x="0" y="1"/>
                  </a:moveTo>
                  <a:lnTo>
                    <a:pt x="0" y="37"/>
                  </a:lnTo>
                  <a:lnTo>
                    <a:pt x="0" y="50"/>
                  </a:lnTo>
                  <a:lnTo>
                    <a:pt x="0" y="13"/>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371;p48">
              <a:extLst>
                <a:ext uri="{FF2B5EF4-FFF2-40B4-BE49-F238E27FC236}">
                  <a16:creationId xmlns:a16="http://schemas.microsoft.com/office/drawing/2014/main" id="{847A4CC4-BADB-B509-05EF-87B6F845F750}"/>
                </a:ext>
              </a:extLst>
            </p:cNvPr>
            <p:cNvSpPr/>
            <p:nvPr/>
          </p:nvSpPr>
          <p:spPr>
            <a:xfrm>
              <a:off x="1884660" y="1986049"/>
              <a:ext cx="1991" cy="2157"/>
            </a:xfrm>
            <a:custGeom>
              <a:avLst/>
              <a:gdLst/>
              <a:ahLst/>
              <a:cxnLst/>
              <a:rect l="l" t="t" r="r" b="b"/>
              <a:pathLst>
                <a:path w="12" h="13" extrusionOk="0">
                  <a:moveTo>
                    <a:pt x="0" y="1"/>
                  </a:moveTo>
                  <a:lnTo>
                    <a:pt x="0" y="13"/>
                  </a:lnTo>
                  <a:lnTo>
                    <a:pt x="12" y="1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372;p48">
              <a:extLst>
                <a:ext uri="{FF2B5EF4-FFF2-40B4-BE49-F238E27FC236}">
                  <a16:creationId xmlns:a16="http://schemas.microsoft.com/office/drawing/2014/main" id="{9D739EAB-209C-41F4-1A54-27E03C99A7E8}"/>
                </a:ext>
              </a:extLst>
            </p:cNvPr>
            <p:cNvSpPr/>
            <p:nvPr/>
          </p:nvSpPr>
          <p:spPr>
            <a:xfrm>
              <a:off x="1884660" y="1988041"/>
              <a:ext cx="1991" cy="6306"/>
            </a:xfrm>
            <a:custGeom>
              <a:avLst/>
              <a:gdLst/>
              <a:ahLst/>
              <a:cxnLst/>
              <a:rect l="l" t="t" r="r" b="b"/>
              <a:pathLst>
                <a:path w="12" h="38" extrusionOk="0">
                  <a:moveTo>
                    <a:pt x="0" y="1"/>
                  </a:moveTo>
                  <a:lnTo>
                    <a:pt x="0" y="38"/>
                  </a:lnTo>
                  <a:lnTo>
                    <a:pt x="12" y="38"/>
                  </a:lnTo>
                  <a:lnTo>
                    <a:pt x="1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373;p48">
              <a:extLst>
                <a:ext uri="{FF2B5EF4-FFF2-40B4-BE49-F238E27FC236}">
                  <a16:creationId xmlns:a16="http://schemas.microsoft.com/office/drawing/2014/main" id="{2F819906-A49E-1732-FF79-ABEE8B931BD3}"/>
                </a:ext>
              </a:extLst>
            </p:cNvPr>
            <p:cNvSpPr/>
            <p:nvPr/>
          </p:nvSpPr>
          <p:spPr>
            <a:xfrm>
              <a:off x="1814134" y="1975927"/>
              <a:ext cx="22237" cy="18420"/>
            </a:xfrm>
            <a:custGeom>
              <a:avLst/>
              <a:gdLst/>
              <a:ahLst/>
              <a:cxnLst/>
              <a:rect l="l" t="t" r="r" b="b"/>
              <a:pathLst>
                <a:path w="134" h="111" extrusionOk="0">
                  <a:moveTo>
                    <a:pt x="0" y="1"/>
                  </a:moveTo>
                  <a:lnTo>
                    <a:pt x="0" y="38"/>
                  </a:lnTo>
                  <a:lnTo>
                    <a:pt x="134" y="111"/>
                  </a:lnTo>
                  <a:lnTo>
                    <a:pt x="134" y="74"/>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374;p48">
              <a:extLst>
                <a:ext uri="{FF2B5EF4-FFF2-40B4-BE49-F238E27FC236}">
                  <a16:creationId xmlns:a16="http://schemas.microsoft.com/office/drawing/2014/main" id="{121D0ECD-8771-DF31-125B-4BC78D4FAFC8}"/>
                </a:ext>
              </a:extLst>
            </p:cNvPr>
            <p:cNvSpPr/>
            <p:nvPr/>
          </p:nvSpPr>
          <p:spPr>
            <a:xfrm>
              <a:off x="1965143" y="1978084"/>
              <a:ext cx="20245" cy="18254"/>
            </a:xfrm>
            <a:custGeom>
              <a:avLst/>
              <a:gdLst/>
              <a:ahLst/>
              <a:cxnLst/>
              <a:rect l="l" t="t" r="r" b="b"/>
              <a:pathLst>
                <a:path w="122" h="110" extrusionOk="0">
                  <a:moveTo>
                    <a:pt x="1" y="0"/>
                  </a:moveTo>
                  <a:lnTo>
                    <a:pt x="1" y="36"/>
                  </a:lnTo>
                  <a:lnTo>
                    <a:pt x="122" y="109"/>
                  </a:lnTo>
                  <a:lnTo>
                    <a:pt x="122" y="73"/>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375;p48">
              <a:extLst>
                <a:ext uri="{FF2B5EF4-FFF2-40B4-BE49-F238E27FC236}">
                  <a16:creationId xmlns:a16="http://schemas.microsoft.com/office/drawing/2014/main" id="{90666EAB-5429-F359-28C4-21F2124A04C9}"/>
                </a:ext>
              </a:extLst>
            </p:cNvPr>
            <p:cNvSpPr/>
            <p:nvPr/>
          </p:nvSpPr>
          <p:spPr>
            <a:xfrm>
              <a:off x="1945064" y="1978084"/>
              <a:ext cx="20245" cy="18254"/>
            </a:xfrm>
            <a:custGeom>
              <a:avLst/>
              <a:gdLst/>
              <a:ahLst/>
              <a:cxnLst/>
              <a:rect l="l" t="t" r="r" b="b"/>
              <a:pathLst>
                <a:path w="122" h="110" extrusionOk="0">
                  <a:moveTo>
                    <a:pt x="122" y="0"/>
                  </a:moveTo>
                  <a:lnTo>
                    <a:pt x="0" y="73"/>
                  </a:lnTo>
                  <a:lnTo>
                    <a:pt x="0" y="109"/>
                  </a:lnTo>
                  <a:lnTo>
                    <a:pt x="122" y="36"/>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376;p48">
              <a:extLst>
                <a:ext uri="{FF2B5EF4-FFF2-40B4-BE49-F238E27FC236}">
                  <a16:creationId xmlns:a16="http://schemas.microsoft.com/office/drawing/2014/main" id="{6804C1EB-0DCC-0175-15B2-48433FE4B29F}"/>
                </a:ext>
              </a:extLst>
            </p:cNvPr>
            <p:cNvSpPr/>
            <p:nvPr/>
          </p:nvSpPr>
          <p:spPr>
            <a:xfrm>
              <a:off x="1940915" y="1988041"/>
              <a:ext cx="4315" cy="8297"/>
            </a:xfrm>
            <a:custGeom>
              <a:avLst/>
              <a:gdLst/>
              <a:ahLst/>
              <a:cxnLst/>
              <a:rect l="l" t="t" r="r" b="b"/>
              <a:pathLst>
                <a:path w="26" h="50" extrusionOk="0">
                  <a:moveTo>
                    <a:pt x="1" y="1"/>
                  </a:moveTo>
                  <a:lnTo>
                    <a:pt x="1" y="38"/>
                  </a:lnTo>
                  <a:lnTo>
                    <a:pt x="25" y="49"/>
                  </a:lnTo>
                  <a:lnTo>
                    <a:pt x="25" y="13"/>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377;p48">
              <a:extLst>
                <a:ext uri="{FF2B5EF4-FFF2-40B4-BE49-F238E27FC236}">
                  <a16:creationId xmlns:a16="http://schemas.microsoft.com/office/drawing/2014/main" id="{452E67A5-E9B6-2970-DABD-FAD3752E6629}"/>
                </a:ext>
              </a:extLst>
            </p:cNvPr>
            <p:cNvSpPr/>
            <p:nvPr/>
          </p:nvSpPr>
          <p:spPr>
            <a:xfrm>
              <a:off x="1749582" y="1978084"/>
              <a:ext cx="20411" cy="18254"/>
            </a:xfrm>
            <a:custGeom>
              <a:avLst/>
              <a:gdLst/>
              <a:ahLst/>
              <a:cxnLst/>
              <a:rect l="l" t="t" r="r" b="b"/>
              <a:pathLst>
                <a:path w="123" h="110" extrusionOk="0">
                  <a:moveTo>
                    <a:pt x="122" y="0"/>
                  </a:moveTo>
                  <a:lnTo>
                    <a:pt x="1" y="73"/>
                  </a:lnTo>
                  <a:lnTo>
                    <a:pt x="1" y="109"/>
                  </a:lnTo>
                  <a:lnTo>
                    <a:pt x="122" y="36"/>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378;p48">
              <a:extLst>
                <a:ext uri="{FF2B5EF4-FFF2-40B4-BE49-F238E27FC236}">
                  <a16:creationId xmlns:a16="http://schemas.microsoft.com/office/drawing/2014/main" id="{D3D6A4D8-6DA1-67F4-76FF-A81E48BE3EDF}"/>
                </a:ext>
              </a:extLst>
            </p:cNvPr>
            <p:cNvSpPr/>
            <p:nvPr/>
          </p:nvSpPr>
          <p:spPr>
            <a:xfrm>
              <a:off x="1878520" y="1974101"/>
              <a:ext cx="8131" cy="22237"/>
            </a:xfrm>
            <a:custGeom>
              <a:avLst/>
              <a:gdLst/>
              <a:ahLst/>
              <a:cxnLst/>
              <a:rect l="l" t="t" r="r" b="b"/>
              <a:pathLst>
                <a:path w="49" h="134" extrusionOk="0">
                  <a:moveTo>
                    <a:pt x="49" y="0"/>
                  </a:moveTo>
                  <a:lnTo>
                    <a:pt x="0" y="97"/>
                  </a:lnTo>
                  <a:lnTo>
                    <a:pt x="0" y="133"/>
                  </a:lnTo>
                  <a:lnTo>
                    <a:pt x="49" y="36"/>
                  </a:lnTo>
                  <a:lnTo>
                    <a:pt x="4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379;p48">
              <a:extLst>
                <a:ext uri="{FF2B5EF4-FFF2-40B4-BE49-F238E27FC236}">
                  <a16:creationId xmlns:a16="http://schemas.microsoft.com/office/drawing/2014/main" id="{FBDC5DFE-BABF-B71E-E81A-FFC13B8206EB}"/>
                </a:ext>
              </a:extLst>
            </p:cNvPr>
            <p:cNvSpPr/>
            <p:nvPr/>
          </p:nvSpPr>
          <p:spPr>
            <a:xfrm>
              <a:off x="1850310" y="1971944"/>
              <a:ext cx="36342" cy="18420"/>
            </a:xfrm>
            <a:custGeom>
              <a:avLst/>
              <a:gdLst/>
              <a:ahLst/>
              <a:cxnLst/>
              <a:rect l="l" t="t" r="r" b="b"/>
              <a:pathLst>
                <a:path w="219" h="111" extrusionOk="0">
                  <a:moveTo>
                    <a:pt x="134" y="1"/>
                  </a:moveTo>
                  <a:lnTo>
                    <a:pt x="0" y="86"/>
                  </a:lnTo>
                  <a:lnTo>
                    <a:pt x="170" y="110"/>
                  </a:lnTo>
                  <a:lnTo>
                    <a:pt x="219" y="13"/>
                  </a:lnTo>
                  <a:lnTo>
                    <a:pt x="134"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380;p48">
              <a:extLst>
                <a:ext uri="{FF2B5EF4-FFF2-40B4-BE49-F238E27FC236}">
                  <a16:creationId xmlns:a16="http://schemas.microsoft.com/office/drawing/2014/main" id="{ACB2EB04-9467-2253-0F57-A81DC3A81E8A}"/>
                </a:ext>
              </a:extLst>
            </p:cNvPr>
            <p:cNvSpPr/>
            <p:nvPr/>
          </p:nvSpPr>
          <p:spPr>
            <a:xfrm>
              <a:off x="1850310" y="1986049"/>
              <a:ext cx="28377" cy="10289"/>
            </a:xfrm>
            <a:custGeom>
              <a:avLst/>
              <a:gdLst/>
              <a:ahLst/>
              <a:cxnLst/>
              <a:rect l="l" t="t" r="r" b="b"/>
              <a:pathLst>
                <a:path w="171" h="62" extrusionOk="0">
                  <a:moveTo>
                    <a:pt x="0" y="1"/>
                  </a:moveTo>
                  <a:lnTo>
                    <a:pt x="0" y="25"/>
                  </a:lnTo>
                  <a:lnTo>
                    <a:pt x="170" y="61"/>
                  </a:lnTo>
                  <a:lnTo>
                    <a:pt x="170" y="25"/>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381;p48">
              <a:extLst>
                <a:ext uri="{FF2B5EF4-FFF2-40B4-BE49-F238E27FC236}">
                  <a16:creationId xmlns:a16="http://schemas.microsoft.com/office/drawing/2014/main" id="{478265FF-191E-89B5-82AA-89BCC4C8454E}"/>
                </a:ext>
              </a:extLst>
            </p:cNvPr>
            <p:cNvSpPr/>
            <p:nvPr/>
          </p:nvSpPr>
          <p:spPr>
            <a:xfrm>
              <a:off x="1769827" y="1978084"/>
              <a:ext cx="22403" cy="18254"/>
            </a:xfrm>
            <a:custGeom>
              <a:avLst/>
              <a:gdLst/>
              <a:ahLst/>
              <a:cxnLst/>
              <a:rect l="l" t="t" r="r" b="b"/>
              <a:pathLst>
                <a:path w="135" h="110" extrusionOk="0">
                  <a:moveTo>
                    <a:pt x="0" y="0"/>
                  </a:moveTo>
                  <a:lnTo>
                    <a:pt x="0" y="36"/>
                  </a:lnTo>
                  <a:lnTo>
                    <a:pt x="134" y="109"/>
                  </a:lnTo>
                  <a:lnTo>
                    <a:pt x="134" y="73"/>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382;p48">
              <a:extLst>
                <a:ext uri="{FF2B5EF4-FFF2-40B4-BE49-F238E27FC236}">
                  <a16:creationId xmlns:a16="http://schemas.microsoft.com/office/drawing/2014/main" id="{854ABE37-C497-D5F2-59D3-7608D5CCB0C7}"/>
                </a:ext>
              </a:extLst>
            </p:cNvPr>
            <p:cNvSpPr/>
            <p:nvPr/>
          </p:nvSpPr>
          <p:spPr>
            <a:xfrm>
              <a:off x="1792063" y="1988041"/>
              <a:ext cx="1991" cy="8297"/>
            </a:xfrm>
            <a:custGeom>
              <a:avLst/>
              <a:gdLst/>
              <a:ahLst/>
              <a:cxnLst/>
              <a:rect l="l" t="t" r="r" b="b"/>
              <a:pathLst>
                <a:path w="12" h="50" extrusionOk="0">
                  <a:moveTo>
                    <a:pt x="12" y="1"/>
                  </a:moveTo>
                  <a:lnTo>
                    <a:pt x="0" y="13"/>
                  </a:lnTo>
                  <a:lnTo>
                    <a:pt x="0" y="49"/>
                  </a:lnTo>
                  <a:lnTo>
                    <a:pt x="12" y="38"/>
                  </a:lnTo>
                  <a:lnTo>
                    <a:pt x="1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383;p48">
              <a:extLst>
                <a:ext uri="{FF2B5EF4-FFF2-40B4-BE49-F238E27FC236}">
                  <a16:creationId xmlns:a16="http://schemas.microsoft.com/office/drawing/2014/main" id="{26BB5F51-A738-7A4D-5687-5542E1F9D5E4}"/>
                </a:ext>
              </a:extLst>
            </p:cNvPr>
            <p:cNvSpPr/>
            <p:nvPr/>
          </p:nvSpPr>
          <p:spPr>
            <a:xfrm>
              <a:off x="1848319" y="1988041"/>
              <a:ext cx="28377" cy="10289"/>
            </a:xfrm>
            <a:custGeom>
              <a:avLst/>
              <a:gdLst/>
              <a:ahLst/>
              <a:cxnLst/>
              <a:rect l="l" t="t" r="r" b="b"/>
              <a:pathLst>
                <a:path w="171" h="62" extrusionOk="0">
                  <a:moveTo>
                    <a:pt x="1" y="1"/>
                  </a:moveTo>
                  <a:lnTo>
                    <a:pt x="1" y="38"/>
                  </a:lnTo>
                  <a:lnTo>
                    <a:pt x="171" y="62"/>
                  </a:lnTo>
                  <a:lnTo>
                    <a:pt x="171" y="25"/>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384;p48">
              <a:extLst>
                <a:ext uri="{FF2B5EF4-FFF2-40B4-BE49-F238E27FC236}">
                  <a16:creationId xmlns:a16="http://schemas.microsoft.com/office/drawing/2014/main" id="{2D145F1E-6F55-527C-EC66-466216A03E0E}"/>
                </a:ext>
              </a:extLst>
            </p:cNvPr>
            <p:cNvSpPr/>
            <p:nvPr/>
          </p:nvSpPr>
          <p:spPr>
            <a:xfrm>
              <a:off x="1844336" y="1988041"/>
              <a:ext cx="4149" cy="14437"/>
            </a:xfrm>
            <a:custGeom>
              <a:avLst/>
              <a:gdLst/>
              <a:ahLst/>
              <a:cxnLst/>
              <a:rect l="l" t="t" r="r" b="b"/>
              <a:pathLst>
                <a:path w="25" h="87" extrusionOk="0">
                  <a:moveTo>
                    <a:pt x="25" y="1"/>
                  </a:moveTo>
                  <a:lnTo>
                    <a:pt x="1" y="49"/>
                  </a:lnTo>
                  <a:lnTo>
                    <a:pt x="1" y="86"/>
                  </a:lnTo>
                  <a:lnTo>
                    <a:pt x="25" y="38"/>
                  </a:lnTo>
                  <a:lnTo>
                    <a:pt x="2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385;p48">
              <a:extLst>
                <a:ext uri="{FF2B5EF4-FFF2-40B4-BE49-F238E27FC236}">
                  <a16:creationId xmlns:a16="http://schemas.microsoft.com/office/drawing/2014/main" id="{BE50EA08-0C0A-1874-3A9A-1B68578FCB7E}"/>
                </a:ext>
              </a:extLst>
            </p:cNvPr>
            <p:cNvSpPr/>
            <p:nvPr/>
          </p:nvSpPr>
          <p:spPr>
            <a:xfrm>
              <a:off x="1844336" y="1988041"/>
              <a:ext cx="4149" cy="14437"/>
            </a:xfrm>
            <a:custGeom>
              <a:avLst/>
              <a:gdLst/>
              <a:ahLst/>
              <a:cxnLst/>
              <a:rect l="l" t="t" r="r" b="b"/>
              <a:pathLst>
                <a:path w="25" h="87" extrusionOk="0">
                  <a:moveTo>
                    <a:pt x="25" y="1"/>
                  </a:moveTo>
                  <a:lnTo>
                    <a:pt x="1" y="49"/>
                  </a:lnTo>
                  <a:lnTo>
                    <a:pt x="1" y="86"/>
                  </a:lnTo>
                  <a:lnTo>
                    <a:pt x="25" y="38"/>
                  </a:lnTo>
                  <a:lnTo>
                    <a:pt x="2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386;p48">
              <a:extLst>
                <a:ext uri="{FF2B5EF4-FFF2-40B4-BE49-F238E27FC236}">
                  <a16:creationId xmlns:a16="http://schemas.microsoft.com/office/drawing/2014/main" id="{0A0490E0-16C5-BB31-E860-44CC57AFED85}"/>
                </a:ext>
              </a:extLst>
            </p:cNvPr>
            <p:cNvSpPr/>
            <p:nvPr/>
          </p:nvSpPr>
          <p:spPr>
            <a:xfrm>
              <a:off x="1918845" y="1978084"/>
              <a:ext cx="8131" cy="24394"/>
            </a:xfrm>
            <a:custGeom>
              <a:avLst/>
              <a:gdLst/>
              <a:ahLst/>
              <a:cxnLst/>
              <a:rect l="l" t="t" r="r" b="b"/>
              <a:pathLst>
                <a:path w="49" h="147" extrusionOk="0">
                  <a:moveTo>
                    <a:pt x="0" y="0"/>
                  </a:moveTo>
                  <a:lnTo>
                    <a:pt x="0" y="36"/>
                  </a:lnTo>
                  <a:lnTo>
                    <a:pt x="49" y="146"/>
                  </a:lnTo>
                  <a:lnTo>
                    <a:pt x="49" y="109"/>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387;p48">
              <a:extLst>
                <a:ext uri="{FF2B5EF4-FFF2-40B4-BE49-F238E27FC236}">
                  <a16:creationId xmlns:a16="http://schemas.microsoft.com/office/drawing/2014/main" id="{0785C999-2B4D-4C03-55DC-C9F45AAF04CD}"/>
                </a:ext>
              </a:extLst>
            </p:cNvPr>
            <p:cNvSpPr/>
            <p:nvPr/>
          </p:nvSpPr>
          <p:spPr>
            <a:xfrm>
              <a:off x="1918845" y="1975927"/>
              <a:ext cx="22237" cy="20411"/>
            </a:xfrm>
            <a:custGeom>
              <a:avLst/>
              <a:gdLst/>
              <a:ahLst/>
              <a:cxnLst/>
              <a:rect l="l" t="t" r="r" b="b"/>
              <a:pathLst>
                <a:path w="134" h="123" extrusionOk="0">
                  <a:moveTo>
                    <a:pt x="13" y="1"/>
                  </a:moveTo>
                  <a:lnTo>
                    <a:pt x="0" y="13"/>
                  </a:lnTo>
                  <a:lnTo>
                    <a:pt x="49" y="122"/>
                  </a:lnTo>
                  <a:lnTo>
                    <a:pt x="134" y="74"/>
                  </a:lnTo>
                  <a:lnTo>
                    <a:pt x="1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388;p48">
              <a:extLst>
                <a:ext uri="{FF2B5EF4-FFF2-40B4-BE49-F238E27FC236}">
                  <a16:creationId xmlns:a16="http://schemas.microsoft.com/office/drawing/2014/main" id="{0571818F-E401-5066-B5C9-23D386433660}"/>
                </a:ext>
              </a:extLst>
            </p:cNvPr>
            <p:cNvSpPr/>
            <p:nvPr/>
          </p:nvSpPr>
          <p:spPr>
            <a:xfrm>
              <a:off x="1926810" y="1988041"/>
              <a:ext cx="14271" cy="14437"/>
            </a:xfrm>
            <a:custGeom>
              <a:avLst/>
              <a:gdLst/>
              <a:ahLst/>
              <a:cxnLst/>
              <a:rect l="l" t="t" r="r" b="b"/>
              <a:pathLst>
                <a:path w="86" h="87" extrusionOk="0">
                  <a:moveTo>
                    <a:pt x="86" y="1"/>
                  </a:moveTo>
                  <a:lnTo>
                    <a:pt x="1" y="49"/>
                  </a:lnTo>
                  <a:lnTo>
                    <a:pt x="1" y="86"/>
                  </a:lnTo>
                  <a:lnTo>
                    <a:pt x="86" y="38"/>
                  </a:lnTo>
                  <a:lnTo>
                    <a:pt x="86"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389;p48">
              <a:extLst>
                <a:ext uri="{FF2B5EF4-FFF2-40B4-BE49-F238E27FC236}">
                  <a16:creationId xmlns:a16="http://schemas.microsoft.com/office/drawing/2014/main" id="{79023640-7CDB-098C-6478-8BF16414CD06}"/>
                </a:ext>
              </a:extLst>
            </p:cNvPr>
            <p:cNvSpPr/>
            <p:nvPr/>
          </p:nvSpPr>
          <p:spPr>
            <a:xfrm>
              <a:off x="1926810" y="1988041"/>
              <a:ext cx="18420" cy="12280"/>
            </a:xfrm>
            <a:custGeom>
              <a:avLst/>
              <a:gdLst/>
              <a:ahLst/>
              <a:cxnLst/>
              <a:rect l="l" t="t" r="r" b="b"/>
              <a:pathLst>
                <a:path w="111" h="74" extrusionOk="0">
                  <a:moveTo>
                    <a:pt x="86" y="1"/>
                  </a:moveTo>
                  <a:lnTo>
                    <a:pt x="1" y="49"/>
                  </a:lnTo>
                  <a:lnTo>
                    <a:pt x="13" y="73"/>
                  </a:lnTo>
                  <a:lnTo>
                    <a:pt x="110" y="13"/>
                  </a:lnTo>
                  <a:lnTo>
                    <a:pt x="86"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390;p48">
              <a:extLst>
                <a:ext uri="{FF2B5EF4-FFF2-40B4-BE49-F238E27FC236}">
                  <a16:creationId xmlns:a16="http://schemas.microsoft.com/office/drawing/2014/main" id="{D18537F1-386A-E3DD-7EDC-30CAC1FE437D}"/>
                </a:ext>
              </a:extLst>
            </p:cNvPr>
            <p:cNvSpPr/>
            <p:nvPr/>
          </p:nvSpPr>
          <p:spPr>
            <a:xfrm>
              <a:off x="1926810" y="1996172"/>
              <a:ext cx="2323" cy="10289"/>
            </a:xfrm>
            <a:custGeom>
              <a:avLst/>
              <a:gdLst/>
              <a:ahLst/>
              <a:cxnLst/>
              <a:rect l="l" t="t" r="r" b="b"/>
              <a:pathLst>
                <a:path w="14" h="62" extrusionOk="0">
                  <a:moveTo>
                    <a:pt x="1" y="0"/>
                  </a:moveTo>
                  <a:lnTo>
                    <a:pt x="1" y="37"/>
                  </a:lnTo>
                  <a:lnTo>
                    <a:pt x="13" y="61"/>
                  </a:lnTo>
                  <a:lnTo>
                    <a:pt x="13" y="24"/>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391;p48">
              <a:extLst>
                <a:ext uri="{FF2B5EF4-FFF2-40B4-BE49-F238E27FC236}">
                  <a16:creationId xmlns:a16="http://schemas.microsoft.com/office/drawing/2014/main" id="{44E9B54B-1850-4C99-B71E-250ED101C9C2}"/>
                </a:ext>
              </a:extLst>
            </p:cNvPr>
            <p:cNvSpPr/>
            <p:nvPr/>
          </p:nvSpPr>
          <p:spPr>
            <a:xfrm>
              <a:off x="1928967" y="1990198"/>
              <a:ext cx="16263" cy="16263"/>
            </a:xfrm>
            <a:custGeom>
              <a:avLst/>
              <a:gdLst/>
              <a:ahLst/>
              <a:cxnLst/>
              <a:rect l="l" t="t" r="r" b="b"/>
              <a:pathLst>
                <a:path w="98" h="98" extrusionOk="0">
                  <a:moveTo>
                    <a:pt x="97" y="0"/>
                  </a:moveTo>
                  <a:lnTo>
                    <a:pt x="0" y="60"/>
                  </a:lnTo>
                  <a:lnTo>
                    <a:pt x="0" y="97"/>
                  </a:lnTo>
                  <a:lnTo>
                    <a:pt x="97" y="36"/>
                  </a:lnTo>
                  <a:lnTo>
                    <a:pt x="9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392;p48">
              <a:extLst>
                <a:ext uri="{FF2B5EF4-FFF2-40B4-BE49-F238E27FC236}">
                  <a16:creationId xmlns:a16="http://schemas.microsoft.com/office/drawing/2014/main" id="{0B72B2B5-0DF9-5C7F-3499-E0E212175E08}"/>
                </a:ext>
              </a:extLst>
            </p:cNvPr>
            <p:cNvSpPr/>
            <p:nvPr/>
          </p:nvSpPr>
          <p:spPr>
            <a:xfrm>
              <a:off x="1914696" y="1984058"/>
              <a:ext cx="8297" cy="22403"/>
            </a:xfrm>
            <a:custGeom>
              <a:avLst/>
              <a:gdLst/>
              <a:ahLst/>
              <a:cxnLst/>
              <a:rect l="l" t="t" r="r" b="b"/>
              <a:pathLst>
                <a:path w="50" h="135" extrusionOk="0">
                  <a:moveTo>
                    <a:pt x="13" y="0"/>
                  </a:moveTo>
                  <a:lnTo>
                    <a:pt x="1" y="25"/>
                  </a:lnTo>
                  <a:lnTo>
                    <a:pt x="49" y="134"/>
                  </a:lnTo>
                  <a:lnTo>
                    <a:pt x="49" y="97"/>
                  </a:lnTo>
                  <a:lnTo>
                    <a:pt x="1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393;p48">
              <a:extLst>
                <a:ext uri="{FF2B5EF4-FFF2-40B4-BE49-F238E27FC236}">
                  <a16:creationId xmlns:a16="http://schemas.microsoft.com/office/drawing/2014/main" id="{C0FC311D-29C1-0006-6A73-416C9439E8D0}"/>
                </a:ext>
              </a:extLst>
            </p:cNvPr>
            <p:cNvSpPr/>
            <p:nvPr/>
          </p:nvSpPr>
          <p:spPr>
            <a:xfrm>
              <a:off x="1793889" y="1975927"/>
              <a:ext cx="42482" cy="24394"/>
            </a:xfrm>
            <a:custGeom>
              <a:avLst/>
              <a:gdLst/>
              <a:ahLst/>
              <a:cxnLst/>
              <a:rect l="l" t="t" r="r" b="b"/>
              <a:pathLst>
                <a:path w="256" h="147" extrusionOk="0">
                  <a:moveTo>
                    <a:pt x="122" y="1"/>
                  </a:moveTo>
                  <a:lnTo>
                    <a:pt x="1" y="74"/>
                  </a:lnTo>
                  <a:lnTo>
                    <a:pt x="135" y="146"/>
                  </a:lnTo>
                  <a:lnTo>
                    <a:pt x="256" y="74"/>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394;p48">
              <a:extLst>
                <a:ext uri="{FF2B5EF4-FFF2-40B4-BE49-F238E27FC236}">
                  <a16:creationId xmlns:a16="http://schemas.microsoft.com/office/drawing/2014/main" id="{D48678DC-8FE0-32FB-B75A-83C5504A19F6}"/>
                </a:ext>
              </a:extLst>
            </p:cNvPr>
            <p:cNvSpPr/>
            <p:nvPr/>
          </p:nvSpPr>
          <p:spPr>
            <a:xfrm>
              <a:off x="1816125" y="1988041"/>
              <a:ext cx="20245" cy="18420"/>
            </a:xfrm>
            <a:custGeom>
              <a:avLst/>
              <a:gdLst/>
              <a:ahLst/>
              <a:cxnLst/>
              <a:rect l="l" t="t" r="r" b="b"/>
              <a:pathLst>
                <a:path w="122" h="111" extrusionOk="0">
                  <a:moveTo>
                    <a:pt x="122" y="1"/>
                  </a:moveTo>
                  <a:lnTo>
                    <a:pt x="1" y="73"/>
                  </a:lnTo>
                  <a:lnTo>
                    <a:pt x="1" y="110"/>
                  </a:lnTo>
                  <a:lnTo>
                    <a:pt x="122" y="38"/>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395;p48">
              <a:extLst>
                <a:ext uri="{FF2B5EF4-FFF2-40B4-BE49-F238E27FC236}">
                  <a16:creationId xmlns:a16="http://schemas.microsoft.com/office/drawing/2014/main" id="{058E2F04-F29A-D62B-8CF9-5EDE91229764}"/>
                </a:ext>
              </a:extLst>
            </p:cNvPr>
            <p:cNvSpPr/>
            <p:nvPr/>
          </p:nvSpPr>
          <p:spPr>
            <a:xfrm>
              <a:off x="1793889" y="1988041"/>
              <a:ext cx="22403" cy="18420"/>
            </a:xfrm>
            <a:custGeom>
              <a:avLst/>
              <a:gdLst/>
              <a:ahLst/>
              <a:cxnLst/>
              <a:rect l="l" t="t" r="r" b="b"/>
              <a:pathLst>
                <a:path w="135" h="111" extrusionOk="0">
                  <a:moveTo>
                    <a:pt x="1" y="1"/>
                  </a:moveTo>
                  <a:lnTo>
                    <a:pt x="1" y="38"/>
                  </a:lnTo>
                  <a:lnTo>
                    <a:pt x="135" y="110"/>
                  </a:lnTo>
                  <a:lnTo>
                    <a:pt x="135" y="73"/>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396;p48">
              <a:extLst>
                <a:ext uri="{FF2B5EF4-FFF2-40B4-BE49-F238E27FC236}">
                  <a16:creationId xmlns:a16="http://schemas.microsoft.com/office/drawing/2014/main" id="{1E6C3A51-4EE3-604D-3890-917A1863C48A}"/>
                </a:ext>
              </a:extLst>
            </p:cNvPr>
            <p:cNvSpPr/>
            <p:nvPr/>
          </p:nvSpPr>
          <p:spPr>
            <a:xfrm>
              <a:off x="1965143" y="1990198"/>
              <a:ext cx="20245" cy="18088"/>
            </a:xfrm>
            <a:custGeom>
              <a:avLst/>
              <a:gdLst/>
              <a:ahLst/>
              <a:cxnLst/>
              <a:rect l="l" t="t" r="r" b="b"/>
              <a:pathLst>
                <a:path w="122" h="109" extrusionOk="0">
                  <a:moveTo>
                    <a:pt x="122" y="0"/>
                  </a:moveTo>
                  <a:lnTo>
                    <a:pt x="1" y="73"/>
                  </a:lnTo>
                  <a:lnTo>
                    <a:pt x="1" y="109"/>
                  </a:lnTo>
                  <a:lnTo>
                    <a:pt x="122" y="36"/>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397;p48">
              <a:extLst>
                <a:ext uri="{FF2B5EF4-FFF2-40B4-BE49-F238E27FC236}">
                  <a16:creationId xmlns:a16="http://schemas.microsoft.com/office/drawing/2014/main" id="{C406C5AE-31C7-5FD9-BDAD-D01269DF240B}"/>
                </a:ext>
              </a:extLst>
            </p:cNvPr>
            <p:cNvSpPr/>
            <p:nvPr/>
          </p:nvSpPr>
          <p:spPr>
            <a:xfrm>
              <a:off x="1945064" y="1990198"/>
              <a:ext cx="20245" cy="18088"/>
            </a:xfrm>
            <a:custGeom>
              <a:avLst/>
              <a:gdLst/>
              <a:ahLst/>
              <a:cxnLst/>
              <a:rect l="l" t="t" r="r" b="b"/>
              <a:pathLst>
                <a:path w="122" h="109" extrusionOk="0">
                  <a:moveTo>
                    <a:pt x="0" y="0"/>
                  </a:moveTo>
                  <a:lnTo>
                    <a:pt x="0" y="36"/>
                  </a:lnTo>
                  <a:lnTo>
                    <a:pt x="122" y="109"/>
                  </a:lnTo>
                  <a:lnTo>
                    <a:pt x="122" y="73"/>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398;p48">
              <a:extLst>
                <a:ext uri="{FF2B5EF4-FFF2-40B4-BE49-F238E27FC236}">
                  <a16:creationId xmlns:a16="http://schemas.microsoft.com/office/drawing/2014/main" id="{70E4F4B9-21A5-130E-C513-BFD7B38D078D}"/>
                </a:ext>
              </a:extLst>
            </p:cNvPr>
            <p:cNvSpPr/>
            <p:nvPr/>
          </p:nvSpPr>
          <p:spPr>
            <a:xfrm>
              <a:off x="1945064" y="1978084"/>
              <a:ext cx="40325" cy="24394"/>
            </a:xfrm>
            <a:custGeom>
              <a:avLst/>
              <a:gdLst/>
              <a:ahLst/>
              <a:cxnLst/>
              <a:rect l="l" t="t" r="r" b="b"/>
              <a:pathLst>
                <a:path w="243" h="147" extrusionOk="0">
                  <a:moveTo>
                    <a:pt x="122" y="0"/>
                  </a:moveTo>
                  <a:lnTo>
                    <a:pt x="0" y="73"/>
                  </a:lnTo>
                  <a:lnTo>
                    <a:pt x="122" y="146"/>
                  </a:lnTo>
                  <a:lnTo>
                    <a:pt x="243" y="73"/>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399;p48">
              <a:extLst>
                <a:ext uri="{FF2B5EF4-FFF2-40B4-BE49-F238E27FC236}">
                  <a16:creationId xmlns:a16="http://schemas.microsoft.com/office/drawing/2014/main" id="{28F32E14-E5D2-5E99-F7A7-F8C3247709F9}"/>
                </a:ext>
              </a:extLst>
            </p:cNvPr>
            <p:cNvSpPr/>
            <p:nvPr/>
          </p:nvSpPr>
          <p:spPr>
            <a:xfrm>
              <a:off x="1822099" y="1988041"/>
              <a:ext cx="24394" cy="18420"/>
            </a:xfrm>
            <a:custGeom>
              <a:avLst/>
              <a:gdLst/>
              <a:ahLst/>
              <a:cxnLst/>
              <a:rect l="l" t="t" r="r" b="b"/>
              <a:pathLst>
                <a:path w="147" h="111" extrusionOk="0">
                  <a:moveTo>
                    <a:pt x="146" y="1"/>
                  </a:moveTo>
                  <a:lnTo>
                    <a:pt x="1" y="86"/>
                  </a:lnTo>
                  <a:lnTo>
                    <a:pt x="1" y="110"/>
                  </a:lnTo>
                  <a:lnTo>
                    <a:pt x="146" y="38"/>
                  </a:lnTo>
                  <a:lnTo>
                    <a:pt x="146"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400;p48">
              <a:extLst>
                <a:ext uri="{FF2B5EF4-FFF2-40B4-BE49-F238E27FC236}">
                  <a16:creationId xmlns:a16="http://schemas.microsoft.com/office/drawing/2014/main" id="{E0D35513-42E7-6992-CE5A-31F7EDA3133D}"/>
                </a:ext>
              </a:extLst>
            </p:cNvPr>
            <p:cNvSpPr/>
            <p:nvPr/>
          </p:nvSpPr>
          <p:spPr>
            <a:xfrm>
              <a:off x="1749582" y="1978084"/>
              <a:ext cx="42648" cy="24394"/>
            </a:xfrm>
            <a:custGeom>
              <a:avLst/>
              <a:gdLst/>
              <a:ahLst/>
              <a:cxnLst/>
              <a:rect l="l" t="t" r="r" b="b"/>
              <a:pathLst>
                <a:path w="257" h="147" extrusionOk="0">
                  <a:moveTo>
                    <a:pt x="122" y="0"/>
                  </a:moveTo>
                  <a:lnTo>
                    <a:pt x="1" y="73"/>
                  </a:lnTo>
                  <a:lnTo>
                    <a:pt x="122" y="146"/>
                  </a:lnTo>
                  <a:lnTo>
                    <a:pt x="256" y="73"/>
                  </a:lnTo>
                  <a:lnTo>
                    <a:pt x="12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401;p48">
              <a:extLst>
                <a:ext uri="{FF2B5EF4-FFF2-40B4-BE49-F238E27FC236}">
                  <a16:creationId xmlns:a16="http://schemas.microsoft.com/office/drawing/2014/main" id="{7F7F9FB7-9ED9-1E99-536E-3E43DBE35F0B}"/>
                </a:ext>
              </a:extLst>
            </p:cNvPr>
            <p:cNvSpPr/>
            <p:nvPr/>
          </p:nvSpPr>
          <p:spPr>
            <a:xfrm>
              <a:off x="1769827" y="1990198"/>
              <a:ext cx="22403" cy="18088"/>
            </a:xfrm>
            <a:custGeom>
              <a:avLst/>
              <a:gdLst/>
              <a:ahLst/>
              <a:cxnLst/>
              <a:rect l="l" t="t" r="r" b="b"/>
              <a:pathLst>
                <a:path w="135" h="109" extrusionOk="0">
                  <a:moveTo>
                    <a:pt x="134" y="0"/>
                  </a:moveTo>
                  <a:lnTo>
                    <a:pt x="0" y="73"/>
                  </a:lnTo>
                  <a:lnTo>
                    <a:pt x="0" y="109"/>
                  </a:lnTo>
                  <a:lnTo>
                    <a:pt x="134" y="36"/>
                  </a:lnTo>
                  <a:lnTo>
                    <a:pt x="134"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402;p48">
              <a:extLst>
                <a:ext uri="{FF2B5EF4-FFF2-40B4-BE49-F238E27FC236}">
                  <a16:creationId xmlns:a16="http://schemas.microsoft.com/office/drawing/2014/main" id="{BCD3758B-6745-7CE5-862C-B71768AF69CC}"/>
                </a:ext>
              </a:extLst>
            </p:cNvPr>
            <p:cNvSpPr/>
            <p:nvPr/>
          </p:nvSpPr>
          <p:spPr>
            <a:xfrm>
              <a:off x="1749582" y="1990198"/>
              <a:ext cx="20411" cy="18088"/>
            </a:xfrm>
            <a:custGeom>
              <a:avLst/>
              <a:gdLst/>
              <a:ahLst/>
              <a:cxnLst/>
              <a:rect l="l" t="t" r="r" b="b"/>
              <a:pathLst>
                <a:path w="123" h="109" extrusionOk="0">
                  <a:moveTo>
                    <a:pt x="1" y="0"/>
                  </a:moveTo>
                  <a:lnTo>
                    <a:pt x="1" y="36"/>
                  </a:lnTo>
                  <a:lnTo>
                    <a:pt x="122" y="109"/>
                  </a:lnTo>
                  <a:lnTo>
                    <a:pt x="122" y="73"/>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403;p48">
              <a:extLst>
                <a:ext uri="{FF2B5EF4-FFF2-40B4-BE49-F238E27FC236}">
                  <a16:creationId xmlns:a16="http://schemas.microsoft.com/office/drawing/2014/main" id="{C25C6818-1B2D-C4B2-7EEC-15C5641D0AE8}"/>
                </a:ext>
              </a:extLst>
            </p:cNvPr>
            <p:cNvSpPr/>
            <p:nvPr/>
          </p:nvSpPr>
          <p:spPr>
            <a:xfrm>
              <a:off x="1792063" y="1990198"/>
              <a:ext cx="22071" cy="18088"/>
            </a:xfrm>
            <a:custGeom>
              <a:avLst/>
              <a:gdLst/>
              <a:ahLst/>
              <a:cxnLst/>
              <a:rect l="l" t="t" r="r" b="b"/>
              <a:pathLst>
                <a:path w="133" h="109" extrusionOk="0">
                  <a:moveTo>
                    <a:pt x="0" y="0"/>
                  </a:moveTo>
                  <a:lnTo>
                    <a:pt x="0" y="36"/>
                  </a:lnTo>
                  <a:lnTo>
                    <a:pt x="133" y="109"/>
                  </a:lnTo>
                  <a:lnTo>
                    <a:pt x="133" y="73"/>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404;p48">
              <a:extLst>
                <a:ext uri="{FF2B5EF4-FFF2-40B4-BE49-F238E27FC236}">
                  <a16:creationId xmlns:a16="http://schemas.microsoft.com/office/drawing/2014/main" id="{CDA00C34-DAB3-C3DC-7EFD-4EE828589428}"/>
                </a:ext>
              </a:extLst>
            </p:cNvPr>
            <p:cNvSpPr/>
            <p:nvPr/>
          </p:nvSpPr>
          <p:spPr>
            <a:xfrm>
              <a:off x="1989371" y="1992023"/>
              <a:ext cx="20245" cy="18420"/>
            </a:xfrm>
            <a:custGeom>
              <a:avLst/>
              <a:gdLst/>
              <a:ahLst/>
              <a:cxnLst/>
              <a:rect l="l" t="t" r="r" b="b"/>
              <a:pathLst>
                <a:path w="122" h="111" extrusionOk="0">
                  <a:moveTo>
                    <a:pt x="0" y="1"/>
                  </a:moveTo>
                  <a:lnTo>
                    <a:pt x="0" y="38"/>
                  </a:lnTo>
                  <a:lnTo>
                    <a:pt x="122" y="111"/>
                  </a:lnTo>
                  <a:lnTo>
                    <a:pt x="122" y="74"/>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405;p48">
              <a:extLst>
                <a:ext uri="{FF2B5EF4-FFF2-40B4-BE49-F238E27FC236}">
                  <a16:creationId xmlns:a16="http://schemas.microsoft.com/office/drawing/2014/main" id="{514B12BD-A673-2A9A-E6B2-8D1CD34AF208}"/>
                </a:ext>
              </a:extLst>
            </p:cNvPr>
            <p:cNvSpPr/>
            <p:nvPr/>
          </p:nvSpPr>
          <p:spPr>
            <a:xfrm>
              <a:off x="1942907" y="2002312"/>
              <a:ext cx="22403" cy="18088"/>
            </a:xfrm>
            <a:custGeom>
              <a:avLst/>
              <a:gdLst/>
              <a:ahLst/>
              <a:cxnLst/>
              <a:rect l="l" t="t" r="r" b="b"/>
              <a:pathLst>
                <a:path w="135" h="109" extrusionOk="0">
                  <a:moveTo>
                    <a:pt x="135" y="0"/>
                  </a:moveTo>
                  <a:lnTo>
                    <a:pt x="1" y="73"/>
                  </a:lnTo>
                  <a:lnTo>
                    <a:pt x="1" y="109"/>
                  </a:lnTo>
                  <a:lnTo>
                    <a:pt x="135" y="36"/>
                  </a:lnTo>
                  <a:lnTo>
                    <a:pt x="13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406;p48">
              <a:extLst>
                <a:ext uri="{FF2B5EF4-FFF2-40B4-BE49-F238E27FC236}">
                  <a16:creationId xmlns:a16="http://schemas.microsoft.com/office/drawing/2014/main" id="{3FE24ECC-5D6F-30AD-098E-7781781C49FE}"/>
                </a:ext>
              </a:extLst>
            </p:cNvPr>
            <p:cNvSpPr/>
            <p:nvPr/>
          </p:nvSpPr>
          <p:spPr>
            <a:xfrm>
              <a:off x="1965143" y="2002312"/>
              <a:ext cx="4149" cy="8131"/>
            </a:xfrm>
            <a:custGeom>
              <a:avLst/>
              <a:gdLst/>
              <a:ahLst/>
              <a:cxnLst/>
              <a:rect l="l" t="t" r="r" b="b"/>
              <a:pathLst>
                <a:path w="25" h="49" extrusionOk="0">
                  <a:moveTo>
                    <a:pt x="1" y="0"/>
                  </a:moveTo>
                  <a:lnTo>
                    <a:pt x="1" y="36"/>
                  </a:lnTo>
                  <a:lnTo>
                    <a:pt x="25" y="49"/>
                  </a:lnTo>
                  <a:lnTo>
                    <a:pt x="25" y="12"/>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407;p48">
              <a:extLst>
                <a:ext uri="{FF2B5EF4-FFF2-40B4-BE49-F238E27FC236}">
                  <a16:creationId xmlns:a16="http://schemas.microsoft.com/office/drawing/2014/main" id="{56788ABF-4D84-B1EC-59FA-28EF689C7DFF}"/>
                </a:ext>
              </a:extLst>
            </p:cNvPr>
            <p:cNvSpPr/>
            <p:nvPr/>
          </p:nvSpPr>
          <p:spPr>
            <a:xfrm>
              <a:off x="1969126" y="1992023"/>
              <a:ext cx="20411" cy="18420"/>
            </a:xfrm>
            <a:custGeom>
              <a:avLst/>
              <a:gdLst/>
              <a:ahLst/>
              <a:cxnLst/>
              <a:rect l="l" t="t" r="r" b="b"/>
              <a:pathLst>
                <a:path w="123" h="111" extrusionOk="0">
                  <a:moveTo>
                    <a:pt x="122" y="1"/>
                  </a:moveTo>
                  <a:lnTo>
                    <a:pt x="1" y="74"/>
                  </a:lnTo>
                  <a:lnTo>
                    <a:pt x="1" y="111"/>
                  </a:lnTo>
                  <a:lnTo>
                    <a:pt x="122" y="38"/>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408;p48">
              <a:extLst>
                <a:ext uri="{FF2B5EF4-FFF2-40B4-BE49-F238E27FC236}">
                  <a16:creationId xmlns:a16="http://schemas.microsoft.com/office/drawing/2014/main" id="{3471DBCD-9773-FF7D-6900-033677FDD15E}"/>
                </a:ext>
              </a:extLst>
            </p:cNvPr>
            <p:cNvSpPr/>
            <p:nvPr/>
          </p:nvSpPr>
          <p:spPr>
            <a:xfrm>
              <a:off x="1725520" y="1992023"/>
              <a:ext cx="20245" cy="16263"/>
            </a:xfrm>
            <a:custGeom>
              <a:avLst/>
              <a:gdLst/>
              <a:ahLst/>
              <a:cxnLst/>
              <a:rect l="l" t="t" r="r" b="b"/>
              <a:pathLst>
                <a:path w="122" h="98" extrusionOk="0">
                  <a:moveTo>
                    <a:pt x="121" y="1"/>
                  </a:moveTo>
                  <a:lnTo>
                    <a:pt x="0" y="74"/>
                  </a:lnTo>
                  <a:lnTo>
                    <a:pt x="0" y="98"/>
                  </a:lnTo>
                  <a:lnTo>
                    <a:pt x="121" y="25"/>
                  </a:lnTo>
                  <a:lnTo>
                    <a:pt x="12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409;p48">
              <a:extLst>
                <a:ext uri="{FF2B5EF4-FFF2-40B4-BE49-F238E27FC236}">
                  <a16:creationId xmlns:a16="http://schemas.microsoft.com/office/drawing/2014/main" id="{83051DE9-6063-A0A5-E5A4-7E9E79390B03}"/>
                </a:ext>
              </a:extLst>
            </p:cNvPr>
            <p:cNvSpPr/>
            <p:nvPr/>
          </p:nvSpPr>
          <p:spPr>
            <a:xfrm>
              <a:off x="1818117" y="2002312"/>
              <a:ext cx="4149" cy="8131"/>
            </a:xfrm>
            <a:custGeom>
              <a:avLst/>
              <a:gdLst/>
              <a:ahLst/>
              <a:cxnLst/>
              <a:rect l="l" t="t" r="r" b="b"/>
              <a:pathLst>
                <a:path w="25" h="49" extrusionOk="0">
                  <a:moveTo>
                    <a:pt x="25" y="0"/>
                  </a:moveTo>
                  <a:lnTo>
                    <a:pt x="0" y="12"/>
                  </a:lnTo>
                  <a:lnTo>
                    <a:pt x="0" y="49"/>
                  </a:lnTo>
                  <a:lnTo>
                    <a:pt x="25" y="24"/>
                  </a:lnTo>
                  <a:lnTo>
                    <a:pt x="2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410;p48">
              <a:extLst>
                <a:ext uri="{FF2B5EF4-FFF2-40B4-BE49-F238E27FC236}">
                  <a16:creationId xmlns:a16="http://schemas.microsoft.com/office/drawing/2014/main" id="{9C792707-181D-CCBF-24A3-02BF441F7AAF}"/>
                </a:ext>
              </a:extLst>
            </p:cNvPr>
            <p:cNvSpPr/>
            <p:nvPr/>
          </p:nvSpPr>
          <p:spPr>
            <a:xfrm>
              <a:off x="1745599" y="1992023"/>
              <a:ext cx="22403" cy="18420"/>
            </a:xfrm>
            <a:custGeom>
              <a:avLst/>
              <a:gdLst/>
              <a:ahLst/>
              <a:cxnLst/>
              <a:rect l="l" t="t" r="r" b="b"/>
              <a:pathLst>
                <a:path w="135" h="111" extrusionOk="0">
                  <a:moveTo>
                    <a:pt x="0" y="1"/>
                  </a:moveTo>
                  <a:lnTo>
                    <a:pt x="0" y="25"/>
                  </a:lnTo>
                  <a:lnTo>
                    <a:pt x="134" y="111"/>
                  </a:lnTo>
                  <a:lnTo>
                    <a:pt x="134" y="74"/>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411;p48">
              <a:extLst>
                <a:ext uri="{FF2B5EF4-FFF2-40B4-BE49-F238E27FC236}">
                  <a16:creationId xmlns:a16="http://schemas.microsoft.com/office/drawing/2014/main" id="{4200967F-EADA-30DA-5B03-8EA92946ED5D}"/>
                </a:ext>
              </a:extLst>
            </p:cNvPr>
            <p:cNvSpPr/>
            <p:nvPr/>
          </p:nvSpPr>
          <p:spPr>
            <a:xfrm>
              <a:off x="1767836" y="2002312"/>
              <a:ext cx="2157" cy="8131"/>
            </a:xfrm>
            <a:custGeom>
              <a:avLst/>
              <a:gdLst/>
              <a:ahLst/>
              <a:cxnLst/>
              <a:rect l="l" t="t" r="r" b="b"/>
              <a:pathLst>
                <a:path w="13" h="49" extrusionOk="0">
                  <a:moveTo>
                    <a:pt x="12" y="0"/>
                  </a:moveTo>
                  <a:lnTo>
                    <a:pt x="0" y="12"/>
                  </a:lnTo>
                  <a:lnTo>
                    <a:pt x="0" y="49"/>
                  </a:lnTo>
                  <a:lnTo>
                    <a:pt x="12" y="36"/>
                  </a:lnTo>
                  <a:lnTo>
                    <a:pt x="1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412;p48">
              <a:extLst>
                <a:ext uri="{FF2B5EF4-FFF2-40B4-BE49-F238E27FC236}">
                  <a16:creationId xmlns:a16="http://schemas.microsoft.com/office/drawing/2014/main" id="{67863B63-11CF-36E7-39CA-D2C3C6A0B300}"/>
                </a:ext>
              </a:extLst>
            </p:cNvPr>
            <p:cNvSpPr/>
            <p:nvPr/>
          </p:nvSpPr>
          <p:spPr>
            <a:xfrm>
              <a:off x="1894617" y="2000155"/>
              <a:ext cx="28377" cy="10289"/>
            </a:xfrm>
            <a:custGeom>
              <a:avLst/>
              <a:gdLst/>
              <a:ahLst/>
              <a:cxnLst/>
              <a:rect l="l" t="t" r="r" b="b"/>
              <a:pathLst>
                <a:path w="171" h="62" extrusionOk="0">
                  <a:moveTo>
                    <a:pt x="170" y="0"/>
                  </a:moveTo>
                  <a:lnTo>
                    <a:pt x="0" y="25"/>
                  </a:lnTo>
                  <a:lnTo>
                    <a:pt x="0" y="62"/>
                  </a:lnTo>
                  <a:lnTo>
                    <a:pt x="170" y="37"/>
                  </a:ln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413;p48">
              <a:extLst>
                <a:ext uri="{FF2B5EF4-FFF2-40B4-BE49-F238E27FC236}">
                  <a16:creationId xmlns:a16="http://schemas.microsoft.com/office/drawing/2014/main" id="{AD91015D-A994-56F7-62C7-ED15153F72BC}"/>
                </a:ext>
              </a:extLst>
            </p:cNvPr>
            <p:cNvSpPr/>
            <p:nvPr/>
          </p:nvSpPr>
          <p:spPr>
            <a:xfrm>
              <a:off x="1886486" y="1988041"/>
              <a:ext cx="8297" cy="22403"/>
            </a:xfrm>
            <a:custGeom>
              <a:avLst/>
              <a:gdLst/>
              <a:ahLst/>
              <a:cxnLst/>
              <a:rect l="l" t="t" r="r" b="b"/>
              <a:pathLst>
                <a:path w="50" h="135" extrusionOk="0">
                  <a:moveTo>
                    <a:pt x="1" y="1"/>
                  </a:moveTo>
                  <a:lnTo>
                    <a:pt x="1" y="38"/>
                  </a:lnTo>
                  <a:lnTo>
                    <a:pt x="49" y="135"/>
                  </a:lnTo>
                  <a:lnTo>
                    <a:pt x="49" y="98"/>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414;p48">
              <a:extLst>
                <a:ext uri="{FF2B5EF4-FFF2-40B4-BE49-F238E27FC236}">
                  <a16:creationId xmlns:a16="http://schemas.microsoft.com/office/drawing/2014/main" id="{FCF725C2-A9F4-2030-5AC1-E46363F6C82A}"/>
                </a:ext>
              </a:extLst>
            </p:cNvPr>
            <p:cNvSpPr/>
            <p:nvPr/>
          </p:nvSpPr>
          <p:spPr>
            <a:xfrm>
              <a:off x="1886486" y="1984058"/>
              <a:ext cx="36508" cy="20245"/>
            </a:xfrm>
            <a:custGeom>
              <a:avLst/>
              <a:gdLst/>
              <a:ahLst/>
              <a:cxnLst/>
              <a:rect l="l" t="t" r="r" b="b"/>
              <a:pathLst>
                <a:path w="220" h="122" extrusionOk="0">
                  <a:moveTo>
                    <a:pt x="183" y="0"/>
                  </a:moveTo>
                  <a:lnTo>
                    <a:pt x="1" y="25"/>
                  </a:lnTo>
                  <a:lnTo>
                    <a:pt x="49" y="122"/>
                  </a:lnTo>
                  <a:lnTo>
                    <a:pt x="219"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415;p48">
              <a:extLst>
                <a:ext uri="{FF2B5EF4-FFF2-40B4-BE49-F238E27FC236}">
                  <a16:creationId xmlns:a16="http://schemas.microsoft.com/office/drawing/2014/main" id="{63CD6207-A67D-6A7D-1DFD-3026C3B2C93D}"/>
                </a:ext>
              </a:extLst>
            </p:cNvPr>
            <p:cNvSpPr/>
            <p:nvPr/>
          </p:nvSpPr>
          <p:spPr>
            <a:xfrm>
              <a:off x="1840353" y="1996172"/>
              <a:ext cx="4149" cy="14271"/>
            </a:xfrm>
            <a:custGeom>
              <a:avLst/>
              <a:gdLst/>
              <a:ahLst/>
              <a:cxnLst/>
              <a:rect l="l" t="t" r="r" b="b"/>
              <a:pathLst>
                <a:path w="25" h="86" extrusionOk="0">
                  <a:moveTo>
                    <a:pt x="25" y="0"/>
                  </a:moveTo>
                  <a:lnTo>
                    <a:pt x="0" y="49"/>
                  </a:lnTo>
                  <a:lnTo>
                    <a:pt x="0" y="86"/>
                  </a:lnTo>
                  <a:lnTo>
                    <a:pt x="25" y="37"/>
                  </a:lnTo>
                  <a:lnTo>
                    <a:pt x="2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416;p48">
              <a:extLst>
                <a:ext uri="{FF2B5EF4-FFF2-40B4-BE49-F238E27FC236}">
                  <a16:creationId xmlns:a16="http://schemas.microsoft.com/office/drawing/2014/main" id="{B1595805-1F5B-066E-03C7-F25BE5E5C6F3}"/>
                </a:ext>
              </a:extLst>
            </p:cNvPr>
            <p:cNvSpPr/>
            <p:nvPr/>
          </p:nvSpPr>
          <p:spPr>
            <a:xfrm>
              <a:off x="1822099" y="2002312"/>
              <a:ext cx="18420" cy="8131"/>
            </a:xfrm>
            <a:custGeom>
              <a:avLst/>
              <a:gdLst/>
              <a:ahLst/>
              <a:cxnLst/>
              <a:rect l="l" t="t" r="r" b="b"/>
              <a:pathLst>
                <a:path w="111" h="49" extrusionOk="0">
                  <a:moveTo>
                    <a:pt x="1" y="0"/>
                  </a:moveTo>
                  <a:lnTo>
                    <a:pt x="1" y="24"/>
                  </a:lnTo>
                  <a:lnTo>
                    <a:pt x="110" y="49"/>
                  </a:lnTo>
                  <a:lnTo>
                    <a:pt x="110" y="12"/>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417;p48">
              <a:extLst>
                <a:ext uri="{FF2B5EF4-FFF2-40B4-BE49-F238E27FC236}">
                  <a16:creationId xmlns:a16="http://schemas.microsoft.com/office/drawing/2014/main" id="{E3E16C81-1DB5-5CF2-5AA4-700EF8DA1A19}"/>
                </a:ext>
              </a:extLst>
            </p:cNvPr>
            <p:cNvSpPr/>
            <p:nvPr/>
          </p:nvSpPr>
          <p:spPr>
            <a:xfrm>
              <a:off x="1822099" y="1988041"/>
              <a:ext cx="26385" cy="16263"/>
            </a:xfrm>
            <a:custGeom>
              <a:avLst/>
              <a:gdLst/>
              <a:ahLst/>
              <a:cxnLst/>
              <a:rect l="l" t="t" r="r" b="b"/>
              <a:pathLst>
                <a:path w="159" h="98" extrusionOk="0">
                  <a:moveTo>
                    <a:pt x="146" y="1"/>
                  </a:moveTo>
                  <a:lnTo>
                    <a:pt x="1" y="86"/>
                  </a:lnTo>
                  <a:lnTo>
                    <a:pt x="110" y="98"/>
                  </a:lnTo>
                  <a:lnTo>
                    <a:pt x="135" y="49"/>
                  </a:lnTo>
                  <a:lnTo>
                    <a:pt x="15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418;p48">
              <a:extLst>
                <a:ext uri="{FF2B5EF4-FFF2-40B4-BE49-F238E27FC236}">
                  <a16:creationId xmlns:a16="http://schemas.microsoft.com/office/drawing/2014/main" id="{9D250917-BBC3-B07D-F9AB-3BFEEF865571}"/>
                </a:ext>
              </a:extLst>
            </p:cNvPr>
            <p:cNvSpPr/>
            <p:nvPr/>
          </p:nvSpPr>
          <p:spPr>
            <a:xfrm>
              <a:off x="1763853" y="2004137"/>
              <a:ext cx="4149" cy="8297"/>
            </a:xfrm>
            <a:custGeom>
              <a:avLst/>
              <a:gdLst/>
              <a:ahLst/>
              <a:cxnLst/>
              <a:rect l="l" t="t" r="r" b="b"/>
              <a:pathLst>
                <a:path w="25" h="50" extrusionOk="0">
                  <a:moveTo>
                    <a:pt x="24" y="1"/>
                  </a:moveTo>
                  <a:lnTo>
                    <a:pt x="0" y="13"/>
                  </a:lnTo>
                  <a:lnTo>
                    <a:pt x="0" y="49"/>
                  </a:lnTo>
                  <a:lnTo>
                    <a:pt x="24" y="38"/>
                  </a:lnTo>
                  <a:lnTo>
                    <a:pt x="24"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419;p48">
              <a:extLst>
                <a:ext uri="{FF2B5EF4-FFF2-40B4-BE49-F238E27FC236}">
                  <a16:creationId xmlns:a16="http://schemas.microsoft.com/office/drawing/2014/main" id="{ADFCAD3C-A3DD-6F99-2915-F042639EABD1}"/>
                </a:ext>
              </a:extLst>
            </p:cNvPr>
            <p:cNvSpPr/>
            <p:nvPr/>
          </p:nvSpPr>
          <p:spPr>
            <a:xfrm>
              <a:off x="1763853" y="2004137"/>
              <a:ext cx="4149" cy="8297"/>
            </a:xfrm>
            <a:custGeom>
              <a:avLst/>
              <a:gdLst/>
              <a:ahLst/>
              <a:cxnLst/>
              <a:rect l="l" t="t" r="r" b="b"/>
              <a:pathLst>
                <a:path w="25" h="50" extrusionOk="0">
                  <a:moveTo>
                    <a:pt x="24" y="1"/>
                  </a:moveTo>
                  <a:lnTo>
                    <a:pt x="0" y="13"/>
                  </a:lnTo>
                  <a:lnTo>
                    <a:pt x="0" y="49"/>
                  </a:lnTo>
                  <a:lnTo>
                    <a:pt x="24" y="38"/>
                  </a:lnTo>
                  <a:lnTo>
                    <a:pt x="24"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420;p48">
              <a:extLst>
                <a:ext uri="{FF2B5EF4-FFF2-40B4-BE49-F238E27FC236}">
                  <a16:creationId xmlns:a16="http://schemas.microsoft.com/office/drawing/2014/main" id="{8558ED54-EA1A-31B0-D140-D6CD5FB60967}"/>
                </a:ext>
              </a:extLst>
            </p:cNvPr>
            <p:cNvSpPr/>
            <p:nvPr/>
          </p:nvSpPr>
          <p:spPr>
            <a:xfrm>
              <a:off x="1894617" y="2002312"/>
              <a:ext cx="30368" cy="10123"/>
            </a:xfrm>
            <a:custGeom>
              <a:avLst/>
              <a:gdLst/>
              <a:ahLst/>
              <a:cxnLst/>
              <a:rect l="l" t="t" r="r" b="b"/>
              <a:pathLst>
                <a:path w="183" h="61" extrusionOk="0">
                  <a:moveTo>
                    <a:pt x="183" y="0"/>
                  </a:moveTo>
                  <a:lnTo>
                    <a:pt x="0" y="24"/>
                  </a:lnTo>
                  <a:lnTo>
                    <a:pt x="0" y="60"/>
                  </a:lnTo>
                  <a:lnTo>
                    <a:pt x="183" y="36"/>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421;p48">
              <a:extLst>
                <a:ext uri="{FF2B5EF4-FFF2-40B4-BE49-F238E27FC236}">
                  <a16:creationId xmlns:a16="http://schemas.microsoft.com/office/drawing/2014/main" id="{67224CB3-2167-5FE8-E011-F0FCB08E71A6}"/>
                </a:ext>
              </a:extLst>
            </p:cNvPr>
            <p:cNvSpPr/>
            <p:nvPr/>
          </p:nvSpPr>
          <p:spPr>
            <a:xfrm>
              <a:off x="1876529" y="1988041"/>
              <a:ext cx="8297" cy="24394"/>
            </a:xfrm>
            <a:custGeom>
              <a:avLst/>
              <a:gdLst/>
              <a:ahLst/>
              <a:cxnLst/>
              <a:rect l="l" t="t" r="r" b="b"/>
              <a:pathLst>
                <a:path w="50" h="147" extrusionOk="0">
                  <a:moveTo>
                    <a:pt x="49" y="1"/>
                  </a:moveTo>
                  <a:lnTo>
                    <a:pt x="1" y="122"/>
                  </a:lnTo>
                  <a:lnTo>
                    <a:pt x="1" y="146"/>
                  </a:lnTo>
                  <a:lnTo>
                    <a:pt x="49" y="38"/>
                  </a:lnTo>
                  <a:lnTo>
                    <a:pt x="4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422;p48">
              <a:extLst>
                <a:ext uri="{FF2B5EF4-FFF2-40B4-BE49-F238E27FC236}">
                  <a16:creationId xmlns:a16="http://schemas.microsoft.com/office/drawing/2014/main" id="{18B23562-AAF7-C3B7-6641-6A446412B818}"/>
                </a:ext>
              </a:extLst>
            </p:cNvPr>
            <p:cNvSpPr/>
            <p:nvPr/>
          </p:nvSpPr>
          <p:spPr>
            <a:xfrm>
              <a:off x="1876529" y="2004137"/>
              <a:ext cx="18254" cy="8297"/>
            </a:xfrm>
            <a:custGeom>
              <a:avLst/>
              <a:gdLst/>
              <a:ahLst/>
              <a:cxnLst/>
              <a:rect l="l" t="t" r="r" b="b"/>
              <a:pathLst>
                <a:path w="110" h="50" extrusionOk="0">
                  <a:moveTo>
                    <a:pt x="109" y="1"/>
                  </a:moveTo>
                  <a:lnTo>
                    <a:pt x="1" y="25"/>
                  </a:lnTo>
                  <a:lnTo>
                    <a:pt x="1" y="49"/>
                  </a:lnTo>
                  <a:lnTo>
                    <a:pt x="109" y="38"/>
                  </a:lnTo>
                  <a:lnTo>
                    <a:pt x="10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423;p48">
              <a:extLst>
                <a:ext uri="{FF2B5EF4-FFF2-40B4-BE49-F238E27FC236}">
                  <a16:creationId xmlns:a16="http://schemas.microsoft.com/office/drawing/2014/main" id="{804A7FEA-69DE-F7DD-7CA5-3727AA0715BD}"/>
                </a:ext>
              </a:extLst>
            </p:cNvPr>
            <p:cNvSpPr/>
            <p:nvPr/>
          </p:nvSpPr>
          <p:spPr>
            <a:xfrm>
              <a:off x="1894617" y="2004137"/>
              <a:ext cx="166" cy="8297"/>
            </a:xfrm>
            <a:custGeom>
              <a:avLst/>
              <a:gdLst/>
              <a:ahLst/>
              <a:cxnLst/>
              <a:rect l="l" t="t" r="r" b="b"/>
              <a:pathLst>
                <a:path w="1" h="50" extrusionOk="0">
                  <a:moveTo>
                    <a:pt x="0" y="13"/>
                  </a:moveTo>
                  <a:lnTo>
                    <a:pt x="0" y="49"/>
                  </a:lnTo>
                  <a:lnTo>
                    <a:pt x="0" y="38"/>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424;p48">
              <a:extLst>
                <a:ext uri="{FF2B5EF4-FFF2-40B4-BE49-F238E27FC236}">
                  <a16:creationId xmlns:a16="http://schemas.microsoft.com/office/drawing/2014/main" id="{AF792C5E-B383-17F3-80BF-9BF00FC362A9}"/>
                </a:ext>
              </a:extLst>
            </p:cNvPr>
            <p:cNvSpPr/>
            <p:nvPr/>
          </p:nvSpPr>
          <p:spPr>
            <a:xfrm>
              <a:off x="1818117" y="2002312"/>
              <a:ext cx="22403" cy="4149"/>
            </a:xfrm>
            <a:custGeom>
              <a:avLst/>
              <a:gdLst/>
              <a:ahLst/>
              <a:cxnLst/>
              <a:rect l="l" t="t" r="r" b="b"/>
              <a:pathLst>
                <a:path w="135" h="25" extrusionOk="0">
                  <a:moveTo>
                    <a:pt x="25" y="0"/>
                  </a:moveTo>
                  <a:lnTo>
                    <a:pt x="0" y="12"/>
                  </a:lnTo>
                  <a:lnTo>
                    <a:pt x="134" y="24"/>
                  </a:lnTo>
                  <a:lnTo>
                    <a:pt x="134" y="12"/>
                  </a:lnTo>
                  <a:lnTo>
                    <a:pt x="2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425;p48">
              <a:extLst>
                <a:ext uri="{FF2B5EF4-FFF2-40B4-BE49-F238E27FC236}">
                  <a16:creationId xmlns:a16="http://schemas.microsoft.com/office/drawing/2014/main" id="{74911F7C-EB14-802F-9AB3-CCCEDE9412CA}"/>
                </a:ext>
              </a:extLst>
            </p:cNvPr>
            <p:cNvSpPr/>
            <p:nvPr/>
          </p:nvSpPr>
          <p:spPr>
            <a:xfrm>
              <a:off x="1818117" y="2004137"/>
              <a:ext cx="22403" cy="8297"/>
            </a:xfrm>
            <a:custGeom>
              <a:avLst/>
              <a:gdLst/>
              <a:ahLst/>
              <a:cxnLst/>
              <a:rect l="l" t="t" r="r" b="b"/>
              <a:pathLst>
                <a:path w="135" h="50" extrusionOk="0">
                  <a:moveTo>
                    <a:pt x="0" y="1"/>
                  </a:moveTo>
                  <a:lnTo>
                    <a:pt x="0" y="38"/>
                  </a:lnTo>
                  <a:lnTo>
                    <a:pt x="134" y="49"/>
                  </a:lnTo>
                  <a:lnTo>
                    <a:pt x="134" y="1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426;p48">
              <a:extLst>
                <a:ext uri="{FF2B5EF4-FFF2-40B4-BE49-F238E27FC236}">
                  <a16:creationId xmlns:a16="http://schemas.microsoft.com/office/drawing/2014/main" id="{9B2C0BD0-643A-0728-81AE-DB7D12716E61}"/>
                </a:ext>
              </a:extLst>
            </p:cNvPr>
            <p:cNvSpPr/>
            <p:nvPr/>
          </p:nvSpPr>
          <p:spPr>
            <a:xfrm>
              <a:off x="1840353" y="2004137"/>
              <a:ext cx="166" cy="8297"/>
            </a:xfrm>
            <a:custGeom>
              <a:avLst/>
              <a:gdLst/>
              <a:ahLst/>
              <a:cxnLst/>
              <a:rect l="l" t="t" r="r" b="b"/>
              <a:pathLst>
                <a:path w="1" h="50" extrusionOk="0">
                  <a:moveTo>
                    <a:pt x="0" y="1"/>
                  </a:moveTo>
                  <a:lnTo>
                    <a:pt x="0" y="38"/>
                  </a:lnTo>
                  <a:lnTo>
                    <a:pt x="0" y="49"/>
                  </a:lnTo>
                  <a:lnTo>
                    <a:pt x="0" y="13"/>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427;p48">
              <a:extLst>
                <a:ext uri="{FF2B5EF4-FFF2-40B4-BE49-F238E27FC236}">
                  <a16:creationId xmlns:a16="http://schemas.microsoft.com/office/drawing/2014/main" id="{E6FC89AF-C891-BF7B-8041-C5A6590D8AA7}"/>
                </a:ext>
              </a:extLst>
            </p:cNvPr>
            <p:cNvSpPr/>
            <p:nvPr/>
          </p:nvSpPr>
          <p:spPr>
            <a:xfrm>
              <a:off x="1876529" y="1988041"/>
              <a:ext cx="18254" cy="20245"/>
            </a:xfrm>
            <a:custGeom>
              <a:avLst/>
              <a:gdLst/>
              <a:ahLst/>
              <a:cxnLst/>
              <a:rect l="l" t="t" r="r" b="b"/>
              <a:pathLst>
                <a:path w="110" h="122" extrusionOk="0">
                  <a:moveTo>
                    <a:pt x="49" y="1"/>
                  </a:moveTo>
                  <a:lnTo>
                    <a:pt x="1" y="122"/>
                  </a:lnTo>
                  <a:lnTo>
                    <a:pt x="109" y="98"/>
                  </a:lnTo>
                  <a:lnTo>
                    <a:pt x="6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428;p48">
              <a:extLst>
                <a:ext uri="{FF2B5EF4-FFF2-40B4-BE49-F238E27FC236}">
                  <a16:creationId xmlns:a16="http://schemas.microsoft.com/office/drawing/2014/main" id="{E468028C-6033-F776-9926-BD10DEE2BE56}"/>
                </a:ext>
              </a:extLst>
            </p:cNvPr>
            <p:cNvSpPr/>
            <p:nvPr/>
          </p:nvSpPr>
          <p:spPr>
            <a:xfrm>
              <a:off x="1870389" y="1992023"/>
              <a:ext cx="6306" cy="22403"/>
            </a:xfrm>
            <a:custGeom>
              <a:avLst/>
              <a:gdLst/>
              <a:ahLst/>
              <a:cxnLst/>
              <a:rect l="l" t="t" r="r" b="b"/>
              <a:pathLst>
                <a:path w="38" h="135" extrusionOk="0">
                  <a:moveTo>
                    <a:pt x="38" y="1"/>
                  </a:moveTo>
                  <a:lnTo>
                    <a:pt x="1" y="98"/>
                  </a:lnTo>
                  <a:lnTo>
                    <a:pt x="1" y="135"/>
                  </a:lnTo>
                  <a:lnTo>
                    <a:pt x="38" y="38"/>
                  </a:lnTo>
                  <a:lnTo>
                    <a:pt x="38"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429;p48">
              <a:extLst>
                <a:ext uri="{FF2B5EF4-FFF2-40B4-BE49-F238E27FC236}">
                  <a16:creationId xmlns:a16="http://schemas.microsoft.com/office/drawing/2014/main" id="{B1D67CD6-FBD7-2716-138A-118EBA4BD4F7}"/>
                </a:ext>
              </a:extLst>
            </p:cNvPr>
            <p:cNvSpPr/>
            <p:nvPr/>
          </p:nvSpPr>
          <p:spPr>
            <a:xfrm>
              <a:off x="1840353" y="1988041"/>
              <a:ext cx="36342" cy="20245"/>
            </a:xfrm>
            <a:custGeom>
              <a:avLst/>
              <a:gdLst/>
              <a:ahLst/>
              <a:cxnLst/>
              <a:rect l="l" t="t" r="r" b="b"/>
              <a:pathLst>
                <a:path w="219" h="122" extrusionOk="0">
                  <a:moveTo>
                    <a:pt x="49" y="1"/>
                  </a:moveTo>
                  <a:lnTo>
                    <a:pt x="25" y="49"/>
                  </a:lnTo>
                  <a:lnTo>
                    <a:pt x="0" y="98"/>
                  </a:lnTo>
                  <a:lnTo>
                    <a:pt x="182" y="122"/>
                  </a:lnTo>
                  <a:lnTo>
                    <a:pt x="219" y="25"/>
                  </a:lnTo>
                  <a:lnTo>
                    <a:pt x="4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430;p48">
              <a:extLst>
                <a:ext uri="{FF2B5EF4-FFF2-40B4-BE49-F238E27FC236}">
                  <a16:creationId xmlns:a16="http://schemas.microsoft.com/office/drawing/2014/main" id="{BD223F72-606C-1E24-C2DE-C2D05D806B30}"/>
                </a:ext>
              </a:extLst>
            </p:cNvPr>
            <p:cNvSpPr/>
            <p:nvPr/>
          </p:nvSpPr>
          <p:spPr>
            <a:xfrm>
              <a:off x="1840353" y="2004137"/>
              <a:ext cx="30202" cy="10289"/>
            </a:xfrm>
            <a:custGeom>
              <a:avLst/>
              <a:gdLst/>
              <a:ahLst/>
              <a:cxnLst/>
              <a:rect l="l" t="t" r="r" b="b"/>
              <a:pathLst>
                <a:path w="182" h="62" extrusionOk="0">
                  <a:moveTo>
                    <a:pt x="0" y="1"/>
                  </a:moveTo>
                  <a:lnTo>
                    <a:pt x="0" y="38"/>
                  </a:lnTo>
                  <a:lnTo>
                    <a:pt x="182" y="62"/>
                  </a:lnTo>
                  <a:lnTo>
                    <a:pt x="182" y="25"/>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431;p48">
              <a:extLst>
                <a:ext uri="{FF2B5EF4-FFF2-40B4-BE49-F238E27FC236}">
                  <a16:creationId xmlns:a16="http://schemas.microsoft.com/office/drawing/2014/main" id="{3E601425-BD45-695D-EDAE-C8395806BCFF}"/>
                </a:ext>
              </a:extLst>
            </p:cNvPr>
            <p:cNvSpPr/>
            <p:nvPr/>
          </p:nvSpPr>
          <p:spPr>
            <a:xfrm>
              <a:off x="1928967" y="2000155"/>
              <a:ext cx="4149" cy="14271"/>
            </a:xfrm>
            <a:custGeom>
              <a:avLst/>
              <a:gdLst/>
              <a:ahLst/>
              <a:cxnLst/>
              <a:rect l="l" t="t" r="r" b="b"/>
              <a:pathLst>
                <a:path w="25" h="86" extrusionOk="0">
                  <a:moveTo>
                    <a:pt x="0" y="0"/>
                  </a:moveTo>
                  <a:lnTo>
                    <a:pt x="0" y="37"/>
                  </a:lnTo>
                  <a:lnTo>
                    <a:pt x="24" y="86"/>
                  </a:lnTo>
                  <a:lnTo>
                    <a:pt x="24" y="62"/>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432;p48">
              <a:extLst>
                <a:ext uri="{FF2B5EF4-FFF2-40B4-BE49-F238E27FC236}">
                  <a16:creationId xmlns:a16="http://schemas.microsoft.com/office/drawing/2014/main" id="{09BC3C0F-22A2-84B3-EB74-E9B3CBFD19A6}"/>
                </a:ext>
              </a:extLst>
            </p:cNvPr>
            <p:cNvSpPr/>
            <p:nvPr/>
          </p:nvSpPr>
          <p:spPr>
            <a:xfrm>
              <a:off x="1874538" y="2008120"/>
              <a:ext cx="2157" cy="8297"/>
            </a:xfrm>
            <a:custGeom>
              <a:avLst/>
              <a:gdLst/>
              <a:ahLst/>
              <a:cxnLst/>
              <a:rect l="l" t="t" r="r" b="b"/>
              <a:pathLst>
                <a:path w="13" h="50" extrusionOk="0">
                  <a:moveTo>
                    <a:pt x="13" y="1"/>
                  </a:moveTo>
                  <a:lnTo>
                    <a:pt x="0" y="14"/>
                  </a:lnTo>
                  <a:lnTo>
                    <a:pt x="0" y="49"/>
                  </a:lnTo>
                  <a:lnTo>
                    <a:pt x="13" y="25"/>
                  </a:lnTo>
                  <a:lnTo>
                    <a:pt x="1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433;p48">
              <a:extLst>
                <a:ext uri="{FF2B5EF4-FFF2-40B4-BE49-F238E27FC236}">
                  <a16:creationId xmlns:a16="http://schemas.microsoft.com/office/drawing/2014/main" id="{64EA4545-AC6D-6764-B736-7256D6064886}"/>
                </a:ext>
              </a:extLst>
            </p:cNvPr>
            <p:cNvSpPr/>
            <p:nvPr/>
          </p:nvSpPr>
          <p:spPr>
            <a:xfrm>
              <a:off x="1874538" y="2004137"/>
              <a:ext cx="20245" cy="6306"/>
            </a:xfrm>
            <a:custGeom>
              <a:avLst/>
              <a:gdLst/>
              <a:ahLst/>
              <a:cxnLst/>
              <a:rect l="l" t="t" r="r" b="b"/>
              <a:pathLst>
                <a:path w="122" h="38" extrusionOk="0">
                  <a:moveTo>
                    <a:pt x="121" y="1"/>
                  </a:moveTo>
                  <a:lnTo>
                    <a:pt x="13" y="25"/>
                  </a:lnTo>
                  <a:lnTo>
                    <a:pt x="0" y="38"/>
                  </a:lnTo>
                  <a:lnTo>
                    <a:pt x="0" y="38"/>
                  </a:lnTo>
                  <a:lnTo>
                    <a:pt x="121" y="13"/>
                  </a:lnTo>
                  <a:lnTo>
                    <a:pt x="12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434;p48">
              <a:extLst>
                <a:ext uri="{FF2B5EF4-FFF2-40B4-BE49-F238E27FC236}">
                  <a16:creationId xmlns:a16="http://schemas.microsoft.com/office/drawing/2014/main" id="{9BECDB3E-C524-4862-37DD-B52F1F4FB644}"/>
                </a:ext>
              </a:extLst>
            </p:cNvPr>
            <p:cNvSpPr/>
            <p:nvPr/>
          </p:nvSpPr>
          <p:spPr>
            <a:xfrm>
              <a:off x="1874538" y="2006294"/>
              <a:ext cx="20245" cy="10123"/>
            </a:xfrm>
            <a:custGeom>
              <a:avLst/>
              <a:gdLst/>
              <a:ahLst/>
              <a:cxnLst/>
              <a:rect l="l" t="t" r="r" b="b"/>
              <a:pathLst>
                <a:path w="122" h="61" extrusionOk="0">
                  <a:moveTo>
                    <a:pt x="121" y="0"/>
                  </a:moveTo>
                  <a:lnTo>
                    <a:pt x="0" y="25"/>
                  </a:lnTo>
                  <a:lnTo>
                    <a:pt x="0" y="60"/>
                  </a:lnTo>
                  <a:lnTo>
                    <a:pt x="121" y="36"/>
                  </a:lnTo>
                  <a:lnTo>
                    <a:pt x="12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435;p48">
              <a:extLst>
                <a:ext uri="{FF2B5EF4-FFF2-40B4-BE49-F238E27FC236}">
                  <a16:creationId xmlns:a16="http://schemas.microsoft.com/office/drawing/2014/main" id="{117B01F4-2A76-4B21-14AD-272C688F43BA}"/>
                </a:ext>
              </a:extLst>
            </p:cNvPr>
            <p:cNvSpPr/>
            <p:nvPr/>
          </p:nvSpPr>
          <p:spPr>
            <a:xfrm>
              <a:off x="1792063" y="2002312"/>
              <a:ext cx="22071" cy="18088"/>
            </a:xfrm>
            <a:custGeom>
              <a:avLst/>
              <a:gdLst/>
              <a:ahLst/>
              <a:cxnLst/>
              <a:rect l="l" t="t" r="r" b="b"/>
              <a:pathLst>
                <a:path w="133" h="109" extrusionOk="0">
                  <a:moveTo>
                    <a:pt x="133" y="0"/>
                  </a:moveTo>
                  <a:lnTo>
                    <a:pt x="0" y="73"/>
                  </a:lnTo>
                  <a:lnTo>
                    <a:pt x="0" y="109"/>
                  </a:lnTo>
                  <a:lnTo>
                    <a:pt x="133" y="36"/>
                  </a:lnTo>
                  <a:lnTo>
                    <a:pt x="13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436;p48">
              <a:extLst>
                <a:ext uri="{FF2B5EF4-FFF2-40B4-BE49-F238E27FC236}">
                  <a16:creationId xmlns:a16="http://schemas.microsoft.com/office/drawing/2014/main" id="{8D9B972B-61B7-5840-BAA6-D6B2DF21EE32}"/>
                </a:ext>
              </a:extLst>
            </p:cNvPr>
            <p:cNvSpPr/>
            <p:nvPr/>
          </p:nvSpPr>
          <p:spPr>
            <a:xfrm>
              <a:off x="1806003" y="2004137"/>
              <a:ext cx="12280" cy="12280"/>
            </a:xfrm>
            <a:custGeom>
              <a:avLst/>
              <a:gdLst/>
              <a:ahLst/>
              <a:cxnLst/>
              <a:rect l="l" t="t" r="r" b="b"/>
              <a:pathLst>
                <a:path w="74" h="74" extrusionOk="0">
                  <a:moveTo>
                    <a:pt x="73" y="1"/>
                  </a:moveTo>
                  <a:lnTo>
                    <a:pt x="0" y="49"/>
                  </a:lnTo>
                  <a:lnTo>
                    <a:pt x="0" y="73"/>
                  </a:lnTo>
                  <a:lnTo>
                    <a:pt x="73" y="38"/>
                  </a:lnTo>
                  <a:lnTo>
                    <a:pt x="7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437;p48">
              <a:extLst>
                <a:ext uri="{FF2B5EF4-FFF2-40B4-BE49-F238E27FC236}">
                  <a16:creationId xmlns:a16="http://schemas.microsoft.com/office/drawing/2014/main" id="{3E2D5358-3958-CC81-71C9-4D52869A6417}"/>
                </a:ext>
              </a:extLst>
            </p:cNvPr>
            <p:cNvSpPr/>
            <p:nvPr/>
          </p:nvSpPr>
          <p:spPr>
            <a:xfrm>
              <a:off x="1840353" y="2006294"/>
              <a:ext cx="28377" cy="10123"/>
            </a:xfrm>
            <a:custGeom>
              <a:avLst/>
              <a:gdLst/>
              <a:ahLst/>
              <a:cxnLst/>
              <a:rect l="l" t="t" r="r" b="b"/>
              <a:pathLst>
                <a:path w="171" h="61" extrusionOk="0">
                  <a:moveTo>
                    <a:pt x="0" y="0"/>
                  </a:moveTo>
                  <a:lnTo>
                    <a:pt x="0" y="36"/>
                  </a:lnTo>
                  <a:lnTo>
                    <a:pt x="170" y="60"/>
                  </a:lnTo>
                  <a:lnTo>
                    <a:pt x="170" y="36"/>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438;p48">
              <a:extLst>
                <a:ext uri="{FF2B5EF4-FFF2-40B4-BE49-F238E27FC236}">
                  <a16:creationId xmlns:a16="http://schemas.microsoft.com/office/drawing/2014/main" id="{A6B29096-E733-7DAD-0579-4DEEAAA64E85}"/>
                </a:ext>
              </a:extLst>
            </p:cNvPr>
            <p:cNvSpPr/>
            <p:nvPr/>
          </p:nvSpPr>
          <p:spPr>
            <a:xfrm>
              <a:off x="1932950" y="2010277"/>
              <a:ext cx="10123" cy="10123"/>
            </a:xfrm>
            <a:custGeom>
              <a:avLst/>
              <a:gdLst/>
              <a:ahLst/>
              <a:cxnLst/>
              <a:rect l="l" t="t" r="r" b="b"/>
              <a:pathLst>
                <a:path w="61" h="61" extrusionOk="0">
                  <a:moveTo>
                    <a:pt x="0" y="1"/>
                  </a:moveTo>
                  <a:lnTo>
                    <a:pt x="0" y="25"/>
                  </a:lnTo>
                  <a:lnTo>
                    <a:pt x="61" y="61"/>
                  </a:lnTo>
                  <a:lnTo>
                    <a:pt x="61" y="25"/>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439;p48">
              <a:extLst>
                <a:ext uri="{FF2B5EF4-FFF2-40B4-BE49-F238E27FC236}">
                  <a16:creationId xmlns:a16="http://schemas.microsoft.com/office/drawing/2014/main" id="{8946B9F6-A39E-D749-D806-0268E8227FD0}"/>
                </a:ext>
              </a:extLst>
            </p:cNvPr>
            <p:cNvSpPr/>
            <p:nvPr/>
          </p:nvSpPr>
          <p:spPr>
            <a:xfrm>
              <a:off x="1932950" y="2010277"/>
              <a:ext cx="2157" cy="10123"/>
            </a:xfrm>
            <a:custGeom>
              <a:avLst/>
              <a:gdLst/>
              <a:ahLst/>
              <a:cxnLst/>
              <a:rect l="l" t="t" r="r" b="b"/>
              <a:pathLst>
                <a:path w="13" h="61" extrusionOk="0">
                  <a:moveTo>
                    <a:pt x="0" y="1"/>
                  </a:moveTo>
                  <a:lnTo>
                    <a:pt x="0" y="25"/>
                  </a:lnTo>
                  <a:lnTo>
                    <a:pt x="12" y="61"/>
                  </a:lnTo>
                  <a:lnTo>
                    <a:pt x="12" y="25"/>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440;p48">
              <a:extLst>
                <a:ext uri="{FF2B5EF4-FFF2-40B4-BE49-F238E27FC236}">
                  <a16:creationId xmlns:a16="http://schemas.microsoft.com/office/drawing/2014/main" id="{BFD70451-0BA2-5927-2A13-F64168A5EEA1}"/>
                </a:ext>
              </a:extLst>
            </p:cNvPr>
            <p:cNvSpPr/>
            <p:nvPr/>
          </p:nvSpPr>
          <p:spPr>
            <a:xfrm>
              <a:off x="1769827" y="2002312"/>
              <a:ext cx="22403" cy="18088"/>
            </a:xfrm>
            <a:custGeom>
              <a:avLst/>
              <a:gdLst/>
              <a:ahLst/>
              <a:cxnLst/>
              <a:rect l="l" t="t" r="r" b="b"/>
              <a:pathLst>
                <a:path w="135" h="109" extrusionOk="0">
                  <a:moveTo>
                    <a:pt x="0" y="0"/>
                  </a:moveTo>
                  <a:lnTo>
                    <a:pt x="0" y="36"/>
                  </a:lnTo>
                  <a:lnTo>
                    <a:pt x="134" y="109"/>
                  </a:lnTo>
                  <a:lnTo>
                    <a:pt x="134" y="73"/>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441;p48">
              <a:extLst>
                <a:ext uri="{FF2B5EF4-FFF2-40B4-BE49-F238E27FC236}">
                  <a16:creationId xmlns:a16="http://schemas.microsoft.com/office/drawing/2014/main" id="{508D49C4-AC6C-66D9-70E6-61BCDA33EA87}"/>
                </a:ext>
              </a:extLst>
            </p:cNvPr>
            <p:cNvSpPr/>
            <p:nvPr/>
          </p:nvSpPr>
          <p:spPr>
            <a:xfrm>
              <a:off x="1769827" y="1990198"/>
              <a:ext cx="44307" cy="24228"/>
            </a:xfrm>
            <a:custGeom>
              <a:avLst/>
              <a:gdLst/>
              <a:ahLst/>
              <a:cxnLst/>
              <a:rect l="l" t="t" r="r" b="b"/>
              <a:pathLst>
                <a:path w="267" h="146" extrusionOk="0">
                  <a:moveTo>
                    <a:pt x="134" y="0"/>
                  </a:moveTo>
                  <a:lnTo>
                    <a:pt x="0" y="73"/>
                  </a:lnTo>
                  <a:lnTo>
                    <a:pt x="134" y="146"/>
                  </a:lnTo>
                  <a:lnTo>
                    <a:pt x="267" y="73"/>
                  </a:lnTo>
                  <a:lnTo>
                    <a:pt x="134"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442;p48">
              <a:extLst>
                <a:ext uri="{FF2B5EF4-FFF2-40B4-BE49-F238E27FC236}">
                  <a16:creationId xmlns:a16="http://schemas.microsoft.com/office/drawing/2014/main" id="{5033F23F-ADAE-E10E-7AEC-87979C167471}"/>
                </a:ext>
              </a:extLst>
            </p:cNvPr>
            <p:cNvSpPr/>
            <p:nvPr/>
          </p:nvSpPr>
          <p:spPr>
            <a:xfrm>
              <a:off x="1928967" y="1990198"/>
              <a:ext cx="36342" cy="24228"/>
            </a:xfrm>
            <a:custGeom>
              <a:avLst/>
              <a:gdLst/>
              <a:ahLst/>
              <a:cxnLst/>
              <a:rect l="l" t="t" r="r" b="b"/>
              <a:pathLst>
                <a:path w="219" h="146" extrusionOk="0">
                  <a:moveTo>
                    <a:pt x="97" y="0"/>
                  </a:moveTo>
                  <a:lnTo>
                    <a:pt x="0" y="60"/>
                  </a:lnTo>
                  <a:lnTo>
                    <a:pt x="24" y="122"/>
                  </a:lnTo>
                  <a:lnTo>
                    <a:pt x="85" y="146"/>
                  </a:lnTo>
                  <a:lnTo>
                    <a:pt x="219" y="73"/>
                  </a:lnTo>
                  <a:lnTo>
                    <a:pt x="9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443;p48">
              <a:extLst>
                <a:ext uri="{FF2B5EF4-FFF2-40B4-BE49-F238E27FC236}">
                  <a16:creationId xmlns:a16="http://schemas.microsoft.com/office/drawing/2014/main" id="{2D6A6329-27F6-10E7-B5A3-633A58CA7AA0}"/>
                </a:ext>
              </a:extLst>
            </p:cNvPr>
            <p:cNvSpPr/>
            <p:nvPr/>
          </p:nvSpPr>
          <p:spPr>
            <a:xfrm>
              <a:off x="1969126" y="1992023"/>
              <a:ext cx="40491" cy="24394"/>
            </a:xfrm>
            <a:custGeom>
              <a:avLst/>
              <a:gdLst/>
              <a:ahLst/>
              <a:cxnLst/>
              <a:rect l="l" t="t" r="r" b="b"/>
              <a:pathLst>
                <a:path w="244" h="147" extrusionOk="0">
                  <a:moveTo>
                    <a:pt x="122" y="1"/>
                  </a:moveTo>
                  <a:lnTo>
                    <a:pt x="1" y="74"/>
                  </a:lnTo>
                  <a:lnTo>
                    <a:pt x="122" y="146"/>
                  </a:lnTo>
                  <a:lnTo>
                    <a:pt x="244" y="74"/>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444;p48">
              <a:extLst>
                <a:ext uri="{FF2B5EF4-FFF2-40B4-BE49-F238E27FC236}">
                  <a16:creationId xmlns:a16="http://schemas.microsoft.com/office/drawing/2014/main" id="{00050928-2884-5CFC-4C81-C63106D792E9}"/>
                </a:ext>
              </a:extLst>
            </p:cNvPr>
            <p:cNvSpPr/>
            <p:nvPr/>
          </p:nvSpPr>
          <p:spPr>
            <a:xfrm>
              <a:off x="1969126" y="2004137"/>
              <a:ext cx="20411" cy="16263"/>
            </a:xfrm>
            <a:custGeom>
              <a:avLst/>
              <a:gdLst/>
              <a:ahLst/>
              <a:cxnLst/>
              <a:rect l="l" t="t" r="r" b="b"/>
              <a:pathLst>
                <a:path w="123" h="98" extrusionOk="0">
                  <a:moveTo>
                    <a:pt x="1" y="1"/>
                  </a:moveTo>
                  <a:lnTo>
                    <a:pt x="1" y="38"/>
                  </a:lnTo>
                  <a:lnTo>
                    <a:pt x="122" y="98"/>
                  </a:lnTo>
                  <a:lnTo>
                    <a:pt x="122" y="73"/>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445;p48">
              <a:extLst>
                <a:ext uri="{FF2B5EF4-FFF2-40B4-BE49-F238E27FC236}">
                  <a16:creationId xmlns:a16="http://schemas.microsoft.com/office/drawing/2014/main" id="{5C0DCC60-D151-92E0-902C-ECB4005EDCC0}"/>
                </a:ext>
              </a:extLst>
            </p:cNvPr>
            <p:cNvSpPr/>
            <p:nvPr/>
          </p:nvSpPr>
          <p:spPr>
            <a:xfrm>
              <a:off x="1989371" y="2004137"/>
              <a:ext cx="20245" cy="16263"/>
            </a:xfrm>
            <a:custGeom>
              <a:avLst/>
              <a:gdLst/>
              <a:ahLst/>
              <a:cxnLst/>
              <a:rect l="l" t="t" r="r" b="b"/>
              <a:pathLst>
                <a:path w="122" h="98" extrusionOk="0">
                  <a:moveTo>
                    <a:pt x="122" y="1"/>
                  </a:moveTo>
                  <a:lnTo>
                    <a:pt x="0" y="73"/>
                  </a:lnTo>
                  <a:lnTo>
                    <a:pt x="0" y="98"/>
                  </a:lnTo>
                  <a:lnTo>
                    <a:pt x="122" y="38"/>
                  </a:lnTo>
                  <a:lnTo>
                    <a:pt x="12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446;p48">
              <a:extLst>
                <a:ext uri="{FF2B5EF4-FFF2-40B4-BE49-F238E27FC236}">
                  <a16:creationId xmlns:a16="http://schemas.microsoft.com/office/drawing/2014/main" id="{906C1C52-5AB3-EB84-CD1C-BA7017815E35}"/>
                </a:ext>
              </a:extLst>
            </p:cNvPr>
            <p:cNvSpPr/>
            <p:nvPr/>
          </p:nvSpPr>
          <p:spPr>
            <a:xfrm>
              <a:off x="1797871" y="2012268"/>
              <a:ext cx="8297" cy="8131"/>
            </a:xfrm>
            <a:custGeom>
              <a:avLst/>
              <a:gdLst/>
              <a:ahLst/>
              <a:cxnLst/>
              <a:rect l="l" t="t" r="r" b="b"/>
              <a:pathLst>
                <a:path w="50" h="49" extrusionOk="0">
                  <a:moveTo>
                    <a:pt x="49" y="0"/>
                  </a:moveTo>
                  <a:lnTo>
                    <a:pt x="1" y="24"/>
                  </a:lnTo>
                  <a:lnTo>
                    <a:pt x="1" y="49"/>
                  </a:lnTo>
                  <a:lnTo>
                    <a:pt x="49" y="24"/>
                  </a:lnTo>
                  <a:lnTo>
                    <a:pt x="4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447;p48">
              <a:extLst>
                <a:ext uri="{FF2B5EF4-FFF2-40B4-BE49-F238E27FC236}">
                  <a16:creationId xmlns:a16="http://schemas.microsoft.com/office/drawing/2014/main" id="{FA8951F8-874B-A7B2-20DD-FA26C4AFE1A1}"/>
                </a:ext>
              </a:extLst>
            </p:cNvPr>
            <p:cNvSpPr/>
            <p:nvPr/>
          </p:nvSpPr>
          <p:spPr>
            <a:xfrm>
              <a:off x="1747756" y="2006294"/>
              <a:ext cx="16263" cy="14105"/>
            </a:xfrm>
            <a:custGeom>
              <a:avLst/>
              <a:gdLst/>
              <a:ahLst/>
              <a:cxnLst/>
              <a:rect l="l" t="t" r="r" b="b"/>
              <a:pathLst>
                <a:path w="98" h="85" extrusionOk="0">
                  <a:moveTo>
                    <a:pt x="97" y="0"/>
                  </a:moveTo>
                  <a:lnTo>
                    <a:pt x="0" y="60"/>
                  </a:lnTo>
                  <a:lnTo>
                    <a:pt x="0" y="85"/>
                  </a:lnTo>
                  <a:lnTo>
                    <a:pt x="97" y="36"/>
                  </a:lnTo>
                  <a:lnTo>
                    <a:pt x="9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448;p48">
              <a:extLst>
                <a:ext uri="{FF2B5EF4-FFF2-40B4-BE49-F238E27FC236}">
                  <a16:creationId xmlns:a16="http://schemas.microsoft.com/office/drawing/2014/main" id="{A4FF1C5C-A879-DEE1-D7F4-FFEC8C56C120}"/>
                </a:ext>
              </a:extLst>
            </p:cNvPr>
            <p:cNvSpPr/>
            <p:nvPr/>
          </p:nvSpPr>
          <p:spPr>
            <a:xfrm>
              <a:off x="1725520" y="2004137"/>
              <a:ext cx="22403" cy="16263"/>
            </a:xfrm>
            <a:custGeom>
              <a:avLst/>
              <a:gdLst/>
              <a:ahLst/>
              <a:cxnLst/>
              <a:rect l="l" t="t" r="r" b="b"/>
              <a:pathLst>
                <a:path w="135" h="98" extrusionOk="0">
                  <a:moveTo>
                    <a:pt x="0" y="1"/>
                  </a:moveTo>
                  <a:lnTo>
                    <a:pt x="0" y="25"/>
                  </a:lnTo>
                  <a:lnTo>
                    <a:pt x="134" y="98"/>
                  </a:lnTo>
                  <a:lnTo>
                    <a:pt x="134" y="7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449;p48">
              <a:extLst>
                <a:ext uri="{FF2B5EF4-FFF2-40B4-BE49-F238E27FC236}">
                  <a16:creationId xmlns:a16="http://schemas.microsoft.com/office/drawing/2014/main" id="{33383DD7-1B48-E79A-5C10-66FDA6E336A8}"/>
                </a:ext>
              </a:extLst>
            </p:cNvPr>
            <p:cNvSpPr/>
            <p:nvPr/>
          </p:nvSpPr>
          <p:spPr>
            <a:xfrm>
              <a:off x="1725520" y="1992023"/>
              <a:ext cx="42482" cy="24394"/>
            </a:xfrm>
            <a:custGeom>
              <a:avLst/>
              <a:gdLst/>
              <a:ahLst/>
              <a:cxnLst/>
              <a:rect l="l" t="t" r="r" b="b"/>
              <a:pathLst>
                <a:path w="256" h="147" extrusionOk="0">
                  <a:moveTo>
                    <a:pt x="121" y="1"/>
                  </a:moveTo>
                  <a:lnTo>
                    <a:pt x="0" y="74"/>
                  </a:lnTo>
                  <a:lnTo>
                    <a:pt x="134" y="146"/>
                  </a:lnTo>
                  <a:lnTo>
                    <a:pt x="231" y="86"/>
                  </a:lnTo>
                  <a:lnTo>
                    <a:pt x="255" y="74"/>
                  </a:lnTo>
                  <a:lnTo>
                    <a:pt x="12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450;p48">
              <a:extLst>
                <a:ext uri="{FF2B5EF4-FFF2-40B4-BE49-F238E27FC236}">
                  <a16:creationId xmlns:a16="http://schemas.microsoft.com/office/drawing/2014/main" id="{64661371-550F-8E60-7F1D-FCF6321F3F97}"/>
                </a:ext>
              </a:extLst>
            </p:cNvPr>
            <p:cNvSpPr/>
            <p:nvPr/>
          </p:nvSpPr>
          <p:spPr>
            <a:xfrm>
              <a:off x="1747756" y="2006294"/>
              <a:ext cx="16263" cy="14105"/>
            </a:xfrm>
            <a:custGeom>
              <a:avLst/>
              <a:gdLst/>
              <a:ahLst/>
              <a:cxnLst/>
              <a:rect l="l" t="t" r="r" b="b"/>
              <a:pathLst>
                <a:path w="98" h="85" extrusionOk="0">
                  <a:moveTo>
                    <a:pt x="97" y="0"/>
                  </a:moveTo>
                  <a:lnTo>
                    <a:pt x="0" y="60"/>
                  </a:lnTo>
                  <a:lnTo>
                    <a:pt x="0" y="85"/>
                  </a:lnTo>
                  <a:lnTo>
                    <a:pt x="97" y="36"/>
                  </a:lnTo>
                  <a:lnTo>
                    <a:pt x="9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451;p48">
              <a:extLst>
                <a:ext uri="{FF2B5EF4-FFF2-40B4-BE49-F238E27FC236}">
                  <a16:creationId xmlns:a16="http://schemas.microsoft.com/office/drawing/2014/main" id="{BE90108A-273F-4C59-B80B-2ADEFFFA872E}"/>
                </a:ext>
              </a:extLst>
            </p:cNvPr>
            <p:cNvSpPr/>
            <p:nvPr/>
          </p:nvSpPr>
          <p:spPr>
            <a:xfrm>
              <a:off x="1767836" y="2004137"/>
              <a:ext cx="22237" cy="18420"/>
            </a:xfrm>
            <a:custGeom>
              <a:avLst/>
              <a:gdLst/>
              <a:ahLst/>
              <a:cxnLst/>
              <a:rect l="l" t="t" r="r" b="b"/>
              <a:pathLst>
                <a:path w="134" h="111" extrusionOk="0">
                  <a:moveTo>
                    <a:pt x="0" y="1"/>
                  </a:moveTo>
                  <a:lnTo>
                    <a:pt x="0" y="38"/>
                  </a:lnTo>
                  <a:lnTo>
                    <a:pt x="133" y="110"/>
                  </a:lnTo>
                  <a:lnTo>
                    <a:pt x="133" y="7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452;p48">
              <a:extLst>
                <a:ext uri="{FF2B5EF4-FFF2-40B4-BE49-F238E27FC236}">
                  <a16:creationId xmlns:a16="http://schemas.microsoft.com/office/drawing/2014/main" id="{1B01BE06-89E1-7F62-7502-93344DAA01D2}"/>
                </a:ext>
              </a:extLst>
            </p:cNvPr>
            <p:cNvSpPr/>
            <p:nvPr/>
          </p:nvSpPr>
          <p:spPr>
            <a:xfrm>
              <a:off x="1946889" y="2004137"/>
              <a:ext cx="22403" cy="18420"/>
            </a:xfrm>
            <a:custGeom>
              <a:avLst/>
              <a:gdLst/>
              <a:ahLst/>
              <a:cxnLst/>
              <a:rect l="l" t="t" r="r" b="b"/>
              <a:pathLst>
                <a:path w="135" h="111" extrusionOk="0">
                  <a:moveTo>
                    <a:pt x="135" y="1"/>
                  </a:moveTo>
                  <a:lnTo>
                    <a:pt x="1" y="73"/>
                  </a:lnTo>
                  <a:lnTo>
                    <a:pt x="1" y="110"/>
                  </a:lnTo>
                  <a:lnTo>
                    <a:pt x="135" y="38"/>
                  </a:lnTo>
                  <a:lnTo>
                    <a:pt x="13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453;p48">
              <a:extLst>
                <a:ext uri="{FF2B5EF4-FFF2-40B4-BE49-F238E27FC236}">
                  <a16:creationId xmlns:a16="http://schemas.microsoft.com/office/drawing/2014/main" id="{F01799C6-59B6-5090-E0EB-418E599792B5}"/>
                </a:ext>
              </a:extLst>
            </p:cNvPr>
            <p:cNvSpPr/>
            <p:nvPr/>
          </p:nvSpPr>
          <p:spPr>
            <a:xfrm>
              <a:off x="1993354" y="2004137"/>
              <a:ext cx="24394" cy="20411"/>
            </a:xfrm>
            <a:custGeom>
              <a:avLst/>
              <a:gdLst/>
              <a:ahLst/>
              <a:cxnLst/>
              <a:rect l="l" t="t" r="r" b="b"/>
              <a:pathLst>
                <a:path w="147" h="123" extrusionOk="0">
                  <a:moveTo>
                    <a:pt x="146" y="1"/>
                  </a:moveTo>
                  <a:lnTo>
                    <a:pt x="0" y="86"/>
                  </a:lnTo>
                  <a:lnTo>
                    <a:pt x="0" y="122"/>
                  </a:lnTo>
                  <a:lnTo>
                    <a:pt x="146" y="38"/>
                  </a:lnTo>
                  <a:lnTo>
                    <a:pt x="146"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454;p48">
              <a:extLst>
                <a:ext uri="{FF2B5EF4-FFF2-40B4-BE49-F238E27FC236}">
                  <a16:creationId xmlns:a16="http://schemas.microsoft.com/office/drawing/2014/main" id="{36A29B2A-F301-BB04-77AC-60F057A3D593}"/>
                </a:ext>
              </a:extLst>
            </p:cNvPr>
            <p:cNvSpPr/>
            <p:nvPr/>
          </p:nvSpPr>
          <p:spPr>
            <a:xfrm>
              <a:off x="1967135" y="2016251"/>
              <a:ext cx="22403" cy="18420"/>
            </a:xfrm>
            <a:custGeom>
              <a:avLst/>
              <a:gdLst/>
              <a:ahLst/>
              <a:cxnLst/>
              <a:rect l="l" t="t" r="r" b="b"/>
              <a:pathLst>
                <a:path w="135" h="111" extrusionOk="0">
                  <a:moveTo>
                    <a:pt x="134" y="0"/>
                  </a:moveTo>
                  <a:lnTo>
                    <a:pt x="0" y="73"/>
                  </a:lnTo>
                  <a:lnTo>
                    <a:pt x="0" y="110"/>
                  </a:lnTo>
                  <a:lnTo>
                    <a:pt x="134" y="25"/>
                  </a:lnTo>
                  <a:lnTo>
                    <a:pt x="134"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455;p48">
              <a:extLst>
                <a:ext uri="{FF2B5EF4-FFF2-40B4-BE49-F238E27FC236}">
                  <a16:creationId xmlns:a16="http://schemas.microsoft.com/office/drawing/2014/main" id="{3CCE6DC3-7CFA-A343-AA1B-CF88D61687A6}"/>
                </a:ext>
              </a:extLst>
            </p:cNvPr>
            <p:cNvSpPr/>
            <p:nvPr/>
          </p:nvSpPr>
          <p:spPr>
            <a:xfrm>
              <a:off x="1989371" y="2016251"/>
              <a:ext cx="4149" cy="8297"/>
            </a:xfrm>
            <a:custGeom>
              <a:avLst/>
              <a:gdLst/>
              <a:ahLst/>
              <a:cxnLst/>
              <a:rect l="l" t="t" r="r" b="b"/>
              <a:pathLst>
                <a:path w="25" h="50" extrusionOk="0">
                  <a:moveTo>
                    <a:pt x="0" y="0"/>
                  </a:moveTo>
                  <a:lnTo>
                    <a:pt x="0" y="25"/>
                  </a:lnTo>
                  <a:lnTo>
                    <a:pt x="24" y="49"/>
                  </a:lnTo>
                  <a:lnTo>
                    <a:pt x="24" y="13"/>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456;p48">
              <a:extLst>
                <a:ext uri="{FF2B5EF4-FFF2-40B4-BE49-F238E27FC236}">
                  <a16:creationId xmlns:a16="http://schemas.microsoft.com/office/drawing/2014/main" id="{95780DB2-4B74-35A7-8FD8-C0A443FD5088}"/>
                </a:ext>
              </a:extLst>
            </p:cNvPr>
            <p:cNvSpPr/>
            <p:nvPr/>
          </p:nvSpPr>
          <p:spPr>
            <a:xfrm>
              <a:off x="1946889" y="2004137"/>
              <a:ext cx="42648" cy="24394"/>
            </a:xfrm>
            <a:custGeom>
              <a:avLst/>
              <a:gdLst/>
              <a:ahLst/>
              <a:cxnLst/>
              <a:rect l="l" t="t" r="r" b="b"/>
              <a:pathLst>
                <a:path w="257" h="147" extrusionOk="0">
                  <a:moveTo>
                    <a:pt x="135" y="1"/>
                  </a:moveTo>
                  <a:lnTo>
                    <a:pt x="1" y="73"/>
                  </a:lnTo>
                  <a:lnTo>
                    <a:pt x="122" y="146"/>
                  </a:lnTo>
                  <a:lnTo>
                    <a:pt x="256" y="73"/>
                  </a:lnTo>
                  <a:lnTo>
                    <a:pt x="13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457;p48">
              <a:extLst>
                <a:ext uri="{FF2B5EF4-FFF2-40B4-BE49-F238E27FC236}">
                  <a16:creationId xmlns:a16="http://schemas.microsoft.com/office/drawing/2014/main" id="{EFD45C11-BB7F-BF27-C9DE-83AB2DFCE44E}"/>
                </a:ext>
              </a:extLst>
            </p:cNvPr>
            <p:cNvSpPr/>
            <p:nvPr/>
          </p:nvSpPr>
          <p:spPr>
            <a:xfrm>
              <a:off x="1894617" y="1933777"/>
              <a:ext cx="123131" cy="84798"/>
            </a:xfrm>
            <a:custGeom>
              <a:avLst/>
              <a:gdLst/>
              <a:ahLst/>
              <a:cxnLst/>
              <a:rect l="l" t="t" r="r" b="b"/>
              <a:pathLst>
                <a:path w="742" h="511" extrusionOk="0">
                  <a:moveTo>
                    <a:pt x="0" y="0"/>
                  </a:moveTo>
                  <a:lnTo>
                    <a:pt x="0" y="0"/>
                  </a:lnTo>
                  <a:cubicBezTo>
                    <a:pt x="13" y="12"/>
                    <a:pt x="25" y="12"/>
                    <a:pt x="25" y="25"/>
                  </a:cubicBezTo>
                  <a:cubicBezTo>
                    <a:pt x="37" y="25"/>
                    <a:pt x="37" y="36"/>
                    <a:pt x="49" y="49"/>
                  </a:cubicBezTo>
                  <a:lnTo>
                    <a:pt x="122" y="85"/>
                  </a:lnTo>
                  <a:lnTo>
                    <a:pt x="73" y="122"/>
                  </a:lnTo>
                  <a:lnTo>
                    <a:pt x="86" y="133"/>
                  </a:lnTo>
                  <a:lnTo>
                    <a:pt x="134" y="98"/>
                  </a:lnTo>
                  <a:lnTo>
                    <a:pt x="267" y="170"/>
                  </a:lnTo>
                  <a:lnTo>
                    <a:pt x="134" y="243"/>
                  </a:lnTo>
                  <a:lnTo>
                    <a:pt x="159" y="255"/>
                  </a:lnTo>
                  <a:lnTo>
                    <a:pt x="280" y="182"/>
                  </a:lnTo>
                  <a:lnTo>
                    <a:pt x="401" y="255"/>
                  </a:lnTo>
                  <a:lnTo>
                    <a:pt x="280" y="328"/>
                  </a:lnTo>
                  <a:lnTo>
                    <a:pt x="304" y="340"/>
                  </a:lnTo>
                  <a:lnTo>
                    <a:pt x="426" y="267"/>
                  </a:lnTo>
                  <a:lnTo>
                    <a:pt x="547" y="340"/>
                  </a:lnTo>
                  <a:lnTo>
                    <a:pt x="426" y="413"/>
                  </a:lnTo>
                  <a:lnTo>
                    <a:pt x="450" y="425"/>
                  </a:lnTo>
                  <a:lnTo>
                    <a:pt x="571" y="352"/>
                  </a:lnTo>
                  <a:lnTo>
                    <a:pt x="693" y="425"/>
                  </a:lnTo>
                  <a:lnTo>
                    <a:pt x="571" y="497"/>
                  </a:lnTo>
                  <a:lnTo>
                    <a:pt x="595" y="510"/>
                  </a:lnTo>
                  <a:lnTo>
                    <a:pt x="741" y="425"/>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458;p48">
              <a:extLst>
                <a:ext uri="{FF2B5EF4-FFF2-40B4-BE49-F238E27FC236}">
                  <a16:creationId xmlns:a16="http://schemas.microsoft.com/office/drawing/2014/main" id="{32C43A76-C53F-011F-C377-8B27FEEC0045}"/>
                </a:ext>
              </a:extLst>
            </p:cNvPr>
            <p:cNvSpPr/>
            <p:nvPr/>
          </p:nvSpPr>
          <p:spPr>
            <a:xfrm>
              <a:off x="1719546" y="1925645"/>
              <a:ext cx="173247" cy="92929"/>
            </a:xfrm>
            <a:custGeom>
              <a:avLst/>
              <a:gdLst/>
              <a:ahLst/>
              <a:cxnLst/>
              <a:rect l="l" t="t" r="r" b="b"/>
              <a:pathLst>
                <a:path w="1044" h="560" extrusionOk="0">
                  <a:moveTo>
                    <a:pt x="892" y="0"/>
                  </a:moveTo>
                  <a:cubicBezTo>
                    <a:pt x="837" y="0"/>
                    <a:pt x="783" y="13"/>
                    <a:pt x="740" y="37"/>
                  </a:cubicBezTo>
                  <a:lnTo>
                    <a:pt x="0" y="474"/>
                  </a:lnTo>
                  <a:lnTo>
                    <a:pt x="146" y="559"/>
                  </a:lnTo>
                  <a:lnTo>
                    <a:pt x="170" y="546"/>
                  </a:lnTo>
                  <a:lnTo>
                    <a:pt x="36" y="474"/>
                  </a:lnTo>
                  <a:lnTo>
                    <a:pt x="157" y="401"/>
                  </a:lnTo>
                  <a:lnTo>
                    <a:pt x="291" y="474"/>
                  </a:lnTo>
                  <a:lnTo>
                    <a:pt x="303" y="462"/>
                  </a:lnTo>
                  <a:lnTo>
                    <a:pt x="182" y="389"/>
                  </a:lnTo>
                  <a:lnTo>
                    <a:pt x="303" y="316"/>
                  </a:lnTo>
                  <a:lnTo>
                    <a:pt x="437" y="389"/>
                  </a:lnTo>
                  <a:lnTo>
                    <a:pt x="449" y="377"/>
                  </a:lnTo>
                  <a:lnTo>
                    <a:pt x="327" y="304"/>
                  </a:lnTo>
                  <a:lnTo>
                    <a:pt x="449" y="231"/>
                  </a:lnTo>
                  <a:lnTo>
                    <a:pt x="570" y="304"/>
                  </a:lnTo>
                  <a:lnTo>
                    <a:pt x="594" y="292"/>
                  </a:lnTo>
                  <a:lnTo>
                    <a:pt x="473" y="219"/>
                  </a:lnTo>
                  <a:lnTo>
                    <a:pt x="594" y="147"/>
                  </a:lnTo>
                  <a:lnTo>
                    <a:pt x="716" y="219"/>
                  </a:lnTo>
                  <a:lnTo>
                    <a:pt x="740" y="207"/>
                  </a:lnTo>
                  <a:lnTo>
                    <a:pt x="607" y="134"/>
                  </a:lnTo>
                  <a:lnTo>
                    <a:pt x="728" y="61"/>
                  </a:lnTo>
                  <a:lnTo>
                    <a:pt x="861" y="134"/>
                  </a:lnTo>
                  <a:lnTo>
                    <a:pt x="1044" y="37"/>
                  </a:lnTo>
                  <a:cubicBezTo>
                    <a:pt x="1001" y="13"/>
                    <a:pt x="946" y="0"/>
                    <a:pt x="892"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459;p48">
              <a:extLst>
                <a:ext uri="{FF2B5EF4-FFF2-40B4-BE49-F238E27FC236}">
                  <a16:creationId xmlns:a16="http://schemas.microsoft.com/office/drawing/2014/main" id="{F27FA57B-33B7-97D4-4692-FFF4ED41289F}"/>
                </a:ext>
              </a:extLst>
            </p:cNvPr>
            <p:cNvSpPr/>
            <p:nvPr/>
          </p:nvSpPr>
          <p:spPr>
            <a:xfrm>
              <a:off x="1719546" y="2004137"/>
              <a:ext cx="24228" cy="20411"/>
            </a:xfrm>
            <a:custGeom>
              <a:avLst/>
              <a:gdLst/>
              <a:ahLst/>
              <a:cxnLst/>
              <a:rect l="l" t="t" r="r" b="b"/>
              <a:pathLst>
                <a:path w="146" h="123" extrusionOk="0">
                  <a:moveTo>
                    <a:pt x="0" y="1"/>
                  </a:moveTo>
                  <a:lnTo>
                    <a:pt x="0" y="25"/>
                  </a:lnTo>
                  <a:lnTo>
                    <a:pt x="146" y="122"/>
                  </a:lnTo>
                  <a:lnTo>
                    <a:pt x="146" y="86"/>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460;p48">
              <a:extLst>
                <a:ext uri="{FF2B5EF4-FFF2-40B4-BE49-F238E27FC236}">
                  <a16:creationId xmlns:a16="http://schemas.microsoft.com/office/drawing/2014/main" id="{3E2AA053-1B26-6E54-F706-687DE7E482A7}"/>
                </a:ext>
              </a:extLst>
            </p:cNvPr>
            <p:cNvSpPr/>
            <p:nvPr/>
          </p:nvSpPr>
          <p:spPr>
            <a:xfrm>
              <a:off x="1743608" y="2016251"/>
              <a:ext cx="4315" cy="8297"/>
            </a:xfrm>
            <a:custGeom>
              <a:avLst/>
              <a:gdLst/>
              <a:ahLst/>
              <a:cxnLst/>
              <a:rect l="l" t="t" r="r" b="b"/>
              <a:pathLst>
                <a:path w="26" h="50" extrusionOk="0">
                  <a:moveTo>
                    <a:pt x="25" y="0"/>
                  </a:moveTo>
                  <a:lnTo>
                    <a:pt x="1" y="13"/>
                  </a:lnTo>
                  <a:lnTo>
                    <a:pt x="1" y="49"/>
                  </a:lnTo>
                  <a:lnTo>
                    <a:pt x="25" y="25"/>
                  </a:lnTo>
                  <a:lnTo>
                    <a:pt x="2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461;p48">
              <a:extLst>
                <a:ext uri="{FF2B5EF4-FFF2-40B4-BE49-F238E27FC236}">
                  <a16:creationId xmlns:a16="http://schemas.microsoft.com/office/drawing/2014/main" id="{D8F46B1B-309C-CB3D-A724-978EFD3A15C7}"/>
                </a:ext>
              </a:extLst>
            </p:cNvPr>
            <p:cNvSpPr/>
            <p:nvPr/>
          </p:nvSpPr>
          <p:spPr>
            <a:xfrm>
              <a:off x="1924819" y="2002312"/>
              <a:ext cx="8297" cy="22237"/>
            </a:xfrm>
            <a:custGeom>
              <a:avLst/>
              <a:gdLst/>
              <a:ahLst/>
              <a:cxnLst/>
              <a:rect l="l" t="t" r="r" b="b"/>
              <a:pathLst>
                <a:path w="50" h="134" extrusionOk="0">
                  <a:moveTo>
                    <a:pt x="1" y="0"/>
                  </a:moveTo>
                  <a:lnTo>
                    <a:pt x="1" y="36"/>
                  </a:lnTo>
                  <a:lnTo>
                    <a:pt x="49" y="133"/>
                  </a:lnTo>
                  <a:lnTo>
                    <a:pt x="49" y="97"/>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462;p48">
              <a:extLst>
                <a:ext uri="{FF2B5EF4-FFF2-40B4-BE49-F238E27FC236}">
                  <a16:creationId xmlns:a16="http://schemas.microsoft.com/office/drawing/2014/main" id="{3B641F27-8D6D-E026-611F-778044C2FF46}"/>
                </a:ext>
              </a:extLst>
            </p:cNvPr>
            <p:cNvSpPr/>
            <p:nvPr/>
          </p:nvSpPr>
          <p:spPr>
            <a:xfrm>
              <a:off x="1802020" y="2012268"/>
              <a:ext cx="4149" cy="12280"/>
            </a:xfrm>
            <a:custGeom>
              <a:avLst/>
              <a:gdLst/>
              <a:ahLst/>
              <a:cxnLst/>
              <a:rect l="l" t="t" r="r" b="b"/>
              <a:pathLst>
                <a:path w="25" h="74" extrusionOk="0">
                  <a:moveTo>
                    <a:pt x="24" y="0"/>
                  </a:moveTo>
                  <a:lnTo>
                    <a:pt x="0" y="37"/>
                  </a:lnTo>
                  <a:lnTo>
                    <a:pt x="0" y="73"/>
                  </a:lnTo>
                  <a:lnTo>
                    <a:pt x="24" y="24"/>
                  </a:lnTo>
                  <a:lnTo>
                    <a:pt x="24"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463;p48">
              <a:extLst>
                <a:ext uri="{FF2B5EF4-FFF2-40B4-BE49-F238E27FC236}">
                  <a16:creationId xmlns:a16="http://schemas.microsoft.com/office/drawing/2014/main" id="{44A4344B-2678-D849-D198-9E68B214B0EF}"/>
                </a:ext>
              </a:extLst>
            </p:cNvPr>
            <p:cNvSpPr/>
            <p:nvPr/>
          </p:nvSpPr>
          <p:spPr>
            <a:xfrm>
              <a:off x="1870389" y="2010277"/>
              <a:ext cx="4315" cy="16263"/>
            </a:xfrm>
            <a:custGeom>
              <a:avLst/>
              <a:gdLst/>
              <a:ahLst/>
              <a:cxnLst/>
              <a:rect l="l" t="t" r="r" b="b"/>
              <a:pathLst>
                <a:path w="26" h="98" extrusionOk="0">
                  <a:moveTo>
                    <a:pt x="25" y="1"/>
                  </a:moveTo>
                  <a:lnTo>
                    <a:pt x="1" y="61"/>
                  </a:lnTo>
                  <a:lnTo>
                    <a:pt x="1" y="98"/>
                  </a:lnTo>
                  <a:lnTo>
                    <a:pt x="25" y="36"/>
                  </a:lnTo>
                  <a:lnTo>
                    <a:pt x="2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464;p48">
              <a:extLst>
                <a:ext uri="{FF2B5EF4-FFF2-40B4-BE49-F238E27FC236}">
                  <a16:creationId xmlns:a16="http://schemas.microsoft.com/office/drawing/2014/main" id="{8B3EF41C-9A4D-EF25-D29D-551DAE518162}"/>
                </a:ext>
              </a:extLst>
            </p:cNvPr>
            <p:cNvSpPr/>
            <p:nvPr/>
          </p:nvSpPr>
          <p:spPr>
            <a:xfrm>
              <a:off x="1902582" y="2018408"/>
              <a:ext cx="30534" cy="10123"/>
            </a:xfrm>
            <a:custGeom>
              <a:avLst/>
              <a:gdLst/>
              <a:ahLst/>
              <a:cxnLst/>
              <a:rect l="l" t="t" r="r" b="b"/>
              <a:pathLst>
                <a:path w="184" h="61" extrusionOk="0">
                  <a:moveTo>
                    <a:pt x="183" y="0"/>
                  </a:moveTo>
                  <a:lnTo>
                    <a:pt x="1" y="36"/>
                  </a:lnTo>
                  <a:lnTo>
                    <a:pt x="1" y="60"/>
                  </a:lnTo>
                  <a:lnTo>
                    <a:pt x="183" y="36"/>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465;p48">
              <a:extLst>
                <a:ext uri="{FF2B5EF4-FFF2-40B4-BE49-F238E27FC236}">
                  <a16:creationId xmlns:a16="http://schemas.microsoft.com/office/drawing/2014/main" id="{2FDD2857-B404-F0F0-CB39-E7C1AFC9878E}"/>
                </a:ext>
              </a:extLst>
            </p:cNvPr>
            <p:cNvSpPr/>
            <p:nvPr/>
          </p:nvSpPr>
          <p:spPr>
            <a:xfrm>
              <a:off x="1894617" y="2002312"/>
              <a:ext cx="38499" cy="22237"/>
            </a:xfrm>
            <a:custGeom>
              <a:avLst/>
              <a:gdLst/>
              <a:ahLst/>
              <a:cxnLst/>
              <a:rect l="l" t="t" r="r" b="b"/>
              <a:pathLst>
                <a:path w="232" h="134" extrusionOk="0">
                  <a:moveTo>
                    <a:pt x="183" y="0"/>
                  </a:moveTo>
                  <a:lnTo>
                    <a:pt x="0" y="24"/>
                  </a:lnTo>
                  <a:lnTo>
                    <a:pt x="49" y="133"/>
                  </a:lnTo>
                  <a:lnTo>
                    <a:pt x="231"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466;p48">
              <a:extLst>
                <a:ext uri="{FF2B5EF4-FFF2-40B4-BE49-F238E27FC236}">
                  <a16:creationId xmlns:a16="http://schemas.microsoft.com/office/drawing/2014/main" id="{B985CBE6-4105-FA4F-2F9F-70EB795C42DF}"/>
                </a:ext>
              </a:extLst>
            </p:cNvPr>
            <p:cNvSpPr/>
            <p:nvPr/>
          </p:nvSpPr>
          <p:spPr>
            <a:xfrm>
              <a:off x="1894617" y="2006294"/>
              <a:ext cx="8131" cy="22237"/>
            </a:xfrm>
            <a:custGeom>
              <a:avLst/>
              <a:gdLst/>
              <a:ahLst/>
              <a:cxnLst/>
              <a:rect l="l" t="t" r="r" b="b"/>
              <a:pathLst>
                <a:path w="49" h="134" extrusionOk="0">
                  <a:moveTo>
                    <a:pt x="0" y="0"/>
                  </a:moveTo>
                  <a:lnTo>
                    <a:pt x="0" y="36"/>
                  </a:lnTo>
                  <a:lnTo>
                    <a:pt x="49" y="133"/>
                  </a:lnTo>
                  <a:lnTo>
                    <a:pt x="49" y="109"/>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467;p48">
              <a:extLst>
                <a:ext uri="{FF2B5EF4-FFF2-40B4-BE49-F238E27FC236}">
                  <a16:creationId xmlns:a16="http://schemas.microsoft.com/office/drawing/2014/main" id="{D8066479-A6FA-0833-736E-94076AAFF7F8}"/>
                </a:ext>
              </a:extLst>
            </p:cNvPr>
            <p:cNvSpPr/>
            <p:nvPr/>
          </p:nvSpPr>
          <p:spPr>
            <a:xfrm>
              <a:off x="1832222" y="2006294"/>
              <a:ext cx="8297" cy="22237"/>
            </a:xfrm>
            <a:custGeom>
              <a:avLst/>
              <a:gdLst/>
              <a:ahLst/>
              <a:cxnLst/>
              <a:rect l="l" t="t" r="r" b="b"/>
              <a:pathLst>
                <a:path w="50" h="134" extrusionOk="0">
                  <a:moveTo>
                    <a:pt x="49" y="0"/>
                  </a:moveTo>
                  <a:lnTo>
                    <a:pt x="1" y="109"/>
                  </a:lnTo>
                  <a:lnTo>
                    <a:pt x="1" y="133"/>
                  </a:lnTo>
                  <a:lnTo>
                    <a:pt x="49" y="36"/>
                  </a:lnTo>
                  <a:lnTo>
                    <a:pt x="4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468;p48">
              <a:extLst>
                <a:ext uri="{FF2B5EF4-FFF2-40B4-BE49-F238E27FC236}">
                  <a16:creationId xmlns:a16="http://schemas.microsoft.com/office/drawing/2014/main" id="{CECC56CF-7ADA-F58B-C4B2-80F6F2DC7DB5}"/>
                </a:ext>
              </a:extLst>
            </p:cNvPr>
            <p:cNvSpPr/>
            <p:nvPr/>
          </p:nvSpPr>
          <p:spPr>
            <a:xfrm>
              <a:off x="1802020" y="2004137"/>
              <a:ext cx="38499" cy="20411"/>
            </a:xfrm>
            <a:custGeom>
              <a:avLst/>
              <a:gdLst/>
              <a:ahLst/>
              <a:cxnLst/>
              <a:rect l="l" t="t" r="r" b="b"/>
              <a:pathLst>
                <a:path w="232" h="123" extrusionOk="0">
                  <a:moveTo>
                    <a:pt x="97" y="1"/>
                  </a:moveTo>
                  <a:lnTo>
                    <a:pt x="24" y="49"/>
                  </a:lnTo>
                  <a:lnTo>
                    <a:pt x="0" y="86"/>
                  </a:lnTo>
                  <a:lnTo>
                    <a:pt x="183" y="122"/>
                  </a:lnTo>
                  <a:lnTo>
                    <a:pt x="231" y="13"/>
                  </a:lnTo>
                  <a:lnTo>
                    <a:pt x="97"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469;p48">
              <a:extLst>
                <a:ext uri="{FF2B5EF4-FFF2-40B4-BE49-F238E27FC236}">
                  <a16:creationId xmlns:a16="http://schemas.microsoft.com/office/drawing/2014/main" id="{13E3AF0A-1ED9-DFEC-6D6E-916ADC5F22F4}"/>
                </a:ext>
              </a:extLst>
            </p:cNvPr>
            <p:cNvSpPr/>
            <p:nvPr/>
          </p:nvSpPr>
          <p:spPr>
            <a:xfrm>
              <a:off x="1802020" y="2018408"/>
              <a:ext cx="30368" cy="10123"/>
            </a:xfrm>
            <a:custGeom>
              <a:avLst/>
              <a:gdLst/>
              <a:ahLst/>
              <a:cxnLst/>
              <a:rect l="l" t="t" r="r" b="b"/>
              <a:pathLst>
                <a:path w="183" h="61" extrusionOk="0">
                  <a:moveTo>
                    <a:pt x="0" y="0"/>
                  </a:moveTo>
                  <a:lnTo>
                    <a:pt x="0" y="36"/>
                  </a:lnTo>
                  <a:lnTo>
                    <a:pt x="183" y="60"/>
                  </a:lnTo>
                  <a:lnTo>
                    <a:pt x="183" y="36"/>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470;p48">
              <a:extLst>
                <a:ext uri="{FF2B5EF4-FFF2-40B4-BE49-F238E27FC236}">
                  <a16:creationId xmlns:a16="http://schemas.microsoft.com/office/drawing/2014/main" id="{1C960D39-59D5-B283-9376-9DBA96EAF45F}"/>
                </a:ext>
              </a:extLst>
            </p:cNvPr>
            <p:cNvSpPr/>
            <p:nvPr/>
          </p:nvSpPr>
          <p:spPr>
            <a:xfrm>
              <a:off x="1866406" y="2020234"/>
              <a:ext cx="4149" cy="10289"/>
            </a:xfrm>
            <a:custGeom>
              <a:avLst/>
              <a:gdLst/>
              <a:ahLst/>
              <a:cxnLst/>
              <a:rect l="l" t="t" r="r" b="b"/>
              <a:pathLst>
                <a:path w="25" h="62" extrusionOk="0">
                  <a:moveTo>
                    <a:pt x="25" y="1"/>
                  </a:moveTo>
                  <a:lnTo>
                    <a:pt x="1" y="38"/>
                  </a:lnTo>
                  <a:lnTo>
                    <a:pt x="1" y="62"/>
                  </a:lnTo>
                  <a:lnTo>
                    <a:pt x="25" y="38"/>
                  </a:lnTo>
                  <a:lnTo>
                    <a:pt x="2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471;p48">
              <a:extLst>
                <a:ext uri="{FF2B5EF4-FFF2-40B4-BE49-F238E27FC236}">
                  <a16:creationId xmlns:a16="http://schemas.microsoft.com/office/drawing/2014/main" id="{6918BBA6-93EB-98E5-9BAC-4B721EDF95FD}"/>
                </a:ext>
              </a:extLst>
            </p:cNvPr>
            <p:cNvSpPr/>
            <p:nvPr/>
          </p:nvSpPr>
          <p:spPr>
            <a:xfrm>
              <a:off x="1902582" y="2024382"/>
              <a:ext cx="2323" cy="8131"/>
            </a:xfrm>
            <a:custGeom>
              <a:avLst/>
              <a:gdLst/>
              <a:ahLst/>
              <a:cxnLst/>
              <a:rect l="l" t="t" r="r" b="b"/>
              <a:pathLst>
                <a:path w="14" h="49" extrusionOk="0">
                  <a:moveTo>
                    <a:pt x="1" y="0"/>
                  </a:moveTo>
                  <a:lnTo>
                    <a:pt x="1" y="24"/>
                  </a:lnTo>
                  <a:lnTo>
                    <a:pt x="14" y="49"/>
                  </a:lnTo>
                  <a:lnTo>
                    <a:pt x="14" y="13"/>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472;p48">
              <a:extLst>
                <a:ext uri="{FF2B5EF4-FFF2-40B4-BE49-F238E27FC236}">
                  <a16:creationId xmlns:a16="http://schemas.microsoft.com/office/drawing/2014/main" id="{AF72D0B9-7E98-FE28-76AA-D6E8FEFB4332}"/>
                </a:ext>
              </a:extLst>
            </p:cNvPr>
            <p:cNvSpPr/>
            <p:nvPr/>
          </p:nvSpPr>
          <p:spPr>
            <a:xfrm>
              <a:off x="1904740" y="2022391"/>
              <a:ext cx="28377" cy="10123"/>
            </a:xfrm>
            <a:custGeom>
              <a:avLst/>
              <a:gdLst/>
              <a:ahLst/>
              <a:cxnLst/>
              <a:rect l="l" t="t" r="r" b="b"/>
              <a:pathLst>
                <a:path w="171" h="61" extrusionOk="0">
                  <a:moveTo>
                    <a:pt x="170" y="0"/>
                  </a:moveTo>
                  <a:lnTo>
                    <a:pt x="1" y="25"/>
                  </a:lnTo>
                  <a:lnTo>
                    <a:pt x="1" y="61"/>
                  </a:lnTo>
                  <a:lnTo>
                    <a:pt x="170" y="25"/>
                  </a:ln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473;p48">
              <a:extLst>
                <a:ext uri="{FF2B5EF4-FFF2-40B4-BE49-F238E27FC236}">
                  <a16:creationId xmlns:a16="http://schemas.microsoft.com/office/drawing/2014/main" id="{83F9BDD4-333C-44D5-E91E-CE714864DE02}"/>
                </a:ext>
              </a:extLst>
            </p:cNvPr>
            <p:cNvSpPr/>
            <p:nvPr/>
          </p:nvSpPr>
          <p:spPr>
            <a:xfrm>
              <a:off x="1802020" y="2022391"/>
              <a:ext cx="28377" cy="10123"/>
            </a:xfrm>
            <a:custGeom>
              <a:avLst/>
              <a:gdLst/>
              <a:ahLst/>
              <a:cxnLst/>
              <a:rect l="l" t="t" r="r" b="b"/>
              <a:pathLst>
                <a:path w="171" h="61" extrusionOk="0">
                  <a:moveTo>
                    <a:pt x="0" y="0"/>
                  </a:moveTo>
                  <a:lnTo>
                    <a:pt x="0" y="25"/>
                  </a:lnTo>
                  <a:lnTo>
                    <a:pt x="170" y="61"/>
                  </a:lnTo>
                  <a:lnTo>
                    <a:pt x="170" y="25"/>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474;p48">
              <a:extLst>
                <a:ext uri="{FF2B5EF4-FFF2-40B4-BE49-F238E27FC236}">
                  <a16:creationId xmlns:a16="http://schemas.microsoft.com/office/drawing/2014/main" id="{337CE922-7155-7F00-7EEA-5060D10C5ECC}"/>
                </a:ext>
              </a:extLst>
            </p:cNvPr>
            <p:cNvSpPr/>
            <p:nvPr/>
          </p:nvSpPr>
          <p:spPr>
            <a:xfrm>
              <a:off x="1830231" y="2024382"/>
              <a:ext cx="2157" cy="8131"/>
            </a:xfrm>
            <a:custGeom>
              <a:avLst/>
              <a:gdLst/>
              <a:ahLst/>
              <a:cxnLst/>
              <a:rect l="l" t="t" r="r" b="b"/>
              <a:pathLst>
                <a:path w="13" h="49" extrusionOk="0">
                  <a:moveTo>
                    <a:pt x="13" y="0"/>
                  </a:moveTo>
                  <a:lnTo>
                    <a:pt x="0" y="13"/>
                  </a:lnTo>
                  <a:lnTo>
                    <a:pt x="0" y="49"/>
                  </a:lnTo>
                  <a:lnTo>
                    <a:pt x="13" y="24"/>
                  </a:lnTo>
                  <a:lnTo>
                    <a:pt x="1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475;p48">
              <a:extLst>
                <a:ext uri="{FF2B5EF4-FFF2-40B4-BE49-F238E27FC236}">
                  <a16:creationId xmlns:a16="http://schemas.microsoft.com/office/drawing/2014/main" id="{9060183B-9421-D350-C923-3C47965E7231}"/>
                </a:ext>
              </a:extLst>
            </p:cNvPr>
            <p:cNvSpPr/>
            <p:nvPr/>
          </p:nvSpPr>
          <p:spPr>
            <a:xfrm>
              <a:off x="1870389" y="2020234"/>
              <a:ext cx="2323" cy="14437"/>
            </a:xfrm>
            <a:custGeom>
              <a:avLst/>
              <a:gdLst/>
              <a:ahLst/>
              <a:cxnLst/>
              <a:rect l="l" t="t" r="r" b="b"/>
              <a:pathLst>
                <a:path w="14" h="87" extrusionOk="0">
                  <a:moveTo>
                    <a:pt x="1" y="1"/>
                  </a:moveTo>
                  <a:lnTo>
                    <a:pt x="1" y="38"/>
                  </a:lnTo>
                  <a:lnTo>
                    <a:pt x="13" y="86"/>
                  </a:lnTo>
                  <a:lnTo>
                    <a:pt x="13" y="49"/>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476;p48">
              <a:extLst>
                <a:ext uri="{FF2B5EF4-FFF2-40B4-BE49-F238E27FC236}">
                  <a16:creationId xmlns:a16="http://schemas.microsoft.com/office/drawing/2014/main" id="{FCD4A3DE-5046-BA36-A3D5-077B9A6EA541}"/>
                </a:ext>
              </a:extLst>
            </p:cNvPr>
            <p:cNvSpPr/>
            <p:nvPr/>
          </p:nvSpPr>
          <p:spPr>
            <a:xfrm>
              <a:off x="1872546" y="2024382"/>
              <a:ext cx="30202" cy="10289"/>
            </a:xfrm>
            <a:custGeom>
              <a:avLst/>
              <a:gdLst/>
              <a:ahLst/>
              <a:cxnLst/>
              <a:rect l="l" t="t" r="r" b="b"/>
              <a:pathLst>
                <a:path w="182" h="62" extrusionOk="0">
                  <a:moveTo>
                    <a:pt x="182" y="0"/>
                  </a:moveTo>
                  <a:lnTo>
                    <a:pt x="0" y="24"/>
                  </a:lnTo>
                  <a:lnTo>
                    <a:pt x="0" y="61"/>
                  </a:lnTo>
                  <a:lnTo>
                    <a:pt x="182" y="24"/>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477;p48">
              <a:extLst>
                <a:ext uri="{FF2B5EF4-FFF2-40B4-BE49-F238E27FC236}">
                  <a16:creationId xmlns:a16="http://schemas.microsoft.com/office/drawing/2014/main" id="{A0B99F87-1CA1-C809-435C-2E6FCC419E11}"/>
                </a:ext>
              </a:extLst>
            </p:cNvPr>
            <p:cNvSpPr/>
            <p:nvPr/>
          </p:nvSpPr>
          <p:spPr>
            <a:xfrm>
              <a:off x="1870389" y="2006294"/>
              <a:ext cx="32359" cy="22237"/>
            </a:xfrm>
            <a:custGeom>
              <a:avLst/>
              <a:gdLst/>
              <a:ahLst/>
              <a:cxnLst/>
              <a:rect l="l" t="t" r="r" b="b"/>
              <a:pathLst>
                <a:path w="195" h="134" extrusionOk="0">
                  <a:moveTo>
                    <a:pt x="146" y="0"/>
                  </a:moveTo>
                  <a:lnTo>
                    <a:pt x="25" y="25"/>
                  </a:lnTo>
                  <a:lnTo>
                    <a:pt x="1" y="85"/>
                  </a:lnTo>
                  <a:lnTo>
                    <a:pt x="13" y="133"/>
                  </a:lnTo>
                  <a:lnTo>
                    <a:pt x="195" y="109"/>
                  </a:lnTo>
                  <a:lnTo>
                    <a:pt x="146"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478;p48">
              <a:extLst>
                <a:ext uri="{FF2B5EF4-FFF2-40B4-BE49-F238E27FC236}">
                  <a16:creationId xmlns:a16="http://schemas.microsoft.com/office/drawing/2014/main" id="{2ACF2A81-4796-E578-A9EC-A7E588C3FEAD}"/>
                </a:ext>
              </a:extLst>
            </p:cNvPr>
            <p:cNvSpPr/>
            <p:nvPr/>
          </p:nvSpPr>
          <p:spPr>
            <a:xfrm>
              <a:off x="1860432" y="2012268"/>
              <a:ext cx="8297" cy="20245"/>
            </a:xfrm>
            <a:custGeom>
              <a:avLst/>
              <a:gdLst/>
              <a:ahLst/>
              <a:cxnLst/>
              <a:rect l="l" t="t" r="r" b="b"/>
              <a:pathLst>
                <a:path w="50" h="122" extrusionOk="0">
                  <a:moveTo>
                    <a:pt x="49" y="0"/>
                  </a:moveTo>
                  <a:lnTo>
                    <a:pt x="1" y="97"/>
                  </a:lnTo>
                  <a:lnTo>
                    <a:pt x="1" y="122"/>
                  </a:lnTo>
                  <a:lnTo>
                    <a:pt x="49" y="24"/>
                  </a:lnTo>
                  <a:lnTo>
                    <a:pt x="4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479;p48">
              <a:extLst>
                <a:ext uri="{FF2B5EF4-FFF2-40B4-BE49-F238E27FC236}">
                  <a16:creationId xmlns:a16="http://schemas.microsoft.com/office/drawing/2014/main" id="{93490198-4C83-6C10-C234-E37D13EC0BF9}"/>
                </a:ext>
              </a:extLst>
            </p:cNvPr>
            <p:cNvSpPr/>
            <p:nvPr/>
          </p:nvSpPr>
          <p:spPr>
            <a:xfrm>
              <a:off x="1832222" y="2024382"/>
              <a:ext cx="28377" cy="8131"/>
            </a:xfrm>
            <a:custGeom>
              <a:avLst/>
              <a:gdLst/>
              <a:ahLst/>
              <a:cxnLst/>
              <a:rect l="l" t="t" r="r" b="b"/>
              <a:pathLst>
                <a:path w="171" h="49" extrusionOk="0">
                  <a:moveTo>
                    <a:pt x="1" y="0"/>
                  </a:moveTo>
                  <a:lnTo>
                    <a:pt x="1" y="24"/>
                  </a:lnTo>
                  <a:lnTo>
                    <a:pt x="171" y="49"/>
                  </a:lnTo>
                  <a:lnTo>
                    <a:pt x="171" y="24"/>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480;p48">
              <a:extLst>
                <a:ext uri="{FF2B5EF4-FFF2-40B4-BE49-F238E27FC236}">
                  <a16:creationId xmlns:a16="http://schemas.microsoft.com/office/drawing/2014/main" id="{E97BC9CE-4241-FE61-64C9-F504954EEB1E}"/>
                </a:ext>
              </a:extLst>
            </p:cNvPr>
            <p:cNvSpPr/>
            <p:nvPr/>
          </p:nvSpPr>
          <p:spPr>
            <a:xfrm>
              <a:off x="1832222" y="2006294"/>
              <a:ext cx="36508" cy="22237"/>
            </a:xfrm>
            <a:custGeom>
              <a:avLst/>
              <a:gdLst/>
              <a:ahLst/>
              <a:cxnLst/>
              <a:rect l="l" t="t" r="r" b="b"/>
              <a:pathLst>
                <a:path w="220" h="134" extrusionOk="0">
                  <a:moveTo>
                    <a:pt x="49" y="0"/>
                  </a:moveTo>
                  <a:lnTo>
                    <a:pt x="1" y="109"/>
                  </a:lnTo>
                  <a:lnTo>
                    <a:pt x="171" y="133"/>
                  </a:lnTo>
                  <a:lnTo>
                    <a:pt x="219" y="36"/>
                  </a:lnTo>
                  <a:lnTo>
                    <a:pt x="4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481;p48">
              <a:extLst>
                <a:ext uri="{FF2B5EF4-FFF2-40B4-BE49-F238E27FC236}">
                  <a16:creationId xmlns:a16="http://schemas.microsoft.com/office/drawing/2014/main" id="{581BFBD5-DF0C-FB68-126A-611C45F24459}"/>
                </a:ext>
              </a:extLst>
            </p:cNvPr>
            <p:cNvSpPr/>
            <p:nvPr/>
          </p:nvSpPr>
          <p:spPr>
            <a:xfrm>
              <a:off x="1946889" y="2016251"/>
              <a:ext cx="20411" cy="18420"/>
            </a:xfrm>
            <a:custGeom>
              <a:avLst/>
              <a:gdLst/>
              <a:ahLst/>
              <a:cxnLst/>
              <a:rect l="l" t="t" r="r" b="b"/>
              <a:pathLst>
                <a:path w="123" h="111" extrusionOk="0">
                  <a:moveTo>
                    <a:pt x="1" y="0"/>
                  </a:moveTo>
                  <a:lnTo>
                    <a:pt x="1" y="37"/>
                  </a:lnTo>
                  <a:lnTo>
                    <a:pt x="122" y="110"/>
                  </a:lnTo>
                  <a:lnTo>
                    <a:pt x="122" y="73"/>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482;p48">
              <a:extLst>
                <a:ext uri="{FF2B5EF4-FFF2-40B4-BE49-F238E27FC236}">
                  <a16:creationId xmlns:a16="http://schemas.microsoft.com/office/drawing/2014/main" id="{8133EEC3-48A0-1A10-A4D2-2D4E25746AF6}"/>
                </a:ext>
              </a:extLst>
            </p:cNvPr>
            <p:cNvSpPr/>
            <p:nvPr/>
          </p:nvSpPr>
          <p:spPr>
            <a:xfrm>
              <a:off x="1747756" y="2016251"/>
              <a:ext cx="22237" cy="18420"/>
            </a:xfrm>
            <a:custGeom>
              <a:avLst/>
              <a:gdLst/>
              <a:ahLst/>
              <a:cxnLst/>
              <a:rect l="l" t="t" r="r" b="b"/>
              <a:pathLst>
                <a:path w="134" h="111" extrusionOk="0">
                  <a:moveTo>
                    <a:pt x="0" y="0"/>
                  </a:moveTo>
                  <a:lnTo>
                    <a:pt x="0" y="25"/>
                  </a:lnTo>
                  <a:lnTo>
                    <a:pt x="133" y="110"/>
                  </a:lnTo>
                  <a:lnTo>
                    <a:pt x="133" y="73"/>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483;p48">
              <a:extLst>
                <a:ext uri="{FF2B5EF4-FFF2-40B4-BE49-F238E27FC236}">
                  <a16:creationId xmlns:a16="http://schemas.microsoft.com/office/drawing/2014/main" id="{CF6F94B1-96EC-7C4C-317F-50B64BA54B5E}"/>
                </a:ext>
              </a:extLst>
            </p:cNvPr>
            <p:cNvSpPr/>
            <p:nvPr/>
          </p:nvSpPr>
          <p:spPr>
            <a:xfrm>
              <a:off x="1769827" y="2016251"/>
              <a:ext cx="20245" cy="18420"/>
            </a:xfrm>
            <a:custGeom>
              <a:avLst/>
              <a:gdLst/>
              <a:ahLst/>
              <a:cxnLst/>
              <a:rect l="l" t="t" r="r" b="b"/>
              <a:pathLst>
                <a:path w="122" h="111" extrusionOk="0">
                  <a:moveTo>
                    <a:pt x="121" y="0"/>
                  </a:moveTo>
                  <a:lnTo>
                    <a:pt x="0" y="73"/>
                  </a:lnTo>
                  <a:lnTo>
                    <a:pt x="0" y="110"/>
                  </a:lnTo>
                  <a:lnTo>
                    <a:pt x="121" y="37"/>
                  </a:lnTo>
                  <a:lnTo>
                    <a:pt x="12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484;p48">
              <a:extLst>
                <a:ext uri="{FF2B5EF4-FFF2-40B4-BE49-F238E27FC236}">
                  <a16:creationId xmlns:a16="http://schemas.microsoft.com/office/drawing/2014/main" id="{A74B9738-CF92-32E5-17A6-A639C1D9EC80}"/>
                </a:ext>
              </a:extLst>
            </p:cNvPr>
            <p:cNvSpPr/>
            <p:nvPr/>
          </p:nvSpPr>
          <p:spPr>
            <a:xfrm>
              <a:off x="1747756" y="2004137"/>
              <a:ext cx="42316" cy="24394"/>
            </a:xfrm>
            <a:custGeom>
              <a:avLst/>
              <a:gdLst/>
              <a:ahLst/>
              <a:cxnLst/>
              <a:rect l="l" t="t" r="r" b="b"/>
              <a:pathLst>
                <a:path w="255" h="147" extrusionOk="0">
                  <a:moveTo>
                    <a:pt x="121" y="1"/>
                  </a:moveTo>
                  <a:lnTo>
                    <a:pt x="97" y="13"/>
                  </a:lnTo>
                  <a:lnTo>
                    <a:pt x="0" y="73"/>
                  </a:lnTo>
                  <a:lnTo>
                    <a:pt x="133" y="146"/>
                  </a:lnTo>
                  <a:lnTo>
                    <a:pt x="254" y="73"/>
                  </a:lnTo>
                  <a:lnTo>
                    <a:pt x="12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485;p48">
              <a:extLst>
                <a:ext uri="{FF2B5EF4-FFF2-40B4-BE49-F238E27FC236}">
                  <a16:creationId xmlns:a16="http://schemas.microsoft.com/office/drawing/2014/main" id="{7622D178-B20F-13B3-E8B1-1319128C2D69}"/>
                </a:ext>
              </a:extLst>
            </p:cNvPr>
            <p:cNvSpPr/>
            <p:nvPr/>
          </p:nvSpPr>
          <p:spPr>
            <a:xfrm>
              <a:off x="1874538" y="2026374"/>
              <a:ext cx="30368" cy="10123"/>
            </a:xfrm>
            <a:custGeom>
              <a:avLst/>
              <a:gdLst/>
              <a:ahLst/>
              <a:cxnLst/>
              <a:rect l="l" t="t" r="r" b="b"/>
              <a:pathLst>
                <a:path w="183" h="61" extrusionOk="0">
                  <a:moveTo>
                    <a:pt x="183" y="1"/>
                  </a:moveTo>
                  <a:lnTo>
                    <a:pt x="0" y="25"/>
                  </a:lnTo>
                  <a:lnTo>
                    <a:pt x="0" y="61"/>
                  </a:lnTo>
                  <a:lnTo>
                    <a:pt x="183" y="37"/>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486;p48">
              <a:extLst>
                <a:ext uri="{FF2B5EF4-FFF2-40B4-BE49-F238E27FC236}">
                  <a16:creationId xmlns:a16="http://schemas.microsoft.com/office/drawing/2014/main" id="{2E3387F0-0454-53C1-D941-55C4A29EF857}"/>
                </a:ext>
              </a:extLst>
            </p:cNvPr>
            <p:cNvSpPr/>
            <p:nvPr/>
          </p:nvSpPr>
          <p:spPr>
            <a:xfrm>
              <a:off x="1830231" y="2026374"/>
              <a:ext cx="30368" cy="10123"/>
            </a:xfrm>
            <a:custGeom>
              <a:avLst/>
              <a:gdLst/>
              <a:ahLst/>
              <a:cxnLst/>
              <a:rect l="l" t="t" r="r" b="b"/>
              <a:pathLst>
                <a:path w="183" h="61" extrusionOk="0">
                  <a:moveTo>
                    <a:pt x="0" y="1"/>
                  </a:moveTo>
                  <a:lnTo>
                    <a:pt x="0" y="37"/>
                  </a:lnTo>
                  <a:lnTo>
                    <a:pt x="183" y="61"/>
                  </a:lnTo>
                  <a:lnTo>
                    <a:pt x="183" y="25"/>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487;p48">
              <a:extLst>
                <a:ext uri="{FF2B5EF4-FFF2-40B4-BE49-F238E27FC236}">
                  <a16:creationId xmlns:a16="http://schemas.microsoft.com/office/drawing/2014/main" id="{067F9C17-191F-3FDC-9F0B-24EA7CD5E77D}"/>
                </a:ext>
              </a:extLst>
            </p:cNvPr>
            <p:cNvSpPr/>
            <p:nvPr/>
          </p:nvSpPr>
          <p:spPr>
            <a:xfrm>
              <a:off x="1932950" y="2002312"/>
              <a:ext cx="60570" cy="30202"/>
            </a:xfrm>
            <a:custGeom>
              <a:avLst/>
              <a:gdLst/>
              <a:ahLst/>
              <a:cxnLst/>
              <a:rect l="l" t="t" r="r" b="b"/>
              <a:pathLst>
                <a:path w="365" h="182" extrusionOk="0">
                  <a:moveTo>
                    <a:pt x="195" y="0"/>
                  </a:moveTo>
                  <a:lnTo>
                    <a:pt x="61" y="73"/>
                  </a:lnTo>
                  <a:lnTo>
                    <a:pt x="0" y="49"/>
                  </a:lnTo>
                  <a:lnTo>
                    <a:pt x="12" y="73"/>
                  </a:lnTo>
                  <a:lnTo>
                    <a:pt x="206" y="182"/>
                  </a:lnTo>
                  <a:lnTo>
                    <a:pt x="364" y="97"/>
                  </a:lnTo>
                  <a:lnTo>
                    <a:pt x="340" y="84"/>
                  </a:lnTo>
                  <a:lnTo>
                    <a:pt x="206" y="157"/>
                  </a:lnTo>
                  <a:lnTo>
                    <a:pt x="85" y="84"/>
                  </a:lnTo>
                  <a:lnTo>
                    <a:pt x="219" y="12"/>
                  </a:lnTo>
                  <a:lnTo>
                    <a:pt x="19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488;p48">
              <a:extLst>
                <a:ext uri="{FF2B5EF4-FFF2-40B4-BE49-F238E27FC236}">
                  <a16:creationId xmlns:a16="http://schemas.microsoft.com/office/drawing/2014/main" id="{57CFC51C-E8B8-9830-0B43-85D61992EAE9}"/>
                </a:ext>
              </a:extLst>
            </p:cNvPr>
            <p:cNvSpPr/>
            <p:nvPr/>
          </p:nvSpPr>
          <p:spPr>
            <a:xfrm>
              <a:off x="1967135" y="2018408"/>
              <a:ext cx="26385" cy="20245"/>
            </a:xfrm>
            <a:custGeom>
              <a:avLst/>
              <a:gdLst/>
              <a:ahLst/>
              <a:cxnLst/>
              <a:rect l="l" t="t" r="r" b="b"/>
              <a:pathLst>
                <a:path w="159" h="122" extrusionOk="0">
                  <a:moveTo>
                    <a:pt x="158" y="0"/>
                  </a:moveTo>
                  <a:lnTo>
                    <a:pt x="0" y="85"/>
                  </a:lnTo>
                  <a:lnTo>
                    <a:pt x="0" y="121"/>
                  </a:lnTo>
                  <a:lnTo>
                    <a:pt x="158" y="36"/>
                  </a:lnTo>
                  <a:lnTo>
                    <a:pt x="158"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489;p48">
              <a:extLst>
                <a:ext uri="{FF2B5EF4-FFF2-40B4-BE49-F238E27FC236}">
                  <a16:creationId xmlns:a16="http://schemas.microsoft.com/office/drawing/2014/main" id="{A5DC902B-8F93-4C9B-270D-10395AECD5EF}"/>
                </a:ext>
              </a:extLst>
            </p:cNvPr>
            <p:cNvSpPr/>
            <p:nvPr/>
          </p:nvSpPr>
          <p:spPr>
            <a:xfrm>
              <a:off x="1934941" y="2014260"/>
              <a:ext cx="32359" cy="24394"/>
            </a:xfrm>
            <a:custGeom>
              <a:avLst/>
              <a:gdLst/>
              <a:ahLst/>
              <a:cxnLst/>
              <a:rect l="l" t="t" r="r" b="b"/>
              <a:pathLst>
                <a:path w="195" h="147" extrusionOk="0">
                  <a:moveTo>
                    <a:pt x="0" y="1"/>
                  </a:moveTo>
                  <a:lnTo>
                    <a:pt x="0" y="37"/>
                  </a:lnTo>
                  <a:lnTo>
                    <a:pt x="194" y="146"/>
                  </a:lnTo>
                  <a:lnTo>
                    <a:pt x="194" y="110"/>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490;p48">
              <a:extLst>
                <a:ext uri="{FF2B5EF4-FFF2-40B4-BE49-F238E27FC236}">
                  <a16:creationId xmlns:a16="http://schemas.microsoft.com/office/drawing/2014/main" id="{D4DE1C28-BD07-DCEC-712E-954488EBC71E}"/>
                </a:ext>
              </a:extLst>
            </p:cNvPr>
            <p:cNvSpPr/>
            <p:nvPr/>
          </p:nvSpPr>
          <p:spPr>
            <a:xfrm>
              <a:off x="1769827" y="2016251"/>
              <a:ext cx="28211" cy="22403"/>
            </a:xfrm>
            <a:custGeom>
              <a:avLst/>
              <a:gdLst/>
              <a:ahLst/>
              <a:cxnLst/>
              <a:rect l="l" t="t" r="r" b="b"/>
              <a:pathLst>
                <a:path w="170" h="135" extrusionOk="0">
                  <a:moveTo>
                    <a:pt x="170" y="0"/>
                  </a:moveTo>
                  <a:lnTo>
                    <a:pt x="0" y="98"/>
                  </a:lnTo>
                  <a:lnTo>
                    <a:pt x="0" y="134"/>
                  </a:lnTo>
                  <a:lnTo>
                    <a:pt x="170" y="25"/>
                  </a:ln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491;p48">
              <a:extLst>
                <a:ext uri="{FF2B5EF4-FFF2-40B4-BE49-F238E27FC236}">
                  <a16:creationId xmlns:a16="http://schemas.microsoft.com/office/drawing/2014/main" id="{B6E0324D-FF42-F409-0F00-EF60C0311765}"/>
                </a:ext>
              </a:extLst>
            </p:cNvPr>
            <p:cNvSpPr/>
            <p:nvPr/>
          </p:nvSpPr>
          <p:spPr>
            <a:xfrm>
              <a:off x="1743608" y="2018408"/>
              <a:ext cx="26385" cy="20245"/>
            </a:xfrm>
            <a:custGeom>
              <a:avLst/>
              <a:gdLst/>
              <a:ahLst/>
              <a:cxnLst/>
              <a:rect l="l" t="t" r="r" b="b"/>
              <a:pathLst>
                <a:path w="159" h="122" extrusionOk="0">
                  <a:moveTo>
                    <a:pt x="1" y="0"/>
                  </a:moveTo>
                  <a:lnTo>
                    <a:pt x="1" y="36"/>
                  </a:lnTo>
                  <a:lnTo>
                    <a:pt x="158" y="121"/>
                  </a:lnTo>
                  <a:lnTo>
                    <a:pt x="158" y="85"/>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492;p48">
              <a:extLst>
                <a:ext uri="{FF2B5EF4-FFF2-40B4-BE49-F238E27FC236}">
                  <a16:creationId xmlns:a16="http://schemas.microsoft.com/office/drawing/2014/main" id="{1E0C9EF0-E143-C19B-217B-671529A10B67}"/>
                </a:ext>
              </a:extLst>
            </p:cNvPr>
            <p:cNvSpPr/>
            <p:nvPr/>
          </p:nvSpPr>
          <p:spPr>
            <a:xfrm>
              <a:off x="1743608" y="1931619"/>
              <a:ext cx="159141" cy="100895"/>
            </a:xfrm>
            <a:custGeom>
              <a:avLst/>
              <a:gdLst/>
              <a:ahLst/>
              <a:cxnLst/>
              <a:rect l="l" t="t" r="r" b="b"/>
              <a:pathLst>
                <a:path w="959" h="608" extrusionOk="0">
                  <a:moveTo>
                    <a:pt x="899" y="1"/>
                  </a:moveTo>
                  <a:lnTo>
                    <a:pt x="716" y="98"/>
                  </a:lnTo>
                  <a:lnTo>
                    <a:pt x="850" y="183"/>
                  </a:lnTo>
                  <a:lnTo>
                    <a:pt x="729" y="256"/>
                  </a:lnTo>
                  <a:lnTo>
                    <a:pt x="595" y="171"/>
                  </a:lnTo>
                  <a:lnTo>
                    <a:pt x="571" y="183"/>
                  </a:lnTo>
                  <a:lnTo>
                    <a:pt x="705" y="268"/>
                  </a:lnTo>
                  <a:lnTo>
                    <a:pt x="583" y="329"/>
                  </a:lnTo>
                  <a:lnTo>
                    <a:pt x="449" y="256"/>
                  </a:lnTo>
                  <a:lnTo>
                    <a:pt x="425" y="268"/>
                  </a:lnTo>
                  <a:lnTo>
                    <a:pt x="559" y="341"/>
                  </a:lnTo>
                  <a:lnTo>
                    <a:pt x="438" y="413"/>
                  </a:lnTo>
                  <a:lnTo>
                    <a:pt x="304" y="341"/>
                  </a:lnTo>
                  <a:lnTo>
                    <a:pt x="292" y="353"/>
                  </a:lnTo>
                  <a:lnTo>
                    <a:pt x="425" y="426"/>
                  </a:lnTo>
                  <a:lnTo>
                    <a:pt x="292" y="499"/>
                  </a:lnTo>
                  <a:lnTo>
                    <a:pt x="158" y="426"/>
                  </a:lnTo>
                  <a:lnTo>
                    <a:pt x="146" y="438"/>
                  </a:lnTo>
                  <a:lnTo>
                    <a:pt x="279" y="510"/>
                  </a:lnTo>
                  <a:lnTo>
                    <a:pt x="158" y="583"/>
                  </a:lnTo>
                  <a:lnTo>
                    <a:pt x="25" y="510"/>
                  </a:lnTo>
                  <a:lnTo>
                    <a:pt x="1" y="523"/>
                  </a:lnTo>
                  <a:lnTo>
                    <a:pt x="158" y="608"/>
                  </a:lnTo>
                  <a:lnTo>
                    <a:pt x="328" y="510"/>
                  </a:lnTo>
                  <a:lnTo>
                    <a:pt x="376" y="486"/>
                  </a:lnTo>
                  <a:lnTo>
                    <a:pt x="449" y="438"/>
                  </a:lnTo>
                  <a:lnTo>
                    <a:pt x="474" y="426"/>
                  </a:lnTo>
                  <a:lnTo>
                    <a:pt x="619" y="341"/>
                  </a:lnTo>
                  <a:lnTo>
                    <a:pt x="643" y="329"/>
                  </a:lnTo>
                  <a:lnTo>
                    <a:pt x="777" y="244"/>
                  </a:lnTo>
                  <a:lnTo>
                    <a:pt x="802" y="232"/>
                  </a:lnTo>
                  <a:lnTo>
                    <a:pt x="886" y="183"/>
                  </a:lnTo>
                  <a:lnTo>
                    <a:pt x="899" y="171"/>
                  </a:lnTo>
                  <a:cubicBezTo>
                    <a:pt x="910" y="171"/>
                    <a:pt x="935" y="146"/>
                    <a:pt x="935" y="135"/>
                  </a:cubicBezTo>
                  <a:cubicBezTo>
                    <a:pt x="947" y="135"/>
                    <a:pt x="947" y="135"/>
                    <a:pt x="947" y="122"/>
                  </a:cubicBezTo>
                  <a:cubicBezTo>
                    <a:pt x="959" y="111"/>
                    <a:pt x="959" y="86"/>
                    <a:pt x="959" y="74"/>
                  </a:cubicBezTo>
                  <a:cubicBezTo>
                    <a:pt x="959" y="74"/>
                    <a:pt x="959" y="62"/>
                    <a:pt x="947" y="62"/>
                  </a:cubicBezTo>
                  <a:cubicBezTo>
                    <a:pt x="947" y="49"/>
                    <a:pt x="947" y="38"/>
                    <a:pt x="935" y="38"/>
                  </a:cubicBezTo>
                  <a:cubicBezTo>
                    <a:pt x="935" y="25"/>
                    <a:pt x="923" y="25"/>
                    <a:pt x="910" y="13"/>
                  </a:cubicBezTo>
                  <a:lnTo>
                    <a:pt x="89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493;p48">
              <a:extLst>
                <a:ext uri="{FF2B5EF4-FFF2-40B4-BE49-F238E27FC236}">
                  <a16:creationId xmlns:a16="http://schemas.microsoft.com/office/drawing/2014/main" id="{8BF028DB-D79C-8330-4827-DD1FC4421AFF}"/>
                </a:ext>
              </a:extLst>
            </p:cNvPr>
            <p:cNvSpPr/>
            <p:nvPr/>
          </p:nvSpPr>
          <p:spPr>
            <a:xfrm>
              <a:off x="1932950" y="2022391"/>
              <a:ext cx="8131" cy="20245"/>
            </a:xfrm>
            <a:custGeom>
              <a:avLst/>
              <a:gdLst/>
              <a:ahLst/>
              <a:cxnLst/>
              <a:rect l="l" t="t" r="r" b="b"/>
              <a:pathLst>
                <a:path w="49" h="122" extrusionOk="0">
                  <a:moveTo>
                    <a:pt x="0" y="0"/>
                  </a:moveTo>
                  <a:lnTo>
                    <a:pt x="0" y="25"/>
                  </a:lnTo>
                  <a:lnTo>
                    <a:pt x="49" y="122"/>
                  </a:lnTo>
                  <a:lnTo>
                    <a:pt x="49" y="97"/>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494;p48">
              <a:extLst>
                <a:ext uri="{FF2B5EF4-FFF2-40B4-BE49-F238E27FC236}">
                  <a16:creationId xmlns:a16="http://schemas.microsoft.com/office/drawing/2014/main" id="{1DA586D6-2457-C5FE-1352-1DD06AF320C0}"/>
                </a:ext>
              </a:extLst>
            </p:cNvPr>
            <p:cNvSpPr/>
            <p:nvPr/>
          </p:nvSpPr>
          <p:spPr>
            <a:xfrm>
              <a:off x="1793889" y="2022391"/>
              <a:ext cx="8297" cy="20245"/>
            </a:xfrm>
            <a:custGeom>
              <a:avLst/>
              <a:gdLst/>
              <a:ahLst/>
              <a:cxnLst/>
              <a:rect l="l" t="t" r="r" b="b"/>
              <a:pathLst>
                <a:path w="50" h="122" extrusionOk="0">
                  <a:moveTo>
                    <a:pt x="49" y="0"/>
                  </a:moveTo>
                  <a:lnTo>
                    <a:pt x="1" y="97"/>
                  </a:lnTo>
                  <a:lnTo>
                    <a:pt x="1" y="122"/>
                  </a:lnTo>
                  <a:lnTo>
                    <a:pt x="49" y="25"/>
                  </a:lnTo>
                  <a:lnTo>
                    <a:pt x="4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495;p48">
              <a:extLst>
                <a:ext uri="{FF2B5EF4-FFF2-40B4-BE49-F238E27FC236}">
                  <a16:creationId xmlns:a16="http://schemas.microsoft.com/office/drawing/2014/main" id="{9177CB33-0ADA-6F9E-533C-2BEAC8D3677A}"/>
                </a:ext>
              </a:extLst>
            </p:cNvPr>
            <p:cNvSpPr/>
            <p:nvPr/>
          </p:nvSpPr>
          <p:spPr>
            <a:xfrm>
              <a:off x="1824257" y="2026374"/>
              <a:ext cx="6140" cy="18254"/>
            </a:xfrm>
            <a:custGeom>
              <a:avLst/>
              <a:gdLst/>
              <a:ahLst/>
              <a:cxnLst/>
              <a:rect l="l" t="t" r="r" b="b"/>
              <a:pathLst>
                <a:path w="37" h="110" extrusionOk="0">
                  <a:moveTo>
                    <a:pt x="36" y="1"/>
                  </a:moveTo>
                  <a:lnTo>
                    <a:pt x="0" y="85"/>
                  </a:lnTo>
                  <a:lnTo>
                    <a:pt x="0" y="109"/>
                  </a:lnTo>
                  <a:lnTo>
                    <a:pt x="36" y="37"/>
                  </a:lnTo>
                  <a:lnTo>
                    <a:pt x="36"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496;p48">
              <a:extLst>
                <a:ext uri="{FF2B5EF4-FFF2-40B4-BE49-F238E27FC236}">
                  <a16:creationId xmlns:a16="http://schemas.microsoft.com/office/drawing/2014/main" id="{16120B28-72F8-5EA8-2EDC-EC4D2C93F262}"/>
                </a:ext>
              </a:extLst>
            </p:cNvPr>
            <p:cNvSpPr/>
            <p:nvPr/>
          </p:nvSpPr>
          <p:spPr>
            <a:xfrm>
              <a:off x="1904740" y="2026374"/>
              <a:ext cx="6140" cy="20411"/>
            </a:xfrm>
            <a:custGeom>
              <a:avLst/>
              <a:gdLst/>
              <a:ahLst/>
              <a:cxnLst/>
              <a:rect l="l" t="t" r="r" b="b"/>
              <a:pathLst>
                <a:path w="37" h="123" extrusionOk="0">
                  <a:moveTo>
                    <a:pt x="1" y="1"/>
                  </a:moveTo>
                  <a:lnTo>
                    <a:pt x="1" y="37"/>
                  </a:lnTo>
                  <a:lnTo>
                    <a:pt x="36" y="122"/>
                  </a:lnTo>
                  <a:lnTo>
                    <a:pt x="36" y="98"/>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497;p48">
              <a:extLst>
                <a:ext uri="{FF2B5EF4-FFF2-40B4-BE49-F238E27FC236}">
                  <a16:creationId xmlns:a16="http://schemas.microsoft.com/office/drawing/2014/main" id="{7A43CCE6-BF88-5294-42A3-849828866AE8}"/>
                </a:ext>
              </a:extLst>
            </p:cNvPr>
            <p:cNvSpPr/>
            <p:nvPr/>
          </p:nvSpPr>
          <p:spPr>
            <a:xfrm>
              <a:off x="1910714" y="2042470"/>
              <a:ext cx="166" cy="6140"/>
            </a:xfrm>
            <a:custGeom>
              <a:avLst/>
              <a:gdLst/>
              <a:ahLst/>
              <a:cxnLst/>
              <a:rect l="l" t="t" r="r" b="b"/>
              <a:pathLst>
                <a:path w="1" h="37" extrusionOk="0">
                  <a:moveTo>
                    <a:pt x="0" y="1"/>
                  </a:moveTo>
                  <a:lnTo>
                    <a:pt x="0" y="37"/>
                  </a:lnTo>
                  <a:lnTo>
                    <a:pt x="0" y="25"/>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498;p48">
              <a:extLst>
                <a:ext uri="{FF2B5EF4-FFF2-40B4-BE49-F238E27FC236}">
                  <a16:creationId xmlns:a16="http://schemas.microsoft.com/office/drawing/2014/main" id="{8CFD0BAF-3336-F3CF-2F04-49015B25DF5B}"/>
                </a:ext>
              </a:extLst>
            </p:cNvPr>
            <p:cNvSpPr/>
            <p:nvPr/>
          </p:nvSpPr>
          <p:spPr>
            <a:xfrm>
              <a:off x="1910714" y="2038488"/>
              <a:ext cx="30368" cy="10123"/>
            </a:xfrm>
            <a:custGeom>
              <a:avLst/>
              <a:gdLst/>
              <a:ahLst/>
              <a:cxnLst/>
              <a:rect l="l" t="t" r="r" b="b"/>
              <a:pathLst>
                <a:path w="183" h="61" extrusionOk="0">
                  <a:moveTo>
                    <a:pt x="183" y="0"/>
                  </a:moveTo>
                  <a:lnTo>
                    <a:pt x="0" y="25"/>
                  </a:lnTo>
                  <a:lnTo>
                    <a:pt x="0" y="61"/>
                  </a:lnTo>
                  <a:lnTo>
                    <a:pt x="183" y="25"/>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499;p48">
              <a:extLst>
                <a:ext uri="{FF2B5EF4-FFF2-40B4-BE49-F238E27FC236}">
                  <a16:creationId xmlns:a16="http://schemas.microsoft.com/office/drawing/2014/main" id="{9D94037D-80D5-4539-9AAC-D45FD8A288F7}"/>
                </a:ext>
              </a:extLst>
            </p:cNvPr>
            <p:cNvSpPr/>
            <p:nvPr/>
          </p:nvSpPr>
          <p:spPr>
            <a:xfrm>
              <a:off x="1910714" y="2042470"/>
              <a:ext cx="2323" cy="8297"/>
            </a:xfrm>
            <a:custGeom>
              <a:avLst/>
              <a:gdLst/>
              <a:ahLst/>
              <a:cxnLst/>
              <a:rect l="l" t="t" r="r" b="b"/>
              <a:pathLst>
                <a:path w="14" h="50" extrusionOk="0">
                  <a:moveTo>
                    <a:pt x="0" y="1"/>
                  </a:moveTo>
                  <a:lnTo>
                    <a:pt x="0" y="37"/>
                  </a:lnTo>
                  <a:lnTo>
                    <a:pt x="13" y="49"/>
                  </a:lnTo>
                  <a:lnTo>
                    <a:pt x="13" y="12"/>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500;p48">
              <a:extLst>
                <a:ext uri="{FF2B5EF4-FFF2-40B4-BE49-F238E27FC236}">
                  <a16:creationId xmlns:a16="http://schemas.microsoft.com/office/drawing/2014/main" id="{13C27950-551E-7DB0-2AEC-9D5F0AEF1A83}"/>
                </a:ext>
              </a:extLst>
            </p:cNvPr>
            <p:cNvSpPr/>
            <p:nvPr/>
          </p:nvSpPr>
          <p:spPr>
            <a:xfrm>
              <a:off x="1882503" y="2042470"/>
              <a:ext cx="28377" cy="10123"/>
            </a:xfrm>
            <a:custGeom>
              <a:avLst/>
              <a:gdLst/>
              <a:ahLst/>
              <a:cxnLst/>
              <a:rect l="l" t="t" r="r" b="b"/>
              <a:pathLst>
                <a:path w="171" h="61" extrusionOk="0">
                  <a:moveTo>
                    <a:pt x="170" y="1"/>
                  </a:moveTo>
                  <a:lnTo>
                    <a:pt x="1" y="25"/>
                  </a:lnTo>
                  <a:lnTo>
                    <a:pt x="1" y="61"/>
                  </a:lnTo>
                  <a:lnTo>
                    <a:pt x="170" y="37"/>
                  </a:lnTo>
                  <a:lnTo>
                    <a:pt x="17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501;p48">
              <a:extLst>
                <a:ext uri="{FF2B5EF4-FFF2-40B4-BE49-F238E27FC236}">
                  <a16:creationId xmlns:a16="http://schemas.microsoft.com/office/drawing/2014/main" id="{83C9D0EA-E657-40EE-ABDF-345CCBB880CC}"/>
                </a:ext>
              </a:extLst>
            </p:cNvPr>
            <p:cNvSpPr/>
            <p:nvPr/>
          </p:nvSpPr>
          <p:spPr>
            <a:xfrm>
              <a:off x="1874538" y="2026374"/>
              <a:ext cx="36342" cy="20411"/>
            </a:xfrm>
            <a:custGeom>
              <a:avLst/>
              <a:gdLst/>
              <a:ahLst/>
              <a:cxnLst/>
              <a:rect l="l" t="t" r="r" b="b"/>
              <a:pathLst>
                <a:path w="219" h="123" extrusionOk="0">
                  <a:moveTo>
                    <a:pt x="183" y="1"/>
                  </a:moveTo>
                  <a:lnTo>
                    <a:pt x="0" y="25"/>
                  </a:lnTo>
                  <a:lnTo>
                    <a:pt x="49" y="122"/>
                  </a:lnTo>
                  <a:lnTo>
                    <a:pt x="218" y="98"/>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502;p48">
              <a:extLst>
                <a:ext uri="{FF2B5EF4-FFF2-40B4-BE49-F238E27FC236}">
                  <a16:creationId xmlns:a16="http://schemas.microsoft.com/office/drawing/2014/main" id="{50C594B3-4EA8-B8CD-7288-35A5791F1EDE}"/>
                </a:ext>
              </a:extLst>
            </p:cNvPr>
            <p:cNvSpPr/>
            <p:nvPr/>
          </p:nvSpPr>
          <p:spPr>
            <a:xfrm>
              <a:off x="1874538" y="2030356"/>
              <a:ext cx="8131" cy="22237"/>
            </a:xfrm>
            <a:custGeom>
              <a:avLst/>
              <a:gdLst/>
              <a:ahLst/>
              <a:cxnLst/>
              <a:rect l="l" t="t" r="r" b="b"/>
              <a:pathLst>
                <a:path w="49" h="134" extrusionOk="0">
                  <a:moveTo>
                    <a:pt x="0" y="1"/>
                  </a:moveTo>
                  <a:lnTo>
                    <a:pt x="0" y="37"/>
                  </a:lnTo>
                  <a:lnTo>
                    <a:pt x="49" y="134"/>
                  </a:lnTo>
                  <a:lnTo>
                    <a:pt x="49" y="98"/>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503;p48">
              <a:extLst>
                <a:ext uri="{FF2B5EF4-FFF2-40B4-BE49-F238E27FC236}">
                  <a16:creationId xmlns:a16="http://schemas.microsoft.com/office/drawing/2014/main" id="{0FB60326-754C-F94D-76EB-B4CDE42E915A}"/>
                </a:ext>
              </a:extLst>
            </p:cNvPr>
            <p:cNvSpPr/>
            <p:nvPr/>
          </p:nvSpPr>
          <p:spPr>
            <a:xfrm>
              <a:off x="1866406" y="2020234"/>
              <a:ext cx="46631" cy="30534"/>
            </a:xfrm>
            <a:custGeom>
              <a:avLst/>
              <a:gdLst/>
              <a:ahLst/>
              <a:cxnLst/>
              <a:rect l="l" t="t" r="r" b="b"/>
              <a:pathLst>
                <a:path w="281" h="184" extrusionOk="0">
                  <a:moveTo>
                    <a:pt x="25" y="1"/>
                  </a:moveTo>
                  <a:lnTo>
                    <a:pt x="1" y="38"/>
                  </a:lnTo>
                  <a:lnTo>
                    <a:pt x="73" y="183"/>
                  </a:lnTo>
                  <a:lnTo>
                    <a:pt x="280" y="146"/>
                  </a:lnTo>
                  <a:lnTo>
                    <a:pt x="267" y="135"/>
                  </a:lnTo>
                  <a:lnTo>
                    <a:pt x="98" y="159"/>
                  </a:lnTo>
                  <a:lnTo>
                    <a:pt x="49" y="62"/>
                  </a:lnTo>
                  <a:lnTo>
                    <a:pt x="232" y="38"/>
                  </a:lnTo>
                  <a:lnTo>
                    <a:pt x="219" y="25"/>
                  </a:lnTo>
                  <a:lnTo>
                    <a:pt x="37" y="49"/>
                  </a:lnTo>
                  <a:lnTo>
                    <a:pt x="25"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504;p48">
              <a:extLst>
                <a:ext uri="{FF2B5EF4-FFF2-40B4-BE49-F238E27FC236}">
                  <a16:creationId xmlns:a16="http://schemas.microsoft.com/office/drawing/2014/main" id="{3E6FE355-F4F0-A33A-A55F-867C6127CC7A}"/>
                </a:ext>
              </a:extLst>
            </p:cNvPr>
            <p:cNvSpPr/>
            <p:nvPr/>
          </p:nvSpPr>
          <p:spPr>
            <a:xfrm>
              <a:off x="1904740" y="2022391"/>
              <a:ext cx="36342" cy="20245"/>
            </a:xfrm>
            <a:custGeom>
              <a:avLst/>
              <a:gdLst/>
              <a:ahLst/>
              <a:cxnLst/>
              <a:rect l="l" t="t" r="r" b="b"/>
              <a:pathLst>
                <a:path w="219" h="122" extrusionOk="0">
                  <a:moveTo>
                    <a:pt x="170" y="0"/>
                  </a:moveTo>
                  <a:lnTo>
                    <a:pt x="1" y="25"/>
                  </a:lnTo>
                  <a:lnTo>
                    <a:pt x="36" y="122"/>
                  </a:lnTo>
                  <a:lnTo>
                    <a:pt x="219" y="97"/>
                  </a:ln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505;p48">
              <a:extLst>
                <a:ext uri="{FF2B5EF4-FFF2-40B4-BE49-F238E27FC236}">
                  <a16:creationId xmlns:a16="http://schemas.microsoft.com/office/drawing/2014/main" id="{58E1EDD2-CC1D-E341-AF8F-424428A9227F}"/>
                </a:ext>
              </a:extLst>
            </p:cNvPr>
            <p:cNvSpPr/>
            <p:nvPr/>
          </p:nvSpPr>
          <p:spPr>
            <a:xfrm>
              <a:off x="1824257" y="2040479"/>
              <a:ext cx="166" cy="8131"/>
            </a:xfrm>
            <a:custGeom>
              <a:avLst/>
              <a:gdLst/>
              <a:ahLst/>
              <a:cxnLst/>
              <a:rect l="l" t="t" r="r" b="b"/>
              <a:pathLst>
                <a:path w="1" h="49" extrusionOk="0">
                  <a:moveTo>
                    <a:pt x="0" y="0"/>
                  </a:moveTo>
                  <a:lnTo>
                    <a:pt x="0" y="24"/>
                  </a:lnTo>
                  <a:lnTo>
                    <a:pt x="0" y="49"/>
                  </a:lnTo>
                  <a:lnTo>
                    <a:pt x="0" y="13"/>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506;p48">
              <a:extLst>
                <a:ext uri="{FF2B5EF4-FFF2-40B4-BE49-F238E27FC236}">
                  <a16:creationId xmlns:a16="http://schemas.microsoft.com/office/drawing/2014/main" id="{9C6D2B2E-FB79-5904-107C-45F3AE59B00F}"/>
                </a:ext>
              </a:extLst>
            </p:cNvPr>
            <p:cNvSpPr/>
            <p:nvPr/>
          </p:nvSpPr>
          <p:spPr>
            <a:xfrm>
              <a:off x="1793889" y="2022391"/>
              <a:ext cx="36508" cy="20245"/>
            </a:xfrm>
            <a:custGeom>
              <a:avLst/>
              <a:gdLst/>
              <a:ahLst/>
              <a:cxnLst/>
              <a:rect l="l" t="t" r="r" b="b"/>
              <a:pathLst>
                <a:path w="220" h="122" extrusionOk="0">
                  <a:moveTo>
                    <a:pt x="49" y="0"/>
                  </a:moveTo>
                  <a:lnTo>
                    <a:pt x="1" y="97"/>
                  </a:lnTo>
                  <a:lnTo>
                    <a:pt x="183" y="122"/>
                  </a:lnTo>
                  <a:lnTo>
                    <a:pt x="183" y="109"/>
                  </a:lnTo>
                  <a:lnTo>
                    <a:pt x="219" y="25"/>
                  </a:lnTo>
                  <a:lnTo>
                    <a:pt x="4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507;p48">
              <a:extLst>
                <a:ext uri="{FF2B5EF4-FFF2-40B4-BE49-F238E27FC236}">
                  <a16:creationId xmlns:a16="http://schemas.microsoft.com/office/drawing/2014/main" id="{9A956AE9-256F-168E-93E5-82F223F7B352}"/>
                </a:ext>
              </a:extLst>
            </p:cNvPr>
            <p:cNvSpPr/>
            <p:nvPr/>
          </p:nvSpPr>
          <p:spPr>
            <a:xfrm>
              <a:off x="1793889" y="2038488"/>
              <a:ext cx="30534" cy="10123"/>
            </a:xfrm>
            <a:custGeom>
              <a:avLst/>
              <a:gdLst/>
              <a:ahLst/>
              <a:cxnLst/>
              <a:rect l="l" t="t" r="r" b="b"/>
              <a:pathLst>
                <a:path w="184" h="61" extrusionOk="0">
                  <a:moveTo>
                    <a:pt x="1" y="0"/>
                  </a:moveTo>
                  <a:lnTo>
                    <a:pt x="1" y="25"/>
                  </a:lnTo>
                  <a:lnTo>
                    <a:pt x="183" y="61"/>
                  </a:lnTo>
                  <a:lnTo>
                    <a:pt x="183" y="25"/>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508;p48">
              <a:extLst>
                <a:ext uri="{FF2B5EF4-FFF2-40B4-BE49-F238E27FC236}">
                  <a16:creationId xmlns:a16="http://schemas.microsoft.com/office/drawing/2014/main" id="{CFFFFAD9-E9B2-AD91-9A6E-9BCDEC608C47}"/>
                </a:ext>
              </a:extLst>
            </p:cNvPr>
            <p:cNvSpPr/>
            <p:nvPr/>
          </p:nvSpPr>
          <p:spPr>
            <a:xfrm>
              <a:off x="1824257" y="2040479"/>
              <a:ext cx="166" cy="8131"/>
            </a:xfrm>
            <a:custGeom>
              <a:avLst/>
              <a:gdLst/>
              <a:ahLst/>
              <a:cxnLst/>
              <a:rect l="l" t="t" r="r" b="b"/>
              <a:pathLst>
                <a:path w="1" h="49" extrusionOk="0">
                  <a:moveTo>
                    <a:pt x="0" y="0"/>
                  </a:moveTo>
                  <a:lnTo>
                    <a:pt x="0" y="24"/>
                  </a:lnTo>
                  <a:lnTo>
                    <a:pt x="0" y="49"/>
                  </a:lnTo>
                  <a:lnTo>
                    <a:pt x="0" y="13"/>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509;p48">
              <a:extLst>
                <a:ext uri="{FF2B5EF4-FFF2-40B4-BE49-F238E27FC236}">
                  <a16:creationId xmlns:a16="http://schemas.microsoft.com/office/drawing/2014/main" id="{855774F1-DF46-7850-1416-C3A5534514C9}"/>
                </a:ext>
              </a:extLst>
            </p:cNvPr>
            <p:cNvSpPr/>
            <p:nvPr/>
          </p:nvSpPr>
          <p:spPr>
            <a:xfrm>
              <a:off x="1884660" y="1943733"/>
              <a:ext cx="62395" cy="100895"/>
            </a:xfrm>
            <a:custGeom>
              <a:avLst/>
              <a:gdLst/>
              <a:ahLst/>
              <a:cxnLst/>
              <a:rect l="l" t="t" r="r" b="b"/>
              <a:pathLst>
                <a:path w="376" h="608" extrusionOk="0">
                  <a:moveTo>
                    <a:pt x="109" y="1"/>
                  </a:moveTo>
                  <a:cubicBezTo>
                    <a:pt x="109" y="13"/>
                    <a:pt x="109" y="38"/>
                    <a:pt x="97" y="49"/>
                  </a:cubicBezTo>
                  <a:lnTo>
                    <a:pt x="133" y="110"/>
                  </a:lnTo>
                  <a:lnTo>
                    <a:pt x="60" y="122"/>
                  </a:lnTo>
                  <a:lnTo>
                    <a:pt x="60" y="135"/>
                  </a:lnTo>
                  <a:lnTo>
                    <a:pt x="133" y="122"/>
                  </a:lnTo>
                  <a:lnTo>
                    <a:pt x="182" y="219"/>
                  </a:lnTo>
                  <a:lnTo>
                    <a:pt x="0" y="256"/>
                  </a:lnTo>
                  <a:lnTo>
                    <a:pt x="12" y="268"/>
                  </a:lnTo>
                  <a:lnTo>
                    <a:pt x="194" y="243"/>
                  </a:lnTo>
                  <a:lnTo>
                    <a:pt x="230" y="340"/>
                  </a:lnTo>
                  <a:lnTo>
                    <a:pt x="60" y="365"/>
                  </a:lnTo>
                  <a:lnTo>
                    <a:pt x="60" y="377"/>
                  </a:lnTo>
                  <a:lnTo>
                    <a:pt x="243" y="353"/>
                  </a:lnTo>
                  <a:lnTo>
                    <a:pt x="291" y="450"/>
                  </a:lnTo>
                  <a:lnTo>
                    <a:pt x="109" y="486"/>
                  </a:lnTo>
                  <a:lnTo>
                    <a:pt x="122" y="499"/>
                  </a:lnTo>
                  <a:lnTo>
                    <a:pt x="291" y="474"/>
                  </a:lnTo>
                  <a:lnTo>
                    <a:pt x="340" y="571"/>
                  </a:lnTo>
                  <a:lnTo>
                    <a:pt x="157" y="596"/>
                  </a:lnTo>
                  <a:lnTo>
                    <a:pt x="170" y="607"/>
                  </a:lnTo>
                  <a:lnTo>
                    <a:pt x="376" y="583"/>
                  </a:lnTo>
                  <a:lnTo>
                    <a:pt x="303" y="426"/>
                  </a:lnTo>
                  <a:lnTo>
                    <a:pt x="291" y="402"/>
                  </a:lnTo>
                  <a:lnTo>
                    <a:pt x="267" y="340"/>
                  </a:lnTo>
                  <a:lnTo>
                    <a:pt x="255" y="316"/>
                  </a:lnTo>
                  <a:lnTo>
                    <a:pt x="206" y="207"/>
                  </a:lnTo>
                  <a:lnTo>
                    <a:pt x="194" y="183"/>
                  </a:lnTo>
                  <a:lnTo>
                    <a:pt x="146" y="73"/>
                  </a:lnTo>
                  <a:lnTo>
                    <a:pt x="133" y="62"/>
                  </a:lnTo>
                  <a:lnTo>
                    <a:pt x="10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510;p48">
              <a:extLst>
                <a:ext uri="{FF2B5EF4-FFF2-40B4-BE49-F238E27FC236}">
                  <a16:creationId xmlns:a16="http://schemas.microsoft.com/office/drawing/2014/main" id="{39C4C230-AAE2-0537-7CC8-9AAE6717F8B3}"/>
                </a:ext>
              </a:extLst>
            </p:cNvPr>
            <p:cNvSpPr/>
            <p:nvPr/>
          </p:nvSpPr>
          <p:spPr>
            <a:xfrm>
              <a:off x="1912871" y="2040479"/>
              <a:ext cx="34185" cy="10289"/>
            </a:xfrm>
            <a:custGeom>
              <a:avLst/>
              <a:gdLst/>
              <a:ahLst/>
              <a:cxnLst/>
              <a:rect l="l" t="t" r="r" b="b"/>
              <a:pathLst>
                <a:path w="206" h="62" extrusionOk="0">
                  <a:moveTo>
                    <a:pt x="206" y="0"/>
                  </a:moveTo>
                  <a:lnTo>
                    <a:pt x="0" y="24"/>
                  </a:lnTo>
                  <a:lnTo>
                    <a:pt x="0" y="61"/>
                  </a:lnTo>
                  <a:lnTo>
                    <a:pt x="206" y="24"/>
                  </a:lnTo>
                  <a:lnTo>
                    <a:pt x="206"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511;p48">
              <a:extLst>
                <a:ext uri="{FF2B5EF4-FFF2-40B4-BE49-F238E27FC236}">
                  <a16:creationId xmlns:a16="http://schemas.microsoft.com/office/drawing/2014/main" id="{110AF52F-DE2A-4B74-F9AA-0EABE8F06B58}"/>
                </a:ext>
              </a:extLst>
            </p:cNvPr>
            <p:cNvSpPr/>
            <p:nvPr/>
          </p:nvSpPr>
          <p:spPr>
            <a:xfrm>
              <a:off x="1787915" y="2012268"/>
              <a:ext cx="44473" cy="32359"/>
            </a:xfrm>
            <a:custGeom>
              <a:avLst/>
              <a:gdLst/>
              <a:ahLst/>
              <a:cxnLst/>
              <a:rect l="l" t="t" r="r" b="b"/>
              <a:pathLst>
                <a:path w="268" h="195" extrusionOk="0">
                  <a:moveTo>
                    <a:pt x="109" y="0"/>
                  </a:moveTo>
                  <a:lnTo>
                    <a:pt x="61" y="24"/>
                  </a:lnTo>
                  <a:lnTo>
                    <a:pt x="1" y="170"/>
                  </a:lnTo>
                  <a:lnTo>
                    <a:pt x="207" y="194"/>
                  </a:lnTo>
                  <a:lnTo>
                    <a:pt x="219" y="183"/>
                  </a:lnTo>
                  <a:lnTo>
                    <a:pt x="37" y="158"/>
                  </a:lnTo>
                  <a:lnTo>
                    <a:pt x="85" y="61"/>
                  </a:lnTo>
                  <a:lnTo>
                    <a:pt x="255" y="86"/>
                  </a:lnTo>
                  <a:lnTo>
                    <a:pt x="268" y="73"/>
                  </a:lnTo>
                  <a:lnTo>
                    <a:pt x="85" y="37"/>
                  </a:lnTo>
                  <a:lnTo>
                    <a:pt x="10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512;p48">
              <a:extLst>
                <a:ext uri="{FF2B5EF4-FFF2-40B4-BE49-F238E27FC236}">
                  <a16:creationId xmlns:a16="http://schemas.microsoft.com/office/drawing/2014/main" id="{177E5F21-BC83-E224-08CE-BF6FF0412D3E}"/>
                </a:ext>
              </a:extLst>
            </p:cNvPr>
            <p:cNvSpPr/>
            <p:nvPr/>
          </p:nvSpPr>
          <p:spPr>
            <a:xfrm>
              <a:off x="1822099" y="2042470"/>
              <a:ext cx="2323" cy="8297"/>
            </a:xfrm>
            <a:custGeom>
              <a:avLst/>
              <a:gdLst/>
              <a:ahLst/>
              <a:cxnLst/>
              <a:rect l="l" t="t" r="r" b="b"/>
              <a:pathLst>
                <a:path w="14" h="50" extrusionOk="0">
                  <a:moveTo>
                    <a:pt x="13" y="1"/>
                  </a:moveTo>
                  <a:lnTo>
                    <a:pt x="1" y="12"/>
                  </a:lnTo>
                  <a:lnTo>
                    <a:pt x="1" y="49"/>
                  </a:lnTo>
                  <a:lnTo>
                    <a:pt x="13" y="37"/>
                  </a:lnTo>
                  <a:lnTo>
                    <a:pt x="1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513;p48">
              <a:extLst>
                <a:ext uri="{FF2B5EF4-FFF2-40B4-BE49-F238E27FC236}">
                  <a16:creationId xmlns:a16="http://schemas.microsoft.com/office/drawing/2014/main" id="{9F122E34-9A53-3065-E45A-C43B20A51CE7}"/>
                </a:ext>
              </a:extLst>
            </p:cNvPr>
            <p:cNvSpPr/>
            <p:nvPr/>
          </p:nvSpPr>
          <p:spPr>
            <a:xfrm>
              <a:off x="1787915" y="2040479"/>
              <a:ext cx="34351" cy="10289"/>
            </a:xfrm>
            <a:custGeom>
              <a:avLst/>
              <a:gdLst/>
              <a:ahLst/>
              <a:cxnLst/>
              <a:rect l="l" t="t" r="r" b="b"/>
              <a:pathLst>
                <a:path w="207" h="62" extrusionOk="0">
                  <a:moveTo>
                    <a:pt x="1" y="0"/>
                  </a:moveTo>
                  <a:lnTo>
                    <a:pt x="1" y="24"/>
                  </a:lnTo>
                  <a:lnTo>
                    <a:pt x="207" y="61"/>
                  </a:lnTo>
                  <a:lnTo>
                    <a:pt x="207" y="24"/>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514;p48">
              <a:extLst>
                <a:ext uri="{FF2B5EF4-FFF2-40B4-BE49-F238E27FC236}">
                  <a16:creationId xmlns:a16="http://schemas.microsoft.com/office/drawing/2014/main" id="{3C975433-0079-D178-BFF1-E53BC3376E9C}"/>
                </a:ext>
              </a:extLst>
            </p:cNvPr>
            <p:cNvSpPr/>
            <p:nvPr/>
          </p:nvSpPr>
          <p:spPr>
            <a:xfrm>
              <a:off x="1852467" y="2030356"/>
              <a:ext cx="8131" cy="22237"/>
            </a:xfrm>
            <a:custGeom>
              <a:avLst/>
              <a:gdLst/>
              <a:ahLst/>
              <a:cxnLst/>
              <a:rect l="l" t="t" r="r" b="b"/>
              <a:pathLst>
                <a:path w="49" h="134" extrusionOk="0">
                  <a:moveTo>
                    <a:pt x="49" y="1"/>
                  </a:moveTo>
                  <a:lnTo>
                    <a:pt x="0" y="98"/>
                  </a:lnTo>
                  <a:lnTo>
                    <a:pt x="0" y="134"/>
                  </a:lnTo>
                  <a:lnTo>
                    <a:pt x="49" y="37"/>
                  </a:lnTo>
                  <a:lnTo>
                    <a:pt x="49"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515;p48">
              <a:extLst>
                <a:ext uri="{FF2B5EF4-FFF2-40B4-BE49-F238E27FC236}">
                  <a16:creationId xmlns:a16="http://schemas.microsoft.com/office/drawing/2014/main" id="{8FFAF515-F0EF-B416-A780-5ADA3E477289}"/>
                </a:ext>
              </a:extLst>
            </p:cNvPr>
            <p:cNvSpPr/>
            <p:nvPr/>
          </p:nvSpPr>
          <p:spPr>
            <a:xfrm>
              <a:off x="1824257" y="2026374"/>
              <a:ext cx="36342" cy="20411"/>
            </a:xfrm>
            <a:custGeom>
              <a:avLst/>
              <a:gdLst/>
              <a:ahLst/>
              <a:cxnLst/>
              <a:rect l="l" t="t" r="r" b="b"/>
              <a:pathLst>
                <a:path w="219" h="123" extrusionOk="0">
                  <a:moveTo>
                    <a:pt x="36" y="1"/>
                  </a:moveTo>
                  <a:lnTo>
                    <a:pt x="0" y="85"/>
                  </a:lnTo>
                  <a:lnTo>
                    <a:pt x="0" y="98"/>
                  </a:lnTo>
                  <a:lnTo>
                    <a:pt x="170" y="122"/>
                  </a:lnTo>
                  <a:lnTo>
                    <a:pt x="219" y="25"/>
                  </a:lnTo>
                  <a:lnTo>
                    <a:pt x="36"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516;p48">
              <a:extLst>
                <a:ext uri="{FF2B5EF4-FFF2-40B4-BE49-F238E27FC236}">
                  <a16:creationId xmlns:a16="http://schemas.microsoft.com/office/drawing/2014/main" id="{E639EAFA-A718-971E-FD57-266861B60B78}"/>
                </a:ext>
              </a:extLst>
            </p:cNvPr>
            <p:cNvSpPr/>
            <p:nvPr/>
          </p:nvSpPr>
          <p:spPr>
            <a:xfrm>
              <a:off x="1824257" y="2042470"/>
              <a:ext cx="28377" cy="10123"/>
            </a:xfrm>
            <a:custGeom>
              <a:avLst/>
              <a:gdLst/>
              <a:ahLst/>
              <a:cxnLst/>
              <a:rect l="l" t="t" r="r" b="b"/>
              <a:pathLst>
                <a:path w="171" h="61" extrusionOk="0">
                  <a:moveTo>
                    <a:pt x="0" y="1"/>
                  </a:moveTo>
                  <a:lnTo>
                    <a:pt x="0" y="37"/>
                  </a:lnTo>
                  <a:lnTo>
                    <a:pt x="170" y="61"/>
                  </a:lnTo>
                  <a:lnTo>
                    <a:pt x="170" y="25"/>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517;p48">
              <a:extLst>
                <a:ext uri="{FF2B5EF4-FFF2-40B4-BE49-F238E27FC236}">
                  <a16:creationId xmlns:a16="http://schemas.microsoft.com/office/drawing/2014/main" id="{F884F6A7-0882-EC1F-7D88-2B6423F2313E}"/>
                </a:ext>
              </a:extLst>
            </p:cNvPr>
            <p:cNvSpPr/>
            <p:nvPr/>
          </p:nvSpPr>
          <p:spPr>
            <a:xfrm>
              <a:off x="1866406" y="2026374"/>
              <a:ext cx="12280" cy="30368"/>
            </a:xfrm>
            <a:custGeom>
              <a:avLst/>
              <a:gdLst/>
              <a:ahLst/>
              <a:cxnLst/>
              <a:rect l="l" t="t" r="r" b="b"/>
              <a:pathLst>
                <a:path w="74" h="183" extrusionOk="0">
                  <a:moveTo>
                    <a:pt x="1" y="1"/>
                  </a:moveTo>
                  <a:lnTo>
                    <a:pt x="1" y="25"/>
                  </a:lnTo>
                  <a:lnTo>
                    <a:pt x="73" y="182"/>
                  </a:lnTo>
                  <a:lnTo>
                    <a:pt x="73" y="146"/>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518;p48">
              <a:extLst>
                <a:ext uri="{FF2B5EF4-FFF2-40B4-BE49-F238E27FC236}">
                  <a16:creationId xmlns:a16="http://schemas.microsoft.com/office/drawing/2014/main" id="{2A807377-11F8-85D7-AF4C-D19AA1FF0FA1}"/>
                </a:ext>
              </a:extLst>
            </p:cNvPr>
            <p:cNvSpPr/>
            <p:nvPr/>
          </p:nvSpPr>
          <p:spPr>
            <a:xfrm>
              <a:off x="1878520" y="2044462"/>
              <a:ext cx="34517" cy="12280"/>
            </a:xfrm>
            <a:custGeom>
              <a:avLst/>
              <a:gdLst/>
              <a:ahLst/>
              <a:cxnLst/>
              <a:rect l="l" t="t" r="r" b="b"/>
              <a:pathLst>
                <a:path w="208" h="74" extrusionOk="0">
                  <a:moveTo>
                    <a:pt x="207" y="0"/>
                  </a:moveTo>
                  <a:lnTo>
                    <a:pt x="0" y="37"/>
                  </a:lnTo>
                  <a:lnTo>
                    <a:pt x="0" y="73"/>
                  </a:lnTo>
                  <a:lnTo>
                    <a:pt x="207" y="37"/>
                  </a:lnTo>
                  <a:lnTo>
                    <a:pt x="20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519;p48">
              <a:extLst>
                <a:ext uri="{FF2B5EF4-FFF2-40B4-BE49-F238E27FC236}">
                  <a16:creationId xmlns:a16="http://schemas.microsoft.com/office/drawing/2014/main" id="{5C77A55B-F633-FFF7-D50A-FF4EA7B897F6}"/>
                </a:ext>
              </a:extLst>
            </p:cNvPr>
            <p:cNvSpPr/>
            <p:nvPr/>
          </p:nvSpPr>
          <p:spPr>
            <a:xfrm>
              <a:off x="1856450" y="2026374"/>
              <a:ext cx="10123" cy="30368"/>
            </a:xfrm>
            <a:custGeom>
              <a:avLst/>
              <a:gdLst/>
              <a:ahLst/>
              <a:cxnLst/>
              <a:rect l="l" t="t" r="r" b="b"/>
              <a:pathLst>
                <a:path w="61" h="183" extrusionOk="0">
                  <a:moveTo>
                    <a:pt x="61" y="1"/>
                  </a:moveTo>
                  <a:lnTo>
                    <a:pt x="0" y="146"/>
                  </a:lnTo>
                  <a:lnTo>
                    <a:pt x="0" y="182"/>
                  </a:lnTo>
                  <a:lnTo>
                    <a:pt x="61" y="25"/>
                  </a:lnTo>
                  <a:lnTo>
                    <a:pt x="6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520;p48">
              <a:extLst>
                <a:ext uri="{FF2B5EF4-FFF2-40B4-BE49-F238E27FC236}">
                  <a16:creationId xmlns:a16="http://schemas.microsoft.com/office/drawing/2014/main" id="{DEA1C88E-7EF0-2A75-F44A-701614E8CC56}"/>
                </a:ext>
              </a:extLst>
            </p:cNvPr>
            <p:cNvSpPr/>
            <p:nvPr/>
          </p:nvSpPr>
          <p:spPr>
            <a:xfrm>
              <a:off x="1822099" y="1953856"/>
              <a:ext cx="76667" cy="96912"/>
            </a:xfrm>
            <a:custGeom>
              <a:avLst/>
              <a:gdLst/>
              <a:ahLst/>
              <a:cxnLst/>
              <a:rect l="l" t="t" r="r" b="b"/>
              <a:pathLst>
                <a:path w="462" h="584" extrusionOk="0">
                  <a:moveTo>
                    <a:pt x="462" y="1"/>
                  </a:moveTo>
                  <a:lnTo>
                    <a:pt x="457" y="12"/>
                  </a:lnTo>
                  <a:lnTo>
                    <a:pt x="457" y="12"/>
                  </a:lnTo>
                  <a:cubicBezTo>
                    <a:pt x="460" y="8"/>
                    <a:pt x="462" y="4"/>
                    <a:pt x="462" y="1"/>
                  </a:cubicBezTo>
                  <a:close/>
                  <a:moveTo>
                    <a:pt x="457" y="12"/>
                  </a:moveTo>
                  <a:cubicBezTo>
                    <a:pt x="449" y="24"/>
                    <a:pt x="434" y="37"/>
                    <a:pt x="426" y="37"/>
                  </a:cubicBezTo>
                  <a:lnTo>
                    <a:pt x="413" y="49"/>
                  </a:lnTo>
                  <a:lnTo>
                    <a:pt x="389" y="110"/>
                  </a:lnTo>
                  <a:lnTo>
                    <a:pt x="329" y="98"/>
                  </a:lnTo>
                  <a:lnTo>
                    <a:pt x="304" y="110"/>
                  </a:lnTo>
                  <a:lnTo>
                    <a:pt x="389" y="122"/>
                  </a:lnTo>
                  <a:lnTo>
                    <a:pt x="340" y="219"/>
                  </a:lnTo>
                  <a:lnTo>
                    <a:pt x="170" y="195"/>
                  </a:lnTo>
                  <a:lnTo>
                    <a:pt x="159" y="207"/>
                  </a:lnTo>
                  <a:lnTo>
                    <a:pt x="329" y="231"/>
                  </a:lnTo>
                  <a:lnTo>
                    <a:pt x="292" y="328"/>
                  </a:lnTo>
                  <a:lnTo>
                    <a:pt x="110" y="304"/>
                  </a:lnTo>
                  <a:lnTo>
                    <a:pt x="110" y="316"/>
                  </a:lnTo>
                  <a:lnTo>
                    <a:pt x="280" y="352"/>
                  </a:lnTo>
                  <a:lnTo>
                    <a:pt x="232" y="449"/>
                  </a:lnTo>
                  <a:lnTo>
                    <a:pt x="62" y="425"/>
                  </a:lnTo>
                  <a:lnTo>
                    <a:pt x="49" y="438"/>
                  </a:lnTo>
                  <a:lnTo>
                    <a:pt x="232" y="462"/>
                  </a:lnTo>
                  <a:lnTo>
                    <a:pt x="183" y="559"/>
                  </a:lnTo>
                  <a:lnTo>
                    <a:pt x="13" y="535"/>
                  </a:lnTo>
                  <a:lnTo>
                    <a:pt x="1" y="546"/>
                  </a:lnTo>
                  <a:lnTo>
                    <a:pt x="207" y="583"/>
                  </a:lnTo>
                  <a:lnTo>
                    <a:pt x="268" y="438"/>
                  </a:lnTo>
                  <a:lnTo>
                    <a:pt x="292" y="401"/>
                  </a:lnTo>
                  <a:lnTo>
                    <a:pt x="316" y="341"/>
                  </a:lnTo>
                  <a:lnTo>
                    <a:pt x="329" y="328"/>
                  </a:lnTo>
                  <a:lnTo>
                    <a:pt x="377" y="207"/>
                  </a:lnTo>
                  <a:lnTo>
                    <a:pt x="377" y="195"/>
                  </a:lnTo>
                  <a:lnTo>
                    <a:pt x="437" y="74"/>
                  </a:lnTo>
                  <a:lnTo>
                    <a:pt x="437" y="61"/>
                  </a:lnTo>
                  <a:lnTo>
                    <a:pt x="457" y="12"/>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521;p48">
              <a:extLst>
                <a:ext uri="{FF2B5EF4-FFF2-40B4-BE49-F238E27FC236}">
                  <a16:creationId xmlns:a16="http://schemas.microsoft.com/office/drawing/2014/main" id="{AE433F60-58EF-ED52-6743-4C2B71D457B1}"/>
                </a:ext>
              </a:extLst>
            </p:cNvPr>
            <p:cNvSpPr/>
            <p:nvPr/>
          </p:nvSpPr>
          <p:spPr>
            <a:xfrm>
              <a:off x="1822099" y="2044462"/>
              <a:ext cx="34517" cy="12280"/>
            </a:xfrm>
            <a:custGeom>
              <a:avLst/>
              <a:gdLst/>
              <a:ahLst/>
              <a:cxnLst/>
              <a:rect l="l" t="t" r="r" b="b"/>
              <a:pathLst>
                <a:path w="208" h="74" extrusionOk="0">
                  <a:moveTo>
                    <a:pt x="1" y="0"/>
                  </a:moveTo>
                  <a:lnTo>
                    <a:pt x="1" y="37"/>
                  </a:lnTo>
                  <a:lnTo>
                    <a:pt x="207" y="73"/>
                  </a:lnTo>
                  <a:lnTo>
                    <a:pt x="207" y="37"/>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522;p48">
              <a:extLst>
                <a:ext uri="{FF2B5EF4-FFF2-40B4-BE49-F238E27FC236}">
                  <a16:creationId xmlns:a16="http://schemas.microsoft.com/office/drawing/2014/main" id="{B77ACBA7-EFA6-96B5-32EE-C96DB05D5842}"/>
                </a:ext>
              </a:extLst>
            </p:cNvPr>
            <p:cNvSpPr/>
            <p:nvPr/>
          </p:nvSpPr>
          <p:spPr>
            <a:xfrm>
              <a:off x="2275293" y="1958005"/>
              <a:ext cx="72684" cy="312143"/>
            </a:xfrm>
            <a:custGeom>
              <a:avLst/>
              <a:gdLst/>
              <a:ahLst/>
              <a:cxnLst/>
              <a:rect l="l" t="t" r="r" b="b"/>
              <a:pathLst>
                <a:path w="438" h="1881" extrusionOk="0">
                  <a:moveTo>
                    <a:pt x="376" y="0"/>
                  </a:moveTo>
                  <a:lnTo>
                    <a:pt x="376" y="1335"/>
                  </a:lnTo>
                  <a:cubicBezTo>
                    <a:pt x="376" y="1456"/>
                    <a:pt x="328" y="1589"/>
                    <a:pt x="219" y="1662"/>
                  </a:cubicBezTo>
                  <a:lnTo>
                    <a:pt x="0" y="1856"/>
                  </a:lnTo>
                  <a:lnTo>
                    <a:pt x="61" y="1880"/>
                  </a:lnTo>
                  <a:lnTo>
                    <a:pt x="267" y="1711"/>
                  </a:lnTo>
                  <a:cubicBezTo>
                    <a:pt x="376" y="1626"/>
                    <a:pt x="437" y="1481"/>
                    <a:pt x="437" y="1335"/>
                  </a:cubicBezTo>
                  <a:lnTo>
                    <a:pt x="43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523;p48">
              <a:extLst>
                <a:ext uri="{FF2B5EF4-FFF2-40B4-BE49-F238E27FC236}">
                  <a16:creationId xmlns:a16="http://schemas.microsoft.com/office/drawing/2014/main" id="{2FA2DECC-4946-8938-886C-FA2C6C4C139B}"/>
                </a:ext>
              </a:extLst>
            </p:cNvPr>
            <p:cNvSpPr/>
            <p:nvPr/>
          </p:nvSpPr>
          <p:spPr>
            <a:xfrm>
              <a:off x="2232977" y="2265997"/>
              <a:ext cx="54596" cy="46465"/>
            </a:xfrm>
            <a:custGeom>
              <a:avLst/>
              <a:gdLst/>
              <a:ahLst/>
              <a:cxnLst/>
              <a:rect l="l" t="t" r="r" b="b"/>
              <a:pathLst>
                <a:path w="329" h="280" extrusionOk="0">
                  <a:moveTo>
                    <a:pt x="291" y="0"/>
                  </a:moveTo>
                  <a:lnTo>
                    <a:pt x="280" y="13"/>
                  </a:lnTo>
                  <a:lnTo>
                    <a:pt x="0" y="231"/>
                  </a:lnTo>
                  <a:lnTo>
                    <a:pt x="0" y="280"/>
                  </a:lnTo>
                  <a:lnTo>
                    <a:pt x="316" y="24"/>
                  </a:lnTo>
                  <a:lnTo>
                    <a:pt x="328" y="24"/>
                  </a:lnTo>
                  <a:lnTo>
                    <a:pt x="29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524;p48">
              <a:extLst>
                <a:ext uri="{FF2B5EF4-FFF2-40B4-BE49-F238E27FC236}">
                  <a16:creationId xmlns:a16="http://schemas.microsoft.com/office/drawing/2014/main" id="{01A53942-666C-0C17-CC91-2F7DA6F05D95}"/>
                </a:ext>
              </a:extLst>
            </p:cNvPr>
            <p:cNvSpPr/>
            <p:nvPr/>
          </p:nvSpPr>
          <p:spPr>
            <a:xfrm>
              <a:off x="2232977" y="2261849"/>
              <a:ext cx="54596" cy="50613"/>
            </a:xfrm>
            <a:custGeom>
              <a:avLst/>
              <a:gdLst/>
              <a:ahLst/>
              <a:cxnLst/>
              <a:rect l="l" t="t" r="r" b="b"/>
              <a:pathLst>
                <a:path w="329" h="305" extrusionOk="0">
                  <a:moveTo>
                    <a:pt x="328" y="1"/>
                  </a:moveTo>
                  <a:lnTo>
                    <a:pt x="304" y="25"/>
                  </a:lnTo>
                  <a:lnTo>
                    <a:pt x="291" y="25"/>
                  </a:lnTo>
                  <a:lnTo>
                    <a:pt x="280" y="38"/>
                  </a:lnTo>
                  <a:lnTo>
                    <a:pt x="0" y="256"/>
                  </a:lnTo>
                  <a:lnTo>
                    <a:pt x="0" y="305"/>
                  </a:lnTo>
                  <a:lnTo>
                    <a:pt x="316" y="49"/>
                  </a:lnTo>
                  <a:lnTo>
                    <a:pt x="328" y="49"/>
                  </a:lnTo>
                  <a:lnTo>
                    <a:pt x="328"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525;p48">
              <a:extLst>
                <a:ext uri="{FF2B5EF4-FFF2-40B4-BE49-F238E27FC236}">
                  <a16:creationId xmlns:a16="http://schemas.microsoft.com/office/drawing/2014/main" id="{D821CC9C-3B2E-8237-74C3-2155E6C6A07A}"/>
                </a:ext>
              </a:extLst>
            </p:cNvPr>
            <p:cNvSpPr/>
            <p:nvPr/>
          </p:nvSpPr>
          <p:spPr>
            <a:xfrm>
              <a:off x="1967135" y="1820935"/>
              <a:ext cx="376695" cy="483564"/>
            </a:xfrm>
            <a:custGeom>
              <a:avLst/>
              <a:gdLst/>
              <a:ahLst/>
              <a:cxnLst/>
              <a:rect l="l" t="t" r="r" b="b"/>
              <a:pathLst>
                <a:path w="2270" h="2914" extrusionOk="0">
                  <a:moveTo>
                    <a:pt x="825" y="1"/>
                  </a:moveTo>
                  <a:lnTo>
                    <a:pt x="825" y="1336"/>
                  </a:lnTo>
                  <a:lnTo>
                    <a:pt x="825" y="1347"/>
                  </a:lnTo>
                  <a:cubicBezTo>
                    <a:pt x="814" y="1469"/>
                    <a:pt x="765" y="1590"/>
                    <a:pt x="668" y="1663"/>
                  </a:cubicBezTo>
                  <a:cubicBezTo>
                    <a:pt x="668" y="1663"/>
                    <a:pt x="656" y="1676"/>
                    <a:pt x="644" y="1676"/>
                  </a:cubicBezTo>
                  <a:cubicBezTo>
                    <a:pt x="558" y="1736"/>
                    <a:pt x="291" y="1870"/>
                    <a:pt x="0" y="2003"/>
                  </a:cubicBezTo>
                  <a:lnTo>
                    <a:pt x="1602" y="2913"/>
                  </a:lnTo>
                  <a:lnTo>
                    <a:pt x="1882" y="2695"/>
                  </a:lnTo>
                  <a:lnTo>
                    <a:pt x="1893" y="2682"/>
                  </a:lnTo>
                  <a:lnTo>
                    <a:pt x="1906" y="2682"/>
                  </a:lnTo>
                  <a:lnTo>
                    <a:pt x="1930" y="2658"/>
                  </a:lnTo>
                  <a:lnTo>
                    <a:pt x="2100" y="2512"/>
                  </a:lnTo>
                  <a:lnTo>
                    <a:pt x="2112" y="2501"/>
                  </a:lnTo>
                  <a:cubicBezTo>
                    <a:pt x="2209" y="2428"/>
                    <a:pt x="2270" y="2307"/>
                    <a:pt x="2270" y="2173"/>
                  </a:cubicBezTo>
                  <a:lnTo>
                    <a:pt x="2270" y="886"/>
                  </a:lnTo>
                  <a:lnTo>
                    <a:pt x="2233" y="875"/>
                  </a:lnTo>
                  <a:lnTo>
                    <a:pt x="1238" y="328"/>
                  </a:lnTo>
                  <a:lnTo>
                    <a:pt x="887"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526;p48">
              <a:extLst>
                <a:ext uri="{FF2B5EF4-FFF2-40B4-BE49-F238E27FC236}">
                  <a16:creationId xmlns:a16="http://schemas.microsoft.com/office/drawing/2014/main" id="{93BF8A70-6550-10D5-8E37-F72AC1109B47}"/>
                </a:ext>
              </a:extLst>
            </p:cNvPr>
            <p:cNvSpPr/>
            <p:nvPr/>
          </p:nvSpPr>
          <p:spPr>
            <a:xfrm>
              <a:off x="1967135" y="2153155"/>
              <a:ext cx="266010" cy="159307"/>
            </a:xfrm>
            <a:custGeom>
              <a:avLst/>
              <a:gdLst/>
              <a:ahLst/>
              <a:cxnLst/>
              <a:rect l="l" t="t" r="r" b="b"/>
              <a:pathLst>
                <a:path w="1603" h="960" extrusionOk="0">
                  <a:moveTo>
                    <a:pt x="0" y="1"/>
                  </a:moveTo>
                  <a:lnTo>
                    <a:pt x="0" y="49"/>
                  </a:lnTo>
                  <a:lnTo>
                    <a:pt x="1602" y="960"/>
                  </a:lnTo>
                  <a:lnTo>
                    <a:pt x="1602" y="911"/>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527;p48">
              <a:extLst>
                <a:ext uri="{FF2B5EF4-FFF2-40B4-BE49-F238E27FC236}">
                  <a16:creationId xmlns:a16="http://schemas.microsoft.com/office/drawing/2014/main" id="{908878E5-F284-A4AA-BBD0-6ECD0C2FB5BA}"/>
                </a:ext>
              </a:extLst>
            </p:cNvPr>
            <p:cNvSpPr/>
            <p:nvPr/>
          </p:nvSpPr>
          <p:spPr>
            <a:xfrm>
              <a:off x="1809985" y="1161638"/>
              <a:ext cx="876190" cy="1142863"/>
            </a:xfrm>
            <a:custGeom>
              <a:avLst/>
              <a:gdLst/>
              <a:ahLst/>
              <a:cxnLst/>
              <a:rect l="l" t="t" r="r" b="b"/>
              <a:pathLst>
                <a:path w="5280" h="6887" extrusionOk="0">
                  <a:moveTo>
                    <a:pt x="227" y="1"/>
                  </a:moveTo>
                  <a:cubicBezTo>
                    <a:pt x="203" y="1"/>
                    <a:pt x="181" y="7"/>
                    <a:pt x="159" y="18"/>
                  </a:cubicBezTo>
                  <a:lnTo>
                    <a:pt x="25" y="91"/>
                  </a:lnTo>
                  <a:lnTo>
                    <a:pt x="1" y="102"/>
                  </a:lnTo>
                  <a:lnTo>
                    <a:pt x="38" y="102"/>
                  </a:lnTo>
                  <a:lnTo>
                    <a:pt x="110" y="127"/>
                  </a:lnTo>
                  <a:lnTo>
                    <a:pt x="110" y="151"/>
                  </a:lnTo>
                  <a:cubicBezTo>
                    <a:pt x="98" y="164"/>
                    <a:pt x="98" y="188"/>
                    <a:pt x="98" y="212"/>
                  </a:cubicBezTo>
                  <a:lnTo>
                    <a:pt x="110" y="964"/>
                  </a:lnTo>
                  <a:lnTo>
                    <a:pt x="122" y="3561"/>
                  </a:lnTo>
                  <a:cubicBezTo>
                    <a:pt x="135" y="3755"/>
                    <a:pt x="256" y="3998"/>
                    <a:pt x="402" y="4083"/>
                  </a:cubicBezTo>
                  <a:lnTo>
                    <a:pt x="5061" y="6752"/>
                  </a:lnTo>
                  <a:lnTo>
                    <a:pt x="5061" y="6765"/>
                  </a:lnTo>
                  <a:lnTo>
                    <a:pt x="5025" y="6886"/>
                  </a:lnTo>
                  <a:lnTo>
                    <a:pt x="5183" y="6801"/>
                  </a:lnTo>
                  <a:cubicBezTo>
                    <a:pt x="5243" y="6765"/>
                    <a:pt x="5280" y="6704"/>
                    <a:pt x="5280" y="6607"/>
                  </a:cubicBezTo>
                  <a:lnTo>
                    <a:pt x="5280" y="6571"/>
                  </a:lnTo>
                  <a:lnTo>
                    <a:pt x="5256" y="3233"/>
                  </a:lnTo>
                  <a:lnTo>
                    <a:pt x="5256" y="3222"/>
                  </a:lnTo>
                  <a:cubicBezTo>
                    <a:pt x="5256" y="3088"/>
                    <a:pt x="5194" y="2930"/>
                    <a:pt x="5110" y="2821"/>
                  </a:cubicBezTo>
                  <a:cubicBezTo>
                    <a:pt x="5073" y="2772"/>
                    <a:pt x="5025" y="2736"/>
                    <a:pt x="4976" y="2699"/>
                  </a:cubicBezTo>
                  <a:lnTo>
                    <a:pt x="329" y="30"/>
                  </a:lnTo>
                  <a:cubicBezTo>
                    <a:pt x="289" y="10"/>
                    <a:pt x="256" y="1"/>
                    <a:pt x="227"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528;p48">
              <a:extLst>
                <a:ext uri="{FF2B5EF4-FFF2-40B4-BE49-F238E27FC236}">
                  <a16:creationId xmlns:a16="http://schemas.microsoft.com/office/drawing/2014/main" id="{13BEA636-09ED-F285-4E9D-4A4993AB9FF7}"/>
                </a:ext>
              </a:extLst>
            </p:cNvPr>
            <p:cNvSpPr/>
            <p:nvPr/>
          </p:nvSpPr>
          <p:spPr>
            <a:xfrm>
              <a:off x="1814134" y="1161638"/>
              <a:ext cx="843830" cy="480245"/>
            </a:xfrm>
            <a:custGeom>
              <a:avLst/>
              <a:gdLst/>
              <a:ahLst/>
              <a:cxnLst/>
              <a:rect l="l" t="t" r="r" b="b"/>
              <a:pathLst>
                <a:path w="5085" h="2894" extrusionOk="0">
                  <a:moveTo>
                    <a:pt x="202" y="1"/>
                  </a:moveTo>
                  <a:cubicBezTo>
                    <a:pt x="178" y="1"/>
                    <a:pt x="156" y="7"/>
                    <a:pt x="134" y="18"/>
                  </a:cubicBezTo>
                  <a:lnTo>
                    <a:pt x="0" y="91"/>
                  </a:lnTo>
                  <a:lnTo>
                    <a:pt x="13" y="102"/>
                  </a:lnTo>
                  <a:lnTo>
                    <a:pt x="85" y="151"/>
                  </a:lnTo>
                  <a:lnTo>
                    <a:pt x="4927" y="2893"/>
                  </a:lnTo>
                  <a:lnTo>
                    <a:pt x="5085" y="2821"/>
                  </a:lnTo>
                  <a:cubicBezTo>
                    <a:pt x="5048" y="2772"/>
                    <a:pt x="5000" y="2736"/>
                    <a:pt x="4951" y="2699"/>
                  </a:cubicBezTo>
                  <a:lnTo>
                    <a:pt x="304" y="30"/>
                  </a:lnTo>
                  <a:cubicBezTo>
                    <a:pt x="264" y="10"/>
                    <a:pt x="231" y="1"/>
                    <a:pt x="202"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529;p48">
              <a:extLst>
                <a:ext uri="{FF2B5EF4-FFF2-40B4-BE49-F238E27FC236}">
                  <a16:creationId xmlns:a16="http://schemas.microsoft.com/office/drawing/2014/main" id="{290C1FA3-743A-F696-63AE-5843D300061A}"/>
                </a:ext>
              </a:extLst>
            </p:cNvPr>
            <p:cNvSpPr/>
            <p:nvPr/>
          </p:nvSpPr>
          <p:spPr>
            <a:xfrm>
              <a:off x="2597391" y="1629601"/>
              <a:ext cx="84798" cy="100895"/>
            </a:xfrm>
            <a:custGeom>
              <a:avLst/>
              <a:gdLst/>
              <a:ahLst/>
              <a:cxnLst/>
              <a:rect l="l" t="t" r="r" b="b"/>
              <a:pathLst>
                <a:path w="511" h="608" extrusionOk="0">
                  <a:moveTo>
                    <a:pt x="365" y="1"/>
                  </a:moveTo>
                  <a:lnTo>
                    <a:pt x="1" y="183"/>
                  </a:lnTo>
                  <a:lnTo>
                    <a:pt x="171" y="607"/>
                  </a:lnTo>
                  <a:lnTo>
                    <a:pt x="511" y="413"/>
                  </a:lnTo>
                  <a:lnTo>
                    <a:pt x="511" y="402"/>
                  </a:lnTo>
                  <a:cubicBezTo>
                    <a:pt x="511" y="268"/>
                    <a:pt x="449" y="110"/>
                    <a:pt x="365"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530;p48">
              <a:extLst>
                <a:ext uri="{FF2B5EF4-FFF2-40B4-BE49-F238E27FC236}">
                  <a16:creationId xmlns:a16="http://schemas.microsoft.com/office/drawing/2014/main" id="{0493C1A9-E31A-15C1-93A5-A84356BE1BA8}"/>
                </a:ext>
              </a:extLst>
            </p:cNvPr>
            <p:cNvSpPr/>
            <p:nvPr/>
          </p:nvSpPr>
          <p:spPr>
            <a:xfrm>
              <a:off x="1797871" y="1174913"/>
              <a:ext cx="866067" cy="1131911"/>
            </a:xfrm>
            <a:custGeom>
              <a:avLst/>
              <a:gdLst/>
              <a:ahLst/>
              <a:cxnLst/>
              <a:rect l="l" t="t" r="r" b="b"/>
              <a:pathLst>
                <a:path w="5219" h="6821" extrusionOk="0">
                  <a:moveTo>
                    <a:pt x="164" y="1"/>
                  </a:moveTo>
                  <a:cubicBezTo>
                    <a:pt x="112" y="1"/>
                    <a:pt x="68" y="30"/>
                    <a:pt x="38" y="84"/>
                  </a:cubicBezTo>
                  <a:cubicBezTo>
                    <a:pt x="14" y="119"/>
                    <a:pt x="1" y="181"/>
                    <a:pt x="1" y="241"/>
                  </a:cubicBezTo>
                  <a:lnTo>
                    <a:pt x="1" y="581"/>
                  </a:lnTo>
                  <a:lnTo>
                    <a:pt x="1" y="1006"/>
                  </a:lnTo>
                  <a:lnTo>
                    <a:pt x="25" y="3590"/>
                  </a:lnTo>
                  <a:cubicBezTo>
                    <a:pt x="25" y="3797"/>
                    <a:pt x="147" y="4027"/>
                    <a:pt x="305" y="4112"/>
                  </a:cubicBezTo>
                  <a:lnTo>
                    <a:pt x="2004" y="5083"/>
                  </a:lnTo>
                  <a:lnTo>
                    <a:pt x="3836" y="6114"/>
                  </a:lnTo>
                  <a:lnTo>
                    <a:pt x="3872" y="6138"/>
                  </a:lnTo>
                  <a:lnTo>
                    <a:pt x="4952" y="6794"/>
                  </a:lnTo>
                  <a:cubicBezTo>
                    <a:pt x="4988" y="6812"/>
                    <a:pt x="5022" y="6820"/>
                    <a:pt x="5054" y="6820"/>
                  </a:cubicBezTo>
                  <a:cubicBezTo>
                    <a:pt x="5130" y="6820"/>
                    <a:pt x="5190" y="6771"/>
                    <a:pt x="5207" y="6685"/>
                  </a:cubicBezTo>
                  <a:cubicBezTo>
                    <a:pt x="5219" y="6661"/>
                    <a:pt x="5219" y="6636"/>
                    <a:pt x="5219" y="6612"/>
                  </a:cubicBezTo>
                  <a:lnTo>
                    <a:pt x="5219" y="6575"/>
                  </a:lnTo>
                  <a:lnTo>
                    <a:pt x="5219" y="6200"/>
                  </a:lnTo>
                  <a:lnTo>
                    <a:pt x="5219" y="5216"/>
                  </a:lnTo>
                  <a:lnTo>
                    <a:pt x="5195" y="3239"/>
                  </a:lnTo>
                  <a:cubicBezTo>
                    <a:pt x="5195" y="3032"/>
                    <a:pt x="5073" y="2802"/>
                    <a:pt x="4916" y="2716"/>
                  </a:cubicBezTo>
                  <a:lnTo>
                    <a:pt x="2999" y="1624"/>
                  </a:lnTo>
                  <a:lnTo>
                    <a:pt x="2343" y="1236"/>
                  </a:lnTo>
                  <a:lnTo>
                    <a:pt x="1506" y="739"/>
                  </a:lnTo>
                  <a:lnTo>
                    <a:pt x="547" y="192"/>
                  </a:lnTo>
                  <a:lnTo>
                    <a:pt x="268" y="35"/>
                  </a:lnTo>
                  <a:cubicBezTo>
                    <a:pt x="231" y="12"/>
                    <a:pt x="196" y="1"/>
                    <a:pt x="164"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531;p48">
              <a:extLst>
                <a:ext uri="{FF2B5EF4-FFF2-40B4-BE49-F238E27FC236}">
                  <a16:creationId xmlns:a16="http://schemas.microsoft.com/office/drawing/2014/main" id="{FEE9F3C1-F293-877C-86BE-1DF7D197668F}"/>
                </a:ext>
              </a:extLst>
            </p:cNvPr>
            <p:cNvSpPr/>
            <p:nvPr/>
          </p:nvSpPr>
          <p:spPr>
            <a:xfrm>
              <a:off x="1826082" y="1224862"/>
              <a:ext cx="805663" cy="1037156"/>
            </a:xfrm>
            <a:custGeom>
              <a:avLst/>
              <a:gdLst/>
              <a:ahLst/>
              <a:cxnLst/>
              <a:rect l="l" t="t" r="r" b="b"/>
              <a:pathLst>
                <a:path w="4855" h="6250" extrusionOk="0">
                  <a:moveTo>
                    <a:pt x="1" y="1"/>
                  </a:moveTo>
                  <a:lnTo>
                    <a:pt x="1" y="3410"/>
                  </a:lnTo>
                  <a:lnTo>
                    <a:pt x="1069" y="4041"/>
                  </a:lnTo>
                  <a:lnTo>
                    <a:pt x="1737" y="4430"/>
                  </a:lnTo>
                  <a:lnTo>
                    <a:pt x="1748" y="4430"/>
                  </a:lnTo>
                  <a:lnTo>
                    <a:pt x="3277" y="5328"/>
                  </a:lnTo>
                  <a:lnTo>
                    <a:pt x="4855" y="6250"/>
                  </a:lnTo>
                  <a:lnTo>
                    <a:pt x="4855" y="2841"/>
                  </a:lnTo>
                  <a:lnTo>
                    <a:pt x="3423" y="2003"/>
                  </a:lnTo>
                  <a:lnTo>
                    <a:pt x="2573" y="1506"/>
                  </a:lnTo>
                  <a:lnTo>
                    <a:pt x="1675" y="983"/>
                  </a:lnTo>
                  <a:lnTo>
                    <a:pt x="1300" y="765"/>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532;p48">
              <a:extLst>
                <a:ext uri="{FF2B5EF4-FFF2-40B4-BE49-F238E27FC236}">
                  <a16:creationId xmlns:a16="http://schemas.microsoft.com/office/drawing/2014/main" id="{AC659D1B-FA4B-322E-4C84-4AE1E7DF74E0}"/>
                </a:ext>
              </a:extLst>
            </p:cNvPr>
            <p:cNvSpPr/>
            <p:nvPr/>
          </p:nvSpPr>
          <p:spPr>
            <a:xfrm>
              <a:off x="1979249" y="1428310"/>
              <a:ext cx="481406" cy="674732"/>
            </a:xfrm>
            <a:custGeom>
              <a:avLst/>
              <a:gdLst/>
              <a:ahLst/>
              <a:cxnLst/>
              <a:rect l="l" t="t" r="r" b="b"/>
              <a:pathLst>
                <a:path w="2901" h="4066" extrusionOk="0">
                  <a:moveTo>
                    <a:pt x="0" y="0"/>
                  </a:moveTo>
                  <a:lnTo>
                    <a:pt x="0" y="2379"/>
                  </a:lnTo>
                  <a:lnTo>
                    <a:pt x="2901" y="4066"/>
                  </a:lnTo>
                  <a:lnTo>
                    <a:pt x="2901" y="1687"/>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533;p48">
              <a:extLst>
                <a:ext uri="{FF2B5EF4-FFF2-40B4-BE49-F238E27FC236}">
                  <a16:creationId xmlns:a16="http://schemas.microsoft.com/office/drawing/2014/main" id="{681A4B3D-53DE-7AFF-2E86-253D06B2D418}"/>
                </a:ext>
              </a:extLst>
            </p:cNvPr>
            <p:cNvSpPr/>
            <p:nvPr/>
          </p:nvSpPr>
          <p:spPr>
            <a:xfrm>
              <a:off x="1995345" y="1474609"/>
              <a:ext cx="163290" cy="157316"/>
            </a:xfrm>
            <a:custGeom>
              <a:avLst/>
              <a:gdLst/>
              <a:ahLst/>
              <a:cxnLst/>
              <a:rect l="l" t="t" r="r" b="b"/>
              <a:pathLst>
                <a:path w="984" h="948" extrusionOk="0">
                  <a:moveTo>
                    <a:pt x="0" y="1"/>
                  </a:moveTo>
                  <a:lnTo>
                    <a:pt x="0" y="365"/>
                  </a:lnTo>
                  <a:lnTo>
                    <a:pt x="984" y="947"/>
                  </a:lnTo>
                  <a:lnTo>
                    <a:pt x="984" y="58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534;p48">
              <a:extLst>
                <a:ext uri="{FF2B5EF4-FFF2-40B4-BE49-F238E27FC236}">
                  <a16:creationId xmlns:a16="http://schemas.microsoft.com/office/drawing/2014/main" id="{4D59651C-383C-E6C7-154B-8E6C15D67EE3}"/>
                </a:ext>
              </a:extLst>
            </p:cNvPr>
            <p:cNvSpPr/>
            <p:nvPr/>
          </p:nvSpPr>
          <p:spPr>
            <a:xfrm>
              <a:off x="2180539" y="1776627"/>
              <a:ext cx="165281" cy="231659"/>
            </a:xfrm>
            <a:custGeom>
              <a:avLst/>
              <a:gdLst/>
              <a:ahLst/>
              <a:cxnLst/>
              <a:rect l="l" t="t" r="r" b="b"/>
              <a:pathLst>
                <a:path w="996" h="1396" extrusionOk="0">
                  <a:moveTo>
                    <a:pt x="1" y="1"/>
                  </a:moveTo>
                  <a:lnTo>
                    <a:pt x="1" y="826"/>
                  </a:lnTo>
                  <a:lnTo>
                    <a:pt x="996" y="1396"/>
                  </a:lnTo>
                  <a:lnTo>
                    <a:pt x="996" y="571"/>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535;p48">
              <a:extLst>
                <a:ext uri="{FF2B5EF4-FFF2-40B4-BE49-F238E27FC236}">
                  <a16:creationId xmlns:a16="http://schemas.microsoft.com/office/drawing/2014/main" id="{75833F10-725B-7761-9923-27CB5EE78279}"/>
                </a:ext>
              </a:extLst>
            </p:cNvPr>
            <p:cNvSpPr/>
            <p:nvPr/>
          </p:nvSpPr>
          <p:spPr>
            <a:xfrm>
              <a:off x="1995345" y="1555258"/>
              <a:ext cx="163290" cy="350476"/>
            </a:xfrm>
            <a:custGeom>
              <a:avLst/>
              <a:gdLst/>
              <a:ahLst/>
              <a:cxnLst/>
              <a:rect l="l" t="t" r="r" b="b"/>
              <a:pathLst>
                <a:path w="984" h="2112" extrusionOk="0">
                  <a:moveTo>
                    <a:pt x="0" y="0"/>
                  </a:moveTo>
                  <a:lnTo>
                    <a:pt x="0" y="1541"/>
                  </a:lnTo>
                  <a:lnTo>
                    <a:pt x="984" y="2112"/>
                  </a:lnTo>
                  <a:lnTo>
                    <a:pt x="984" y="583"/>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536;p48">
              <a:extLst>
                <a:ext uri="{FF2B5EF4-FFF2-40B4-BE49-F238E27FC236}">
                  <a16:creationId xmlns:a16="http://schemas.microsoft.com/office/drawing/2014/main" id="{F8E8B182-65ED-6149-145E-0E9139E71FCB}"/>
                </a:ext>
              </a:extLst>
            </p:cNvPr>
            <p:cNvSpPr/>
            <p:nvPr/>
          </p:nvSpPr>
          <p:spPr>
            <a:xfrm>
              <a:off x="2279276" y="1637732"/>
              <a:ext cx="163290" cy="276132"/>
            </a:xfrm>
            <a:custGeom>
              <a:avLst/>
              <a:gdLst/>
              <a:ahLst/>
              <a:cxnLst/>
              <a:rect l="l" t="t" r="r" b="b"/>
              <a:pathLst>
                <a:path w="984" h="1664" extrusionOk="0">
                  <a:moveTo>
                    <a:pt x="1" y="0"/>
                  </a:moveTo>
                  <a:lnTo>
                    <a:pt x="1" y="1092"/>
                  </a:lnTo>
                  <a:lnTo>
                    <a:pt x="983" y="1663"/>
                  </a:lnTo>
                  <a:lnTo>
                    <a:pt x="983" y="571"/>
                  </a:lnTo>
                  <a:lnTo>
                    <a:pt x="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537;p48">
              <a:extLst>
                <a:ext uri="{FF2B5EF4-FFF2-40B4-BE49-F238E27FC236}">
                  <a16:creationId xmlns:a16="http://schemas.microsoft.com/office/drawing/2014/main" id="{915E2867-5134-183C-5A77-4A5889AEEEEA}"/>
                </a:ext>
              </a:extLst>
            </p:cNvPr>
            <p:cNvSpPr/>
            <p:nvPr/>
          </p:nvSpPr>
          <p:spPr>
            <a:xfrm>
              <a:off x="2182696" y="1577328"/>
              <a:ext cx="76667" cy="225685"/>
            </a:xfrm>
            <a:custGeom>
              <a:avLst/>
              <a:gdLst/>
              <a:ahLst/>
              <a:cxnLst/>
              <a:rect l="l" t="t" r="r" b="b"/>
              <a:pathLst>
                <a:path w="462" h="1360" extrusionOk="0">
                  <a:moveTo>
                    <a:pt x="0" y="0"/>
                  </a:moveTo>
                  <a:lnTo>
                    <a:pt x="0" y="1092"/>
                  </a:lnTo>
                  <a:lnTo>
                    <a:pt x="461" y="1359"/>
                  </a:lnTo>
                  <a:lnTo>
                    <a:pt x="461" y="267"/>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538;p48">
              <a:extLst>
                <a:ext uri="{FF2B5EF4-FFF2-40B4-BE49-F238E27FC236}">
                  <a16:creationId xmlns:a16="http://schemas.microsoft.com/office/drawing/2014/main" id="{E19EAAAD-512F-2E62-7101-56F70E8B6A85}"/>
                </a:ext>
              </a:extLst>
            </p:cNvPr>
            <p:cNvSpPr/>
            <p:nvPr/>
          </p:nvSpPr>
          <p:spPr>
            <a:xfrm>
              <a:off x="2363907" y="1881338"/>
              <a:ext cx="74509" cy="181544"/>
            </a:xfrm>
            <a:custGeom>
              <a:avLst/>
              <a:gdLst/>
              <a:ahLst/>
              <a:cxnLst/>
              <a:rect l="l" t="t" r="r" b="b"/>
              <a:pathLst>
                <a:path w="449" h="1094" extrusionOk="0">
                  <a:moveTo>
                    <a:pt x="0" y="1"/>
                  </a:moveTo>
                  <a:lnTo>
                    <a:pt x="0" y="826"/>
                  </a:lnTo>
                  <a:lnTo>
                    <a:pt x="449" y="1093"/>
                  </a:lnTo>
                  <a:lnTo>
                    <a:pt x="449" y="268"/>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539;p48">
              <a:extLst>
                <a:ext uri="{FF2B5EF4-FFF2-40B4-BE49-F238E27FC236}">
                  <a16:creationId xmlns:a16="http://schemas.microsoft.com/office/drawing/2014/main" id="{7EE80B4D-7266-8022-E2C5-EB9D4379F4C1}"/>
                </a:ext>
              </a:extLst>
            </p:cNvPr>
            <p:cNvSpPr/>
            <p:nvPr/>
          </p:nvSpPr>
          <p:spPr>
            <a:xfrm>
              <a:off x="1856450" y="1631758"/>
              <a:ext cx="100895" cy="203449"/>
            </a:xfrm>
            <a:custGeom>
              <a:avLst/>
              <a:gdLst/>
              <a:ahLst/>
              <a:cxnLst/>
              <a:rect l="l" t="t" r="r" b="b"/>
              <a:pathLst>
                <a:path w="608" h="1226" extrusionOk="0">
                  <a:moveTo>
                    <a:pt x="0" y="0"/>
                  </a:moveTo>
                  <a:lnTo>
                    <a:pt x="0" y="861"/>
                  </a:lnTo>
                  <a:lnTo>
                    <a:pt x="607" y="1225"/>
                  </a:lnTo>
                  <a:lnTo>
                    <a:pt x="607" y="352"/>
                  </a:lnTo>
                  <a:lnTo>
                    <a:pt x="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540;p48">
              <a:extLst>
                <a:ext uri="{FF2B5EF4-FFF2-40B4-BE49-F238E27FC236}">
                  <a16:creationId xmlns:a16="http://schemas.microsoft.com/office/drawing/2014/main" id="{C2214667-80E8-3C79-6C10-EE4C40E94748}"/>
                </a:ext>
              </a:extLst>
            </p:cNvPr>
            <p:cNvSpPr/>
            <p:nvPr/>
          </p:nvSpPr>
          <p:spPr>
            <a:xfrm>
              <a:off x="1856450" y="1287257"/>
              <a:ext cx="100895" cy="316457"/>
            </a:xfrm>
            <a:custGeom>
              <a:avLst/>
              <a:gdLst/>
              <a:ahLst/>
              <a:cxnLst/>
              <a:rect l="l" t="t" r="r" b="b"/>
              <a:pathLst>
                <a:path w="608" h="1907" extrusionOk="0">
                  <a:moveTo>
                    <a:pt x="0" y="1"/>
                  </a:moveTo>
                  <a:lnTo>
                    <a:pt x="0" y="1554"/>
                  </a:lnTo>
                  <a:lnTo>
                    <a:pt x="607" y="1906"/>
                  </a:lnTo>
                  <a:lnTo>
                    <a:pt x="607" y="353"/>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541;p48">
              <a:extLst>
                <a:ext uri="{FF2B5EF4-FFF2-40B4-BE49-F238E27FC236}">
                  <a16:creationId xmlns:a16="http://schemas.microsoft.com/office/drawing/2014/main" id="{BF35EB93-C08D-0C25-77D3-8E340FF9E976}"/>
                </a:ext>
              </a:extLst>
            </p:cNvPr>
            <p:cNvSpPr/>
            <p:nvPr/>
          </p:nvSpPr>
          <p:spPr>
            <a:xfrm>
              <a:off x="1856450" y="1557083"/>
              <a:ext cx="100895" cy="116991"/>
            </a:xfrm>
            <a:custGeom>
              <a:avLst/>
              <a:gdLst/>
              <a:ahLst/>
              <a:cxnLst/>
              <a:rect l="l" t="t" r="r" b="b"/>
              <a:pathLst>
                <a:path w="608" h="705" extrusionOk="0">
                  <a:moveTo>
                    <a:pt x="0" y="1"/>
                  </a:moveTo>
                  <a:lnTo>
                    <a:pt x="0" y="353"/>
                  </a:lnTo>
                  <a:lnTo>
                    <a:pt x="607" y="705"/>
                  </a:lnTo>
                  <a:lnTo>
                    <a:pt x="607" y="365"/>
                  </a:lnTo>
                  <a:lnTo>
                    <a:pt x="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542;p48">
              <a:extLst>
                <a:ext uri="{FF2B5EF4-FFF2-40B4-BE49-F238E27FC236}">
                  <a16:creationId xmlns:a16="http://schemas.microsoft.com/office/drawing/2014/main" id="{E73E1F1E-1EF8-7F62-6A38-F01470BE1775}"/>
                </a:ext>
              </a:extLst>
            </p:cNvPr>
            <p:cNvSpPr/>
            <p:nvPr/>
          </p:nvSpPr>
          <p:spPr>
            <a:xfrm>
              <a:off x="2482558" y="1881338"/>
              <a:ext cx="131262" cy="338528"/>
            </a:xfrm>
            <a:custGeom>
              <a:avLst/>
              <a:gdLst/>
              <a:ahLst/>
              <a:cxnLst/>
              <a:rect l="l" t="t" r="r" b="b"/>
              <a:pathLst>
                <a:path w="791" h="2040" extrusionOk="0">
                  <a:moveTo>
                    <a:pt x="1" y="1"/>
                  </a:moveTo>
                  <a:lnTo>
                    <a:pt x="1" y="1590"/>
                  </a:lnTo>
                  <a:lnTo>
                    <a:pt x="790" y="2040"/>
                  </a:lnTo>
                  <a:lnTo>
                    <a:pt x="790" y="449"/>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543;p48">
              <a:extLst>
                <a:ext uri="{FF2B5EF4-FFF2-40B4-BE49-F238E27FC236}">
                  <a16:creationId xmlns:a16="http://schemas.microsoft.com/office/drawing/2014/main" id="{89C4C6DF-ECB8-8426-1560-AC98D6A42766}"/>
                </a:ext>
              </a:extLst>
            </p:cNvPr>
            <p:cNvSpPr/>
            <p:nvPr/>
          </p:nvSpPr>
          <p:spPr>
            <a:xfrm>
              <a:off x="2482558" y="1639723"/>
              <a:ext cx="131262" cy="300195"/>
            </a:xfrm>
            <a:custGeom>
              <a:avLst/>
              <a:gdLst/>
              <a:ahLst/>
              <a:cxnLst/>
              <a:rect l="l" t="t" r="r" b="b"/>
              <a:pathLst>
                <a:path w="791" h="1809" extrusionOk="0">
                  <a:moveTo>
                    <a:pt x="1" y="1"/>
                  </a:moveTo>
                  <a:lnTo>
                    <a:pt x="1" y="1347"/>
                  </a:lnTo>
                  <a:lnTo>
                    <a:pt x="790" y="1808"/>
                  </a:lnTo>
                  <a:lnTo>
                    <a:pt x="790" y="462"/>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544;p48">
              <a:extLst>
                <a:ext uri="{FF2B5EF4-FFF2-40B4-BE49-F238E27FC236}">
                  <a16:creationId xmlns:a16="http://schemas.microsoft.com/office/drawing/2014/main" id="{11284E59-71D2-3533-76E7-CE8C609D13A8}"/>
                </a:ext>
              </a:extLst>
            </p:cNvPr>
            <p:cNvSpPr/>
            <p:nvPr/>
          </p:nvSpPr>
          <p:spPr>
            <a:xfrm>
              <a:off x="1826082" y="1224862"/>
              <a:ext cx="805663" cy="1037156"/>
            </a:xfrm>
            <a:custGeom>
              <a:avLst/>
              <a:gdLst/>
              <a:ahLst/>
              <a:cxnLst/>
              <a:rect l="l" t="t" r="r" b="b"/>
              <a:pathLst>
                <a:path w="4855" h="6250" extrusionOk="0">
                  <a:moveTo>
                    <a:pt x="1" y="1"/>
                  </a:moveTo>
                  <a:lnTo>
                    <a:pt x="1" y="3410"/>
                  </a:lnTo>
                  <a:lnTo>
                    <a:pt x="4855" y="6250"/>
                  </a:lnTo>
                  <a:lnTo>
                    <a:pt x="4855" y="6165"/>
                  </a:lnTo>
                  <a:lnTo>
                    <a:pt x="62" y="3374"/>
                  </a:lnTo>
                  <a:lnTo>
                    <a:pt x="62" y="37"/>
                  </a:lnTo>
                  <a:lnTo>
                    <a:pt x="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545;p48">
              <a:extLst>
                <a:ext uri="{FF2B5EF4-FFF2-40B4-BE49-F238E27FC236}">
                  <a16:creationId xmlns:a16="http://schemas.microsoft.com/office/drawing/2014/main" id="{DCD6D90F-2B46-2875-AFFF-F4FD030825DB}"/>
                </a:ext>
              </a:extLst>
            </p:cNvPr>
            <p:cNvSpPr/>
            <p:nvPr/>
          </p:nvSpPr>
          <p:spPr>
            <a:xfrm>
              <a:off x="1826082" y="1784759"/>
              <a:ext cx="805663" cy="477258"/>
            </a:xfrm>
            <a:custGeom>
              <a:avLst/>
              <a:gdLst/>
              <a:ahLst/>
              <a:cxnLst/>
              <a:rect l="l" t="t" r="r" b="b"/>
              <a:pathLst>
                <a:path w="4855" h="2876" extrusionOk="0">
                  <a:moveTo>
                    <a:pt x="62" y="0"/>
                  </a:moveTo>
                  <a:lnTo>
                    <a:pt x="1" y="36"/>
                  </a:lnTo>
                  <a:lnTo>
                    <a:pt x="4855" y="2876"/>
                  </a:lnTo>
                  <a:lnTo>
                    <a:pt x="4855" y="2791"/>
                  </a:lnTo>
                  <a:lnTo>
                    <a:pt x="6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546;p48">
              <a:extLst>
                <a:ext uri="{FF2B5EF4-FFF2-40B4-BE49-F238E27FC236}">
                  <a16:creationId xmlns:a16="http://schemas.microsoft.com/office/drawing/2014/main" id="{CE1DEE30-068F-B9CA-B724-DDE96BECE39B}"/>
                </a:ext>
              </a:extLst>
            </p:cNvPr>
            <p:cNvSpPr/>
            <p:nvPr/>
          </p:nvSpPr>
          <p:spPr>
            <a:xfrm>
              <a:off x="1495853" y="1813467"/>
              <a:ext cx="249913" cy="145866"/>
            </a:xfrm>
            <a:custGeom>
              <a:avLst/>
              <a:gdLst/>
              <a:ahLst/>
              <a:cxnLst/>
              <a:rect l="l" t="t" r="r" b="b"/>
              <a:pathLst>
                <a:path w="1506" h="879" extrusionOk="0">
                  <a:moveTo>
                    <a:pt x="948" y="0"/>
                  </a:moveTo>
                  <a:cubicBezTo>
                    <a:pt x="938" y="0"/>
                    <a:pt x="929" y="3"/>
                    <a:pt x="923" y="9"/>
                  </a:cubicBezTo>
                  <a:lnTo>
                    <a:pt x="171" y="410"/>
                  </a:lnTo>
                  <a:cubicBezTo>
                    <a:pt x="171" y="410"/>
                    <a:pt x="159" y="410"/>
                    <a:pt x="159" y="422"/>
                  </a:cubicBezTo>
                  <a:lnTo>
                    <a:pt x="159" y="507"/>
                  </a:lnTo>
                  <a:cubicBezTo>
                    <a:pt x="159" y="519"/>
                    <a:pt x="159" y="519"/>
                    <a:pt x="171" y="519"/>
                  </a:cubicBezTo>
                  <a:lnTo>
                    <a:pt x="232" y="567"/>
                  </a:lnTo>
                  <a:lnTo>
                    <a:pt x="219" y="580"/>
                  </a:lnTo>
                  <a:lnTo>
                    <a:pt x="219" y="628"/>
                  </a:lnTo>
                  <a:lnTo>
                    <a:pt x="38" y="507"/>
                  </a:lnTo>
                  <a:cubicBezTo>
                    <a:pt x="13" y="494"/>
                    <a:pt x="13" y="483"/>
                    <a:pt x="13" y="470"/>
                  </a:cubicBezTo>
                  <a:cubicBezTo>
                    <a:pt x="13" y="507"/>
                    <a:pt x="13" y="531"/>
                    <a:pt x="1" y="556"/>
                  </a:cubicBezTo>
                  <a:cubicBezTo>
                    <a:pt x="1" y="580"/>
                    <a:pt x="450" y="858"/>
                    <a:pt x="450" y="858"/>
                  </a:cubicBezTo>
                  <a:cubicBezTo>
                    <a:pt x="471" y="873"/>
                    <a:pt x="501" y="879"/>
                    <a:pt x="530" y="879"/>
                  </a:cubicBezTo>
                  <a:cubicBezTo>
                    <a:pt x="550" y="879"/>
                    <a:pt x="568" y="876"/>
                    <a:pt x="583" y="871"/>
                  </a:cubicBezTo>
                  <a:lnTo>
                    <a:pt x="1470" y="386"/>
                  </a:lnTo>
                  <a:cubicBezTo>
                    <a:pt x="1494" y="373"/>
                    <a:pt x="1505" y="361"/>
                    <a:pt x="1505" y="349"/>
                  </a:cubicBezTo>
                  <a:lnTo>
                    <a:pt x="1505" y="264"/>
                  </a:lnTo>
                  <a:cubicBezTo>
                    <a:pt x="1505" y="276"/>
                    <a:pt x="1494" y="289"/>
                    <a:pt x="1481" y="300"/>
                  </a:cubicBezTo>
                  <a:lnTo>
                    <a:pt x="1397" y="337"/>
                  </a:lnTo>
                  <a:lnTo>
                    <a:pt x="1397" y="289"/>
                  </a:lnTo>
                  <a:lnTo>
                    <a:pt x="1397" y="276"/>
                  </a:lnTo>
                  <a:lnTo>
                    <a:pt x="1300" y="216"/>
                  </a:lnTo>
                  <a:lnTo>
                    <a:pt x="1300" y="155"/>
                  </a:lnTo>
                  <a:lnTo>
                    <a:pt x="1300" y="143"/>
                  </a:lnTo>
                  <a:lnTo>
                    <a:pt x="1178" y="70"/>
                  </a:lnTo>
                  <a:lnTo>
                    <a:pt x="1154" y="70"/>
                  </a:lnTo>
                  <a:cubicBezTo>
                    <a:pt x="1141" y="70"/>
                    <a:pt x="1141" y="70"/>
                    <a:pt x="1141" y="82"/>
                  </a:cubicBezTo>
                  <a:lnTo>
                    <a:pt x="1141" y="119"/>
                  </a:lnTo>
                  <a:lnTo>
                    <a:pt x="971" y="9"/>
                  </a:lnTo>
                  <a:cubicBezTo>
                    <a:pt x="966" y="3"/>
                    <a:pt x="957" y="0"/>
                    <a:pt x="948"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547;p48">
              <a:extLst>
                <a:ext uri="{FF2B5EF4-FFF2-40B4-BE49-F238E27FC236}">
                  <a16:creationId xmlns:a16="http://schemas.microsoft.com/office/drawing/2014/main" id="{56F2B7A9-1B4A-3412-4112-D64C9A77C439}"/>
                </a:ext>
              </a:extLst>
            </p:cNvPr>
            <p:cNvSpPr/>
            <p:nvPr/>
          </p:nvSpPr>
          <p:spPr>
            <a:xfrm>
              <a:off x="1522072" y="1813467"/>
              <a:ext cx="207597" cy="117821"/>
            </a:xfrm>
            <a:custGeom>
              <a:avLst/>
              <a:gdLst/>
              <a:ahLst/>
              <a:cxnLst/>
              <a:rect l="l" t="t" r="r" b="b"/>
              <a:pathLst>
                <a:path w="1251" h="710" extrusionOk="0">
                  <a:moveTo>
                    <a:pt x="790" y="0"/>
                  </a:moveTo>
                  <a:cubicBezTo>
                    <a:pt x="780" y="0"/>
                    <a:pt x="771" y="3"/>
                    <a:pt x="765" y="9"/>
                  </a:cubicBezTo>
                  <a:lnTo>
                    <a:pt x="13" y="410"/>
                  </a:lnTo>
                  <a:cubicBezTo>
                    <a:pt x="1" y="410"/>
                    <a:pt x="1" y="422"/>
                    <a:pt x="13" y="434"/>
                  </a:cubicBezTo>
                  <a:lnTo>
                    <a:pt x="438" y="701"/>
                  </a:lnTo>
                  <a:cubicBezTo>
                    <a:pt x="444" y="707"/>
                    <a:pt x="453" y="710"/>
                    <a:pt x="462" y="710"/>
                  </a:cubicBezTo>
                  <a:cubicBezTo>
                    <a:pt x="471" y="710"/>
                    <a:pt x="480" y="707"/>
                    <a:pt x="486" y="701"/>
                  </a:cubicBezTo>
                  <a:lnTo>
                    <a:pt x="1226" y="300"/>
                  </a:lnTo>
                  <a:cubicBezTo>
                    <a:pt x="1250" y="289"/>
                    <a:pt x="1250" y="276"/>
                    <a:pt x="1239" y="276"/>
                  </a:cubicBezTo>
                  <a:lnTo>
                    <a:pt x="813" y="9"/>
                  </a:lnTo>
                  <a:cubicBezTo>
                    <a:pt x="808" y="3"/>
                    <a:pt x="799" y="0"/>
                    <a:pt x="790"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548;p48">
              <a:extLst>
                <a:ext uri="{FF2B5EF4-FFF2-40B4-BE49-F238E27FC236}">
                  <a16:creationId xmlns:a16="http://schemas.microsoft.com/office/drawing/2014/main" id="{14DC1BF9-1C1A-4DAD-CD48-FB4FFDE948D3}"/>
                </a:ext>
              </a:extLst>
            </p:cNvPr>
            <p:cNvSpPr/>
            <p:nvPr/>
          </p:nvSpPr>
          <p:spPr>
            <a:xfrm>
              <a:off x="1522072" y="1817450"/>
              <a:ext cx="207597" cy="117987"/>
            </a:xfrm>
            <a:custGeom>
              <a:avLst/>
              <a:gdLst/>
              <a:ahLst/>
              <a:cxnLst/>
              <a:rect l="l" t="t" r="r" b="b"/>
              <a:pathLst>
                <a:path w="1251" h="711" extrusionOk="0">
                  <a:moveTo>
                    <a:pt x="790" y="1"/>
                  </a:moveTo>
                  <a:cubicBezTo>
                    <a:pt x="780" y="1"/>
                    <a:pt x="771" y="3"/>
                    <a:pt x="765" y="9"/>
                  </a:cubicBezTo>
                  <a:lnTo>
                    <a:pt x="13" y="410"/>
                  </a:lnTo>
                  <a:cubicBezTo>
                    <a:pt x="1" y="410"/>
                    <a:pt x="1" y="422"/>
                    <a:pt x="13" y="434"/>
                  </a:cubicBezTo>
                  <a:lnTo>
                    <a:pt x="438" y="701"/>
                  </a:lnTo>
                  <a:cubicBezTo>
                    <a:pt x="444" y="707"/>
                    <a:pt x="453" y="710"/>
                    <a:pt x="462" y="710"/>
                  </a:cubicBezTo>
                  <a:cubicBezTo>
                    <a:pt x="471" y="710"/>
                    <a:pt x="480" y="707"/>
                    <a:pt x="486" y="701"/>
                  </a:cubicBezTo>
                  <a:lnTo>
                    <a:pt x="1226" y="301"/>
                  </a:lnTo>
                  <a:cubicBezTo>
                    <a:pt x="1250" y="301"/>
                    <a:pt x="1250" y="276"/>
                    <a:pt x="1239" y="276"/>
                  </a:cubicBezTo>
                  <a:lnTo>
                    <a:pt x="813" y="9"/>
                  </a:lnTo>
                  <a:cubicBezTo>
                    <a:pt x="808" y="3"/>
                    <a:pt x="799" y="1"/>
                    <a:pt x="790"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549;p48">
              <a:extLst>
                <a:ext uri="{FF2B5EF4-FFF2-40B4-BE49-F238E27FC236}">
                  <a16:creationId xmlns:a16="http://schemas.microsoft.com/office/drawing/2014/main" id="{E6F08462-E05F-EF14-F8F3-6BA98945558F}"/>
                </a:ext>
              </a:extLst>
            </p:cNvPr>
            <p:cNvSpPr/>
            <p:nvPr/>
          </p:nvSpPr>
          <p:spPr>
            <a:xfrm>
              <a:off x="1532195" y="1906064"/>
              <a:ext cx="32359" cy="17258"/>
            </a:xfrm>
            <a:custGeom>
              <a:avLst/>
              <a:gdLst/>
              <a:ahLst/>
              <a:cxnLst/>
              <a:rect l="l" t="t" r="r" b="b"/>
              <a:pathLst>
                <a:path w="195" h="104" extrusionOk="0">
                  <a:moveTo>
                    <a:pt x="55" y="0"/>
                  </a:moveTo>
                  <a:cubicBezTo>
                    <a:pt x="40" y="0"/>
                    <a:pt x="25" y="3"/>
                    <a:pt x="13" y="9"/>
                  </a:cubicBezTo>
                  <a:cubicBezTo>
                    <a:pt x="0" y="22"/>
                    <a:pt x="0" y="33"/>
                    <a:pt x="13" y="46"/>
                  </a:cubicBezTo>
                  <a:lnTo>
                    <a:pt x="97" y="95"/>
                  </a:lnTo>
                  <a:cubicBezTo>
                    <a:pt x="104" y="100"/>
                    <a:pt x="116" y="103"/>
                    <a:pt x="129" y="103"/>
                  </a:cubicBezTo>
                  <a:cubicBezTo>
                    <a:pt x="143" y="103"/>
                    <a:pt x="158" y="100"/>
                    <a:pt x="170" y="95"/>
                  </a:cubicBezTo>
                  <a:cubicBezTo>
                    <a:pt x="194" y="82"/>
                    <a:pt x="194" y="70"/>
                    <a:pt x="170" y="58"/>
                  </a:cubicBezTo>
                  <a:lnTo>
                    <a:pt x="97" y="9"/>
                  </a:lnTo>
                  <a:cubicBezTo>
                    <a:pt x="85" y="3"/>
                    <a:pt x="70" y="0"/>
                    <a:pt x="55"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550;p48">
              <a:extLst>
                <a:ext uri="{FF2B5EF4-FFF2-40B4-BE49-F238E27FC236}">
                  <a16:creationId xmlns:a16="http://schemas.microsoft.com/office/drawing/2014/main" id="{55070C77-C50C-4568-9FF8-75C18F9E6DDC}"/>
                </a:ext>
              </a:extLst>
            </p:cNvPr>
            <p:cNvSpPr/>
            <p:nvPr/>
          </p:nvSpPr>
          <p:spPr>
            <a:xfrm>
              <a:off x="1495853" y="1803842"/>
              <a:ext cx="252070" cy="141219"/>
            </a:xfrm>
            <a:custGeom>
              <a:avLst/>
              <a:gdLst/>
              <a:ahLst/>
              <a:cxnLst/>
              <a:rect l="l" t="t" r="r" b="b"/>
              <a:pathLst>
                <a:path w="1519" h="851" extrusionOk="0">
                  <a:moveTo>
                    <a:pt x="1178" y="128"/>
                  </a:moveTo>
                  <a:lnTo>
                    <a:pt x="1300" y="201"/>
                  </a:lnTo>
                  <a:cubicBezTo>
                    <a:pt x="1311" y="213"/>
                    <a:pt x="1311" y="213"/>
                    <a:pt x="1300" y="225"/>
                  </a:cubicBezTo>
                  <a:lnTo>
                    <a:pt x="1275" y="225"/>
                  </a:lnTo>
                  <a:lnTo>
                    <a:pt x="1154" y="140"/>
                  </a:lnTo>
                  <a:cubicBezTo>
                    <a:pt x="1141" y="140"/>
                    <a:pt x="1141" y="128"/>
                    <a:pt x="1154" y="128"/>
                  </a:cubicBezTo>
                  <a:close/>
                  <a:moveTo>
                    <a:pt x="274" y="616"/>
                  </a:moveTo>
                  <a:cubicBezTo>
                    <a:pt x="289" y="616"/>
                    <a:pt x="304" y="619"/>
                    <a:pt x="316" y="625"/>
                  </a:cubicBezTo>
                  <a:lnTo>
                    <a:pt x="389" y="674"/>
                  </a:lnTo>
                  <a:cubicBezTo>
                    <a:pt x="413" y="686"/>
                    <a:pt x="413" y="698"/>
                    <a:pt x="389" y="711"/>
                  </a:cubicBezTo>
                  <a:cubicBezTo>
                    <a:pt x="377" y="716"/>
                    <a:pt x="362" y="719"/>
                    <a:pt x="348" y="719"/>
                  </a:cubicBezTo>
                  <a:cubicBezTo>
                    <a:pt x="335" y="719"/>
                    <a:pt x="323" y="716"/>
                    <a:pt x="316" y="711"/>
                  </a:cubicBezTo>
                  <a:lnTo>
                    <a:pt x="232" y="662"/>
                  </a:lnTo>
                  <a:cubicBezTo>
                    <a:pt x="219" y="649"/>
                    <a:pt x="219" y="638"/>
                    <a:pt x="232" y="625"/>
                  </a:cubicBezTo>
                  <a:cubicBezTo>
                    <a:pt x="244" y="619"/>
                    <a:pt x="259" y="616"/>
                    <a:pt x="274" y="616"/>
                  </a:cubicBezTo>
                  <a:close/>
                  <a:moveTo>
                    <a:pt x="948" y="58"/>
                  </a:moveTo>
                  <a:cubicBezTo>
                    <a:pt x="957" y="58"/>
                    <a:pt x="966" y="61"/>
                    <a:pt x="971" y="67"/>
                  </a:cubicBezTo>
                  <a:lnTo>
                    <a:pt x="1397" y="334"/>
                  </a:lnTo>
                  <a:cubicBezTo>
                    <a:pt x="1408" y="334"/>
                    <a:pt x="1408" y="347"/>
                    <a:pt x="1384" y="358"/>
                  </a:cubicBezTo>
                  <a:lnTo>
                    <a:pt x="644" y="759"/>
                  </a:lnTo>
                  <a:cubicBezTo>
                    <a:pt x="638" y="765"/>
                    <a:pt x="629" y="768"/>
                    <a:pt x="620" y="768"/>
                  </a:cubicBezTo>
                  <a:cubicBezTo>
                    <a:pt x="611" y="768"/>
                    <a:pt x="602" y="765"/>
                    <a:pt x="596" y="759"/>
                  </a:cubicBezTo>
                  <a:lnTo>
                    <a:pt x="171" y="492"/>
                  </a:lnTo>
                  <a:cubicBezTo>
                    <a:pt x="159" y="480"/>
                    <a:pt x="159" y="468"/>
                    <a:pt x="171" y="468"/>
                  </a:cubicBezTo>
                  <a:lnTo>
                    <a:pt x="923" y="67"/>
                  </a:lnTo>
                  <a:cubicBezTo>
                    <a:pt x="929" y="61"/>
                    <a:pt x="938" y="58"/>
                    <a:pt x="948" y="58"/>
                  </a:cubicBezTo>
                  <a:close/>
                  <a:moveTo>
                    <a:pt x="1002" y="0"/>
                  </a:moveTo>
                  <a:cubicBezTo>
                    <a:pt x="978" y="0"/>
                    <a:pt x="954" y="6"/>
                    <a:pt x="936" y="18"/>
                  </a:cubicBezTo>
                  <a:lnTo>
                    <a:pt x="38" y="492"/>
                  </a:lnTo>
                  <a:cubicBezTo>
                    <a:pt x="1" y="516"/>
                    <a:pt x="1" y="552"/>
                    <a:pt x="38" y="565"/>
                  </a:cubicBezTo>
                  <a:lnTo>
                    <a:pt x="450" y="832"/>
                  </a:lnTo>
                  <a:cubicBezTo>
                    <a:pt x="468" y="844"/>
                    <a:pt x="492" y="850"/>
                    <a:pt x="517" y="850"/>
                  </a:cubicBezTo>
                  <a:cubicBezTo>
                    <a:pt x="541" y="850"/>
                    <a:pt x="565" y="844"/>
                    <a:pt x="583" y="832"/>
                  </a:cubicBezTo>
                  <a:lnTo>
                    <a:pt x="1481" y="358"/>
                  </a:lnTo>
                  <a:cubicBezTo>
                    <a:pt x="1518" y="334"/>
                    <a:pt x="1518" y="298"/>
                    <a:pt x="1481" y="285"/>
                  </a:cubicBezTo>
                  <a:lnTo>
                    <a:pt x="1069" y="18"/>
                  </a:lnTo>
                  <a:cubicBezTo>
                    <a:pt x="1051" y="6"/>
                    <a:pt x="1026" y="0"/>
                    <a:pt x="1002"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551;p48">
              <a:extLst>
                <a:ext uri="{FF2B5EF4-FFF2-40B4-BE49-F238E27FC236}">
                  <a16:creationId xmlns:a16="http://schemas.microsoft.com/office/drawing/2014/main" id="{9B2D01D7-449E-B70D-B21C-A64207F4347F}"/>
                </a:ext>
              </a:extLst>
            </p:cNvPr>
            <p:cNvSpPr/>
            <p:nvPr/>
          </p:nvSpPr>
          <p:spPr>
            <a:xfrm>
              <a:off x="1685195" y="1825083"/>
              <a:ext cx="28377" cy="16263"/>
            </a:xfrm>
            <a:custGeom>
              <a:avLst/>
              <a:gdLst/>
              <a:ahLst/>
              <a:cxnLst/>
              <a:rect l="l" t="t" r="r" b="b"/>
              <a:pathLst>
                <a:path w="171" h="98" extrusionOk="0">
                  <a:moveTo>
                    <a:pt x="13" y="0"/>
                  </a:moveTo>
                  <a:cubicBezTo>
                    <a:pt x="0" y="0"/>
                    <a:pt x="0" y="12"/>
                    <a:pt x="13" y="12"/>
                  </a:cubicBezTo>
                  <a:lnTo>
                    <a:pt x="134" y="97"/>
                  </a:lnTo>
                  <a:lnTo>
                    <a:pt x="159" y="97"/>
                  </a:lnTo>
                  <a:cubicBezTo>
                    <a:pt x="170" y="85"/>
                    <a:pt x="170" y="85"/>
                    <a:pt x="159" y="73"/>
                  </a:cubicBezTo>
                  <a:lnTo>
                    <a:pt x="3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552;p48">
              <a:extLst>
                <a:ext uri="{FF2B5EF4-FFF2-40B4-BE49-F238E27FC236}">
                  <a16:creationId xmlns:a16="http://schemas.microsoft.com/office/drawing/2014/main" id="{B3300029-8E27-28C2-E29B-F3204C9DCC85}"/>
                </a:ext>
              </a:extLst>
            </p:cNvPr>
            <p:cNvSpPr/>
            <p:nvPr/>
          </p:nvSpPr>
          <p:spPr>
            <a:xfrm>
              <a:off x="1429475" y="2048444"/>
              <a:ext cx="769487" cy="453196"/>
            </a:xfrm>
            <a:custGeom>
              <a:avLst/>
              <a:gdLst/>
              <a:ahLst/>
              <a:cxnLst/>
              <a:rect l="l" t="t" r="r" b="b"/>
              <a:pathLst>
                <a:path w="4637" h="2731" extrusionOk="0">
                  <a:moveTo>
                    <a:pt x="12" y="669"/>
                  </a:moveTo>
                  <a:lnTo>
                    <a:pt x="12" y="669"/>
                  </a:lnTo>
                  <a:cubicBezTo>
                    <a:pt x="11" y="672"/>
                    <a:pt x="10" y="675"/>
                    <a:pt x="10" y="678"/>
                  </a:cubicBezTo>
                  <a:lnTo>
                    <a:pt x="10" y="678"/>
                  </a:lnTo>
                  <a:cubicBezTo>
                    <a:pt x="10" y="675"/>
                    <a:pt x="11" y="672"/>
                    <a:pt x="12" y="669"/>
                  </a:cubicBezTo>
                  <a:close/>
                  <a:moveTo>
                    <a:pt x="1250" y="1"/>
                  </a:moveTo>
                  <a:lnTo>
                    <a:pt x="1069" y="122"/>
                  </a:lnTo>
                  <a:lnTo>
                    <a:pt x="1069" y="171"/>
                  </a:lnTo>
                  <a:lnTo>
                    <a:pt x="1020" y="146"/>
                  </a:lnTo>
                  <a:lnTo>
                    <a:pt x="826" y="256"/>
                  </a:lnTo>
                  <a:lnTo>
                    <a:pt x="826" y="305"/>
                  </a:lnTo>
                  <a:lnTo>
                    <a:pt x="789" y="280"/>
                  </a:lnTo>
                  <a:lnTo>
                    <a:pt x="595" y="389"/>
                  </a:lnTo>
                  <a:lnTo>
                    <a:pt x="595" y="510"/>
                  </a:lnTo>
                  <a:lnTo>
                    <a:pt x="656" y="547"/>
                  </a:lnTo>
                  <a:cubicBezTo>
                    <a:pt x="643" y="571"/>
                    <a:pt x="632" y="596"/>
                    <a:pt x="632" y="620"/>
                  </a:cubicBezTo>
                  <a:lnTo>
                    <a:pt x="535" y="680"/>
                  </a:lnTo>
                  <a:lnTo>
                    <a:pt x="535" y="669"/>
                  </a:lnTo>
                  <a:lnTo>
                    <a:pt x="341" y="777"/>
                  </a:lnTo>
                  <a:lnTo>
                    <a:pt x="268" y="741"/>
                  </a:lnTo>
                  <a:lnTo>
                    <a:pt x="352" y="680"/>
                  </a:lnTo>
                  <a:lnTo>
                    <a:pt x="425" y="729"/>
                  </a:lnTo>
                  <a:lnTo>
                    <a:pt x="535" y="669"/>
                  </a:lnTo>
                  <a:lnTo>
                    <a:pt x="352" y="559"/>
                  </a:lnTo>
                  <a:lnTo>
                    <a:pt x="158" y="669"/>
                  </a:lnTo>
                  <a:lnTo>
                    <a:pt x="158" y="790"/>
                  </a:lnTo>
                  <a:lnTo>
                    <a:pt x="61" y="741"/>
                  </a:lnTo>
                  <a:cubicBezTo>
                    <a:pt x="30" y="720"/>
                    <a:pt x="7" y="699"/>
                    <a:pt x="10" y="678"/>
                  </a:cubicBezTo>
                  <a:lnTo>
                    <a:pt x="10" y="678"/>
                  </a:lnTo>
                  <a:cubicBezTo>
                    <a:pt x="1" y="711"/>
                    <a:pt x="1" y="746"/>
                    <a:pt x="1" y="790"/>
                  </a:cubicBezTo>
                  <a:cubicBezTo>
                    <a:pt x="1" y="814"/>
                    <a:pt x="25" y="838"/>
                    <a:pt x="61" y="863"/>
                  </a:cubicBezTo>
                  <a:lnTo>
                    <a:pt x="3240" y="2695"/>
                  </a:lnTo>
                  <a:cubicBezTo>
                    <a:pt x="3277" y="2719"/>
                    <a:pt x="3322" y="2731"/>
                    <a:pt x="3368" y="2731"/>
                  </a:cubicBezTo>
                  <a:cubicBezTo>
                    <a:pt x="3414" y="2731"/>
                    <a:pt x="3459" y="2719"/>
                    <a:pt x="3496" y="2695"/>
                  </a:cubicBezTo>
                  <a:lnTo>
                    <a:pt x="4588" y="2064"/>
                  </a:lnTo>
                  <a:cubicBezTo>
                    <a:pt x="4624" y="2039"/>
                    <a:pt x="4636" y="2015"/>
                    <a:pt x="4636" y="1991"/>
                  </a:cubicBezTo>
                  <a:lnTo>
                    <a:pt x="4636" y="1869"/>
                  </a:lnTo>
                  <a:cubicBezTo>
                    <a:pt x="4636" y="1894"/>
                    <a:pt x="4624" y="1918"/>
                    <a:pt x="4588" y="1942"/>
                  </a:cubicBezTo>
                  <a:lnTo>
                    <a:pt x="4502" y="1991"/>
                  </a:lnTo>
                  <a:lnTo>
                    <a:pt x="4502" y="1882"/>
                  </a:lnTo>
                  <a:lnTo>
                    <a:pt x="4308" y="1772"/>
                  </a:lnTo>
                  <a:lnTo>
                    <a:pt x="4211" y="1821"/>
                  </a:lnTo>
                  <a:lnTo>
                    <a:pt x="4211" y="1712"/>
                  </a:lnTo>
                  <a:lnTo>
                    <a:pt x="4029" y="1602"/>
                  </a:lnTo>
                  <a:lnTo>
                    <a:pt x="4005" y="1627"/>
                  </a:lnTo>
                  <a:lnTo>
                    <a:pt x="4005" y="1591"/>
                  </a:lnTo>
                  <a:lnTo>
                    <a:pt x="3811" y="1481"/>
                  </a:lnTo>
                  <a:lnTo>
                    <a:pt x="3787" y="1494"/>
                  </a:lnTo>
                  <a:lnTo>
                    <a:pt x="3787" y="1469"/>
                  </a:lnTo>
                  <a:lnTo>
                    <a:pt x="3604" y="1360"/>
                  </a:lnTo>
                  <a:lnTo>
                    <a:pt x="3580" y="1372"/>
                  </a:lnTo>
                  <a:lnTo>
                    <a:pt x="3580" y="1348"/>
                  </a:lnTo>
                  <a:lnTo>
                    <a:pt x="3386" y="1238"/>
                  </a:lnTo>
                  <a:lnTo>
                    <a:pt x="3362" y="1251"/>
                  </a:lnTo>
                  <a:lnTo>
                    <a:pt x="3362" y="1227"/>
                  </a:lnTo>
                  <a:lnTo>
                    <a:pt x="3180" y="1117"/>
                  </a:lnTo>
                  <a:lnTo>
                    <a:pt x="3143" y="1130"/>
                  </a:lnTo>
                  <a:lnTo>
                    <a:pt x="3143" y="1093"/>
                  </a:lnTo>
                  <a:lnTo>
                    <a:pt x="2962" y="996"/>
                  </a:lnTo>
                  <a:lnTo>
                    <a:pt x="2937" y="1008"/>
                  </a:lnTo>
                  <a:lnTo>
                    <a:pt x="2937" y="971"/>
                  </a:lnTo>
                  <a:lnTo>
                    <a:pt x="2743" y="863"/>
                  </a:lnTo>
                  <a:lnTo>
                    <a:pt x="2719" y="887"/>
                  </a:lnTo>
                  <a:lnTo>
                    <a:pt x="2719" y="850"/>
                  </a:lnTo>
                  <a:lnTo>
                    <a:pt x="2536" y="741"/>
                  </a:lnTo>
                  <a:lnTo>
                    <a:pt x="2512" y="766"/>
                  </a:lnTo>
                  <a:lnTo>
                    <a:pt x="2512" y="729"/>
                  </a:lnTo>
                  <a:lnTo>
                    <a:pt x="2318" y="620"/>
                  </a:lnTo>
                  <a:lnTo>
                    <a:pt x="2294" y="632"/>
                  </a:lnTo>
                  <a:lnTo>
                    <a:pt x="2294" y="607"/>
                  </a:lnTo>
                  <a:lnTo>
                    <a:pt x="2112" y="499"/>
                  </a:lnTo>
                  <a:lnTo>
                    <a:pt x="2088" y="510"/>
                  </a:lnTo>
                  <a:lnTo>
                    <a:pt x="2088" y="486"/>
                  </a:lnTo>
                  <a:lnTo>
                    <a:pt x="1894" y="377"/>
                  </a:lnTo>
                  <a:lnTo>
                    <a:pt x="1870" y="389"/>
                  </a:lnTo>
                  <a:lnTo>
                    <a:pt x="1870" y="365"/>
                  </a:lnTo>
                  <a:lnTo>
                    <a:pt x="1687" y="256"/>
                  </a:lnTo>
                  <a:lnTo>
                    <a:pt x="1651" y="268"/>
                  </a:lnTo>
                  <a:lnTo>
                    <a:pt x="1651" y="243"/>
                  </a:lnTo>
                  <a:lnTo>
                    <a:pt x="1469" y="135"/>
                  </a:lnTo>
                  <a:lnTo>
                    <a:pt x="1444" y="146"/>
                  </a:lnTo>
                  <a:lnTo>
                    <a:pt x="1444" y="110"/>
                  </a:lnTo>
                  <a:lnTo>
                    <a:pt x="125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553;p48">
              <a:extLst>
                <a:ext uri="{FF2B5EF4-FFF2-40B4-BE49-F238E27FC236}">
                  <a16:creationId xmlns:a16="http://schemas.microsoft.com/office/drawing/2014/main" id="{5B177C21-F927-2552-A010-DBF50C33A616}"/>
                </a:ext>
              </a:extLst>
            </p:cNvPr>
            <p:cNvSpPr/>
            <p:nvPr/>
          </p:nvSpPr>
          <p:spPr>
            <a:xfrm>
              <a:off x="1427484" y="2036496"/>
              <a:ext cx="775461" cy="445064"/>
            </a:xfrm>
            <a:custGeom>
              <a:avLst/>
              <a:gdLst/>
              <a:ahLst/>
              <a:cxnLst/>
              <a:rect l="l" t="t" r="r" b="b"/>
              <a:pathLst>
                <a:path w="4673" h="2682" extrusionOk="0">
                  <a:moveTo>
                    <a:pt x="1293" y="0"/>
                  </a:moveTo>
                  <a:cubicBezTo>
                    <a:pt x="1247" y="0"/>
                    <a:pt x="1201" y="12"/>
                    <a:pt x="1165" y="37"/>
                  </a:cubicBezTo>
                  <a:lnTo>
                    <a:pt x="73" y="668"/>
                  </a:lnTo>
                  <a:cubicBezTo>
                    <a:pt x="0" y="704"/>
                    <a:pt x="0" y="776"/>
                    <a:pt x="73" y="813"/>
                  </a:cubicBezTo>
                  <a:lnTo>
                    <a:pt x="3252" y="2645"/>
                  </a:lnTo>
                  <a:cubicBezTo>
                    <a:pt x="3289" y="2670"/>
                    <a:pt x="3334" y="2682"/>
                    <a:pt x="3380" y="2682"/>
                  </a:cubicBezTo>
                  <a:cubicBezTo>
                    <a:pt x="3426" y="2682"/>
                    <a:pt x="3471" y="2670"/>
                    <a:pt x="3508" y="2645"/>
                  </a:cubicBezTo>
                  <a:lnTo>
                    <a:pt x="4600" y="2014"/>
                  </a:lnTo>
                  <a:cubicBezTo>
                    <a:pt x="4673" y="1978"/>
                    <a:pt x="4673" y="1906"/>
                    <a:pt x="4600" y="1869"/>
                  </a:cubicBezTo>
                  <a:lnTo>
                    <a:pt x="1420" y="37"/>
                  </a:lnTo>
                  <a:cubicBezTo>
                    <a:pt x="1384" y="12"/>
                    <a:pt x="1338" y="0"/>
                    <a:pt x="1293"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554;p48">
              <a:extLst>
                <a:ext uri="{FF2B5EF4-FFF2-40B4-BE49-F238E27FC236}">
                  <a16:creationId xmlns:a16="http://schemas.microsoft.com/office/drawing/2014/main" id="{6271CE82-0501-6A6E-44DB-844897AEB09D}"/>
                </a:ext>
              </a:extLst>
            </p:cNvPr>
            <p:cNvSpPr/>
            <p:nvPr/>
          </p:nvSpPr>
          <p:spPr>
            <a:xfrm>
              <a:off x="1445572" y="2050602"/>
              <a:ext cx="737294" cy="416854"/>
            </a:xfrm>
            <a:custGeom>
              <a:avLst/>
              <a:gdLst/>
              <a:ahLst/>
              <a:cxnLst/>
              <a:rect l="l" t="t" r="r" b="b"/>
              <a:pathLst>
                <a:path w="4443" h="2512" extrusionOk="0">
                  <a:moveTo>
                    <a:pt x="1177" y="0"/>
                  </a:moveTo>
                  <a:cubicBezTo>
                    <a:pt x="1153" y="0"/>
                    <a:pt x="1117" y="0"/>
                    <a:pt x="1093" y="25"/>
                  </a:cubicBezTo>
                  <a:lnTo>
                    <a:pt x="1" y="656"/>
                  </a:lnTo>
                  <a:lnTo>
                    <a:pt x="3180" y="2487"/>
                  </a:lnTo>
                  <a:cubicBezTo>
                    <a:pt x="3204" y="2500"/>
                    <a:pt x="3240" y="2512"/>
                    <a:pt x="3265" y="2512"/>
                  </a:cubicBezTo>
                  <a:cubicBezTo>
                    <a:pt x="3301" y="2512"/>
                    <a:pt x="3337" y="2500"/>
                    <a:pt x="3362" y="2487"/>
                  </a:cubicBezTo>
                  <a:lnTo>
                    <a:pt x="4442" y="1856"/>
                  </a:lnTo>
                  <a:lnTo>
                    <a:pt x="1274" y="25"/>
                  </a:lnTo>
                  <a:cubicBezTo>
                    <a:pt x="1250" y="0"/>
                    <a:pt x="1214" y="0"/>
                    <a:pt x="1177"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555;p48">
              <a:extLst>
                <a:ext uri="{FF2B5EF4-FFF2-40B4-BE49-F238E27FC236}">
                  <a16:creationId xmlns:a16="http://schemas.microsoft.com/office/drawing/2014/main" id="{95C0FE6A-8F03-459F-B5B8-D0365BBB5C45}"/>
                </a:ext>
              </a:extLst>
            </p:cNvPr>
            <p:cNvSpPr/>
            <p:nvPr/>
          </p:nvSpPr>
          <p:spPr>
            <a:xfrm>
              <a:off x="1616660" y="2062716"/>
              <a:ext cx="60570" cy="34185"/>
            </a:xfrm>
            <a:custGeom>
              <a:avLst/>
              <a:gdLst/>
              <a:ahLst/>
              <a:cxnLst/>
              <a:rect l="l" t="t" r="r" b="b"/>
              <a:pathLst>
                <a:path w="365" h="206" extrusionOk="0">
                  <a:moveTo>
                    <a:pt x="183" y="0"/>
                  </a:moveTo>
                  <a:lnTo>
                    <a:pt x="1" y="97"/>
                  </a:lnTo>
                  <a:lnTo>
                    <a:pt x="183" y="206"/>
                  </a:lnTo>
                  <a:lnTo>
                    <a:pt x="365"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556;p48">
              <a:extLst>
                <a:ext uri="{FF2B5EF4-FFF2-40B4-BE49-F238E27FC236}">
                  <a16:creationId xmlns:a16="http://schemas.microsoft.com/office/drawing/2014/main" id="{EE1477DF-48B5-870C-DB68-951C56C947FE}"/>
                </a:ext>
              </a:extLst>
            </p:cNvPr>
            <p:cNvSpPr/>
            <p:nvPr/>
          </p:nvSpPr>
          <p:spPr>
            <a:xfrm>
              <a:off x="1651011" y="2080638"/>
              <a:ext cx="58413" cy="34517"/>
            </a:xfrm>
            <a:custGeom>
              <a:avLst/>
              <a:gdLst/>
              <a:ahLst/>
              <a:cxnLst/>
              <a:rect l="l" t="t" r="r" b="b"/>
              <a:pathLst>
                <a:path w="352" h="208" extrusionOk="0">
                  <a:moveTo>
                    <a:pt x="182" y="1"/>
                  </a:moveTo>
                  <a:lnTo>
                    <a:pt x="1" y="111"/>
                  </a:lnTo>
                  <a:lnTo>
                    <a:pt x="182" y="208"/>
                  </a:lnTo>
                  <a:lnTo>
                    <a:pt x="352" y="111"/>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557;p48">
              <a:extLst>
                <a:ext uri="{FF2B5EF4-FFF2-40B4-BE49-F238E27FC236}">
                  <a16:creationId xmlns:a16="http://schemas.microsoft.com/office/drawing/2014/main" id="{4FCF8AF7-55AA-7839-1455-41346A0C604A}"/>
                </a:ext>
              </a:extLst>
            </p:cNvPr>
            <p:cNvSpPr/>
            <p:nvPr/>
          </p:nvSpPr>
          <p:spPr>
            <a:xfrm>
              <a:off x="1685195" y="2100883"/>
              <a:ext cx="58579" cy="34351"/>
            </a:xfrm>
            <a:custGeom>
              <a:avLst/>
              <a:gdLst/>
              <a:ahLst/>
              <a:cxnLst/>
              <a:rect l="l" t="t" r="r" b="b"/>
              <a:pathLst>
                <a:path w="353" h="207" extrusionOk="0">
                  <a:moveTo>
                    <a:pt x="183" y="0"/>
                  </a:moveTo>
                  <a:lnTo>
                    <a:pt x="0" y="97"/>
                  </a:lnTo>
                  <a:lnTo>
                    <a:pt x="170" y="207"/>
                  </a:lnTo>
                  <a:lnTo>
                    <a:pt x="353"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558;p48">
              <a:extLst>
                <a:ext uri="{FF2B5EF4-FFF2-40B4-BE49-F238E27FC236}">
                  <a16:creationId xmlns:a16="http://schemas.microsoft.com/office/drawing/2014/main" id="{7371AA18-5682-AEA1-6282-0720F5A27A36}"/>
                </a:ext>
              </a:extLst>
            </p:cNvPr>
            <p:cNvSpPr/>
            <p:nvPr/>
          </p:nvSpPr>
          <p:spPr>
            <a:xfrm>
              <a:off x="1614835" y="2102874"/>
              <a:ext cx="58413" cy="34351"/>
            </a:xfrm>
            <a:custGeom>
              <a:avLst/>
              <a:gdLst/>
              <a:ahLst/>
              <a:cxnLst/>
              <a:rect l="l" t="t" r="r" b="b"/>
              <a:pathLst>
                <a:path w="352" h="207" extrusionOk="0">
                  <a:moveTo>
                    <a:pt x="182" y="1"/>
                  </a:moveTo>
                  <a:lnTo>
                    <a:pt x="0" y="98"/>
                  </a:lnTo>
                  <a:lnTo>
                    <a:pt x="170" y="207"/>
                  </a:lnTo>
                  <a:lnTo>
                    <a:pt x="352" y="98"/>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559;p48">
              <a:extLst>
                <a:ext uri="{FF2B5EF4-FFF2-40B4-BE49-F238E27FC236}">
                  <a16:creationId xmlns:a16="http://schemas.microsoft.com/office/drawing/2014/main" id="{8CDD6FC9-A22C-5DA0-58EF-C72B0962FCF8}"/>
                </a:ext>
              </a:extLst>
            </p:cNvPr>
            <p:cNvSpPr/>
            <p:nvPr/>
          </p:nvSpPr>
          <p:spPr>
            <a:xfrm>
              <a:off x="1544143" y="2104865"/>
              <a:ext cx="60570" cy="34517"/>
            </a:xfrm>
            <a:custGeom>
              <a:avLst/>
              <a:gdLst/>
              <a:ahLst/>
              <a:cxnLst/>
              <a:rect l="l" t="t" r="r" b="b"/>
              <a:pathLst>
                <a:path w="365" h="208" extrusionOk="0">
                  <a:moveTo>
                    <a:pt x="183" y="0"/>
                  </a:moveTo>
                  <a:lnTo>
                    <a:pt x="1" y="98"/>
                  </a:lnTo>
                  <a:lnTo>
                    <a:pt x="183" y="207"/>
                  </a:lnTo>
                  <a:lnTo>
                    <a:pt x="365" y="98"/>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560;p48">
              <a:extLst>
                <a:ext uri="{FF2B5EF4-FFF2-40B4-BE49-F238E27FC236}">
                  <a16:creationId xmlns:a16="http://schemas.microsoft.com/office/drawing/2014/main" id="{97FFF8ED-D257-F51E-CF2C-333E4210AB2B}"/>
                </a:ext>
              </a:extLst>
            </p:cNvPr>
            <p:cNvSpPr/>
            <p:nvPr/>
          </p:nvSpPr>
          <p:spPr>
            <a:xfrm>
              <a:off x="1717389" y="2118971"/>
              <a:ext cx="60570" cy="34351"/>
            </a:xfrm>
            <a:custGeom>
              <a:avLst/>
              <a:gdLst/>
              <a:ahLst/>
              <a:cxnLst/>
              <a:rect l="l" t="t" r="r" b="b"/>
              <a:pathLst>
                <a:path w="365" h="207" extrusionOk="0">
                  <a:moveTo>
                    <a:pt x="183" y="1"/>
                  </a:moveTo>
                  <a:lnTo>
                    <a:pt x="1" y="110"/>
                  </a:lnTo>
                  <a:lnTo>
                    <a:pt x="183" y="207"/>
                  </a:lnTo>
                  <a:lnTo>
                    <a:pt x="365" y="110"/>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561;p48">
              <a:extLst>
                <a:ext uri="{FF2B5EF4-FFF2-40B4-BE49-F238E27FC236}">
                  <a16:creationId xmlns:a16="http://schemas.microsoft.com/office/drawing/2014/main" id="{01A93B2E-3BAE-04F1-2885-38E00E207D8E}"/>
                </a:ext>
              </a:extLst>
            </p:cNvPr>
            <p:cNvSpPr/>
            <p:nvPr/>
          </p:nvSpPr>
          <p:spPr>
            <a:xfrm>
              <a:off x="1578493" y="2123119"/>
              <a:ext cx="58579" cy="34185"/>
            </a:xfrm>
            <a:custGeom>
              <a:avLst/>
              <a:gdLst/>
              <a:ahLst/>
              <a:cxnLst/>
              <a:rect l="l" t="t" r="r" b="b"/>
              <a:pathLst>
                <a:path w="353" h="206" extrusionOk="0">
                  <a:moveTo>
                    <a:pt x="182" y="0"/>
                  </a:moveTo>
                  <a:lnTo>
                    <a:pt x="1" y="109"/>
                  </a:lnTo>
                  <a:lnTo>
                    <a:pt x="171" y="206"/>
                  </a:lnTo>
                  <a:lnTo>
                    <a:pt x="352" y="109"/>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562;p48">
              <a:extLst>
                <a:ext uri="{FF2B5EF4-FFF2-40B4-BE49-F238E27FC236}">
                  <a16:creationId xmlns:a16="http://schemas.microsoft.com/office/drawing/2014/main" id="{9743372A-CDD0-1BEE-CBC1-D92AF251B6F6}"/>
                </a:ext>
              </a:extLst>
            </p:cNvPr>
            <p:cNvSpPr/>
            <p:nvPr/>
          </p:nvSpPr>
          <p:spPr>
            <a:xfrm>
              <a:off x="1751739" y="2139216"/>
              <a:ext cx="58413" cy="34351"/>
            </a:xfrm>
            <a:custGeom>
              <a:avLst/>
              <a:gdLst/>
              <a:ahLst/>
              <a:cxnLst/>
              <a:rect l="l" t="t" r="r" b="b"/>
              <a:pathLst>
                <a:path w="352" h="207" extrusionOk="0">
                  <a:moveTo>
                    <a:pt x="182" y="0"/>
                  </a:moveTo>
                  <a:lnTo>
                    <a:pt x="0" y="109"/>
                  </a:lnTo>
                  <a:lnTo>
                    <a:pt x="170" y="206"/>
                  </a:lnTo>
                  <a:lnTo>
                    <a:pt x="352" y="97"/>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563;p48">
              <a:extLst>
                <a:ext uri="{FF2B5EF4-FFF2-40B4-BE49-F238E27FC236}">
                  <a16:creationId xmlns:a16="http://schemas.microsoft.com/office/drawing/2014/main" id="{FEA288A3-849F-BEBF-047A-D7C5E3EBCF44}"/>
                </a:ext>
              </a:extLst>
            </p:cNvPr>
            <p:cNvSpPr/>
            <p:nvPr/>
          </p:nvSpPr>
          <p:spPr>
            <a:xfrm>
              <a:off x="1610686" y="2143199"/>
              <a:ext cx="60570" cy="34351"/>
            </a:xfrm>
            <a:custGeom>
              <a:avLst/>
              <a:gdLst/>
              <a:ahLst/>
              <a:cxnLst/>
              <a:rect l="l" t="t" r="r" b="b"/>
              <a:pathLst>
                <a:path w="365" h="207" extrusionOk="0">
                  <a:moveTo>
                    <a:pt x="182" y="0"/>
                  </a:moveTo>
                  <a:lnTo>
                    <a:pt x="1" y="109"/>
                  </a:lnTo>
                  <a:lnTo>
                    <a:pt x="182" y="206"/>
                  </a:lnTo>
                  <a:lnTo>
                    <a:pt x="365" y="98"/>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564;p48">
              <a:extLst>
                <a:ext uri="{FF2B5EF4-FFF2-40B4-BE49-F238E27FC236}">
                  <a16:creationId xmlns:a16="http://schemas.microsoft.com/office/drawing/2014/main" id="{C8E4A83E-077D-40B7-B9C3-61ADD130B89E}"/>
                </a:ext>
              </a:extLst>
            </p:cNvPr>
            <p:cNvSpPr/>
            <p:nvPr/>
          </p:nvSpPr>
          <p:spPr>
            <a:xfrm>
              <a:off x="1783932" y="2159295"/>
              <a:ext cx="60570" cy="34351"/>
            </a:xfrm>
            <a:custGeom>
              <a:avLst/>
              <a:gdLst/>
              <a:ahLst/>
              <a:cxnLst/>
              <a:rect l="l" t="t" r="r" b="b"/>
              <a:pathLst>
                <a:path w="365" h="207" extrusionOk="0">
                  <a:moveTo>
                    <a:pt x="182" y="1"/>
                  </a:moveTo>
                  <a:lnTo>
                    <a:pt x="0" y="98"/>
                  </a:lnTo>
                  <a:lnTo>
                    <a:pt x="182" y="206"/>
                  </a:lnTo>
                  <a:lnTo>
                    <a:pt x="365" y="98"/>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565;p48">
              <a:extLst>
                <a:ext uri="{FF2B5EF4-FFF2-40B4-BE49-F238E27FC236}">
                  <a16:creationId xmlns:a16="http://schemas.microsoft.com/office/drawing/2014/main" id="{DBE5499B-C0EA-EA01-1879-2A9105B87C14}"/>
                </a:ext>
              </a:extLst>
            </p:cNvPr>
            <p:cNvSpPr/>
            <p:nvPr/>
          </p:nvSpPr>
          <p:spPr>
            <a:xfrm>
              <a:off x="1695318" y="2149173"/>
              <a:ext cx="113009" cy="64553"/>
            </a:xfrm>
            <a:custGeom>
              <a:avLst/>
              <a:gdLst/>
              <a:ahLst/>
              <a:cxnLst/>
              <a:rect l="l" t="t" r="r" b="b"/>
              <a:pathLst>
                <a:path w="681" h="389" extrusionOk="0">
                  <a:moveTo>
                    <a:pt x="182" y="0"/>
                  </a:moveTo>
                  <a:lnTo>
                    <a:pt x="1" y="110"/>
                  </a:lnTo>
                  <a:lnTo>
                    <a:pt x="498" y="389"/>
                  </a:lnTo>
                  <a:lnTo>
                    <a:pt x="680" y="292"/>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566;p48">
              <a:extLst>
                <a:ext uri="{FF2B5EF4-FFF2-40B4-BE49-F238E27FC236}">
                  <a16:creationId xmlns:a16="http://schemas.microsoft.com/office/drawing/2014/main" id="{AE22D9C8-25B5-E99D-3E97-E56116A4E08F}"/>
                </a:ext>
              </a:extLst>
            </p:cNvPr>
            <p:cNvSpPr/>
            <p:nvPr/>
          </p:nvSpPr>
          <p:spPr>
            <a:xfrm>
              <a:off x="1852467" y="2197462"/>
              <a:ext cx="58413" cy="34517"/>
            </a:xfrm>
            <a:custGeom>
              <a:avLst/>
              <a:gdLst/>
              <a:ahLst/>
              <a:cxnLst/>
              <a:rect l="l" t="t" r="r" b="b"/>
              <a:pathLst>
                <a:path w="352" h="208" extrusionOk="0">
                  <a:moveTo>
                    <a:pt x="170" y="1"/>
                  </a:moveTo>
                  <a:lnTo>
                    <a:pt x="0" y="98"/>
                  </a:lnTo>
                  <a:lnTo>
                    <a:pt x="170" y="207"/>
                  </a:lnTo>
                  <a:lnTo>
                    <a:pt x="351" y="98"/>
                  </a:lnTo>
                  <a:lnTo>
                    <a:pt x="17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567;p48">
              <a:extLst>
                <a:ext uri="{FF2B5EF4-FFF2-40B4-BE49-F238E27FC236}">
                  <a16:creationId xmlns:a16="http://schemas.microsoft.com/office/drawing/2014/main" id="{70770AEE-D2B0-4026-A7DF-085482A103AC}"/>
                </a:ext>
              </a:extLst>
            </p:cNvPr>
            <p:cNvSpPr/>
            <p:nvPr/>
          </p:nvSpPr>
          <p:spPr>
            <a:xfrm>
              <a:off x="1781775" y="2199620"/>
              <a:ext cx="58745" cy="34351"/>
            </a:xfrm>
            <a:custGeom>
              <a:avLst/>
              <a:gdLst/>
              <a:ahLst/>
              <a:cxnLst/>
              <a:rect l="l" t="t" r="r" b="b"/>
              <a:pathLst>
                <a:path w="354" h="207" extrusionOk="0">
                  <a:moveTo>
                    <a:pt x="183" y="0"/>
                  </a:moveTo>
                  <a:lnTo>
                    <a:pt x="1" y="97"/>
                  </a:lnTo>
                  <a:lnTo>
                    <a:pt x="171" y="206"/>
                  </a:lnTo>
                  <a:lnTo>
                    <a:pt x="353"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568;p48">
              <a:extLst>
                <a:ext uri="{FF2B5EF4-FFF2-40B4-BE49-F238E27FC236}">
                  <a16:creationId xmlns:a16="http://schemas.microsoft.com/office/drawing/2014/main" id="{A2D0F27A-CD94-D402-4281-CBECBA4255F5}"/>
                </a:ext>
              </a:extLst>
            </p:cNvPr>
            <p:cNvSpPr/>
            <p:nvPr/>
          </p:nvSpPr>
          <p:spPr>
            <a:xfrm>
              <a:off x="1622800" y="2171409"/>
              <a:ext cx="98737" cy="66544"/>
            </a:xfrm>
            <a:custGeom>
              <a:avLst/>
              <a:gdLst/>
              <a:ahLst/>
              <a:cxnLst/>
              <a:rect l="l" t="t" r="r" b="b"/>
              <a:pathLst>
                <a:path w="595" h="401" extrusionOk="0">
                  <a:moveTo>
                    <a:pt x="389" y="0"/>
                  </a:moveTo>
                  <a:lnTo>
                    <a:pt x="171" y="122"/>
                  </a:lnTo>
                  <a:lnTo>
                    <a:pt x="49" y="195"/>
                  </a:lnTo>
                  <a:lnTo>
                    <a:pt x="1" y="230"/>
                  </a:lnTo>
                  <a:lnTo>
                    <a:pt x="292" y="400"/>
                  </a:lnTo>
                  <a:lnTo>
                    <a:pt x="473" y="303"/>
                  </a:lnTo>
                  <a:lnTo>
                    <a:pt x="376" y="243"/>
                  </a:lnTo>
                  <a:lnTo>
                    <a:pt x="595" y="122"/>
                  </a:lnTo>
                  <a:lnTo>
                    <a:pt x="38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569;p48">
              <a:extLst>
                <a:ext uri="{FF2B5EF4-FFF2-40B4-BE49-F238E27FC236}">
                  <a16:creationId xmlns:a16="http://schemas.microsoft.com/office/drawing/2014/main" id="{0DC19CA4-B8F9-EF0C-899F-EEF842495197}"/>
                </a:ext>
              </a:extLst>
            </p:cNvPr>
            <p:cNvSpPr/>
            <p:nvPr/>
          </p:nvSpPr>
          <p:spPr>
            <a:xfrm>
              <a:off x="1884660" y="2215716"/>
              <a:ext cx="60570" cy="34351"/>
            </a:xfrm>
            <a:custGeom>
              <a:avLst/>
              <a:gdLst/>
              <a:ahLst/>
              <a:cxnLst/>
              <a:rect l="l" t="t" r="r" b="b"/>
              <a:pathLst>
                <a:path w="365" h="207" extrusionOk="0">
                  <a:moveTo>
                    <a:pt x="182" y="0"/>
                  </a:moveTo>
                  <a:lnTo>
                    <a:pt x="0" y="109"/>
                  </a:lnTo>
                  <a:lnTo>
                    <a:pt x="182" y="206"/>
                  </a:lnTo>
                  <a:lnTo>
                    <a:pt x="364" y="109"/>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570;p48">
              <a:extLst>
                <a:ext uri="{FF2B5EF4-FFF2-40B4-BE49-F238E27FC236}">
                  <a16:creationId xmlns:a16="http://schemas.microsoft.com/office/drawing/2014/main" id="{C7A6FB82-B1C1-D691-9EEE-C7ABB41E4DF8}"/>
                </a:ext>
              </a:extLst>
            </p:cNvPr>
            <p:cNvSpPr/>
            <p:nvPr/>
          </p:nvSpPr>
          <p:spPr>
            <a:xfrm>
              <a:off x="1814134" y="2217542"/>
              <a:ext cx="60570" cy="34517"/>
            </a:xfrm>
            <a:custGeom>
              <a:avLst/>
              <a:gdLst/>
              <a:ahLst/>
              <a:cxnLst/>
              <a:rect l="l" t="t" r="r" b="b"/>
              <a:pathLst>
                <a:path w="365" h="208" extrusionOk="0">
                  <a:moveTo>
                    <a:pt x="183" y="1"/>
                  </a:moveTo>
                  <a:lnTo>
                    <a:pt x="0" y="111"/>
                  </a:lnTo>
                  <a:lnTo>
                    <a:pt x="183" y="208"/>
                  </a:lnTo>
                  <a:lnTo>
                    <a:pt x="364" y="111"/>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571;p48">
              <a:extLst>
                <a:ext uri="{FF2B5EF4-FFF2-40B4-BE49-F238E27FC236}">
                  <a16:creationId xmlns:a16="http://schemas.microsoft.com/office/drawing/2014/main" id="{36B51988-A01E-B222-6B0C-4AFBD90EADE6}"/>
                </a:ext>
              </a:extLst>
            </p:cNvPr>
            <p:cNvSpPr/>
            <p:nvPr/>
          </p:nvSpPr>
          <p:spPr>
            <a:xfrm>
              <a:off x="1767836" y="2233804"/>
              <a:ext cx="58413" cy="34351"/>
            </a:xfrm>
            <a:custGeom>
              <a:avLst/>
              <a:gdLst/>
              <a:ahLst/>
              <a:cxnLst/>
              <a:rect l="l" t="t" r="r" b="b"/>
              <a:pathLst>
                <a:path w="352" h="207" extrusionOk="0">
                  <a:moveTo>
                    <a:pt x="182" y="0"/>
                  </a:moveTo>
                  <a:lnTo>
                    <a:pt x="0" y="97"/>
                  </a:lnTo>
                  <a:lnTo>
                    <a:pt x="170" y="207"/>
                  </a:lnTo>
                  <a:lnTo>
                    <a:pt x="352" y="97"/>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572;p48">
              <a:extLst>
                <a:ext uri="{FF2B5EF4-FFF2-40B4-BE49-F238E27FC236}">
                  <a16:creationId xmlns:a16="http://schemas.microsoft.com/office/drawing/2014/main" id="{BE5341FC-8BFF-1D5A-862E-FD62FF0E4D1A}"/>
                </a:ext>
              </a:extLst>
            </p:cNvPr>
            <p:cNvSpPr/>
            <p:nvPr/>
          </p:nvSpPr>
          <p:spPr>
            <a:xfrm>
              <a:off x="1918845" y="2235796"/>
              <a:ext cx="58579" cy="34351"/>
            </a:xfrm>
            <a:custGeom>
              <a:avLst/>
              <a:gdLst/>
              <a:ahLst/>
              <a:cxnLst/>
              <a:rect l="l" t="t" r="r" b="b"/>
              <a:pathLst>
                <a:path w="353" h="207" extrusionOk="0">
                  <a:moveTo>
                    <a:pt x="183" y="1"/>
                  </a:moveTo>
                  <a:lnTo>
                    <a:pt x="0" y="98"/>
                  </a:lnTo>
                  <a:lnTo>
                    <a:pt x="170" y="206"/>
                  </a:lnTo>
                  <a:lnTo>
                    <a:pt x="352" y="98"/>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573;p48">
              <a:extLst>
                <a:ext uri="{FF2B5EF4-FFF2-40B4-BE49-F238E27FC236}">
                  <a16:creationId xmlns:a16="http://schemas.microsoft.com/office/drawing/2014/main" id="{93EF67CB-724A-9D27-AE58-F4D9B7E7E7B2}"/>
                </a:ext>
              </a:extLst>
            </p:cNvPr>
            <p:cNvSpPr/>
            <p:nvPr/>
          </p:nvSpPr>
          <p:spPr>
            <a:xfrm>
              <a:off x="1848319" y="2237787"/>
              <a:ext cx="58579" cy="34517"/>
            </a:xfrm>
            <a:custGeom>
              <a:avLst/>
              <a:gdLst/>
              <a:ahLst/>
              <a:cxnLst/>
              <a:rect l="l" t="t" r="r" b="b"/>
              <a:pathLst>
                <a:path w="353" h="208" extrusionOk="0">
                  <a:moveTo>
                    <a:pt x="182" y="0"/>
                  </a:moveTo>
                  <a:lnTo>
                    <a:pt x="1" y="97"/>
                  </a:lnTo>
                  <a:lnTo>
                    <a:pt x="182" y="207"/>
                  </a:lnTo>
                  <a:lnTo>
                    <a:pt x="352" y="97"/>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574;p48">
              <a:extLst>
                <a:ext uri="{FF2B5EF4-FFF2-40B4-BE49-F238E27FC236}">
                  <a16:creationId xmlns:a16="http://schemas.microsoft.com/office/drawing/2014/main" id="{F95C9234-25E3-6AD5-A629-613B9DA94D9C}"/>
                </a:ext>
              </a:extLst>
            </p:cNvPr>
            <p:cNvSpPr/>
            <p:nvPr/>
          </p:nvSpPr>
          <p:spPr>
            <a:xfrm>
              <a:off x="1800029" y="2251892"/>
              <a:ext cx="60570" cy="34351"/>
            </a:xfrm>
            <a:custGeom>
              <a:avLst/>
              <a:gdLst/>
              <a:ahLst/>
              <a:cxnLst/>
              <a:rect l="l" t="t" r="r" b="b"/>
              <a:pathLst>
                <a:path w="365" h="207" extrusionOk="0">
                  <a:moveTo>
                    <a:pt x="182" y="1"/>
                  </a:moveTo>
                  <a:lnTo>
                    <a:pt x="1" y="109"/>
                  </a:lnTo>
                  <a:lnTo>
                    <a:pt x="182" y="207"/>
                  </a:lnTo>
                  <a:lnTo>
                    <a:pt x="365" y="109"/>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575;p48">
              <a:extLst>
                <a:ext uri="{FF2B5EF4-FFF2-40B4-BE49-F238E27FC236}">
                  <a16:creationId xmlns:a16="http://schemas.microsoft.com/office/drawing/2014/main" id="{2524928A-81D7-A6F2-07E8-814F821C1018}"/>
                </a:ext>
              </a:extLst>
            </p:cNvPr>
            <p:cNvSpPr/>
            <p:nvPr/>
          </p:nvSpPr>
          <p:spPr>
            <a:xfrm>
              <a:off x="1951038" y="2253884"/>
              <a:ext cx="60570" cy="34517"/>
            </a:xfrm>
            <a:custGeom>
              <a:avLst/>
              <a:gdLst/>
              <a:ahLst/>
              <a:cxnLst/>
              <a:rect l="l" t="t" r="r" b="b"/>
              <a:pathLst>
                <a:path w="365" h="208" extrusionOk="0">
                  <a:moveTo>
                    <a:pt x="183" y="0"/>
                  </a:moveTo>
                  <a:lnTo>
                    <a:pt x="0" y="110"/>
                  </a:lnTo>
                  <a:lnTo>
                    <a:pt x="183" y="207"/>
                  </a:lnTo>
                  <a:lnTo>
                    <a:pt x="364" y="110"/>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576;p48">
              <a:extLst>
                <a:ext uri="{FF2B5EF4-FFF2-40B4-BE49-F238E27FC236}">
                  <a16:creationId xmlns:a16="http://schemas.microsoft.com/office/drawing/2014/main" id="{163C974E-DD0E-B618-B321-BC42849444AA}"/>
                </a:ext>
              </a:extLst>
            </p:cNvPr>
            <p:cNvSpPr/>
            <p:nvPr/>
          </p:nvSpPr>
          <p:spPr>
            <a:xfrm>
              <a:off x="1882503" y="2256041"/>
              <a:ext cx="58579" cy="34185"/>
            </a:xfrm>
            <a:custGeom>
              <a:avLst/>
              <a:gdLst/>
              <a:ahLst/>
              <a:cxnLst/>
              <a:rect l="l" t="t" r="r" b="b"/>
              <a:pathLst>
                <a:path w="353" h="206" extrusionOk="0">
                  <a:moveTo>
                    <a:pt x="170" y="0"/>
                  </a:moveTo>
                  <a:lnTo>
                    <a:pt x="1" y="109"/>
                  </a:lnTo>
                  <a:lnTo>
                    <a:pt x="170" y="206"/>
                  </a:lnTo>
                  <a:lnTo>
                    <a:pt x="353" y="109"/>
                  </a:ln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577;p48">
              <a:extLst>
                <a:ext uri="{FF2B5EF4-FFF2-40B4-BE49-F238E27FC236}">
                  <a16:creationId xmlns:a16="http://schemas.microsoft.com/office/drawing/2014/main" id="{CDB28EEB-2BA9-1CDB-C8D7-74ECDADCB64B}"/>
                </a:ext>
              </a:extLst>
            </p:cNvPr>
            <p:cNvSpPr/>
            <p:nvPr/>
          </p:nvSpPr>
          <p:spPr>
            <a:xfrm>
              <a:off x="1654993" y="2253884"/>
              <a:ext cx="88781" cy="50613"/>
            </a:xfrm>
            <a:custGeom>
              <a:avLst/>
              <a:gdLst/>
              <a:ahLst/>
              <a:cxnLst/>
              <a:rect l="l" t="t" r="r" b="b"/>
              <a:pathLst>
                <a:path w="535" h="305" extrusionOk="0">
                  <a:moveTo>
                    <a:pt x="182" y="0"/>
                  </a:moveTo>
                  <a:lnTo>
                    <a:pt x="1" y="97"/>
                  </a:lnTo>
                  <a:lnTo>
                    <a:pt x="352" y="304"/>
                  </a:lnTo>
                  <a:lnTo>
                    <a:pt x="535" y="195"/>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578;p48">
              <a:extLst>
                <a:ext uri="{FF2B5EF4-FFF2-40B4-BE49-F238E27FC236}">
                  <a16:creationId xmlns:a16="http://schemas.microsoft.com/office/drawing/2014/main" id="{D2CC6961-5E0D-59A4-E320-D372D6178C56}"/>
                </a:ext>
              </a:extLst>
            </p:cNvPr>
            <p:cNvSpPr/>
            <p:nvPr/>
          </p:nvSpPr>
          <p:spPr>
            <a:xfrm>
              <a:off x="1834213" y="2272137"/>
              <a:ext cx="58579" cy="34185"/>
            </a:xfrm>
            <a:custGeom>
              <a:avLst/>
              <a:gdLst/>
              <a:ahLst/>
              <a:cxnLst/>
              <a:rect l="l" t="t" r="r" b="b"/>
              <a:pathLst>
                <a:path w="353" h="206" extrusionOk="0">
                  <a:moveTo>
                    <a:pt x="170" y="0"/>
                  </a:moveTo>
                  <a:lnTo>
                    <a:pt x="0" y="97"/>
                  </a:lnTo>
                  <a:lnTo>
                    <a:pt x="170" y="206"/>
                  </a:lnTo>
                  <a:lnTo>
                    <a:pt x="353" y="97"/>
                  </a:ln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579;p48">
              <a:extLst>
                <a:ext uri="{FF2B5EF4-FFF2-40B4-BE49-F238E27FC236}">
                  <a16:creationId xmlns:a16="http://schemas.microsoft.com/office/drawing/2014/main" id="{358796AF-50DB-5202-EB11-77BECAFBAF2C}"/>
                </a:ext>
              </a:extLst>
            </p:cNvPr>
            <p:cNvSpPr/>
            <p:nvPr/>
          </p:nvSpPr>
          <p:spPr>
            <a:xfrm>
              <a:off x="1985223" y="2273963"/>
              <a:ext cx="58579" cy="34517"/>
            </a:xfrm>
            <a:custGeom>
              <a:avLst/>
              <a:gdLst/>
              <a:ahLst/>
              <a:cxnLst/>
              <a:rect l="l" t="t" r="r" b="b"/>
              <a:pathLst>
                <a:path w="353" h="208" extrusionOk="0">
                  <a:moveTo>
                    <a:pt x="182" y="1"/>
                  </a:moveTo>
                  <a:lnTo>
                    <a:pt x="1" y="110"/>
                  </a:lnTo>
                  <a:lnTo>
                    <a:pt x="171" y="208"/>
                  </a:lnTo>
                  <a:lnTo>
                    <a:pt x="352" y="98"/>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580;p48">
              <a:extLst>
                <a:ext uri="{FF2B5EF4-FFF2-40B4-BE49-F238E27FC236}">
                  <a16:creationId xmlns:a16="http://schemas.microsoft.com/office/drawing/2014/main" id="{6C4415B5-EC31-93D0-5B0E-F732C6A386BD}"/>
                </a:ext>
              </a:extLst>
            </p:cNvPr>
            <p:cNvSpPr/>
            <p:nvPr/>
          </p:nvSpPr>
          <p:spPr>
            <a:xfrm>
              <a:off x="1914696" y="2276120"/>
              <a:ext cx="60570" cy="34351"/>
            </a:xfrm>
            <a:custGeom>
              <a:avLst/>
              <a:gdLst/>
              <a:ahLst/>
              <a:cxnLst/>
              <a:rect l="l" t="t" r="r" b="b"/>
              <a:pathLst>
                <a:path w="365" h="207" extrusionOk="0">
                  <a:moveTo>
                    <a:pt x="183" y="0"/>
                  </a:moveTo>
                  <a:lnTo>
                    <a:pt x="1" y="109"/>
                  </a:lnTo>
                  <a:lnTo>
                    <a:pt x="183" y="206"/>
                  </a:lnTo>
                  <a:lnTo>
                    <a:pt x="365"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581;p48">
              <a:extLst>
                <a:ext uri="{FF2B5EF4-FFF2-40B4-BE49-F238E27FC236}">
                  <a16:creationId xmlns:a16="http://schemas.microsoft.com/office/drawing/2014/main" id="{705F2658-587B-FF9B-DF3C-3A0B845630D5}"/>
                </a:ext>
              </a:extLst>
            </p:cNvPr>
            <p:cNvSpPr/>
            <p:nvPr/>
          </p:nvSpPr>
          <p:spPr>
            <a:xfrm>
              <a:off x="1866406" y="2290059"/>
              <a:ext cx="58579" cy="34517"/>
            </a:xfrm>
            <a:custGeom>
              <a:avLst/>
              <a:gdLst/>
              <a:ahLst/>
              <a:cxnLst/>
              <a:rect l="l" t="t" r="r" b="b"/>
              <a:pathLst>
                <a:path w="353" h="208" extrusionOk="0">
                  <a:moveTo>
                    <a:pt x="183" y="1"/>
                  </a:moveTo>
                  <a:lnTo>
                    <a:pt x="1" y="111"/>
                  </a:lnTo>
                  <a:lnTo>
                    <a:pt x="183" y="208"/>
                  </a:lnTo>
                  <a:lnTo>
                    <a:pt x="353" y="98"/>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582;p48">
              <a:extLst>
                <a:ext uri="{FF2B5EF4-FFF2-40B4-BE49-F238E27FC236}">
                  <a16:creationId xmlns:a16="http://schemas.microsoft.com/office/drawing/2014/main" id="{D036A53C-6C63-1B50-6E41-1C33BC324DCB}"/>
                </a:ext>
              </a:extLst>
            </p:cNvPr>
            <p:cNvSpPr/>
            <p:nvPr/>
          </p:nvSpPr>
          <p:spPr>
            <a:xfrm>
              <a:off x="2017582" y="2294208"/>
              <a:ext cx="60570" cy="34351"/>
            </a:xfrm>
            <a:custGeom>
              <a:avLst/>
              <a:gdLst/>
              <a:ahLst/>
              <a:cxnLst/>
              <a:rect l="l" t="t" r="r" b="b"/>
              <a:pathLst>
                <a:path w="365" h="207" extrusionOk="0">
                  <a:moveTo>
                    <a:pt x="182" y="0"/>
                  </a:moveTo>
                  <a:lnTo>
                    <a:pt x="0" y="97"/>
                  </a:lnTo>
                  <a:lnTo>
                    <a:pt x="182" y="207"/>
                  </a:lnTo>
                  <a:lnTo>
                    <a:pt x="364" y="97"/>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583;p48">
              <a:extLst>
                <a:ext uri="{FF2B5EF4-FFF2-40B4-BE49-F238E27FC236}">
                  <a16:creationId xmlns:a16="http://schemas.microsoft.com/office/drawing/2014/main" id="{5548C728-F6AB-BBF9-1299-E2B63855CC35}"/>
                </a:ext>
              </a:extLst>
            </p:cNvPr>
            <p:cNvSpPr/>
            <p:nvPr/>
          </p:nvSpPr>
          <p:spPr>
            <a:xfrm>
              <a:off x="1949047" y="2296199"/>
              <a:ext cx="58413" cy="34351"/>
            </a:xfrm>
            <a:custGeom>
              <a:avLst/>
              <a:gdLst/>
              <a:ahLst/>
              <a:cxnLst/>
              <a:rect l="l" t="t" r="r" b="b"/>
              <a:pathLst>
                <a:path w="352" h="207" extrusionOk="0">
                  <a:moveTo>
                    <a:pt x="182" y="1"/>
                  </a:moveTo>
                  <a:lnTo>
                    <a:pt x="1" y="98"/>
                  </a:lnTo>
                  <a:lnTo>
                    <a:pt x="170" y="207"/>
                  </a:lnTo>
                  <a:lnTo>
                    <a:pt x="352" y="98"/>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584;p48">
              <a:extLst>
                <a:ext uri="{FF2B5EF4-FFF2-40B4-BE49-F238E27FC236}">
                  <a16:creationId xmlns:a16="http://schemas.microsoft.com/office/drawing/2014/main" id="{E34ADD86-1BCA-EDDD-1E83-F599BE124E32}"/>
                </a:ext>
              </a:extLst>
            </p:cNvPr>
            <p:cNvSpPr/>
            <p:nvPr/>
          </p:nvSpPr>
          <p:spPr>
            <a:xfrm>
              <a:off x="1898600" y="2310305"/>
              <a:ext cx="60570" cy="34351"/>
            </a:xfrm>
            <a:custGeom>
              <a:avLst/>
              <a:gdLst/>
              <a:ahLst/>
              <a:cxnLst/>
              <a:rect l="l" t="t" r="r" b="b"/>
              <a:pathLst>
                <a:path w="365" h="207" extrusionOk="0">
                  <a:moveTo>
                    <a:pt x="183" y="0"/>
                  </a:moveTo>
                  <a:lnTo>
                    <a:pt x="1" y="97"/>
                  </a:lnTo>
                  <a:lnTo>
                    <a:pt x="183" y="207"/>
                  </a:lnTo>
                  <a:lnTo>
                    <a:pt x="365"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585;p48">
              <a:extLst>
                <a:ext uri="{FF2B5EF4-FFF2-40B4-BE49-F238E27FC236}">
                  <a16:creationId xmlns:a16="http://schemas.microsoft.com/office/drawing/2014/main" id="{4F5AE668-CF9D-1E3C-3BC3-AA53105749B2}"/>
                </a:ext>
              </a:extLst>
            </p:cNvPr>
            <p:cNvSpPr/>
            <p:nvPr/>
          </p:nvSpPr>
          <p:spPr>
            <a:xfrm>
              <a:off x="2051600" y="2312296"/>
              <a:ext cx="58745" cy="34351"/>
            </a:xfrm>
            <a:custGeom>
              <a:avLst/>
              <a:gdLst/>
              <a:ahLst/>
              <a:cxnLst/>
              <a:rect l="l" t="t" r="r" b="b"/>
              <a:pathLst>
                <a:path w="354" h="207" extrusionOk="0">
                  <a:moveTo>
                    <a:pt x="183" y="1"/>
                  </a:moveTo>
                  <a:lnTo>
                    <a:pt x="1" y="110"/>
                  </a:lnTo>
                  <a:lnTo>
                    <a:pt x="183" y="207"/>
                  </a:lnTo>
                  <a:lnTo>
                    <a:pt x="353" y="110"/>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586;p48">
              <a:extLst>
                <a:ext uri="{FF2B5EF4-FFF2-40B4-BE49-F238E27FC236}">
                  <a16:creationId xmlns:a16="http://schemas.microsoft.com/office/drawing/2014/main" id="{182F1F33-6931-321F-26DD-7009D962614E}"/>
                </a:ext>
              </a:extLst>
            </p:cNvPr>
            <p:cNvSpPr/>
            <p:nvPr/>
          </p:nvSpPr>
          <p:spPr>
            <a:xfrm>
              <a:off x="1981240" y="2314287"/>
              <a:ext cx="60570" cy="34517"/>
            </a:xfrm>
            <a:custGeom>
              <a:avLst/>
              <a:gdLst/>
              <a:ahLst/>
              <a:cxnLst/>
              <a:rect l="l" t="t" r="r" b="b"/>
              <a:pathLst>
                <a:path w="365" h="208" extrusionOk="0">
                  <a:moveTo>
                    <a:pt x="182" y="0"/>
                  </a:moveTo>
                  <a:lnTo>
                    <a:pt x="1" y="110"/>
                  </a:lnTo>
                  <a:lnTo>
                    <a:pt x="182" y="207"/>
                  </a:lnTo>
                  <a:lnTo>
                    <a:pt x="365" y="110"/>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587;p48">
              <a:extLst>
                <a:ext uri="{FF2B5EF4-FFF2-40B4-BE49-F238E27FC236}">
                  <a16:creationId xmlns:a16="http://schemas.microsoft.com/office/drawing/2014/main" id="{6C4A2BBE-2487-3F4D-4FA3-29132AD52939}"/>
                </a:ext>
              </a:extLst>
            </p:cNvPr>
            <p:cNvSpPr/>
            <p:nvPr/>
          </p:nvSpPr>
          <p:spPr>
            <a:xfrm>
              <a:off x="1932950" y="2328393"/>
              <a:ext cx="58413" cy="34351"/>
            </a:xfrm>
            <a:custGeom>
              <a:avLst/>
              <a:gdLst/>
              <a:ahLst/>
              <a:cxnLst/>
              <a:rect l="l" t="t" r="r" b="b"/>
              <a:pathLst>
                <a:path w="352" h="207" extrusionOk="0">
                  <a:moveTo>
                    <a:pt x="182" y="1"/>
                  </a:moveTo>
                  <a:lnTo>
                    <a:pt x="0" y="110"/>
                  </a:lnTo>
                  <a:lnTo>
                    <a:pt x="170" y="207"/>
                  </a:lnTo>
                  <a:lnTo>
                    <a:pt x="352" y="98"/>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588;p48">
              <a:extLst>
                <a:ext uri="{FF2B5EF4-FFF2-40B4-BE49-F238E27FC236}">
                  <a16:creationId xmlns:a16="http://schemas.microsoft.com/office/drawing/2014/main" id="{7934DB01-1FDB-279C-CF41-A7F8EBA4D211}"/>
                </a:ext>
              </a:extLst>
            </p:cNvPr>
            <p:cNvSpPr/>
            <p:nvPr/>
          </p:nvSpPr>
          <p:spPr>
            <a:xfrm>
              <a:off x="2095907" y="2338515"/>
              <a:ext cx="60570" cy="34351"/>
            </a:xfrm>
            <a:custGeom>
              <a:avLst/>
              <a:gdLst/>
              <a:ahLst/>
              <a:cxnLst/>
              <a:rect l="l" t="t" r="r" b="b"/>
              <a:pathLst>
                <a:path w="365" h="207" extrusionOk="0">
                  <a:moveTo>
                    <a:pt x="183" y="0"/>
                  </a:moveTo>
                  <a:lnTo>
                    <a:pt x="1" y="97"/>
                  </a:lnTo>
                  <a:lnTo>
                    <a:pt x="183" y="207"/>
                  </a:lnTo>
                  <a:lnTo>
                    <a:pt x="365"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589;p48">
              <a:extLst>
                <a:ext uri="{FF2B5EF4-FFF2-40B4-BE49-F238E27FC236}">
                  <a16:creationId xmlns:a16="http://schemas.microsoft.com/office/drawing/2014/main" id="{16487598-3F05-1F4A-9D19-61DD2F39E496}"/>
                </a:ext>
              </a:extLst>
            </p:cNvPr>
            <p:cNvSpPr/>
            <p:nvPr/>
          </p:nvSpPr>
          <p:spPr>
            <a:xfrm>
              <a:off x="1965143" y="2346480"/>
              <a:ext cx="60570" cy="34517"/>
            </a:xfrm>
            <a:custGeom>
              <a:avLst/>
              <a:gdLst/>
              <a:ahLst/>
              <a:cxnLst/>
              <a:rect l="l" t="t" r="r" b="b"/>
              <a:pathLst>
                <a:path w="365" h="208" extrusionOk="0">
                  <a:moveTo>
                    <a:pt x="182" y="1"/>
                  </a:moveTo>
                  <a:lnTo>
                    <a:pt x="1" y="110"/>
                  </a:lnTo>
                  <a:lnTo>
                    <a:pt x="182" y="207"/>
                  </a:lnTo>
                  <a:lnTo>
                    <a:pt x="365" y="110"/>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590;p48">
              <a:extLst>
                <a:ext uri="{FF2B5EF4-FFF2-40B4-BE49-F238E27FC236}">
                  <a16:creationId xmlns:a16="http://schemas.microsoft.com/office/drawing/2014/main" id="{4725EC82-0C01-1C40-4879-1C1267C76C9A}"/>
                </a:ext>
              </a:extLst>
            </p:cNvPr>
            <p:cNvSpPr/>
            <p:nvPr/>
          </p:nvSpPr>
          <p:spPr>
            <a:xfrm>
              <a:off x="1717389" y="2288234"/>
              <a:ext cx="173413" cy="100729"/>
            </a:xfrm>
            <a:custGeom>
              <a:avLst/>
              <a:gdLst/>
              <a:ahLst/>
              <a:cxnLst/>
              <a:rect l="l" t="t" r="r" b="b"/>
              <a:pathLst>
                <a:path w="1045" h="607" extrusionOk="0">
                  <a:moveTo>
                    <a:pt x="183" y="0"/>
                  </a:moveTo>
                  <a:lnTo>
                    <a:pt x="1" y="109"/>
                  </a:lnTo>
                  <a:lnTo>
                    <a:pt x="863" y="607"/>
                  </a:lnTo>
                  <a:lnTo>
                    <a:pt x="1044" y="510"/>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591;p48">
              <a:extLst>
                <a:ext uri="{FF2B5EF4-FFF2-40B4-BE49-F238E27FC236}">
                  <a16:creationId xmlns:a16="http://schemas.microsoft.com/office/drawing/2014/main" id="{FF4407E9-47B4-170B-0B30-93D0D1AE2382}"/>
                </a:ext>
              </a:extLst>
            </p:cNvPr>
            <p:cNvSpPr/>
            <p:nvPr/>
          </p:nvSpPr>
          <p:spPr>
            <a:xfrm>
              <a:off x="2017582" y="2334367"/>
              <a:ext cx="100729" cy="58745"/>
            </a:xfrm>
            <a:custGeom>
              <a:avLst/>
              <a:gdLst/>
              <a:ahLst/>
              <a:cxnLst/>
              <a:rect l="l" t="t" r="r" b="b"/>
              <a:pathLst>
                <a:path w="607" h="354" extrusionOk="0">
                  <a:moveTo>
                    <a:pt x="170" y="1"/>
                  </a:moveTo>
                  <a:lnTo>
                    <a:pt x="0" y="111"/>
                  </a:lnTo>
                  <a:lnTo>
                    <a:pt x="437" y="353"/>
                  </a:lnTo>
                  <a:lnTo>
                    <a:pt x="607" y="256"/>
                  </a:lnTo>
                  <a:lnTo>
                    <a:pt x="17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592;p48">
              <a:extLst>
                <a:ext uri="{FF2B5EF4-FFF2-40B4-BE49-F238E27FC236}">
                  <a16:creationId xmlns:a16="http://schemas.microsoft.com/office/drawing/2014/main" id="{3F077AED-9EA8-0A6C-2039-C8D2596B6629}"/>
                </a:ext>
              </a:extLst>
            </p:cNvPr>
            <p:cNvSpPr/>
            <p:nvPr/>
          </p:nvSpPr>
          <p:spPr>
            <a:xfrm>
              <a:off x="1999328" y="2366560"/>
              <a:ext cx="82807" cy="48622"/>
            </a:xfrm>
            <a:custGeom>
              <a:avLst/>
              <a:gdLst/>
              <a:ahLst/>
              <a:cxnLst/>
              <a:rect l="l" t="t" r="r" b="b"/>
              <a:pathLst>
                <a:path w="499" h="293" extrusionOk="0">
                  <a:moveTo>
                    <a:pt x="170" y="1"/>
                  </a:moveTo>
                  <a:lnTo>
                    <a:pt x="0" y="111"/>
                  </a:lnTo>
                  <a:lnTo>
                    <a:pt x="316" y="292"/>
                  </a:lnTo>
                  <a:lnTo>
                    <a:pt x="498" y="183"/>
                  </a:lnTo>
                  <a:lnTo>
                    <a:pt x="170"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593;p48">
              <a:extLst>
                <a:ext uri="{FF2B5EF4-FFF2-40B4-BE49-F238E27FC236}">
                  <a16:creationId xmlns:a16="http://schemas.microsoft.com/office/drawing/2014/main" id="{723B9156-E411-90C0-364F-212720A7C9B4}"/>
                </a:ext>
              </a:extLst>
            </p:cNvPr>
            <p:cNvSpPr/>
            <p:nvPr/>
          </p:nvSpPr>
          <p:spPr>
            <a:xfrm>
              <a:off x="1864415" y="2374691"/>
              <a:ext cx="80815" cy="46631"/>
            </a:xfrm>
            <a:custGeom>
              <a:avLst/>
              <a:gdLst/>
              <a:ahLst/>
              <a:cxnLst/>
              <a:rect l="l" t="t" r="r" b="b"/>
              <a:pathLst>
                <a:path w="487" h="281" extrusionOk="0">
                  <a:moveTo>
                    <a:pt x="182" y="0"/>
                  </a:moveTo>
                  <a:lnTo>
                    <a:pt x="1" y="98"/>
                  </a:lnTo>
                  <a:lnTo>
                    <a:pt x="304" y="280"/>
                  </a:lnTo>
                  <a:lnTo>
                    <a:pt x="486" y="170"/>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594;p48">
              <a:extLst>
                <a:ext uri="{FF2B5EF4-FFF2-40B4-BE49-F238E27FC236}">
                  <a16:creationId xmlns:a16="http://schemas.microsoft.com/office/drawing/2014/main" id="{D38D6E55-D9F1-377A-9AA3-76604910AA81}"/>
                </a:ext>
              </a:extLst>
            </p:cNvPr>
            <p:cNvSpPr/>
            <p:nvPr/>
          </p:nvSpPr>
          <p:spPr>
            <a:xfrm>
              <a:off x="1920836" y="2406884"/>
              <a:ext cx="88781" cy="50613"/>
            </a:xfrm>
            <a:custGeom>
              <a:avLst/>
              <a:gdLst/>
              <a:ahLst/>
              <a:cxnLst/>
              <a:rect l="l" t="t" r="r" b="b"/>
              <a:pathLst>
                <a:path w="535" h="305" extrusionOk="0">
                  <a:moveTo>
                    <a:pt x="182" y="1"/>
                  </a:moveTo>
                  <a:lnTo>
                    <a:pt x="1" y="98"/>
                  </a:lnTo>
                  <a:lnTo>
                    <a:pt x="352" y="305"/>
                  </a:lnTo>
                  <a:lnTo>
                    <a:pt x="535" y="207"/>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595;p48">
              <a:extLst>
                <a:ext uri="{FF2B5EF4-FFF2-40B4-BE49-F238E27FC236}">
                  <a16:creationId xmlns:a16="http://schemas.microsoft.com/office/drawing/2014/main" id="{668F1016-3720-A7BA-AFF0-70371F1390E8}"/>
                </a:ext>
              </a:extLst>
            </p:cNvPr>
            <p:cNvSpPr/>
            <p:nvPr/>
          </p:nvSpPr>
          <p:spPr>
            <a:xfrm>
              <a:off x="1580484" y="2082795"/>
              <a:ext cx="60570" cy="34351"/>
            </a:xfrm>
            <a:custGeom>
              <a:avLst/>
              <a:gdLst/>
              <a:ahLst/>
              <a:cxnLst/>
              <a:rect l="l" t="t" r="r" b="b"/>
              <a:pathLst>
                <a:path w="365" h="207" extrusionOk="0">
                  <a:moveTo>
                    <a:pt x="183" y="0"/>
                  </a:moveTo>
                  <a:lnTo>
                    <a:pt x="0" y="109"/>
                  </a:lnTo>
                  <a:lnTo>
                    <a:pt x="183" y="206"/>
                  </a:lnTo>
                  <a:lnTo>
                    <a:pt x="364" y="109"/>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596;p48">
              <a:extLst>
                <a:ext uri="{FF2B5EF4-FFF2-40B4-BE49-F238E27FC236}">
                  <a16:creationId xmlns:a16="http://schemas.microsoft.com/office/drawing/2014/main" id="{E8610FBE-5229-593E-BC0A-7520B3AB7D2F}"/>
                </a:ext>
              </a:extLst>
            </p:cNvPr>
            <p:cNvSpPr/>
            <p:nvPr/>
          </p:nvSpPr>
          <p:spPr>
            <a:xfrm>
              <a:off x="1648854" y="2120962"/>
              <a:ext cx="58745" cy="34517"/>
            </a:xfrm>
            <a:custGeom>
              <a:avLst/>
              <a:gdLst/>
              <a:ahLst/>
              <a:cxnLst/>
              <a:rect l="l" t="t" r="r" b="b"/>
              <a:pathLst>
                <a:path w="354" h="208" extrusionOk="0">
                  <a:moveTo>
                    <a:pt x="171" y="1"/>
                  </a:moveTo>
                  <a:lnTo>
                    <a:pt x="1" y="110"/>
                  </a:lnTo>
                  <a:lnTo>
                    <a:pt x="171" y="207"/>
                  </a:lnTo>
                  <a:lnTo>
                    <a:pt x="353" y="110"/>
                  </a:lnTo>
                  <a:lnTo>
                    <a:pt x="171"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597;p48">
              <a:extLst>
                <a:ext uri="{FF2B5EF4-FFF2-40B4-BE49-F238E27FC236}">
                  <a16:creationId xmlns:a16="http://schemas.microsoft.com/office/drawing/2014/main" id="{92D46094-D896-558B-CDCD-E1E6156D2A28}"/>
                </a:ext>
              </a:extLst>
            </p:cNvPr>
            <p:cNvSpPr/>
            <p:nvPr/>
          </p:nvSpPr>
          <p:spPr>
            <a:xfrm>
              <a:off x="1475774" y="2149173"/>
              <a:ext cx="58579" cy="34517"/>
            </a:xfrm>
            <a:custGeom>
              <a:avLst/>
              <a:gdLst/>
              <a:ahLst/>
              <a:cxnLst/>
              <a:rect l="l" t="t" r="r" b="b"/>
              <a:pathLst>
                <a:path w="353" h="208" extrusionOk="0">
                  <a:moveTo>
                    <a:pt x="183" y="0"/>
                  </a:moveTo>
                  <a:lnTo>
                    <a:pt x="0" y="110"/>
                  </a:lnTo>
                  <a:lnTo>
                    <a:pt x="170" y="207"/>
                  </a:lnTo>
                  <a:lnTo>
                    <a:pt x="353"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598;p48">
              <a:extLst>
                <a:ext uri="{FF2B5EF4-FFF2-40B4-BE49-F238E27FC236}">
                  <a16:creationId xmlns:a16="http://schemas.microsoft.com/office/drawing/2014/main" id="{B2D336F6-ABAF-2CFB-2E52-D38531DCD564}"/>
                </a:ext>
              </a:extLst>
            </p:cNvPr>
            <p:cNvSpPr/>
            <p:nvPr/>
          </p:nvSpPr>
          <p:spPr>
            <a:xfrm>
              <a:off x="1507967" y="2167426"/>
              <a:ext cx="60570" cy="34185"/>
            </a:xfrm>
            <a:custGeom>
              <a:avLst/>
              <a:gdLst/>
              <a:ahLst/>
              <a:cxnLst/>
              <a:rect l="l" t="t" r="r" b="b"/>
              <a:pathLst>
                <a:path w="365" h="206" extrusionOk="0">
                  <a:moveTo>
                    <a:pt x="183" y="0"/>
                  </a:moveTo>
                  <a:lnTo>
                    <a:pt x="159" y="24"/>
                  </a:lnTo>
                  <a:lnTo>
                    <a:pt x="1" y="109"/>
                  </a:lnTo>
                  <a:lnTo>
                    <a:pt x="183" y="206"/>
                  </a:lnTo>
                  <a:lnTo>
                    <a:pt x="365" y="109"/>
                  </a:lnTo>
                  <a:lnTo>
                    <a:pt x="340"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599;p48">
              <a:extLst>
                <a:ext uri="{FF2B5EF4-FFF2-40B4-BE49-F238E27FC236}">
                  <a16:creationId xmlns:a16="http://schemas.microsoft.com/office/drawing/2014/main" id="{2C78668D-32D2-6660-DEAB-305271F46488}"/>
                </a:ext>
              </a:extLst>
            </p:cNvPr>
            <p:cNvSpPr/>
            <p:nvPr/>
          </p:nvSpPr>
          <p:spPr>
            <a:xfrm>
              <a:off x="1540160" y="2149173"/>
              <a:ext cx="60570" cy="34517"/>
            </a:xfrm>
            <a:custGeom>
              <a:avLst/>
              <a:gdLst/>
              <a:ahLst/>
              <a:cxnLst/>
              <a:rect l="l" t="t" r="r" b="b"/>
              <a:pathLst>
                <a:path w="365" h="208" extrusionOk="0">
                  <a:moveTo>
                    <a:pt x="183" y="0"/>
                  </a:moveTo>
                  <a:lnTo>
                    <a:pt x="159" y="13"/>
                  </a:lnTo>
                  <a:lnTo>
                    <a:pt x="1" y="110"/>
                  </a:lnTo>
                  <a:lnTo>
                    <a:pt x="183" y="207"/>
                  </a:lnTo>
                  <a:lnTo>
                    <a:pt x="365" y="97"/>
                  </a:lnTo>
                  <a:lnTo>
                    <a:pt x="340" y="86"/>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600;p48">
              <a:extLst>
                <a:ext uri="{FF2B5EF4-FFF2-40B4-BE49-F238E27FC236}">
                  <a16:creationId xmlns:a16="http://schemas.microsoft.com/office/drawing/2014/main" id="{7A5B95FC-926C-B0D5-FF5C-5B9BD6BC1AAB}"/>
                </a:ext>
              </a:extLst>
            </p:cNvPr>
            <p:cNvSpPr/>
            <p:nvPr/>
          </p:nvSpPr>
          <p:spPr>
            <a:xfrm>
              <a:off x="1818117" y="2177383"/>
              <a:ext cx="58579" cy="34517"/>
            </a:xfrm>
            <a:custGeom>
              <a:avLst/>
              <a:gdLst/>
              <a:ahLst/>
              <a:cxnLst/>
              <a:rect l="l" t="t" r="r" b="b"/>
              <a:pathLst>
                <a:path w="353" h="208" extrusionOk="0">
                  <a:moveTo>
                    <a:pt x="183" y="0"/>
                  </a:moveTo>
                  <a:lnTo>
                    <a:pt x="0" y="110"/>
                  </a:lnTo>
                  <a:lnTo>
                    <a:pt x="183" y="207"/>
                  </a:lnTo>
                  <a:lnTo>
                    <a:pt x="353" y="110"/>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601;p48">
              <a:extLst>
                <a:ext uri="{FF2B5EF4-FFF2-40B4-BE49-F238E27FC236}">
                  <a16:creationId xmlns:a16="http://schemas.microsoft.com/office/drawing/2014/main" id="{CCC3AE60-BBC1-C7B2-D7E0-17E73D02DF73}"/>
                </a:ext>
              </a:extLst>
            </p:cNvPr>
            <p:cNvSpPr/>
            <p:nvPr/>
          </p:nvSpPr>
          <p:spPr>
            <a:xfrm>
              <a:off x="1540160" y="2187506"/>
              <a:ext cx="60570" cy="34351"/>
            </a:xfrm>
            <a:custGeom>
              <a:avLst/>
              <a:gdLst/>
              <a:ahLst/>
              <a:cxnLst/>
              <a:rect l="l" t="t" r="r" b="b"/>
              <a:pathLst>
                <a:path w="365" h="207" extrusionOk="0">
                  <a:moveTo>
                    <a:pt x="183" y="0"/>
                  </a:moveTo>
                  <a:lnTo>
                    <a:pt x="1" y="98"/>
                  </a:lnTo>
                  <a:lnTo>
                    <a:pt x="183" y="206"/>
                  </a:lnTo>
                  <a:lnTo>
                    <a:pt x="365" y="98"/>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602;p48">
              <a:extLst>
                <a:ext uri="{FF2B5EF4-FFF2-40B4-BE49-F238E27FC236}">
                  <a16:creationId xmlns:a16="http://schemas.microsoft.com/office/drawing/2014/main" id="{B73469ED-52DC-4438-5E92-C8A6D2B66D9E}"/>
                </a:ext>
              </a:extLst>
            </p:cNvPr>
            <p:cNvSpPr/>
            <p:nvPr/>
          </p:nvSpPr>
          <p:spPr>
            <a:xfrm>
              <a:off x="1701292" y="2195471"/>
              <a:ext cx="58579" cy="34351"/>
            </a:xfrm>
            <a:custGeom>
              <a:avLst/>
              <a:gdLst/>
              <a:ahLst/>
              <a:cxnLst/>
              <a:rect l="l" t="t" r="r" b="b"/>
              <a:pathLst>
                <a:path w="353" h="207" extrusionOk="0">
                  <a:moveTo>
                    <a:pt x="183" y="1"/>
                  </a:moveTo>
                  <a:lnTo>
                    <a:pt x="0" y="98"/>
                  </a:lnTo>
                  <a:lnTo>
                    <a:pt x="183" y="207"/>
                  </a:lnTo>
                  <a:lnTo>
                    <a:pt x="353" y="98"/>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603;p48">
              <a:extLst>
                <a:ext uri="{FF2B5EF4-FFF2-40B4-BE49-F238E27FC236}">
                  <a16:creationId xmlns:a16="http://schemas.microsoft.com/office/drawing/2014/main" id="{B65C9B75-D513-BC8D-4A80-B4D478B1F2B2}"/>
                </a:ext>
              </a:extLst>
            </p:cNvPr>
            <p:cNvSpPr/>
            <p:nvPr/>
          </p:nvSpPr>
          <p:spPr>
            <a:xfrm>
              <a:off x="1733485" y="2213559"/>
              <a:ext cx="60570" cy="34517"/>
            </a:xfrm>
            <a:custGeom>
              <a:avLst/>
              <a:gdLst/>
              <a:ahLst/>
              <a:cxnLst/>
              <a:rect l="l" t="t" r="r" b="b"/>
              <a:pathLst>
                <a:path w="365" h="208" extrusionOk="0">
                  <a:moveTo>
                    <a:pt x="183" y="1"/>
                  </a:moveTo>
                  <a:lnTo>
                    <a:pt x="1" y="110"/>
                  </a:lnTo>
                  <a:lnTo>
                    <a:pt x="183" y="207"/>
                  </a:lnTo>
                  <a:lnTo>
                    <a:pt x="365" y="110"/>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604;p48">
              <a:extLst>
                <a:ext uri="{FF2B5EF4-FFF2-40B4-BE49-F238E27FC236}">
                  <a16:creationId xmlns:a16="http://schemas.microsoft.com/office/drawing/2014/main" id="{70673B41-775C-694A-5472-594421238CEA}"/>
                </a:ext>
              </a:extLst>
            </p:cNvPr>
            <p:cNvSpPr/>
            <p:nvPr/>
          </p:nvSpPr>
          <p:spPr>
            <a:xfrm>
              <a:off x="1588450" y="2215716"/>
              <a:ext cx="90938" cy="52439"/>
            </a:xfrm>
            <a:custGeom>
              <a:avLst/>
              <a:gdLst/>
              <a:ahLst/>
              <a:cxnLst/>
              <a:rect l="l" t="t" r="r" b="b"/>
              <a:pathLst>
                <a:path w="548" h="316" extrusionOk="0">
                  <a:moveTo>
                    <a:pt x="183" y="0"/>
                  </a:moveTo>
                  <a:lnTo>
                    <a:pt x="1" y="97"/>
                  </a:lnTo>
                  <a:lnTo>
                    <a:pt x="365" y="316"/>
                  </a:lnTo>
                  <a:lnTo>
                    <a:pt x="547" y="206"/>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605;p48">
              <a:extLst>
                <a:ext uri="{FF2B5EF4-FFF2-40B4-BE49-F238E27FC236}">
                  <a16:creationId xmlns:a16="http://schemas.microsoft.com/office/drawing/2014/main" id="{B5F07410-3C8C-DF79-0BB9-91F6084EF9B7}"/>
                </a:ext>
              </a:extLst>
            </p:cNvPr>
            <p:cNvSpPr/>
            <p:nvPr/>
          </p:nvSpPr>
          <p:spPr>
            <a:xfrm>
              <a:off x="1910714" y="2358594"/>
              <a:ext cx="58579" cy="34517"/>
            </a:xfrm>
            <a:custGeom>
              <a:avLst/>
              <a:gdLst/>
              <a:ahLst/>
              <a:cxnLst/>
              <a:rect l="l" t="t" r="r" b="b"/>
              <a:pathLst>
                <a:path w="353" h="208" extrusionOk="0">
                  <a:moveTo>
                    <a:pt x="183" y="0"/>
                  </a:moveTo>
                  <a:lnTo>
                    <a:pt x="0" y="97"/>
                  </a:lnTo>
                  <a:lnTo>
                    <a:pt x="170" y="207"/>
                  </a:lnTo>
                  <a:lnTo>
                    <a:pt x="353"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606;p48">
              <a:extLst>
                <a:ext uri="{FF2B5EF4-FFF2-40B4-BE49-F238E27FC236}">
                  <a16:creationId xmlns:a16="http://schemas.microsoft.com/office/drawing/2014/main" id="{39C10C85-0125-1396-3AB1-70204C59CF31}"/>
                </a:ext>
              </a:extLst>
            </p:cNvPr>
            <p:cNvSpPr/>
            <p:nvPr/>
          </p:nvSpPr>
          <p:spPr>
            <a:xfrm>
              <a:off x="1878520" y="2338515"/>
              <a:ext cx="58579" cy="34351"/>
            </a:xfrm>
            <a:custGeom>
              <a:avLst/>
              <a:gdLst/>
              <a:ahLst/>
              <a:cxnLst/>
              <a:rect l="l" t="t" r="r" b="b"/>
              <a:pathLst>
                <a:path w="353" h="207" extrusionOk="0">
                  <a:moveTo>
                    <a:pt x="170" y="0"/>
                  </a:moveTo>
                  <a:lnTo>
                    <a:pt x="0" y="110"/>
                  </a:lnTo>
                  <a:lnTo>
                    <a:pt x="170" y="207"/>
                  </a:lnTo>
                  <a:lnTo>
                    <a:pt x="353" y="110"/>
                  </a:ln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607;p48">
              <a:extLst>
                <a:ext uri="{FF2B5EF4-FFF2-40B4-BE49-F238E27FC236}">
                  <a16:creationId xmlns:a16="http://schemas.microsoft.com/office/drawing/2014/main" id="{9C404601-B5FE-ED41-3156-F6479812CC6C}"/>
                </a:ext>
              </a:extLst>
            </p:cNvPr>
            <p:cNvSpPr/>
            <p:nvPr/>
          </p:nvSpPr>
          <p:spPr>
            <a:xfrm>
              <a:off x="1844336" y="2320427"/>
              <a:ext cx="60570" cy="34351"/>
            </a:xfrm>
            <a:custGeom>
              <a:avLst/>
              <a:gdLst/>
              <a:ahLst/>
              <a:cxnLst/>
              <a:rect l="l" t="t" r="r" b="b"/>
              <a:pathLst>
                <a:path w="365" h="207" extrusionOk="0">
                  <a:moveTo>
                    <a:pt x="182" y="0"/>
                  </a:moveTo>
                  <a:lnTo>
                    <a:pt x="1" y="97"/>
                  </a:lnTo>
                  <a:lnTo>
                    <a:pt x="182" y="206"/>
                  </a:lnTo>
                  <a:lnTo>
                    <a:pt x="365" y="97"/>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608;p48">
              <a:extLst>
                <a:ext uri="{FF2B5EF4-FFF2-40B4-BE49-F238E27FC236}">
                  <a16:creationId xmlns:a16="http://schemas.microsoft.com/office/drawing/2014/main" id="{1924EC99-EEF3-39CA-CAD6-25CA0C61D27A}"/>
                </a:ext>
              </a:extLst>
            </p:cNvPr>
            <p:cNvSpPr/>
            <p:nvPr/>
          </p:nvSpPr>
          <p:spPr>
            <a:xfrm>
              <a:off x="1812143" y="2300182"/>
              <a:ext cx="58413" cy="34351"/>
            </a:xfrm>
            <a:custGeom>
              <a:avLst/>
              <a:gdLst/>
              <a:ahLst/>
              <a:cxnLst/>
              <a:rect l="l" t="t" r="r" b="b"/>
              <a:pathLst>
                <a:path w="352" h="207" extrusionOk="0">
                  <a:moveTo>
                    <a:pt x="182" y="1"/>
                  </a:moveTo>
                  <a:lnTo>
                    <a:pt x="0" y="110"/>
                  </a:lnTo>
                  <a:lnTo>
                    <a:pt x="182" y="207"/>
                  </a:lnTo>
                  <a:lnTo>
                    <a:pt x="352" y="110"/>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609;p48">
              <a:extLst>
                <a:ext uri="{FF2B5EF4-FFF2-40B4-BE49-F238E27FC236}">
                  <a16:creationId xmlns:a16="http://schemas.microsoft.com/office/drawing/2014/main" id="{85B93CDB-6D7C-50C1-DEB8-9C7AB1AE0C83}"/>
                </a:ext>
              </a:extLst>
            </p:cNvPr>
            <p:cNvSpPr/>
            <p:nvPr/>
          </p:nvSpPr>
          <p:spPr>
            <a:xfrm>
              <a:off x="1777792" y="2282094"/>
              <a:ext cx="58579" cy="34517"/>
            </a:xfrm>
            <a:custGeom>
              <a:avLst/>
              <a:gdLst/>
              <a:ahLst/>
              <a:cxnLst/>
              <a:rect l="l" t="t" r="r" b="b"/>
              <a:pathLst>
                <a:path w="353" h="208" extrusionOk="0">
                  <a:moveTo>
                    <a:pt x="183" y="0"/>
                  </a:moveTo>
                  <a:lnTo>
                    <a:pt x="1" y="97"/>
                  </a:lnTo>
                  <a:lnTo>
                    <a:pt x="183" y="207"/>
                  </a:lnTo>
                  <a:lnTo>
                    <a:pt x="353" y="97"/>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610;p48">
              <a:extLst>
                <a:ext uri="{FF2B5EF4-FFF2-40B4-BE49-F238E27FC236}">
                  <a16:creationId xmlns:a16="http://schemas.microsoft.com/office/drawing/2014/main" id="{8B801A15-D2F3-6B9A-9A4C-DE4DF73FAD86}"/>
                </a:ext>
              </a:extLst>
            </p:cNvPr>
            <p:cNvSpPr/>
            <p:nvPr/>
          </p:nvSpPr>
          <p:spPr>
            <a:xfrm>
              <a:off x="1745599" y="2261849"/>
              <a:ext cx="58579" cy="34517"/>
            </a:xfrm>
            <a:custGeom>
              <a:avLst/>
              <a:gdLst/>
              <a:ahLst/>
              <a:cxnLst/>
              <a:rect l="l" t="t" r="r" b="b"/>
              <a:pathLst>
                <a:path w="353" h="208" extrusionOk="0">
                  <a:moveTo>
                    <a:pt x="183" y="1"/>
                  </a:moveTo>
                  <a:lnTo>
                    <a:pt x="0" y="111"/>
                  </a:lnTo>
                  <a:lnTo>
                    <a:pt x="170" y="208"/>
                  </a:lnTo>
                  <a:lnTo>
                    <a:pt x="353" y="111"/>
                  </a:lnTo>
                  <a:lnTo>
                    <a:pt x="183"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611;p48">
              <a:extLst>
                <a:ext uri="{FF2B5EF4-FFF2-40B4-BE49-F238E27FC236}">
                  <a16:creationId xmlns:a16="http://schemas.microsoft.com/office/drawing/2014/main" id="{B35783DF-3875-C233-6E57-C48C2AEE0E40}"/>
                </a:ext>
              </a:extLst>
            </p:cNvPr>
            <p:cNvSpPr/>
            <p:nvPr/>
          </p:nvSpPr>
          <p:spPr>
            <a:xfrm>
              <a:off x="1711415" y="2243927"/>
              <a:ext cx="60570" cy="34351"/>
            </a:xfrm>
            <a:custGeom>
              <a:avLst/>
              <a:gdLst/>
              <a:ahLst/>
              <a:cxnLst/>
              <a:rect l="l" t="t" r="r" b="b"/>
              <a:pathLst>
                <a:path w="365" h="207" extrusionOk="0">
                  <a:moveTo>
                    <a:pt x="182" y="0"/>
                  </a:moveTo>
                  <a:lnTo>
                    <a:pt x="1" y="97"/>
                  </a:lnTo>
                  <a:lnTo>
                    <a:pt x="182" y="206"/>
                  </a:lnTo>
                  <a:lnTo>
                    <a:pt x="365" y="97"/>
                  </a:lnTo>
                  <a:lnTo>
                    <a:pt x="182"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612;p48">
              <a:extLst>
                <a:ext uri="{FF2B5EF4-FFF2-40B4-BE49-F238E27FC236}">
                  <a16:creationId xmlns:a16="http://schemas.microsoft.com/office/drawing/2014/main" id="{336FA06B-B930-9E99-709A-ED22102C39C7}"/>
                </a:ext>
              </a:extLst>
            </p:cNvPr>
            <p:cNvSpPr/>
            <p:nvPr/>
          </p:nvSpPr>
          <p:spPr>
            <a:xfrm>
              <a:off x="1679221" y="2223682"/>
              <a:ext cx="60570" cy="36508"/>
            </a:xfrm>
            <a:custGeom>
              <a:avLst/>
              <a:gdLst/>
              <a:ahLst/>
              <a:cxnLst/>
              <a:rect l="l" t="t" r="r" b="b"/>
              <a:pathLst>
                <a:path w="365" h="220" extrusionOk="0">
                  <a:moveTo>
                    <a:pt x="182" y="1"/>
                  </a:moveTo>
                  <a:lnTo>
                    <a:pt x="0" y="110"/>
                  </a:lnTo>
                  <a:lnTo>
                    <a:pt x="182" y="219"/>
                  </a:lnTo>
                  <a:lnTo>
                    <a:pt x="365" y="110"/>
                  </a:lnTo>
                  <a:lnTo>
                    <a:pt x="18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613;p48">
              <a:extLst>
                <a:ext uri="{FF2B5EF4-FFF2-40B4-BE49-F238E27FC236}">
                  <a16:creationId xmlns:a16="http://schemas.microsoft.com/office/drawing/2014/main" id="{BCF5594E-3051-A721-0C95-37237FCCCB0E}"/>
                </a:ext>
              </a:extLst>
            </p:cNvPr>
            <p:cNvSpPr/>
            <p:nvPr/>
          </p:nvSpPr>
          <p:spPr>
            <a:xfrm>
              <a:off x="1942907" y="2376848"/>
              <a:ext cx="102886" cy="60570"/>
            </a:xfrm>
            <a:custGeom>
              <a:avLst/>
              <a:gdLst/>
              <a:ahLst/>
              <a:cxnLst/>
              <a:rect l="l" t="t" r="r" b="b"/>
              <a:pathLst>
                <a:path w="620" h="365" extrusionOk="0">
                  <a:moveTo>
                    <a:pt x="183" y="0"/>
                  </a:moveTo>
                  <a:lnTo>
                    <a:pt x="1" y="109"/>
                  </a:lnTo>
                  <a:lnTo>
                    <a:pt x="437" y="364"/>
                  </a:lnTo>
                  <a:lnTo>
                    <a:pt x="620" y="254"/>
                  </a:ln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614;p48">
              <a:extLst>
                <a:ext uri="{FF2B5EF4-FFF2-40B4-BE49-F238E27FC236}">
                  <a16:creationId xmlns:a16="http://schemas.microsoft.com/office/drawing/2014/main" id="{E2F992DB-9FE5-B5CA-6648-BC43F3F1A535}"/>
                </a:ext>
              </a:extLst>
            </p:cNvPr>
            <p:cNvSpPr/>
            <p:nvPr/>
          </p:nvSpPr>
          <p:spPr>
            <a:xfrm>
              <a:off x="1332896" y="2089267"/>
              <a:ext cx="457178" cy="168766"/>
            </a:xfrm>
            <a:custGeom>
              <a:avLst/>
              <a:gdLst/>
              <a:ahLst/>
              <a:cxnLst/>
              <a:rect l="l" t="t" r="r" b="b"/>
              <a:pathLst>
                <a:path w="2755" h="1017" extrusionOk="0">
                  <a:moveTo>
                    <a:pt x="1864" y="0"/>
                  </a:moveTo>
                  <a:cubicBezTo>
                    <a:pt x="1683" y="0"/>
                    <a:pt x="1559" y="76"/>
                    <a:pt x="1238" y="240"/>
                  </a:cubicBezTo>
                  <a:lnTo>
                    <a:pt x="1189" y="240"/>
                  </a:lnTo>
                  <a:lnTo>
                    <a:pt x="0" y="216"/>
                  </a:lnTo>
                  <a:lnTo>
                    <a:pt x="0" y="1017"/>
                  </a:lnTo>
                  <a:cubicBezTo>
                    <a:pt x="522" y="908"/>
                    <a:pt x="1189" y="774"/>
                    <a:pt x="1189" y="774"/>
                  </a:cubicBezTo>
                  <a:cubicBezTo>
                    <a:pt x="1262" y="798"/>
                    <a:pt x="1311" y="823"/>
                    <a:pt x="1408" y="835"/>
                  </a:cubicBezTo>
                  <a:cubicBezTo>
                    <a:pt x="1471" y="844"/>
                    <a:pt x="1540" y="848"/>
                    <a:pt x="1609" y="848"/>
                  </a:cubicBezTo>
                  <a:cubicBezTo>
                    <a:pt x="1908" y="848"/>
                    <a:pt x="2220" y="773"/>
                    <a:pt x="2220" y="714"/>
                  </a:cubicBezTo>
                  <a:cubicBezTo>
                    <a:pt x="2220" y="653"/>
                    <a:pt x="2172" y="617"/>
                    <a:pt x="2112" y="604"/>
                  </a:cubicBezTo>
                  <a:cubicBezTo>
                    <a:pt x="2093" y="600"/>
                    <a:pt x="2075" y="599"/>
                    <a:pt x="2059" y="599"/>
                  </a:cubicBezTo>
                  <a:cubicBezTo>
                    <a:pt x="2012" y="599"/>
                    <a:pt x="1973" y="610"/>
                    <a:pt x="1920" y="610"/>
                  </a:cubicBezTo>
                  <a:cubicBezTo>
                    <a:pt x="1873" y="610"/>
                    <a:pt x="1817" y="601"/>
                    <a:pt x="1735" y="568"/>
                  </a:cubicBezTo>
                  <a:cubicBezTo>
                    <a:pt x="1795" y="468"/>
                    <a:pt x="1914" y="401"/>
                    <a:pt x="2035" y="401"/>
                  </a:cubicBezTo>
                  <a:cubicBezTo>
                    <a:pt x="2061" y="401"/>
                    <a:pt x="2086" y="404"/>
                    <a:pt x="2112" y="410"/>
                  </a:cubicBezTo>
                  <a:cubicBezTo>
                    <a:pt x="2225" y="422"/>
                    <a:pt x="2370" y="496"/>
                    <a:pt x="2488" y="496"/>
                  </a:cubicBezTo>
                  <a:cubicBezTo>
                    <a:pt x="2496" y="496"/>
                    <a:pt x="2504" y="496"/>
                    <a:pt x="2512" y="495"/>
                  </a:cubicBezTo>
                  <a:cubicBezTo>
                    <a:pt x="2754" y="458"/>
                    <a:pt x="2500" y="325"/>
                    <a:pt x="2427" y="264"/>
                  </a:cubicBezTo>
                  <a:cubicBezTo>
                    <a:pt x="2549" y="253"/>
                    <a:pt x="2536" y="167"/>
                    <a:pt x="2487" y="143"/>
                  </a:cubicBezTo>
                  <a:cubicBezTo>
                    <a:pt x="2476" y="131"/>
                    <a:pt x="2452" y="119"/>
                    <a:pt x="2415" y="107"/>
                  </a:cubicBezTo>
                  <a:cubicBezTo>
                    <a:pt x="2145" y="37"/>
                    <a:pt x="1991" y="0"/>
                    <a:pt x="1864"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615;p48">
              <a:extLst>
                <a:ext uri="{FF2B5EF4-FFF2-40B4-BE49-F238E27FC236}">
                  <a16:creationId xmlns:a16="http://schemas.microsoft.com/office/drawing/2014/main" id="{88BE7836-2BEB-697E-45E6-D2004B07884C}"/>
                </a:ext>
              </a:extLst>
            </p:cNvPr>
            <p:cNvSpPr/>
            <p:nvPr/>
          </p:nvSpPr>
          <p:spPr>
            <a:xfrm>
              <a:off x="2730312" y="2495499"/>
              <a:ext cx="30368" cy="68701"/>
            </a:xfrm>
            <a:custGeom>
              <a:avLst/>
              <a:gdLst/>
              <a:ahLst/>
              <a:cxnLst/>
              <a:rect l="l" t="t" r="r" b="b"/>
              <a:pathLst>
                <a:path w="183" h="414" extrusionOk="0">
                  <a:moveTo>
                    <a:pt x="1" y="1"/>
                  </a:moveTo>
                  <a:lnTo>
                    <a:pt x="12" y="146"/>
                  </a:lnTo>
                  <a:cubicBezTo>
                    <a:pt x="12" y="243"/>
                    <a:pt x="61" y="340"/>
                    <a:pt x="182" y="413"/>
                  </a:cubicBezTo>
                  <a:lnTo>
                    <a:pt x="182" y="280"/>
                  </a:lnTo>
                  <a:cubicBezTo>
                    <a:pt x="61" y="195"/>
                    <a:pt x="12" y="98"/>
                    <a:pt x="1"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616;p48">
              <a:extLst>
                <a:ext uri="{FF2B5EF4-FFF2-40B4-BE49-F238E27FC236}">
                  <a16:creationId xmlns:a16="http://schemas.microsoft.com/office/drawing/2014/main" id="{F944D943-4CDF-68CA-D459-19EE5A8D1080}"/>
                </a:ext>
              </a:extLst>
            </p:cNvPr>
            <p:cNvSpPr/>
            <p:nvPr/>
          </p:nvSpPr>
          <p:spPr>
            <a:xfrm>
              <a:off x="2760514" y="2541963"/>
              <a:ext cx="68535" cy="44473"/>
            </a:xfrm>
            <a:custGeom>
              <a:avLst/>
              <a:gdLst/>
              <a:ahLst/>
              <a:cxnLst/>
              <a:rect l="l" t="t" r="r" b="b"/>
              <a:pathLst>
                <a:path w="413" h="268" extrusionOk="0">
                  <a:moveTo>
                    <a:pt x="0" y="0"/>
                  </a:moveTo>
                  <a:lnTo>
                    <a:pt x="0" y="133"/>
                  </a:lnTo>
                  <a:cubicBezTo>
                    <a:pt x="13" y="146"/>
                    <a:pt x="25" y="146"/>
                    <a:pt x="25" y="157"/>
                  </a:cubicBezTo>
                  <a:cubicBezTo>
                    <a:pt x="134" y="219"/>
                    <a:pt x="280" y="255"/>
                    <a:pt x="413" y="267"/>
                  </a:cubicBezTo>
                  <a:lnTo>
                    <a:pt x="413" y="133"/>
                  </a:lnTo>
                  <a:cubicBezTo>
                    <a:pt x="280" y="122"/>
                    <a:pt x="134" y="73"/>
                    <a:pt x="25" y="12"/>
                  </a:cubicBezTo>
                  <a:cubicBezTo>
                    <a:pt x="25" y="12"/>
                    <a:pt x="13" y="0"/>
                    <a:pt x="0"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617;p48">
              <a:extLst>
                <a:ext uri="{FF2B5EF4-FFF2-40B4-BE49-F238E27FC236}">
                  <a16:creationId xmlns:a16="http://schemas.microsoft.com/office/drawing/2014/main" id="{4D7C1318-0732-8C1F-FA93-220440D9F22B}"/>
                </a:ext>
              </a:extLst>
            </p:cNvPr>
            <p:cNvSpPr/>
            <p:nvPr/>
          </p:nvSpPr>
          <p:spPr>
            <a:xfrm>
              <a:off x="2828883" y="2495499"/>
              <a:ext cx="137237" cy="92099"/>
            </a:xfrm>
            <a:custGeom>
              <a:avLst/>
              <a:gdLst/>
              <a:ahLst/>
              <a:cxnLst/>
              <a:rect l="l" t="t" r="r" b="b"/>
              <a:pathLst>
                <a:path w="827" h="555" extrusionOk="0">
                  <a:moveTo>
                    <a:pt x="826" y="1"/>
                  </a:moveTo>
                  <a:cubicBezTo>
                    <a:pt x="826" y="110"/>
                    <a:pt x="766" y="219"/>
                    <a:pt x="620" y="292"/>
                  </a:cubicBezTo>
                  <a:cubicBezTo>
                    <a:pt x="472" y="377"/>
                    <a:pt x="277" y="416"/>
                    <a:pt x="84" y="416"/>
                  </a:cubicBezTo>
                  <a:cubicBezTo>
                    <a:pt x="56" y="416"/>
                    <a:pt x="28" y="415"/>
                    <a:pt x="1" y="413"/>
                  </a:cubicBezTo>
                  <a:lnTo>
                    <a:pt x="1" y="547"/>
                  </a:lnTo>
                  <a:cubicBezTo>
                    <a:pt x="44" y="552"/>
                    <a:pt x="88" y="554"/>
                    <a:pt x="132" y="554"/>
                  </a:cubicBezTo>
                  <a:cubicBezTo>
                    <a:pt x="309" y="554"/>
                    <a:pt x="484" y="515"/>
                    <a:pt x="620" y="437"/>
                  </a:cubicBezTo>
                  <a:cubicBezTo>
                    <a:pt x="766" y="353"/>
                    <a:pt x="826" y="243"/>
                    <a:pt x="826" y="146"/>
                  </a:cubicBezTo>
                  <a:lnTo>
                    <a:pt x="826"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618;p48">
              <a:extLst>
                <a:ext uri="{FF2B5EF4-FFF2-40B4-BE49-F238E27FC236}">
                  <a16:creationId xmlns:a16="http://schemas.microsoft.com/office/drawing/2014/main" id="{16904C57-6C4A-EF1B-4822-CD10CBD7607F}"/>
                </a:ext>
              </a:extLst>
            </p:cNvPr>
            <p:cNvSpPr/>
            <p:nvPr/>
          </p:nvSpPr>
          <p:spPr>
            <a:xfrm>
              <a:off x="2720190" y="2427627"/>
              <a:ext cx="257879" cy="136739"/>
            </a:xfrm>
            <a:custGeom>
              <a:avLst/>
              <a:gdLst/>
              <a:ahLst/>
              <a:cxnLst/>
              <a:rect l="l" t="t" r="r" b="b"/>
              <a:pathLst>
                <a:path w="1554" h="824" extrusionOk="0">
                  <a:moveTo>
                    <a:pt x="782" y="0"/>
                  </a:moveTo>
                  <a:cubicBezTo>
                    <a:pt x="602" y="0"/>
                    <a:pt x="420" y="40"/>
                    <a:pt x="280" y="118"/>
                  </a:cubicBezTo>
                  <a:cubicBezTo>
                    <a:pt x="1" y="277"/>
                    <a:pt x="1" y="544"/>
                    <a:pt x="268" y="701"/>
                  </a:cubicBezTo>
                  <a:cubicBezTo>
                    <a:pt x="410" y="781"/>
                    <a:pt x="596" y="824"/>
                    <a:pt x="781" y="824"/>
                  </a:cubicBezTo>
                  <a:cubicBezTo>
                    <a:pt x="960" y="824"/>
                    <a:pt x="1138" y="784"/>
                    <a:pt x="1275" y="701"/>
                  </a:cubicBezTo>
                  <a:cubicBezTo>
                    <a:pt x="1554" y="544"/>
                    <a:pt x="1554" y="277"/>
                    <a:pt x="1275" y="118"/>
                  </a:cubicBezTo>
                  <a:cubicBezTo>
                    <a:pt x="1142" y="40"/>
                    <a:pt x="963" y="0"/>
                    <a:pt x="782"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619;p48">
              <a:extLst>
                <a:ext uri="{FF2B5EF4-FFF2-40B4-BE49-F238E27FC236}">
                  <a16:creationId xmlns:a16="http://schemas.microsoft.com/office/drawing/2014/main" id="{1629219A-8FC9-0FF4-2D97-B701B6166AB9}"/>
                </a:ext>
              </a:extLst>
            </p:cNvPr>
            <p:cNvSpPr/>
            <p:nvPr/>
          </p:nvSpPr>
          <p:spPr>
            <a:xfrm>
              <a:off x="2788725" y="2483385"/>
              <a:ext cx="14271" cy="40491"/>
            </a:xfrm>
            <a:custGeom>
              <a:avLst/>
              <a:gdLst/>
              <a:ahLst/>
              <a:cxnLst/>
              <a:rect l="l" t="t" r="r" b="b"/>
              <a:pathLst>
                <a:path w="86" h="244" extrusionOk="0">
                  <a:moveTo>
                    <a:pt x="0" y="1"/>
                  </a:moveTo>
                  <a:lnTo>
                    <a:pt x="0" y="98"/>
                  </a:lnTo>
                  <a:cubicBezTo>
                    <a:pt x="0" y="159"/>
                    <a:pt x="25" y="208"/>
                    <a:pt x="86" y="243"/>
                  </a:cubicBezTo>
                  <a:lnTo>
                    <a:pt x="86" y="146"/>
                  </a:lnTo>
                  <a:cubicBezTo>
                    <a:pt x="25" y="110"/>
                    <a:pt x="0" y="49"/>
                    <a:pt x="0"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620;p48">
              <a:extLst>
                <a:ext uri="{FF2B5EF4-FFF2-40B4-BE49-F238E27FC236}">
                  <a16:creationId xmlns:a16="http://schemas.microsoft.com/office/drawing/2014/main" id="{C7332988-6341-37D2-6566-B32DB0866DCF}"/>
                </a:ext>
              </a:extLst>
            </p:cNvPr>
            <p:cNvSpPr/>
            <p:nvPr/>
          </p:nvSpPr>
          <p:spPr>
            <a:xfrm>
              <a:off x="2802830" y="2507612"/>
              <a:ext cx="36508" cy="28377"/>
            </a:xfrm>
            <a:custGeom>
              <a:avLst/>
              <a:gdLst/>
              <a:ahLst/>
              <a:cxnLst/>
              <a:rect l="l" t="t" r="r" b="b"/>
              <a:pathLst>
                <a:path w="220" h="171" extrusionOk="0">
                  <a:moveTo>
                    <a:pt x="1" y="0"/>
                  </a:moveTo>
                  <a:lnTo>
                    <a:pt x="1" y="97"/>
                  </a:lnTo>
                  <a:cubicBezTo>
                    <a:pt x="12" y="97"/>
                    <a:pt x="12" y="110"/>
                    <a:pt x="12" y="110"/>
                  </a:cubicBezTo>
                  <a:cubicBezTo>
                    <a:pt x="73" y="146"/>
                    <a:pt x="146" y="159"/>
                    <a:pt x="219" y="170"/>
                  </a:cubicBezTo>
                  <a:lnTo>
                    <a:pt x="219" y="73"/>
                  </a:lnTo>
                  <a:cubicBezTo>
                    <a:pt x="146" y="62"/>
                    <a:pt x="73" y="37"/>
                    <a:pt x="12" y="13"/>
                  </a:cubicBezTo>
                  <a:cubicBezTo>
                    <a:pt x="12" y="0"/>
                    <a:pt x="1" y="0"/>
                    <a:pt x="1"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621;p48">
              <a:extLst>
                <a:ext uri="{FF2B5EF4-FFF2-40B4-BE49-F238E27FC236}">
                  <a16:creationId xmlns:a16="http://schemas.microsoft.com/office/drawing/2014/main" id="{D385DA36-B8A6-FEE9-3271-47746E58F38E}"/>
                </a:ext>
              </a:extLst>
            </p:cNvPr>
            <p:cNvSpPr/>
            <p:nvPr/>
          </p:nvSpPr>
          <p:spPr>
            <a:xfrm>
              <a:off x="2839172" y="2483385"/>
              <a:ext cx="70527" cy="53102"/>
            </a:xfrm>
            <a:custGeom>
              <a:avLst/>
              <a:gdLst/>
              <a:ahLst/>
              <a:cxnLst/>
              <a:rect l="l" t="t" r="r" b="b"/>
              <a:pathLst>
                <a:path w="425" h="320" extrusionOk="0">
                  <a:moveTo>
                    <a:pt x="424" y="1"/>
                  </a:moveTo>
                  <a:cubicBezTo>
                    <a:pt x="424" y="62"/>
                    <a:pt x="388" y="110"/>
                    <a:pt x="316" y="159"/>
                  </a:cubicBezTo>
                  <a:cubicBezTo>
                    <a:pt x="245" y="199"/>
                    <a:pt x="151" y="223"/>
                    <a:pt x="59" y="223"/>
                  </a:cubicBezTo>
                  <a:cubicBezTo>
                    <a:pt x="39" y="223"/>
                    <a:pt x="19" y="221"/>
                    <a:pt x="0" y="219"/>
                  </a:cubicBezTo>
                  <a:lnTo>
                    <a:pt x="0" y="316"/>
                  </a:lnTo>
                  <a:cubicBezTo>
                    <a:pt x="19" y="319"/>
                    <a:pt x="39" y="320"/>
                    <a:pt x="59" y="320"/>
                  </a:cubicBezTo>
                  <a:cubicBezTo>
                    <a:pt x="151" y="320"/>
                    <a:pt x="245" y="296"/>
                    <a:pt x="316" y="256"/>
                  </a:cubicBezTo>
                  <a:cubicBezTo>
                    <a:pt x="388" y="208"/>
                    <a:pt x="424" y="159"/>
                    <a:pt x="424" y="98"/>
                  </a:cubicBezTo>
                  <a:lnTo>
                    <a:pt x="424"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622;p48">
              <a:extLst>
                <a:ext uri="{FF2B5EF4-FFF2-40B4-BE49-F238E27FC236}">
                  <a16:creationId xmlns:a16="http://schemas.microsoft.com/office/drawing/2014/main" id="{81F26330-78B2-3DC9-8A56-BAB2D512D242}"/>
                </a:ext>
              </a:extLst>
            </p:cNvPr>
            <p:cNvSpPr/>
            <p:nvPr/>
          </p:nvSpPr>
          <p:spPr>
            <a:xfrm>
              <a:off x="2782751" y="2448702"/>
              <a:ext cx="133088" cy="71688"/>
            </a:xfrm>
            <a:custGeom>
              <a:avLst/>
              <a:gdLst/>
              <a:ahLst/>
              <a:cxnLst/>
              <a:rect l="l" t="t" r="r" b="b"/>
              <a:pathLst>
                <a:path w="802" h="432" extrusionOk="0">
                  <a:moveTo>
                    <a:pt x="399" y="1"/>
                  </a:moveTo>
                  <a:cubicBezTo>
                    <a:pt x="303" y="1"/>
                    <a:pt x="206" y="22"/>
                    <a:pt x="133" y="64"/>
                  </a:cubicBezTo>
                  <a:cubicBezTo>
                    <a:pt x="0" y="150"/>
                    <a:pt x="0" y="283"/>
                    <a:pt x="133" y="368"/>
                  </a:cubicBezTo>
                  <a:cubicBezTo>
                    <a:pt x="206" y="410"/>
                    <a:pt x="300" y="431"/>
                    <a:pt x="394" y="431"/>
                  </a:cubicBezTo>
                  <a:cubicBezTo>
                    <a:pt x="489" y="431"/>
                    <a:pt x="583" y="410"/>
                    <a:pt x="656" y="368"/>
                  </a:cubicBezTo>
                  <a:cubicBezTo>
                    <a:pt x="801" y="283"/>
                    <a:pt x="801" y="150"/>
                    <a:pt x="656" y="64"/>
                  </a:cubicBezTo>
                  <a:cubicBezTo>
                    <a:pt x="589" y="22"/>
                    <a:pt x="494" y="1"/>
                    <a:pt x="399"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623;p48">
              <a:extLst>
                <a:ext uri="{FF2B5EF4-FFF2-40B4-BE49-F238E27FC236}">
                  <a16:creationId xmlns:a16="http://schemas.microsoft.com/office/drawing/2014/main" id="{30778039-5560-EB24-C087-C088F3F61F87}"/>
                </a:ext>
              </a:extLst>
            </p:cNvPr>
            <p:cNvSpPr/>
            <p:nvPr/>
          </p:nvSpPr>
          <p:spPr>
            <a:xfrm>
              <a:off x="2824901" y="2153155"/>
              <a:ext cx="175404" cy="332554"/>
            </a:xfrm>
            <a:custGeom>
              <a:avLst/>
              <a:gdLst/>
              <a:ahLst/>
              <a:cxnLst/>
              <a:rect l="l" t="t" r="r" b="b"/>
              <a:pathLst>
                <a:path w="1057" h="2004" extrusionOk="0">
                  <a:moveTo>
                    <a:pt x="1020" y="1"/>
                  </a:moveTo>
                  <a:lnTo>
                    <a:pt x="1" y="1942"/>
                  </a:lnTo>
                  <a:cubicBezTo>
                    <a:pt x="1" y="1967"/>
                    <a:pt x="13" y="1991"/>
                    <a:pt x="38" y="2003"/>
                  </a:cubicBezTo>
                  <a:lnTo>
                    <a:pt x="1057" y="62"/>
                  </a:lnTo>
                  <a:cubicBezTo>
                    <a:pt x="1033" y="49"/>
                    <a:pt x="1020" y="25"/>
                    <a:pt x="1020"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624;p48">
              <a:extLst>
                <a:ext uri="{FF2B5EF4-FFF2-40B4-BE49-F238E27FC236}">
                  <a16:creationId xmlns:a16="http://schemas.microsoft.com/office/drawing/2014/main" id="{779D0B03-6CC4-2D4B-7AE4-7B6622D41417}"/>
                </a:ext>
              </a:extLst>
            </p:cNvPr>
            <p:cNvSpPr/>
            <p:nvPr/>
          </p:nvSpPr>
          <p:spPr>
            <a:xfrm>
              <a:off x="2831040" y="2163278"/>
              <a:ext cx="181378" cy="326414"/>
            </a:xfrm>
            <a:custGeom>
              <a:avLst/>
              <a:gdLst/>
              <a:ahLst/>
              <a:cxnLst/>
              <a:rect l="l" t="t" r="r" b="b"/>
              <a:pathLst>
                <a:path w="1093" h="1967" extrusionOk="0">
                  <a:moveTo>
                    <a:pt x="1020" y="1"/>
                  </a:moveTo>
                  <a:lnTo>
                    <a:pt x="1" y="1942"/>
                  </a:lnTo>
                  <a:lnTo>
                    <a:pt x="12" y="1942"/>
                  </a:lnTo>
                  <a:cubicBezTo>
                    <a:pt x="36" y="1954"/>
                    <a:pt x="61" y="1967"/>
                    <a:pt x="85" y="1967"/>
                  </a:cubicBezTo>
                  <a:lnTo>
                    <a:pt x="1093" y="25"/>
                  </a:lnTo>
                  <a:cubicBezTo>
                    <a:pt x="1068" y="25"/>
                    <a:pt x="1044" y="12"/>
                    <a:pt x="1020"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625;p48">
              <a:extLst>
                <a:ext uri="{FF2B5EF4-FFF2-40B4-BE49-F238E27FC236}">
                  <a16:creationId xmlns:a16="http://schemas.microsoft.com/office/drawing/2014/main" id="{7B0B2A95-FC17-94CE-CD50-442290D0E279}"/>
                </a:ext>
              </a:extLst>
            </p:cNvPr>
            <p:cNvSpPr/>
            <p:nvPr/>
          </p:nvSpPr>
          <p:spPr>
            <a:xfrm>
              <a:off x="2845146" y="2153155"/>
              <a:ext cx="195483" cy="336536"/>
            </a:xfrm>
            <a:custGeom>
              <a:avLst/>
              <a:gdLst/>
              <a:ahLst/>
              <a:cxnLst/>
              <a:rect l="l" t="t" r="r" b="b"/>
              <a:pathLst>
                <a:path w="1178" h="2028" extrusionOk="0">
                  <a:moveTo>
                    <a:pt x="1178" y="1"/>
                  </a:moveTo>
                  <a:lnTo>
                    <a:pt x="1152" y="51"/>
                  </a:lnTo>
                  <a:lnTo>
                    <a:pt x="1152" y="51"/>
                  </a:lnTo>
                  <a:cubicBezTo>
                    <a:pt x="1170" y="37"/>
                    <a:pt x="1178" y="19"/>
                    <a:pt x="1178" y="1"/>
                  </a:cubicBezTo>
                  <a:close/>
                  <a:moveTo>
                    <a:pt x="1152" y="51"/>
                  </a:moveTo>
                  <a:cubicBezTo>
                    <a:pt x="1145" y="55"/>
                    <a:pt x="1138" y="59"/>
                    <a:pt x="1129" y="62"/>
                  </a:cubicBezTo>
                  <a:cubicBezTo>
                    <a:pt x="1105" y="86"/>
                    <a:pt x="1056" y="86"/>
                    <a:pt x="1008" y="86"/>
                  </a:cubicBezTo>
                  <a:lnTo>
                    <a:pt x="0" y="2028"/>
                  </a:lnTo>
                  <a:cubicBezTo>
                    <a:pt x="49" y="2028"/>
                    <a:pt x="97" y="2028"/>
                    <a:pt x="121" y="2003"/>
                  </a:cubicBezTo>
                  <a:cubicBezTo>
                    <a:pt x="134" y="1991"/>
                    <a:pt x="170" y="1931"/>
                    <a:pt x="170" y="1931"/>
                  </a:cubicBezTo>
                  <a:lnTo>
                    <a:pt x="1152" y="5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626;p48">
              <a:extLst>
                <a:ext uri="{FF2B5EF4-FFF2-40B4-BE49-F238E27FC236}">
                  <a16:creationId xmlns:a16="http://schemas.microsoft.com/office/drawing/2014/main" id="{ADA7FCB5-6A8A-D448-CC87-F96F3C9614A9}"/>
                </a:ext>
              </a:extLst>
            </p:cNvPr>
            <p:cNvSpPr/>
            <p:nvPr/>
          </p:nvSpPr>
          <p:spPr>
            <a:xfrm>
              <a:off x="2992172" y="2140709"/>
              <a:ext cx="50447" cy="27215"/>
            </a:xfrm>
            <a:custGeom>
              <a:avLst/>
              <a:gdLst/>
              <a:ahLst/>
              <a:cxnLst/>
              <a:rect l="l" t="t" r="r" b="b"/>
              <a:pathLst>
                <a:path w="304" h="164" extrusionOk="0">
                  <a:moveTo>
                    <a:pt x="150" y="0"/>
                  </a:moveTo>
                  <a:cubicBezTo>
                    <a:pt x="115" y="0"/>
                    <a:pt x="79" y="9"/>
                    <a:pt x="49" y="27"/>
                  </a:cubicBezTo>
                  <a:cubicBezTo>
                    <a:pt x="0" y="51"/>
                    <a:pt x="0" y="113"/>
                    <a:pt x="49" y="137"/>
                  </a:cubicBezTo>
                  <a:cubicBezTo>
                    <a:pt x="73" y="155"/>
                    <a:pt x="110" y="164"/>
                    <a:pt x="146" y="164"/>
                  </a:cubicBezTo>
                  <a:cubicBezTo>
                    <a:pt x="182" y="164"/>
                    <a:pt x="219" y="155"/>
                    <a:pt x="243" y="137"/>
                  </a:cubicBezTo>
                  <a:cubicBezTo>
                    <a:pt x="303" y="113"/>
                    <a:pt x="303" y="51"/>
                    <a:pt x="243" y="27"/>
                  </a:cubicBezTo>
                  <a:cubicBezTo>
                    <a:pt x="219" y="9"/>
                    <a:pt x="185" y="0"/>
                    <a:pt x="150"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627;p48">
              <a:extLst>
                <a:ext uri="{FF2B5EF4-FFF2-40B4-BE49-F238E27FC236}">
                  <a16:creationId xmlns:a16="http://schemas.microsoft.com/office/drawing/2014/main" id="{24C693A3-E2E4-950C-1BAA-E034E67D4297}"/>
                </a:ext>
              </a:extLst>
            </p:cNvPr>
            <p:cNvSpPr/>
            <p:nvPr/>
          </p:nvSpPr>
          <p:spPr>
            <a:xfrm>
              <a:off x="2667917" y="1919671"/>
              <a:ext cx="328405" cy="239791"/>
            </a:xfrm>
            <a:custGeom>
              <a:avLst/>
              <a:gdLst/>
              <a:ahLst/>
              <a:cxnLst/>
              <a:rect l="l" t="t" r="r" b="b"/>
              <a:pathLst>
                <a:path w="1979" h="1445" extrusionOk="0">
                  <a:moveTo>
                    <a:pt x="0" y="0"/>
                  </a:moveTo>
                  <a:cubicBezTo>
                    <a:pt x="0" y="13"/>
                    <a:pt x="13" y="37"/>
                    <a:pt x="37" y="49"/>
                  </a:cubicBezTo>
                  <a:lnTo>
                    <a:pt x="1962" y="1432"/>
                  </a:lnTo>
                  <a:lnTo>
                    <a:pt x="1962" y="1432"/>
                  </a:lnTo>
                  <a:cubicBezTo>
                    <a:pt x="1948" y="1420"/>
                    <a:pt x="1942" y="1405"/>
                    <a:pt x="1942" y="1396"/>
                  </a:cubicBezTo>
                  <a:lnTo>
                    <a:pt x="0" y="0"/>
                  </a:lnTo>
                  <a:close/>
                  <a:moveTo>
                    <a:pt x="1962" y="1432"/>
                  </a:moveTo>
                  <a:cubicBezTo>
                    <a:pt x="1966" y="1437"/>
                    <a:pt x="1972" y="1441"/>
                    <a:pt x="1979" y="1445"/>
                  </a:cubicBezTo>
                  <a:lnTo>
                    <a:pt x="1962" y="1432"/>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628;p48">
              <a:extLst>
                <a:ext uri="{FF2B5EF4-FFF2-40B4-BE49-F238E27FC236}">
                  <a16:creationId xmlns:a16="http://schemas.microsoft.com/office/drawing/2014/main" id="{A629FDC6-F8A5-FD7E-0AB1-35A02963D39E}"/>
                </a:ext>
              </a:extLst>
            </p:cNvPr>
            <p:cNvSpPr/>
            <p:nvPr/>
          </p:nvSpPr>
          <p:spPr>
            <a:xfrm>
              <a:off x="2690154" y="1919671"/>
              <a:ext cx="350476" cy="245765"/>
            </a:xfrm>
            <a:custGeom>
              <a:avLst/>
              <a:gdLst/>
              <a:ahLst/>
              <a:cxnLst/>
              <a:rect l="l" t="t" r="r" b="b"/>
              <a:pathLst>
                <a:path w="2112" h="1481" extrusionOk="0">
                  <a:moveTo>
                    <a:pt x="170" y="0"/>
                  </a:moveTo>
                  <a:cubicBezTo>
                    <a:pt x="170" y="13"/>
                    <a:pt x="157" y="37"/>
                    <a:pt x="121" y="61"/>
                  </a:cubicBezTo>
                  <a:cubicBezTo>
                    <a:pt x="85" y="73"/>
                    <a:pt x="36" y="85"/>
                    <a:pt x="0" y="85"/>
                  </a:cubicBezTo>
                  <a:lnTo>
                    <a:pt x="1929" y="1480"/>
                  </a:lnTo>
                  <a:cubicBezTo>
                    <a:pt x="1978" y="1480"/>
                    <a:pt x="2026" y="1480"/>
                    <a:pt x="2063" y="1456"/>
                  </a:cubicBezTo>
                  <a:cubicBezTo>
                    <a:pt x="2099" y="1432"/>
                    <a:pt x="2112" y="1420"/>
                    <a:pt x="2112" y="1396"/>
                  </a:cubicBez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629;p48">
              <a:extLst>
                <a:ext uri="{FF2B5EF4-FFF2-40B4-BE49-F238E27FC236}">
                  <a16:creationId xmlns:a16="http://schemas.microsoft.com/office/drawing/2014/main" id="{3D4BD856-C84B-EBA4-3A58-1B977F5EEEB6}"/>
                </a:ext>
              </a:extLst>
            </p:cNvPr>
            <p:cNvSpPr/>
            <p:nvPr/>
          </p:nvSpPr>
          <p:spPr>
            <a:xfrm>
              <a:off x="2665926" y="1905068"/>
              <a:ext cx="54430" cy="27879"/>
            </a:xfrm>
            <a:custGeom>
              <a:avLst/>
              <a:gdLst/>
              <a:ahLst/>
              <a:cxnLst/>
              <a:rect l="l" t="t" r="r" b="b"/>
              <a:pathLst>
                <a:path w="328" h="168" extrusionOk="0">
                  <a:moveTo>
                    <a:pt x="169" y="0"/>
                  </a:moveTo>
                  <a:cubicBezTo>
                    <a:pt x="131" y="0"/>
                    <a:pt x="91" y="9"/>
                    <a:pt x="61" y="28"/>
                  </a:cubicBezTo>
                  <a:cubicBezTo>
                    <a:pt x="1" y="52"/>
                    <a:pt x="1" y="112"/>
                    <a:pt x="61" y="149"/>
                  </a:cubicBezTo>
                  <a:cubicBezTo>
                    <a:pt x="91" y="161"/>
                    <a:pt x="128" y="167"/>
                    <a:pt x="164" y="167"/>
                  </a:cubicBezTo>
                  <a:cubicBezTo>
                    <a:pt x="201" y="167"/>
                    <a:pt x="237" y="161"/>
                    <a:pt x="267" y="149"/>
                  </a:cubicBezTo>
                  <a:cubicBezTo>
                    <a:pt x="328" y="112"/>
                    <a:pt x="328" y="52"/>
                    <a:pt x="267" y="28"/>
                  </a:cubicBezTo>
                  <a:cubicBezTo>
                    <a:pt x="243" y="9"/>
                    <a:pt x="207" y="0"/>
                    <a:pt x="169"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630;p48">
              <a:extLst>
                <a:ext uri="{FF2B5EF4-FFF2-40B4-BE49-F238E27FC236}">
                  <a16:creationId xmlns:a16="http://schemas.microsoft.com/office/drawing/2014/main" id="{55A36956-E5A7-7824-253E-8B4C150645AA}"/>
                </a:ext>
              </a:extLst>
            </p:cNvPr>
            <p:cNvSpPr/>
            <p:nvPr/>
          </p:nvSpPr>
          <p:spPr>
            <a:xfrm>
              <a:off x="2674057" y="1927637"/>
              <a:ext cx="336371" cy="237799"/>
            </a:xfrm>
            <a:custGeom>
              <a:avLst/>
              <a:gdLst/>
              <a:ahLst/>
              <a:cxnLst/>
              <a:rect l="l" t="t" r="r" b="b"/>
              <a:pathLst>
                <a:path w="2027" h="1433" extrusionOk="0">
                  <a:moveTo>
                    <a:pt x="0" y="1"/>
                  </a:moveTo>
                  <a:lnTo>
                    <a:pt x="12" y="13"/>
                  </a:lnTo>
                  <a:cubicBezTo>
                    <a:pt x="16" y="15"/>
                    <a:pt x="21" y="17"/>
                    <a:pt x="25" y="19"/>
                  </a:cubicBezTo>
                  <a:lnTo>
                    <a:pt x="25" y="19"/>
                  </a:lnTo>
                  <a:lnTo>
                    <a:pt x="0" y="1"/>
                  </a:lnTo>
                  <a:close/>
                  <a:moveTo>
                    <a:pt x="25" y="19"/>
                  </a:moveTo>
                  <a:lnTo>
                    <a:pt x="1942" y="1397"/>
                  </a:lnTo>
                  <a:cubicBezTo>
                    <a:pt x="1942" y="1408"/>
                    <a:pt x="1953" y="1408"/>
                    <a:pt x="1953" y="1408"/>
                  </a:cubicBezTo>
                  <a:cubicBezTo>
                    <a:pt x="1978" y="1421"/>
                    <a:pt x="2002" y="1432"/>
                    <a:pt x="2026" y="1432"/>
                  </a:cubicBezTo>
                  <a:lnTo>
                    <a:pt x="97" y="37"/>
                  </a:lnTo>
                  <a:cubicBezTo>
                    <a:pt x="67" y="27"/>
                    <a:pt x="45" y="25"/>
                    <a:pt x="25" y="19"/>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631;p48">
              <a:extLst>
                <a:ext uri="{FF2B5EF4-FFF2-40B4-BE49-F238E27FC236}">
                  <a16:creationId xmlns:a16="http://schemas.microsoft.com/office/drawing/2014/main" id="{6BA5F2E7-B29D-DA58-BBDF-BAC0217603AB}"/>
                </a:ext>
              </a:extLst>
            </p:cNvPr>
            <p:cNvSpPr/>
            <p:nvPr/>
          </p:nvSpPr>
          <p:spPr>
            <a:xfrm>
              <a:off x="3004286" y="2118141"/>
              <a:ext cx="34185" cy="15101"/>
            </a:xfrm>
            <a:custGeom>
              <a:avLst/>
              <a:gdLst/>
              <a:ahLst/>
              <a:cxnLst/>
              <a:rect l="l" t="t" r="r" b="b"/>
              <a:pathLst>
                <a:path w="206" h="91" extrusionOk="0">
                  <a:moveTo>
                    <a:pt x="75" y="1"/>
                  </a:moveTo>
                  <a:cubicBezTo>
                    <a:pt x="53" y="1"/>
                    <a:pt x="26" y="12"/>
                    <a:pt x="0" y="30"/>
                  </a:cubicBezTo>
                  <a:lnTo>
                    <a:pt x="97" y="90"/>
                  </a:lnTo>
                  <a:cubicBezTo>
                    <a:pt x="124" y="73"/>
                    <a:pt x="150" y="61"/>
                    <a:pt x="177" y="61"/>
                  </a:cubicBezTo>
                  <a:cubicBezTo>
                    <a:pt x="187" y="61"/>
                    <a:pt x="196" y="63"/>
                    <a:pt x="206" y="66"/>
                  </a:cubicBezTo>
                  <a:lnTo>
                    <a:pt x="97" y="6"/>
                  </a:lnTo>
                  <a:cubicBezTo>
                    <a:pt x="91" y="2"/>
                    <a:pt x="83" y="1"/>
                    <a:pt x="75"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632;p48">
              <a:extLst>
                <a:ext uri="{FF2B5EF4-FFF2-40B4-BE49-F238E27FC236}">
                  <a16:creationId xmlns:a16="http://schemas.microsoft.com/office/drawing/2014/main" id="{88D7B255-D172-A570-756F-7024894BE182}"/>
                </a:ext>
              </a:extLst>
            </p:cNvPr>
            <p:cNvSpPr/>
            <p:nvPr/>
          </p:nvSpPr>
          <p:spPr>
            <a:xfrm>
              <a:off x="3020383" y="2118971"/>
              <a:ext cx="22237" cy="10289"/>
            </a:xfrm>
            <a:custGeom>
              <a:avLst/>
              <a:gdLst/>
              <a:ahLst/>
              <a:cxnLst/>
              <a:rect l="l" t="t" r="r" b="b"/>
              <a:pathLst>
                <a:path w="134" h="62" extrusionOk="0">
                  <a:moveTo>
                    <a:pt x="0" y="1"/>
                  </a:moveTo>
                  <a:lnTo>
                    <a:pt x="109" y="61"/>
                  </a:lnTo>
                  <a:lnTo>
                    <a:pt x="133" y="61"/>
                  </a:lnTo>
                  <a:lnTo>
                    <a:pt x="36" y="13"/>
                  </a:lnTo>
                  <a:cubicBezTo>
                    <a:pt x="25" y="1"/>
                    <a:pt x="12" y="1"/>
                    <a:pt x="0"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633;p48">
              <a:extLst>
                <a:ext uri="{FF2B5EF4-FFF2-40B4-BE49-F238E27FC236}">
                  <a16:creationId xmlns:a16="http://schemas.microsoft.com/office/drawing/2014/main" id="{1BCA2F78-1E4F-9A80-64BA-5669E699CB36}"/>
                </a:ext>
              </a:extLst>
            </p:cNvPr>
            <p:cNvSpPr/>
            <p:nvPr/>
          </p:nvSpPr>
          <p:spPr>
            <a:xfrm>
              <a:off x="2973919" y="2153155"/>
              <a:ext cx="26385" cy="52605"/>
            </a:xfrm>
            <a:custGeom>
              <a:avLst/>
              <a:gdLst/>
              <a:ahLst/>
              <a:cxnLst/>
              <a:rect l="l" t="t" r="r" b="b"/>
              <a:pathLst>
                <a:path w="159" h="317" extrusionOk="0">
                  <a:moveTo>
                    <a:pt x="25" y="1"/>
                  </a:moveTo>
                  <a:cubicBezTo>
                    <a:pt x="13" y="49"/>
                    <a:pt x="1" y="98"/>
                    <a:pt x="1" y="135"/>
                  </a:cubicBezTo>
                  <a:cubicBezTo>
                    <a:pt x="1" y="195"/>
                    <a:pt x="13" y="243"/>
                    <a:pt x="49" y="256"/>
                  </a:cubicBezTo>
                  <a:lnTo>
                    <a:pt x="138" y="305"/>
                  </a:lnTo>
                  <a:lnTo>
                    <a:pt x="138" y="305"/>
                  </a:lnTo>
                  <a:cubicBezTo>
                    <a:pt x="113" y="284"/>
                    <a:pt x="98" y="244"/>
                    <a:pt x="98" y="195"/>
                  </a:cubicBezTo>
                  <a:cubicBezTo>
                    <a:pt x="98" y="159"/>
                    <a:pt x="110" y="110"/>
                    <a:pt x="135" y="62"/>
                  </a:cubicBezTo>
                  <a:lnTo>
                    <a:pt x="25" y="1"/>
                  </a:lnTo>
                  <a:close/>
                  <a:moveTo>
                    <a:pt x="138" y="305"/>
                  </a:moveTo>
                  <a:cubicBezTo>
                    <a:pt x="145" y="310"/>
                    <a:pt x="151" y="314"/>
                    <a:pt x="159" y="316"/>
                  </a:cubicBezTo>
                  <a:lnTo>
                    <a:pt x="138" y="305"/>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634;p48">
              <a:extLst>
                <a:ext uri="{FF2B5EF4-FFF2-40B4-BE49-F238E27FC236}">
                  <a16:creationId xmlns:a16="http://schemas.microsoft.com/office/drawing/2014/main" id="{52BE5C3C-8B18-7E90-955D-034E99529844}"/>
                </a:ext>
              </a:extLst>
            </p:cNvPr>
            <p:cNvSpPr/>
            <p:nvPr/>
          </p:nvSpPr>
          <p:spPr>
            <a:xfrm>
              <a:off x="2977901" y="2123119"/>
              <a:ext cx="42648" cy="40325"/>
            </a:xfrm>
            <a:custGeom>
              <a:avLst/>
              <a:gdLst/>
              <a:ahLst/>
              <a:cxnLst/>
              <a:rect l="l" t="t" r="r" b="b"/>
              <a:pathLst>
                <a:path w="257" h="243" extrusionOk="0">
                  <a:moveTo>
                    <a:pt x="159" y="0"/>
                  </a:moveTo>
                  <a:cubicBezTo>
                    <a:pt x="98" y="36"/>
                    <a:pt x="38" y="109"/>
                    <a:pt x="1" y="182"/>
                  </a:cubicBezTo>
                  <a:lnTo>
                    <a:pt x="111" y="243"/>
                  </a:lnTo>
                  <a:cubicBezTo>
                    <a:pt x="135" y="157"/>
                    <a:pt x="195" y="97"/>
                    <a:pt x="256" y="60"/>
                  </a:cubicBezTo>
                  <a:lnTo>
                    <a:pt x="15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635;p48">
              <a:extLst>
                <a:ext uri="{FF2B5EF4-FFF2-40B4-BE49-F238E27FC236}">
                  <a16:creationId xmlns:a16="http://schemas.microsoft.com/office/drawing/2014/main" id="{643B74C4-A040-E6CF-19E0-FD8D3C624B23}"/>
                </a:ext>
              </a:extLst>
            </p:cNvPr>
            <p:cNvSpPr/>
            <p:nvPr/>
          </p:nvSpPr>
          <p:spPr>
            <a:xfrm>
              <a:off x="2990015" y="2128761"/>
              <a:ext cx="62727" cy="79322"/>
            </a:xfrm>
            <a:custGeom>
              <a:avLst/>
              <a:gdLst/>
              <a:ahLst/>
              <a:cxnLst/>
              <a:rect l="l" t="t" r="r" b="b"/>
              <a:pathLst>
                <a:path w="378" h="478" extrusionOk="0">
                  <a:moveTo>
                    <a:pt x="272" y="0"/>
                  </a:moveTo>
                  <a:cubicBezTo>
                    <a:pt x="246" y="0"/>
                    <a:pt x="215" y="8"/>
                    <a:pt x="183" y="26"/>
                  </a:cubicBezTo>
                  <a:cubicBezTo>
                    <a:pt x="86" y="75"/>
                    <a:pt x="1" y="220"/>
                    <a:pt x="1" y="342"/>
                  </a:cubicBezTo>
                  <a:cubicBezTo>
                    <a:pt x="1" y="428"/>
                    <a:pt x="44" y="477"/>
                    <a:pt x="107" y="477"/>
                  </a:cubicBezTo>
                  <a:cubicBezTo>
                    <a:pt x="134" y="477"/>
                    <a:pt x="163" y="469"/>
                    <a:pt x="195" y="452"/>
                  </a:cubicBezTo>
                  <a:cubicBezTo>
                    <a:pt x="292" y="390"/>
                    <a:pt x="377" y="245"/>
                    <a:pt x="377" y="123"/>
                  </a:cubicBezTo>
                  <a:cubicBezTo>
                    <a:pt x="377" y="47"/>
                    <a:pt x="335" y="0"/>
                    <a:pt x="272"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636;p48">
              <a:extLst>
                <a:ext uri="{FF2B5EF4-FFF2-40B4-BE49-F238E27FC236}">
                  <a16:creationId xmlns:a16="http://schemas.microsoft.com/office/drawing/2014/main" id="{06C31BFA-0142-AC96-F3DC-BF7F671F9FF2}"/>
                </a:ext>
              </a:extLst>
            </p:cNvPr>
            <p:cNvSpPr/>
            <p:nvPr/>
          </p:nvSpPr>
          <p:spPr>
            <a:xfrm>
              <a:off x="2466461" y="1990364"/>
              <a:ext cx="312474" cy="176897"/>
            </a:xfrm>
            <a:custGeom>
              <a:avLst/>
              <a:gdLst/>
              <a:ahLst/>
              <a:cxnLst/>
              <a:rect l="l" t="t" r="r" b="b"/>
              <a:pathLst>
                <a:path w="1883" h="1066" extrusionOk="0">
                  <a:moveTo>
                    <a:pt x="693" y="0"/>
                  </a:moveTo>
                  <a:cubicBezTo>
                    <a:pt x="617" y="0"/>
                    <a:pt x="544" y="8"/>
                    <a:pt x="474" y="24"/>
                  </a:cubicBezTo>
                  <a:cubicBezTo>
                    <a:pt x="98" y="108"/>
                    <a:pt x="1" y="412"/>
                    <a:pt x="256" y="690"/>
                  </a:cubicBezTo>
                  <a:cubicBezTo>
                    <a:pt x="474" y="919"/>
                    <a:pt x="854" y="1066"/>
                    <a:pt x="1191" y="1066"/>
                  </a:cubicBezTo>
                  <a:cubicBezTo>
                    <a:pt x="1266" y="1066"/>
                    <a:pt x="1340" y="1058"/>
                    <a:pt x="1408" y="1043"/>
                  </a:cubicBezTo>
                  <a:cubicBezTo>
                    <a:pt x="1785" y="957"/>
                    <a:pt x="1882" y="655"/>
                    <a:pt x="1627" y="375"/>
                  </a:cubicBezTo>
                  <a:cubicBezTo>
                    <a:pt x="1409" y="148"/>
                    <a:pt x="1029" y="0"/>
                    <a:pt x="693"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637;p48">
              <a:extLst>
                <a:ext uri="{FF2B5EF4-FFF2-40B4-BE49-F238E27FC236}">
                  <a16:creationId xmlns:a16="http://schemas.microsoft.com/office/drawing/2014/main" id="{304C5D90-BFBC-A39F-E570-157FB1E98EB4}"/>
                </a:ext>
              </a:extLst>
            </p:cNvPr>
            <p:cNvSpPr/>
            <p:nvPr/>
          </p:nvSpPr>
          <p:spPr>
            <a:xfrm>
              <a:off x="2486706" y="1935934"/>
              <a:ext cx="292229" cy="185195"/>
            </a:xfrm>
            <a:custGeom>
              <a:avLst/>
              <a:gdLst/>
              <a:ahLst/>
              <a:cxnLst/>
              <a:rect l="l" t="t" r="r" b="b"/>
              <a:pathLst>
                <a:path w="1761" h="1116" extrusionOk="0">
                  <a:moveTo>
                    <a:pt x="830" y="0"/>
                  </a:moveTo>
                  <a:cubicBezTo>
                    <a:pt x="471" y="0"/>
                    <a:pt x="130" y="238"/>
                    <a:pt x="0" y="606"/>
                  </a:cubicBezTo>
                  <a:lnTo>
                    <a:pt x="1639" y="1116"/>
                  </a:lnTo>
                  <a:cubicBezTo>
                    <a:pt x="1760" y="654"/>
                    <a:pt x="1517" y="182"/>
                    <a:pt x="1068" y="36"/>
                  </a:cubicBezTo>
                  <a:cubicBezTo>
                    <a:pt x="989" y="12"/>
                    <a:pt x="909" y="0"/>
                    <a:pt x="830"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638;p48">
              <a:extLst>
                <a:ext uri="{FF2B5EF4-FFF2-40B4-BE49-F238E27FC236}">
                  <a16:creationId xmlns:a16="http://schemas.microsoft.com/office/drawing/2014/main" id="{F35DE722-9D50-1D86-B8F6-BEB81D24D94A}"/>
                </a:ext>
              </a:extLst>
            </p:cNvPr>
            <p:cNvSpPr/>
            <p:nvPr/>
          </p:nvSpPr>
          <p:spPr>
            <a:xfrm>
              <a:off x="2603365" y="1843005"/>
              <a:ext cx="38499" cy="123131"/>
            </a:xfrm>
            <a:custGeom>
              <a:avLst/>
              <a:gdLst/>
              <a:ahLst/>
              <a:cxnLst/>
              <a:rect l="l" t="t" r="r" b="b"/>
              <a:pathLst>
                <a:path w="232" h="742" extrusionOk="0">
                  <a:moveTo>
                    <a:pt x="183" y="1"/>
                  </a:moveTo>
                  <a:lnTo>
                    <a:pt x="13" y="583"/>
                  </a:lnTo>
                  <a:cubicBezTo>
                    <a:pt x="1" y="632"/>
                    <a:pt x="13" y="680"/>
                    <a:pt x="49" y="742"/>
                  </a:cubicBezTo>
                  <a:lnTo>
                    <a:pt x="232" y="159"/>
                  </a:lnTo>
                  <a:cubicBezTo>
                    <a:pt x="183" y="98"/>
                    <a:pt x="171" y="49"/>
                    <a:pt x="183"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639;p48">
              <a:extLst>
                <a:ext uri="{FF2B5EF4-FFF2-40B4-BE49-F238E27FC236}">
                  <a16:creationId xmlns:a16="http://schemas.microsoft.com/office/drawing/2014/main" id="{F76FD91A-EA50-FF5A-DC85-005B2C55ED8F}"/>
                </a:ext>
              </a:extLst>
            </p:cNvPr>
            <p:cNvSpPr/>
            <p:nvPr/>
          </p:nvSpPr>
          <p:spPr>
            <a:xfrm>
              <a:off x="2611496" y="1869390"/>
              <a:ext cx="58579" cy="116825"/>
            </a:xfrm>
            <a:custGeom>
              <a:avLst/>
              <a:gdLst/>
              <a:ahLst/>
              <a:cxnLst/>
              <a:rect l="l" t="t" r="r" b="b"/>
              <a:pathLst>
                <a:path w="353" h="704" extrusionOk="0">
                  <a:moveTo>
                    <a:pt x="183" y="0"/>
                  </a:moveTo>
                  <a:lnTo>
                    <a:pt x="0" y="583"/>
                  </a:lnTo>
                  <a:cubicBezTo>
                    <a:pt x="13" y="583"/>
                    <a:pt x="13" y="583"/>
                    <a:pt x="13" y="594"/>
                  </a:cubicBezTo>
                  <a:cubicBezTo>
                    <a:pt x="62" y="631"/>
                    <a:pt x="122" y="680"/>
                    <a:pt x="183" y="704"/>
                  </a:cubicBezTo>
                  <a:lnTo>
                    <a:pt x="353" y="121"/>
                  </a:lnTo>
                  <a:cubicBezTo>
                    <a:pt x="292" y="97"/>
                    <a:pt x="231" y="60"/>
                    <a:pt x="195" y="12"/>
                  </a:cubicBezTo>
                  <a:lnTo>
                    <a:pt x="183"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640;p48">
              <a:extLst>
                <a:ext uri="{FF2B5EF4-FFF2-40B4-BE49-F238E27FC236}">
                  <a16:creationId xmlns:a16="http://schemas.microsoft.com/office/drawing/2014/main" id="{6F0FF53E-B1F7-9457-526F-4337091F129E}"/>
                </a:ext>
              </a:extLst>
            </p:cNvPr>
            <p:cNvSpPr/>
            <p:nvPr/>
          </p:nvSpPr>
          <p:spPr>
            <a:xfrm>
              <a:off x="2641698" y="1877356"/>
              <a:ext cx="102886" cy="115664"/>
            </a:xfrm>
            <a:custGeom>
              <a:avLst/>
              <a:gdLst/>
              <a:ahLst/>
              <a:cxnLst/>
              <a:rect l="l" t="t" r="r" b="b"/>
              <a:pathLst>
                <a:path w="620" h="697" extrusionOk="0">
                  <a:moveTo>
                    <a:pt x="619" y="1"/>
                  </a:moveTo>
                  <a:lnTo>
                    <a:pt x="617" y="10"/>
                  </a:lnTo>
                  <a:lnTo>
                    <a:pt x="617" y="10"/>
                  </a:lnTo>
                  <a:cubicBezTo>
                    <a:pt x="618" y="7"/>
                    <a:pt x="619" y="4"/>
                    <a:pt x="619" y="1"/>
                  </a:cubicBezTo>
                  <a:close/>
                  <a:moveTo>
                    <a:pt x="617" y="10"/>
                  </a:moveTo>
                  <a:lnTo>
                    <a:pt x="617" y="10"/>
                  </a:lnTo>
                  <a:cubicBezTo>
                    <a:pt x="602" y="54"/>
                    <a:pt x="555" y="87"/>
                    <a:pt x="486" y="109"/>
                  </a:cubicBezTo>
                  <a:cubicBezTo>
                    <a:pt x="459" y="116"/>
                    <a:pt x="430" y="119"/>
                    <a:pt x="400" y="119"/>
                  </a:cubicBezTo>
                  <a:cubicBezTo>
                    <a:pt x="323" y="119"/>
                    <a:pt x="241" y="99"/>
                    <a:pt x="171" y="73"/>
                  </a:cubicBezTo>
                  <a:lnTo>
                    <a:pt x="1" y="656"/>
                  </a:lnTo>
                  <a:cubicBezTo>
                    <a:pt x="73" y="683"/>
                    <a:pt x="153" y="697"/>
                    <a:pt x="228" y="697"/>
                  </a:cubicBezTo>
                  <a:cubicBezTo>
                    <a:pt x="254" y="697"/>
                    <a:pt x="279" y="695"/>
                    <a:pt x="304" y="692"/>
                  </a:cubicBezTo>
                  <a:cubicBezTo>
                    <a:pt x="389" y="668"/>
                    <a:pt x="438" y="632"/>
                    <a:pt x="449" y="583"/>
                  </a:cubicBezTo>
                  <a:lnTo>
                    <a:pt x="617" y="1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641;p48">
              <a:extLst>
                <a:ext uri="{FF2B5EF4-FFF2-40B4-BE49-F238E27FC236}">
                  <a16:creationId xmlns:a16="http://schemas.microsoft.com/office/drawing/2014/main" id="{C436FF31-D5D6-BC26-F06F-9B87A063964F}"/>
                </a:ext>
              </a:extLst>
            </p:cNvPr>
            <p:cNvSpPr/>
            <p:nvPr/>
          </p:nvSpPr>
          <p:spPr>
            <a:xfrm>
              <a:off x="2625601" y="1823424"/>
              <a:ext cx="129105" cy="73846"/>
            </a:xfrm>
            <a:custGeom>
              <a:avLst/>
              <a:gdLst/>
              <a:ahLst/>
              <a:cxnLst/>
              <a:rect l="l" t="t" r="r" b="b"/>
              <a:pathLst>
                <a:path w="778" h="445" extrusionOk="0">
                  <a:moveTo>
                    <a:pt x="283" y="0"/>
                  </a:moveTo>
                  <a:cubicBezTo>
                    <a:pt x="253" y="0"/>
                    <a:pt x="223" y="4"/>
                    <a:pt x="195" y="10"/>
                  </a:cubicBezTo>
                  <a:cubicBezTo>
                    <a:pt x="37" y="46"/>
                    <a:pt x="1" y="167"/>
                    <a:pt x="110" y="289"/>
                  </a:cubicBezTo>
                  <a:cubicBezTo>
                    <a:pt x="189" y="379"/>
                    <a:pt x="351" y="444"/>
                    <a:pt x="494" y="444"/>
                  </a:cubicBezTo>
                  <a:cubicBezTo>
                    <a:pt x="525" y="444"/>
                    <a:pt x="555" y="441"/>
                    <a:pt x="583" y="434"/>
                  </a:cubicBezTo>
                  <a:cubicBezTo>
                    <a:pt x="729" y="398"/>
                    <a:pt x="777" y="277"/>
                    <a:pt x="668" y="156"/>
                  </a:cubicBezTo>
                  <a:cubicBezTo>
                    <a:pt x="578" y="66"/>
                    <a:pt x="423" y="0"/>
                    <a:pt x="283"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642;p48">
              <a:extLst>
                <a:ext uri="{FF2B5EF4-FFF2-40B4-BE49-F238E27FC236}">
                  <a16:creationId xmlns:a16="http://schemas.microsoft.com/office/drawing/2014/main" id="{D136A616-2608-3159-9C2D-415BB96DF884}"/>
                </a:ext>
              </a:extLst>
            </p:cNvPr>
            <p:cNvSpPr/>
            <p:nvPr/>
          </p:nvSpPr>
          <p:spPr>
            <a:xfrm>
              <a:off x="2657795" y="1833049"/>
              <a:ext cx="10289" cy="30368"/>
            </a:xfrm>
            <a:custGeom>
              <a:avLst/>
              <a:gdLst/>
              <a:ahLst/>
              <a:cxnLst/>
              <a:rect l="l" t="t" r="r" b="b"/>
              <a:pathLst>
                <a:path w="62" h="183" extrusionOk="0">
                  <a:moveTo>
                    <a:pt x="37" y="1"/>
                  </a:moveTo>
                  <a:cubicBezTo>
                    <a:pt x="34" y="6"/>
                    <a:pt x="33" y="12"/>
                    <a:pt x="32" y="18"/>
                  </a:cubicBezTo>
                  <a:lnTo>
                    <a:pt x="32" y="18"/>
                  </a:lnTo>
                  <a:lnTo>
                    <a:pt x="37" y="1"/>
                  </a:lnTo>
                  <a:close/>
                  <a:moveTo>
                    <a:pt x="32" y="18"/>
                  </a:moveTo>
                  <a:lnTo>
                    <a:pt x="13" y="98"/>
                  </a:lnTo>
                  <a:cubicBezTo>
                    <a:pt x="1" y="122"/>
                    <a:pt x="13" y="158"/>
                    <a:pt x="37" y="182"/>
                  </a:cubicBezTo>
                  <a:lnTo>
                    <a:pt x="61" y="85"/>
                  </a:lnTo>
                  <a:cubicBezTo>
                    <a:pt x="42" y="66"/>
                    <a:pt x="31" y="40"/>
                    <a:pt x="32" y="18"/>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643;p48">
              <a:extLst>
                <a:ext uri="{FF2B5EF4-FFF2-40B4-BE49-F238E27FC236}">
                  <a16:creationId xmlns:a16="http://schemas.microsoft.com/office/drawing/2014/main" id="{AD8A0D28-2188-7B97-EF32-9AF9DF255B88}"/>
                </a:ext>
              </a:extLst>
            </p:cNvPr>
            <p:cNvSpPr/>
            <p:nvPr/>
          </p:nvSpPr>
          <p:spPr>
            <a:xfrm>
              <a:off x="2663769" y="1847154"/>
              <a:ext cx="20411" cy="28377"/>
            </a:xfrm>
            <a:custGeom>
              <a:avLst/>
              <a:gdLst/>
              <a:ahLst/>
              <a:cxnLst/>
              <a:rect l="l" t="t" r="r" b="b"/>
              <a:pathLst>
                <a:path w="123" h="171" extrusionOk="0">
                  <a:moveTo>
                    <a:pt x="25" y="0"/>
                  </a:moveTo>
                  <a:lnTo>
                    <a:pt x="1" y="97"/>
                  </a:lnTo>
                  <a:lnTo>
                    <a:pt x="1" y="110"/>
                  </a:lnTo>
                  <a:cubicBezTo>
                    <a:pt x="25" y="134"/>
                    <a:pt x="62" y="158"/>
                    <a:pt x="98" y="170"/>
                  </a:cubicBezTo>
                  <a:lnTo>
                    <a:pt x="122" y="73"/>
                  </a:lnTo>
                  <a:cubicBezTo>
                    <a:pt x="86" y="61"/>
                    <a:pt x="49" y="37"/>
                    <a:pt x="25" y="13"/>
                  </a:cubicBezTo>
                  <a:lnTo>
                    <a:pt x="25"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644;p48">
              <a:extLst>
                <a:ext uri="{FF2B5EF4-FFF2-40B4-BE49-F238E27FC236}">
                  <a16:creationId xmlns:a16="http://schemas.microsoft.com/office/drawing/2014/main" id="{4D0DB0B7-2B34-98FD-DF0A-189AF598EEE9}"/>
                </a:ext>
              </a:extLst>
            </p:cNvPr>
            <p:cNvSpPr/>
            <p:nvPr/>
          </p:nvSpPr>
          <p:spPr>
            <a:xfrm>
              <a:off x="2679865" y="1853294"/>
              <a:ext cx="46631" cy="27049"/>
            </a:xfrm>
            <a:custGeom>
              <a:avLst/>
              <a:gdLst/>
              <a:ahLst/>
              <a:cxnLst/>
              <a:rect l="l" t="t" r="r" b="b"/>
              <a:pathLst>
                <a:path w="281" h="163" extrusionOk="0">
                  <a:moveTo>
                    <a:pt x="281" y="0"/>
                  </a:moveTo>
                  <a:cubicBezTo>
                    <a:pt x="268" y="24"/>
                    <a:pt x="244" y="49"/>
                    <a:pt x="195" y="60"/>
                  </a:cubicBezTo>
                  <a:cubicBezTo>
                    <a:pt x="182" y="64"/>
                    <a:pt x="168" y="65"/>
                    <a:pt x="154" y="65"/>
                  </a:cubicBezTo>
                  <a:cubicBezTo>
                    <a:pt x="114" y="65"/>
                    <a:pt x="70" y="54"/>
                    <a:pt x="25" y="36"/>
                  </a:cubicBezTo>
                  <a:lnTo>
                    <a:pt x="1" y="133"/>
                  </a:lnTo>
                  <a:cubicBezTo>
                    <a:pt x="36" y="151"/>
                    <a:pt x="85" y="162"/>
                    <a:pt x="127" y="162"/>
                  </a:cubicBezTo>
                  <a:cubicBezTo>
                    <a:pt x="143" y="162"/>
                    <a:pt x="158" y="161"/>
                    <a:pt x="171" y="157"/>
                  </a:cubicBezTo>
                  <a:cubicBezTo>
                    <a:pt x="219" y="146"/>
                    <a:pt x="244" y="121"/>
                    <a:pt x="256" y="85"/>
                  </a:cubicBezTo>
                  <a:lnTo>
                    <a:pt x="28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645;p48">
              <a:extLst>
                <a:ext uri="{FF2B5EF4-FFF2-40B4-BE49-F238E27FC236}">
                  <a16:creationId xmlns:a16="http://schemas.microsoft.com/office/drawing/2014/main" id="{8275775B-FE34-8CDC-7D73-2E205EB1652F}"/>
                </a:ext>
              </a:extLst>
            </p:cNvPr>
            <p:cNvSpPr/>
            <p:nvPr/>
          </p:nvSpPr>
          <p:spPr>
            <a:xfrm>
              <a:off x="2657795" y="1821764"/>
              <a:ext cx="72684" cy="41984"/>
            </a:xfrm>
            <a:custGeom>
              <a:avLst/>
              <a:gdLst/>
              <a:ahLst/>
              <a:cxnLst/>
              <a:rect l="l" t="t" r="r" b="b"/>
              <a:pathLst>
                <a:path w="438" h="253" extrusionOk="0">
                  <a:moveTo>
                    <a:pt x="171" y="0"/>
                  </a:moveTo>
                  <a:cubicBezTo>
                    <a:pt x="150" y="0"/>
                    <a:pt x="130" y="3"/>
                    <a:pt x="110" y="8"/>
                  </a:cubicBezTo>
                  <a:cubicBezTo>
                    <a:pt x="25" y="32"/>
                    <a:pt x="1" y="93"/>
                    <a:pt x="61" y="166"/>
                  </a:cubicBezTo>
                  <a:cubicBezTo>
                    <a:pt x="114" y="218"/>
                    <a:pt x="213" y="253"/>
                    <a:pt x="293" y="253"/>
                  </a:cubicBezTo>
                  <a:cubicBezTo>
                    <a:pt x="305" y="253"/>
                    <a:pt x="317" y="252"/>
                    <a:pt x="328" y="250"/>
                  </a:cubicBezTo>
                  <a:cubicBezTo>
                    <a:pt x="425" y="226"/>
                    <a:pt x="438" y="153"/>
                    <a:pt x="377" y="93"/>
                  </a:cubicBezTo>
                  <a:cubicBezTo>
                    <a:pt x="329" y="35"/>
                    <a:pt x="250" y="0"/>
                    <a:pt x="171"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646;p48">
              <a:extLst>
                <a:ext uri="{FF2B5EF4-FFF2-40B4-BE49-F238E27FC236}">
                  <a16:creationId xmlns:a16="http://schemas.microsoft.com/office/drawing/2014/main" id="{7331DD5E-8DD3-5EA3-90C5-FF66AFAF7353}"/>
                </a:ext>
              </a:extLst>
            </p:cNvPr>
            <p:cNvSpPr/>
            <p:nvPr/>
          </p:nvSpPr>
          <p:spPr>
            <a:xfrm>
              <a:off x="2516908" y="1967132"/>
              <a:ext cx="80649" cy="70859"/>
            </a:xfrm>
            <a:custGeom>
              <a:avLst/>
              <a:gdLst/>
              <a:ahLst/>
              <a:cxnLst/>
              <a:rect l="l" t="t" r="r" b="b"/>
              <a:pathLst>
                <a:path w="486" h="427" extrusionOk="0">
                  <a:moveTo>
                    <a:pt x="332" y="0"/>
                  </a:moveTo>
                  <a:cubicBezTo>
                    <a:pt x="267" y="0"/>
                    <a:pt x="187" y="38"/>
                    <a:pt x="122" y="102"/>
                  </a:cubicBezTo>
                  <a:cubicBezTo>
                    <a:pt x="25" y="199"/>
                    <a:pt x="1" y="333"/>
                    <a:pt x="73" y="394"/>
                  </a:cubicBezTo>
                  <a:cubicBezTo>
                    <a:pt x="95" y="415"/>
                    <a:pt x="126" y="426"/>
                    <a:pt x="161" y="426"/>
                  </a:cubicBezTo>
                  <a:cubicBezTo>
                    <a:pt x="225" y="426"/>
                    <a:pt x="302" y="391"/>
                    <a:pt x="365" y="321"/>
                  </a:cubicBezTo>
                  <a:cubicBezTo>
                    <a:pt x="462" y="224"/>
                    <a:pt x="486" y="91"/>
                    <a:pt x="413" y="30"/>
                  </a:cubicBezTo>
                  <a:cubicBezTo>
                    <a:pt x="393" y="9"/>
                    <a:pt x="364" y="0"/>
                    <a:pt x="332"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647;p48">
              <a:extLst>
                <a:ext uri="{FF2B5EF4-FFF2-40B4-BE49-F238E27FC236}">
                  <a16:creationId xmlns:a16="http://schemas.microsoft.com/office/drawing/2014/main" id="{F5A58E2C-52FE-B53E-B5B5-5284874A6697}"/>
                </a:ext>
              </a:extLst>
            </p:cNvPr>
            <p:cNvSpPr/>
            <p:nvPr/>
          </p:nvSpPr>
          <p:spPr>
            <a:xfrm>
              <a:off x="996527" y="2984869"/>
              <a:ext cx="495512" cy="358275"/>
            </a:xfrm>
            <a:custGeom>
              <a:avLst/>
              <a:gdLst/>
              <a:ahLst/>
              <a:cxnLst/>
              <a:rect l="l" t="t" r="r" b="b"/>
              <a:pathLst>
                <a:path w="2986" h="2159" extrusionOk="0">
                  <a:moveTo>
                    <a:pt x="86" y="1"/>
                  </a:moveTo>
                  <a:cubicBezTo>
                    <a:pt x="25" y="292"/>
                    <a:pt x="0" y="571"/>
                    <a:pt x="25" y="813"/>
                  </a:cubicBezTo>
                  <a:cubicBezTo>
                    <a:pt x="86" y="1336"/>
                    <a:pt x="231" y="1578"/>
                    <a:pt x="510" y="1748"/>
                  </a:cubicBezTo>
                  <a:cubicBezTo>
                    <a:pt x="510" y="1760"/>
                    <a:pt x="523" y="1773"/>
                    <a:pt x="534" y="1773"/>
                  </a:cubicBezTo>
                  <a:cubicBezTo>
                    <a:pt x="571" y="1797"/>
                    <a:pt x="607" y="1808"/>
                    <a:pt x="631" y="1833"/>
                  </a:cubicBezTo>
                  <a:cubicBezTo>
                    <a:pt x="1006" y="2040"/>
                    <a:pt x="1505" y="2159"/>
                    <a:pt x="1976" y="2159"/>
                  </a:cubicBezTo>
                  <a:cubicBezTo>
                    <a:pt x="2359" y="2159"/>
                    <a:pt x="2724" y="2080"/>
                    <a:pt x="2985" y="1906"/>
                  </a:cubicBezTo>
                  <a:lnTo>
                    <a:pt x="2974" y="1639"/>
                  </a:lnTo>
                  <a:lnTo>
                    <a:pt x="2888"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648;p48">
              <a:extLst>
                <a:ext uri="{FF2B5EF4-FFF2-40B4-BE49-F238E27FC236}">
                  <a16:creationId xmlns:a16="http://schemas.microsoft.com/office/drawing/2014/main" id="{8670EBAF-B6AB-2498-1487-2A0D65C0E784}"/>
                </a:ext>
              </a:extLst>
            </p:cNvPr>
            <p:cNvSpPr/>
            <p:nvPr/>
          </p:nvSpPr>
          <p:spPr>
            <a:xfrm>
              <a:off x="960517" y="2032348"/>
              <a:ext cx="332222" cy="370721"/>
            </a:xfrm>
            <a:custGeom>
              <a:avLst/>
              <a:gdLst/>
              <a:ahLst/>
              <a:cxnLst/>
              <a:rect l="l" t="t" r="r" b="b"/>
              <a:pathLst>
                <a:path w="2002" h="2234" extrusionOk="0">
                  <a:moveTo>
                    <a:pt x="718" y="1"/>
                  </a:moveTo>
                  <a:cubicBezTo>
                    <a:pt x="333" y="1"/>
                    <a:pt x="0" y="379"/>
                    <a:pt x="11" y="729"/>
                  </a:cubicBezTo>
                  <a:cubicBezTo>
                    <a:pt x="11" y="935"/>
                    <a:pt x="120" y="1130"/>
                    <a:pt x="266" y="1287"/>
                  </a:cubicBezTo>
                  <a:cubicBezTo>
                    <a:pt x="473" y="1494"/>
                    <a:pt x="751" y="1931"/>
                    <a:pt x="1176" y="2233"/>
                  </a:cubicBezTo>
                  <a:cubicBezTo>
                    <a:pt x="1516" y="1966"/>
                    <a:pt x="1856" y="1542"/>
                    <a:pt x="2002" y="1141"/>
                  </a:cubicBezTo>
                  <a:cubicBezTo>
                    <a:pt x="1977" y="1130"/>
                    <a:pt x="1625" y="620"/>
                    <a:pt x="1431" y="389"/>
                  </a:cubicBezTo>
                  <a:cubicBezTo>
                    <a:pt x="1298" y="232"/>
                    <a:pt x="1104" y="98"/>
                    <a:pt x="885" y="25"/>
                  </a:cubicBezTo>
                  <a:cubicBezTo>
                    <a:pt x="829" y="8"/>
                    <a:pt x="773" y="1"/>
                    <a:pt x="718"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649;p48">
              <a:extLst>
                <a:ext uri="{FF2B5EF4-FFF2-40B4-BE49-F238E27FC236}">
                  <a16:creationId xmlns:a16="http://schemas.microsoft.com/office/drawing/2014/main" id="{E91DBE09-4F59-7871-23F5-09A639C9D772}"/>
                </a:ext>
              </a:extLst>
            </p:cNvPr>
            <p:cNvSpPr/>
            <p:nvPr/>
          </p:nvSpPr>
          <p:spPr>
            <a:xfrm>
              <a:off x="1189852" y="1961987"/>
              <a:ext cx="185361" cy="149185"/>
            </a:xfrm>
            <a:custGeom>
              <a:avLst/>
              <a:gdLst/>
              <a:ahLst/>
              <a:cxnLst/>
              <a:rect l="l" t="t" r="r" b="b"/>
              <a:pathLst>
                <a:path w="1117" h="899" extrusionOk="0">
                  <a:moveTo>
                    <a:pt x="0" y="0"/>
                  </a:moveTo>
                  <a:lnTo>
                    <a:pt x="0" y="898"/>
                  </a:lnTo>
                  <a:cubicBezTo>
                    <a:pt x="9" y="898"/>
                    <a:pt x="267" y="867"/>
                    <a:pt x="563" y="867"/>
                  </a:cubicBezTo>
                  <a:cubicBezTo>
                    <a:pt x="681" y="867"/>
                    <a:pt x="805" y="872"/>
                    <a:pt x="922" y="886"/>
                  </a:cubicBezTo>
                  <a:lnTo>
                    <a:pt x="971" y="886"/>
                  </a:lnTo>
                  <a:cubicBezTo>
                    <a:pt x="1056" y="813"/>
                    <a:pt x="1105" y="728"/>
                    <a:pt x="1105" y="728"/>
                  </a:cubicBezTo>
                  <a:lnTo>
                    <a:pt x="1117" y="158"/>
                  </a:lnTo>
                  <a:lnTo>
                    <a:pt x="1117" y="97"/>
                  </a:lnTo>
                  <a:lnTo>
                    <a:pt x="801" y="61"/>
                  </a:lnTo>
                  <a:lnTo>
                    <a:pt x="49"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650;p48">
              <a:extLst>
                <a:ext uri="{FF2B5EF4-FFF2-40B4-BE49-F238E27FC236}">
                  <a16:creationId xmlns:a16="http://schemas.microsoft.com/office/drawing/2014/main" id="{87ACC472-B7B5-4D0A-10F3-2EF2A65FDB68}"/>
                </a:ext>
              </a:extLst>
            </p:cNvPr>
            <p:cNvSpPr/>
            <p:nvPr/>
          </p:nvSpPr>
          <p:spPr>
            <a:xfrm>
              <a:off x="930149" y="2035833"/>
              <a:ext cx="689667" cy="1198123"/>
            </a:xfrm>
            <a:custGeom>
              <a:avLst/>
              <a:gdLst/>
              <a:ahLst/>
              <a:cxnLst/>
              <a:rect l="l" t="t" r="r" b="b"/>
              <a:pathLst>
                <a:path w="4156" h="7220" extrusionOk="0">
                  <a:moveTo>
                    <a:pt x="1397" y="1"/>
                  </a:moveTo>
                  <a:cubicBezTo>
                    <a:pt x="1374" y="1"/>
                    <a:pt x="1353" y="2"/>
                    <a:pt x="1335" y="4"/>
                  </a:cubicBezTo>
                  <a:cubicBezTo>
                    <a:pt x="0" y="149"/>
                    <a:pt x="73" y="1036"/>
                    <a:pt x="49" y="1497"/>
                  </a:cubicBezTo>
                  <a:cubicBezTo>
                    <a:pt x="25" y="2031"/>
                    <a:pt x="570" y="3038"/>
                    <a:pt x="559" y="4008"/>
                  </a:cubicBezTo>
                  <a:cubicBezTo>
                    <a:pt x="559" y="4567"/>
                    <a:pt x="292" y="6011"/>
                    <a:pt x="303" y="6532"/>
                  </a:cubicBezTo>
                  <a:cubicBezTo>
                    <a:pt x="303" y="6618"/>
                    <a:pt x="340" y="6691"/>
                    <a:pt x="400" y="6739"/>
                  </a:cubicBezTo>
                  <a:cubicBezTo>
                    <a:pt x="667" y="6958"/>
                    <a:pt x="995" y="7079"/>
                    <a:pt x="1347" y="7139"/>
                  </a:cubicBezTo>
                  <a:cubicBezTo>
                    <a:pt x="1657" y="7195"/>
                    <a:pt x="1988" y="7219"/>
                    <a:pt x="2312" y="7219"/>
                  </a:cubicBezTo>
                  <a:cubicBezTo>
                    <a:pt x="2483" y="7219"/>
                    <a:pt x="2652" y="7213"/>
                    <a:pt x="2816" y="7200"/>
                  </a:cubicBezTo>
                  <a:cubicBezTo>
                    <a:pt x="2949" y="7200"/>
                    <a:pt x="3058" y="7176"/>
                    <a:pt x="3167" y="7163"/>
                  </a:cubicBezTo>
                  <a:cubicBezTo>
                    <a:pt x="3410" y="7115"/>
                    <a:pt x="3616" y="7042"/>
                    <a:pt x="3847" y="6909"/>
                  </a:cubicBezTo>
                  <a:cubicBezTo>
                    <a:pt x="3932" y="6861"/>
                    <a:pt x="3968" y="6763"/>
                    <a:pt x="3968" y="6678"/>
                  </a:cubicBezTo>
                  <a:cubicBezTo>
                    <a:pt x="3944" y="6193"/>
                    <a:pt x="3859" y="4652"/>
                    <a:pt x="3859" y="4105"/>
                  </a:cubicBezTo>
                  <a:cubicBezTo>
                    <a:pt x="3859" y="3997"/>
                    <a:pt x="3871" y="3838"/>
                    <a:pt x="3883" y="3681"/>
                  </a:cubicBezTo>
                  <a:cubicBezTo>
                    <a:pt x="3932" y="3147"/>
                    <a:pt x="4041" y="2395"/>
                    <a:pt x="4114" y="1885"/>
                  </a:cubicBezTo>
                  <a:cubicBezTo>
                    <a:pt x="4156" y="1588"/>
                    <a:pt x="3948" y="1569"/>
                    <a:pt x="3895" y="1569"/>
                  </a:cubicBezTo>
                  <a:cubicBezTo>
                    <a:pt x="3888" y="1569"/>
                    <a:pt x="3883" y="1570"/>
                    <a:pt x="3883" y="1570"/>
                  </a:cubicBezTo>
                  <a:cubicBezTo>
                    <a:pt x="3822" y="902"/>
                    <a:pt x="3240" y="502"/>
                    <a:pt x="2633" y="283"/>
                  </a:cubicBezTo>
                  <a:cubicBezTo>
                    <a:pt x="2126" y="107"/>
                    <a:pt x="1630" y="1"/>
                    <a:pt x="1397"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651;p48">
              <a:extLst>
                <a:ext uri="{FF2B5EF4-FFF2-40B4-BE49-F238E27FC236}">
                  <a16:creationId xmlns:a16="http://schemas.microsoft.com/office/drawing/2014/main" id="{2596BBAA-435A-47BC-659E-DB3247EC4DEF}"/>
                </a:ext>
              </a:extLst>
            </p:cNvPr>
            <p:cNvSpPr/>
            <p:nvPr/>
          </p:nvSpPr>
          <p:spPr>
            <a:xfrm>
              <a:off x="1147536" y="1616657"/>
              <a:ext cx="350642" cy="396111"/>
            </a:xfrm>
            <a:custGeom>
              <a:avLst/>
              <a:gdLst/>
              <a:ahLst/>
              <a:cxnLst/>
              <a:rect l="l" t="t" r="r" b="b"/>
              <a:pathLst>
                <a:path w="2113" h="2387" extrusionOk="0">
                  <a:moveTo>
                    <a:pt x="1391" y="0"/>
                  </a:moveTo>
                  <a:cubicBezTo>
                    <a:pt x="1213" y="0"/>
                    <a:pt x="1021" y="90"/>
                    <a:pt x="862" y="249"/>
                  </a:cubicBezTo>
                  <a:cubicBezTo>
                    <a:pt x="486" y="613"/>
                    <a:pt x="1" y="734"/>
                    <a:pt x="231" y="1365"/>
                  </a:cubicBezTo>
                  <a:cubicBezTo>
                    <a:pt x="304" y="1572"/>
                    <a:pt x="571" y="2154"/>
                    <a:pt x="741" y="2239"/>
                  </a:cubicBezTo>
                  <a:cubicBezTo>
                    <a:pt x="862" y="2287"/>
                    <a:pt x="1044" y="2360"/>
                    <a:pt x="1239" y="2384"/>
                  </a:cubicBezTo>
                  <a:lnTo>
                    <a:pt x="1347" y="2384"/>
                  </a:lnTo>
                  <a:cubicBezTo>
                    <a:pt x="1368" y="2386"/>
                    <a:pt x="1389" y="2387"/>
                    <a:pt x="1410" y="2387"/>
                  </a:cubicBezTo>
                  <a:cubicBezTo>
                    <a:pt x="1556" y="2387"/>
                    <a:pt x="1689" y="2346"/>
                    <a:pt x="1784" y="2251"/>
                  </a:cubicBezTo>
                  <a:cubicBezTo>
                    <a:pt x="2112" y="1923"/>
                    <a:pt x="2064" y="1219"/>
                    <a:pt x="1930" y="552"/>
                  </a:cubicBezTo>
                  <a:cubicBezTo>
                    <a:pt x="1853" y="167"/>
                    <a:pt x="1635" y="0"/>
                    <a:pt x="1391"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652;p48">
              <a:extLst>
                <a:ext uri="{FF2B5EF4-FFF2-40B4-BE49-F238E27FC236}">
                  <a16:creationId xmlns:a16="http://schemas.microsoft.com/office/drawing/2014/main" id="{ADEAE121-84B5-5E49-8847-624E2C241E83}"/>
                </a:ext>
              </a:extLst>
            </p:cNvPr>
            <p:cNvSpPr/>
            <p:nvPr/>
          </p:nvSpPr>
          <p:spPr>
            <a:xfrm>
              <a:off x="1016606" y="1489212"/>
              <a:ext cx="469458" cy="514098"/>
            </a:xfrm>
            <a:custGeom>
              <a:avLst/>
              <a:gdLst/>
              <a:ahLst/>
              <a:cxnLst/>
              <a:rect l="l" t="t" r="r" b="b"/>
              <a:pathLst>
                <a:path w="2829" h="3098" extrusionOk="0">
                  <a:moveTo>
                    <a:pt x="1349" y="0"/>
                  </a:moveTo>
                  <a:cubicBezTo>
                    <a:pt x="1189" y="0"/>
                    <a:pt x="1033" y="25"/>
                    <a:pt x="887" y="94"/>
                  </a:cubicBezTo>
                  <a:cubicBezTo>
                    <a:pt x="486" y="288"/>
                    <a:pt x="219" y="665"/>
                    <a:pt x="98" y="1078"/>
                  </a:cubicBezTo>
                  <a:cubicBezTo>
                    <a:pt x="25" y="1283"/>
                    <a:pt x="1" y="1502"/>
                    <a:pt x="13" y="1733"/>
                  </a:cubicBezTo>
                  <a:cubicBezTo>
                    <a:pt x="25" y="1879"/>
                    <a:pt x="98" y="2012"/>
                    <a:pt x="135" y="2157"/>
                  </a:cubicBezTo>
                  <a:cubicBezTo>
                    <a:pt x="329" y="2437"/>
                    <a:pt x="802" y="2958"/>
                    <a:pt x="802" y="2958"/>
                  </a:cubicBezTo>
                  <a:cubicBezTo>
                    <a:pt x="874" y="3044"/>
                    <a:pt x="1044" y="3079"/>
                    <a:pt x="1141" y="3092"/>
                  </a:cubicBezTo>
                  <a:cubicBezTo>
                    <a:pt x="1162" y="3096"/>
                    <a:pt x="1181" y="3098"/>
                    <a:pt x="1200" y="3098"/>
                  </a:cubicBezTo>
                  <a:cubicBezTo>
                    <a:pt x="1348" y="3098"/>
                    <a:pt x="1441" y="2979"/>
                    <a:pt x="1505" y="2849"/>
                  </a:cubicBezTo>
                  <a:cubicBezTo>
                    <a:pt x="1578" y="2715"/>
                    <a:pt x="1602" y="2570"/>
                    <a:pt x="1615" y="2424"/>
                  </a:cubicBezTo>
                  <a:cubicBezTo>
                    <a:pt x="1627" y="2327"/>
                    <a:pt x="1627" y="2194"/>
                    <a:pt x="1712" y="2121"/>
                  </a:cubicBezTo>
                  <a:cubicBezTo>
                    <a:pt x="1751" y="2090"/>
                    <a:pt x="1793" y="2082"/>
                    <a:pt x="1836" y="2082"/>
                  </a:cubicBezTo>
                  <a:cubicBezTo>
                    <a:pt x="1894" y="2082"/>
                    <a:pt x="1955" y="2097"/>
                    <a:pt x="2012" y="2097"/>
                  </a:cubicBezTo>
                  <a:cubicBezTo>
                    <a:pt x="2047" y="2097"/>
                    <a:pt x="2081" y="2092"/>
                    <a:pt x="2112" y="2073"/>
                  </a:cubicBezTo>
                  <a:cubicBezTo>
                    <a:pt x="2306" y="1963"/>
                    <a:pt x="2258" y="1696"/>
                    <a:pt x="2270" y="1515"/>
                  </a:cubicBezTo>
                  <a:cubicBezTo>
                    <a:pt x="2270" y="1405"/>
                    <a:pt x="2295" y="1296"/>
                    <a:pt x="2367" y="1211"/>
                  </a:cubicBezTo>
                  <a:cubicBezTo>
                    <a:pt x="2500" y="1089"/>
                    <a:pt x="2646" y="1102"/>
                    <a:pt x="2731" y="908"/>
                  </a:cubicBezTo>
                  <a:cubicBezTo>
                    <a:pt x="2829" y="725"/>
                    <a:pt x="2683" y="471"/>
                    <a:pt x="2270" y="228"/>
                  </a:cubicBezTo>
                  <a:cubicBezTo>
                    <a:pt x="2088" y="119"/>
                    <a:pt x="1833" y="58"/>
                    <a:pt x="1627" y="21"/>
                  </a:cubicBezTo>
                  <a:cubicBezTo>
                    <a:pt x="1534" y="8"/>
                    <a:pt x="1441" y="0"/>
                    <a:pt x="1349"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653;p48">
              <a:extLst>
                <a:ext uri="{FF2B5EF4-FFF2-40B4-BE49-F238E27FC236}">
                  <a16:creationId xmlns:a16="http://schemas.microsoft.com/office/drawing/2014/main" id="{0ADD8EA7-9D7A-4A73-CDEF-3DC019563216}"/>
                </a:ext>
              </a:extLst>
            </p:cNvPr>
            <p:cNvSpPr/>
            <p:nvPr/>
          </p:nvSpPr>
          <p:spPr>
            <a:xfrm>
              <a:off x="1260378" y="1817450"/>
              <a:ext cx="94755" cy="97078"/>
            </a:xfrm>
            <a:custGeom>
              <a:avLst/>
              <a:gdLst/>
              <a:ahLst/>
              <a:cxnLst/>
              <a:rect l="l" t="t" r="r" b="b"/>
              <a:pathLst>
                <a:path w="571" h="585" extrusionOk="0">
                  <a:moveTo>
                    <a:pt x="220" y="0"/>
                  </a:moveTo>
                  <a:cubicBezTo>
                    <a:pt x="189" y="0"/>
                    <a:pt x="160" y="7"/>
                    <a:pt x="133" y="22"/>
                  </a:cubicBezTo>
                  <a:cubicBezTo>
                    <a:pt x="25" y="95"/>
                    <a:pt x="0" y="265"/>
                    <a:pt x="85" y="410"/>
                  </a:cubicBezTo>
                  <a:cubicBezTo>
                    <a:pt x="147" y="517"/>
                    <a:pt x="255" y="584"/>
                    <a:pt x="351" y="584"/>
                  </a:cubicBezTo>
                  <a:cubicBezTo>
                    <a:pt x="386" y="584"/>
                    <a:pt x="420" y="575"/>
                    <a:pt x="449" y="556"/>
                  </a:cubicBezTo>
                  <a:cubicBezTo>
                    <a:pt x="559" y="495"/>
                    <a:pt x="570" y="325"/>
                    <a:pt x="486" y="179"/>
                  </a:cubicBezTo>
                  <a:cubicBezTo>
                    <a:pt x="421" y="69"/>
                    <a:pt x="315" y="0"/>
                    <a:pt x="220"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654;p48">
              <a:extLst>
                <a:ext uri="{FF2B5EF4-FFF2-40B4-BE49-F238E27FC236}">
                  <a16:creationId xmlns:a16="http://schemas.microsoft.com/office/drawing/2014/main" id="{3481932F-C37B-CB2D-BBDF-4FA2187537B1}"/>
                </a:ext>
              </a:extLst>
            </p:cNvPr>
            <p:cNvSpPr/>
            <p:nvPr/>
          </p:nvSpPr>
          <p:spPr>
            <a:xfrm>
              <a:off x="1284606" y="1841512"/>
              <a:ext cx="46299" cy="49286"/>
            </a:xfrm>
            <a:custGeom>
              <a:avLst/>
              <a:gdLst/>
              <a:ahLst/>
              <a:cxnLst/>
              <a:rect l="l" t="t" r="r" b="b"/>
              <a:pathLst>
                <a:path w="279" h="297" extrusionOk="0">
                  <a:moveTo>
                    <a:pt x="106" y="1"/>
                  </a:moveTo>
                  <a:cubicBezTo>
                    <a:pt x="91" y="1"/>
                    <a:pt x="75" y="4"/>
                    <a:pt x="60" y="10"/>
                  </a:cubicBezTo>
                  <a:cubicBezTo>
                    <a:pt x="0" y="47"/>
                    <a:pt x="0" y="131"/>
                    <a:pt x="36" y="204"/>
                  </a:cubicBezTo>
                  <a:cubicBezTo>
                    <a:pt x="74" y="262"/>
                    <a:pt x="136" y="297"/>
                    <a:pt x="184" y="297"/>
                  </a:cubicBezTo>
                  <a:cubicBezTo>
                    <a:pt x="197" y="297"/>
                    <a:pt x="208" y="295"/>
                    <a:pt x="218" y="289"/>
                  </a:cubicBezTo>
                  <a:cubicBezTo>
                    <a:pt x="279" y="253"/>
                    <a:pt x="279" y="168"/>
                    <a:pt x="243" y="95"/>
                  </a:cubicBezTo>
                  <a:cubicBezTo>
                    <a:pt x="206" y="31"/>
                    <a:pt x="155" y="1"/>
                    <a:pt x="106"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655;p48">
              <a:extLst>
                <a:ext uri="{FF2B5EF4-FFF2-40B4-BE49-F238E27FC236}">
                  <a16:creationId xmlns:a16="http://schemas.microsoft.com/office/drawing/2014/main" id="{76E91EDE-02A6-7DBB-314E-03A15A608086}"/>
                </a:ext>
              </a:extLst>
            </p:cNvPr>
            <p:cNvSpPr/>
            <p:nvPr/>
          </p:nvSpPr>
          <p:spPr>
            <a:xfrm>
              <a:off x="2003310" y="2427129"/>
              <a:ext cx="435108" cy="251905"/>
            </a:xfrm>
            <a:custGeom>
              <a:avLst/>
              <a:gdLst/>
              <a:ahLst/>
              <a:cxnLst/>
              <a:rect l="l" t="t" r="r" b="b"/>
              <a:pathLst>
                <a:path w="2622" h="1518" extrusionOk="0">
                  <a:moveTo>
                    <a:pt x="1311" y="0"/>
                  </a:moveTo>
                  <a:lnTo>
                    <a:pt x="1" y="765"/>
                  </a:lnTo>
                  <a:lnTo>
                    <a:pt x="1311" y="1517"/>
                  </a:lnTo>
                  <a:lnTo>
                    <a:pt x="2622" y="765"/>
                  </a:lnTo>
                  <a:lnTo>
                    <a:pt x="1311"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656;p48">
              <a:extLst>
                <a:ext uri="{FF2B5EF4-FFF2-40B4-BE49-F238E27FC236}">
                  <a16:creationId xmlns:a16="http://schemas.microsoft.com/office/drawing/2014/main" id="{7B8E32F1-B80A-6B14-FBE4-1E3570E45518}"/>
                </a:ext>
              </a:extLst>
            </p:cNvPr>
            <p:cNvSpPr/>
            <p:nvPr/>
          </p:nvSpPr>
          <p:spPr>
            <a:xfrm>
              <a:off x="2198793" y="2531840"/>
              <a:ext cx="102720" cy="80649"/>
            </a:xfrm>
            <a:custGeom>
              <a:avLst/>
              <a:gdLst/>
              <a:ahLst/>
              <a:cxnLst/>
              <a:rect l="l" t="t" r="r" b="b"/>
              <a:pathLst>
                <a:path w="619" h="486" extrusionOk="0">
                  <a:moveTo>
                    <a:pt x="109" y="0"/>
                  </a:moveTo>
                  <a:lnTo>
                    <a:pt x="0" y="49"/>
                  </a:lnTo>
                  <a:lnTo>
                    <a:pt x="0" y="485"/>
                  </a:lnTo>
                  <a:lnTo>
                    <a:pt x="619" y="134"/>
                  </a:lnTo>
                  <a:lnTo>
                    <a:pt x="60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657;p48">
              <a:extLst>
                <a:ext uri="{FF2B5EF4-FFF2-40B4-BE49-F238E27FC236}">
                  <a16:creationId xmlns:a16="http://schemas.microsoft.com/office/drawing/2014/main" id="{EF41CE3A-0EFB-BABD-EC2E-365E14345CCC}"/>
                </a:ext>
              </a:extLst>
            </p:cNvPr>
            <p:cNvSpPr/>
            <p:nvPr/>
          </p:nvSpPr>
          <p:spPr>
            <a:xfrm>
              <a:off x="2142372" y="2491682"/>
              <a:ext cx="177395" cy="125288"/>
            </a:xfrm>
            <a:custGeom>
              <a:avLst/>
              <a:gdLst/>
              <a:ahLst/>
              <a:cxnLst/>
              <a:rect l="l" t="t" r="r" b="b"/>
              <a:pathLst>
                <a:path w="1069" h="755" extrusionOk="0">
                  <a:moveTo>
                    <a:pt x="690" y="1"/>
                  </a:moveTo>
                  <a:cubicBezTo>
                    <a:pt x="640" y="1"/>
                    <a:pt x="590" y="9"/>
                    <a:pt x="546" y="24"/>
                  </a:cubicBezTo>
                  <a:cubicBezTo>
                    <a:pt x="316" y="85"/>
                    <a:pt x="109" y="242"/>
                    <a:pt x="25" y="449"/>
                  </a:cubicBezTo>
                  <a:cubicBezTo>
                    <a:pt x="0" y="473"/>
                    <a:pt x="0" y="509"/>
                    <a:pt x="0" y="533"/>
                  </a:cubicBezTo>
                  <a:cubicBezTo>
                    <a:pt x="0" y="606"/>
                    <a:pt x="49" y="667"/>
                    <a:pt x="133" y="716"/>
                  </a:cubicBezTo>
                  <a:cubicBezTo>
                    <a:pt x="173" y="742"/>
                    <a:pt x="213" y="754"/>
                    <a:pt x="251" y="754"/>
                  </a:cubicBezTo>
                  <a:cubicBezTo>
                    <a:pt x="319" y="754"/>
                    <a:pt x="383" y="717"/>
                    <a:pt x="437" y="655"/>
                  </a:cubicBezTo>
                  <a:cubicBezTo>
                    <a:pt x="546" y="522"/>
                    <a:pt x="667" y="460"/>
                    <a:pt x="910" y="400"/>
                  </a:cubicBezTo>
                  <a:cubicBezTo>
                    <a:pt x="1068" y="352"/>
                    <a:pt x="1044" y="255"/>
                    <a:pt x="1007" y="182"/>
                  </a:cubicBezTo>
                  <a:cubicBezTo>
                    <a:pt x="1007" y="182"/>
                    <a:pt x="1007" y="169"/>
                    <a:pt x="996" y="169"/>
                  </a:cubicBezTo>
                  <a:lnTo>
                    <a:pt x="996" y="145"/>
                  </a:lnTo>
                  <a:cubicBezTo>
                    <a:pt x="928" y="43"/>
                    <a:pt x="807" y="1"/>
                    <a:pt x="690"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658;p48">
              <a:extLst>
                <a:ext uri="{FF2B5EF4-FFF2-40B4-BE49-F238E27FC236}">
                  <a16:creationId xmlns:a16="http://schemas.microsoft.com/office/drawing/2014/main" id="{C4249EED-08E3-AD16-4D67-AE82A8D4263E}"/>
                </a:ext>
              </a:extLst>
            </p:cNvPr>
            <p:cNvSpPr/>
            <p:nvPr/>
          </p:nvSpPr>
          <p:spPr>
            <a:xfrm>
              <a:off x="2158634" y="2502468"/>
              <a:ext cx="114668" cy="92099"/>
            </a:xfrm>
            <a:custGeom>
              <a:avLst/>
              <a:gdLst/>
              <a:ahLst/>
              <a:cxnLst/>
              <a:rect l="l" t="t" r="r" b="b"/>
              <a:pathLst>
                <a:path w="691" h="555" extrusionOk="0">
                  <a:moveTo>
                    <a:pt x="551" y="0"/>
                  </a:moveTo>
                  <a:cubicBezTo>
                    <a:pt x="400" y="0"/>
                    <a:pt x="159" y="175"/>
                    <a:pt x="97" y="238"/>
                  </a:cubicBezTo>
                  <a:cubicBezTo>
                    <a:pt x="60" y="287"/>
                    <a:pt x="24" y="335"/>
                    <a:pt x="24" y="395"/>
                  </a:cubicBezTo>
                  <a:cubicBezTo>
                    <a:pt x="1" y="464"/>
                    <a:pt x="43" y="555"/>
                    <a:pt x="119" y="555"/>
                  </a:cubicBezTo>
                  <a:cubicBezTo>
                    <a:pt x="123" y="555"/>
                    <a:pt x="128" y="554"/>
                    <a:pt x="133" y="554"/>
                  </a:cubicBezTo>
                  <a:cubicBezTo>
                    <a:pt x="194" y="541"/>
                    <a:pt x="267" y="493"/>
                    <a:pt x="315" y="457"/>
                  </a:cubicBezTo>
                  <a:cubicBezTo>
                    <a:pt x="412" y="395"/>
                    <a:pt x="497" y="335"/>
                    <a:pt x="569" y="262"/>
                  </a:cubicBezTo>
                  <a:cubicBezTo>
                    <a:pt x="606" y="214"/>
                    <a:pt x="691" y="141"/>
                    <a:pt x="666" y="80"/>
                  </a:cubicBezTo>
                  <a:cubicBezTo>
                    <a:pt x="647" y="23"/>
                    <a:pt x="605" y="0"/>
                    <a:pt x="551"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659;p48">
              <a:extLst>
                <a:ext uri="{FF2B5EF4-FFF2-40B4-BE49-F238E27FC236}">
                  <a16:creationId xmlns:a16="http://schemas.microsoft.com/office/drawing/2014/main" id="{5938927F-741C-2961-E204-3AAE1ABBDE4B}"/>
                </a:ext>
              </a:extLst>
            </p:cNvPr>
            <p:cNvSpPr/>
            <p:nvPr/>
          </p:nvSpPr>
          <p:spPr>
            <a:xfrm>
              <a:off x="2234969" y="2512591"/>
              <a:ext cx="74675" cy="17424"/>
            </a:xfrm>
            <a:custGeom>
              <a:avLst/>
              <a:gdLst/>
              <a:ahLst/>
              <a:cxnLst/>
              <a:rect l="l" t="t" r="r" b="b"/>
              <a:pathLst>
                <a:path w="450" h="105" extrusionOk="0">
                  <a:moveTo>
                    <a:pt x="286" y="1"/>
                  </a:moveTo>
                  <a:cubicBezTo>
                    <a:pt x="182" y="1"/>
                    <a:pt x="83" y="30"/>
                    <a:pt x="1" y="104"/>
                  </a:cubicBezTo>
                  <a:cubicBezTo>
                    <a:pt x="95" y="57"/>
                    <a:pt x="189" y="31"/>
                    <a:pt x="286" y="31"/>
                  </a:cubicBezTo>
                  <a:cubicBezTo>
                    <a:pt x="339" y="31"/>
                    <a:pt x="393" y="39"/>
                    <a:pt x="449" y="56"/>
                  </a:cubicBezTo>
                  <a:cubicBezTo>
                    <a:pt x="449" y="56"/>
                    <a:pt x="449" y="43"/>
                    <a:pt x="438" y="43"/>
                  </a:cubicBezTo>
                  <a:lnTo>
                    <a:pt x="438" y="19"/>
                  </a:lnTo>
                  <a:cubicBezTo>
                    <a:pt x="387" y="7"/>
                    <a:pt x="336" y="1"/>
                    <a:pt x="286"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660;p48">
              <a:extLst>
                <a:ext uri="{FF2B5EF4-FFF2-40B4-BE49-F238E27FC236}">
                  <a16:creationId xmlns:a16="http://schemas.microsoft.com/office/drawing/2014/main" id="{892D29B6-8C50-F262-2E19-F01D6325B94E}"/>
                </a:ext>
              </a:extLst>
            </p:cNvPr>
            <p:cNvSpPr/>
            <p:nvPr/>
          </p:nvSpPr>
          <p:spPr>
            <a:xfrm>
              <a:off x="2613654" y="2525866"/>
              <a:ext cx="18088" cy="24228"/>
            </a:xfrm>
            <a:custGeom>
              <a:avLst/>
              <a:gdLst/>
              <a:ahLst/>
              <a:cxnLst/>
              <a:rect l="l" t="t" r="r" b="b"/>
              <a:pathLst>
                <a:path w="109" h="146" extrusionOk="0">
                  <a:moveTo>
                    <a:pt x="60" y="0"/>
                  </a:moveTo>
                  <a:lnTo>
                    <a:pt x="24" y="73"/>
                  </a:lnTo>
                  <a:cubicBezTo>
                    <a:pt x="24" y="85"/>
                    <a:pt x="12" y="97"/>
                    <a:pt x="0" y="109"/>
                  </a:cubicBezTo>
                  <a:lnTo>
                    <a:pt x="49" y="146"/>
                  </a:lnTo>
                  <a:cubicBezTo>
                    <a:pt x="60" y="121"/>
                    <a:pt x="73" y="109"/>
                    <a:pt x="73" y="97"/>
                  </a:cubicBezTo>
                  <a:cubicBezTo>
                    <a:pt x="84" y="73"/>
                    <a:pt x="97" y="49"/>
                    <a:pt x="109" y="36"/>
                  </a:cubicBezTo>
                  <a:lnTo>
                    <a:pt x="6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661;p48">
              <a:extLst>
                <a:ext uri="{FF2B5EF4-FFF2-40B4-BE49-F238E27FC236}">
                  <a16:creationId xmlns:a16="http://schemas.microsoft.com/office/drawing/2014/main" id="{4E80AB7E-D2E8-F4DD-B13F-12B4407D8DA5}"/>
                </a:ext>
              </a:extLst>
            </p:cNvPr>
            <p:cNvSpPr/>
            <p:nvPr/>
          </p:nvSpPr>
          <p:spPr>
            <a:xfrm>
              <a:off x="2623610" y="2453349"/>
              <a:ext cx="48456" cy="78658"/>
            </a:xfrm>
            <a:custGeom>
              <a:avLst/>
              <a:gdLst/>
              <a:ahLst/>
              <a:cxnLst/>
              <a:rect l="l" t="t" r="r" b="b"/>
              <a:pathLst>
                <a:path w="292" h="474" extrusionOk="0">
                  <a:moveTo>
                    <a:pt x="231" y="0"/>
                  </a:moveTo>
                  <a:lnTo>
                    <a:pt x="235" y="2"/>
                  </a:lnTo>
                  <a:lnTo>
                    <a:pt x="235" y="2"/>
                  </a:lnTo>
                  <a:cubicBezTo>
                    <a:pt x="234" y="1"/>
                    <a:pt x="233" y="0"/>
                    <a:pt x="231" y="0"/>
                  </a:cubicBezTo>
                  <a:close/>
                  <a:moveTo>
                    <a:pt x="235" y="2"/>
                  </a:moveTo>
                  <a:cubicBezTo>
                    <a:pt x="243" y="11"/>
                    <a:pt x="241" y="46"/>
                    <a:pt x="231" y="109"/>
                  </a:cubicBezTo>
                  <a:cubicBezTo>
                    <a:pt x="194" y="267"/>
                    <a:pt x="122" y="376"/>
                    <a:pt x="0" y="437"/>
                  </a:cubicBezTo>
                  <a:lnTo>
                    <a:pt x="49" y="473"/>
                  </a:lnTo>
                  <a:lnTo>
                    <a:pt x="49" y="461"/>
                  </a:lnTo>
                  <a:cubicBezTo>
                    <a:pt x="158" y="400"/>
                    <a:pt x="231" y="291"/>
                    <a:pt x="267" y="133"/>
                  </a:cubicBezTo>
                  <a:cubicBezTo>
                    <a:pt x="291" y="60"/>
                    <a:pt x="291" y="36"/>
                    <a:pt x="280" y="25"/>
                  </a:cubicBezTo>
                  <a:lnTo>
                    <a:pt x="235" y="2"/>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662;p48">
              <a:extLst>
                <a:ext uri="{FF2B5EF4-FFF2-40B4-BE49-F238E27FC236}">
                  <a16:creationId xmlns:a16="http://schemas.microsoft.com/office/drawing/2014/main" id="{183C2AAD-06E7-00D2-4CAE-CB6E6AEC55A5}"/>
                </a:ext>
              </a:extLst>
            </p:cNvPr>
            <p:cNvSpPr/>
            <p:nvPr/>
          </p:nvSpPr>
          <p:spPr>
            <a:xfrm>
              <a:off x="2651821" y="2436422"/>
              <a:ext cx="26385" cy="10952"/>
            </a:xfrm>
            <a:custGeom>
              <a:avLst/>
              <a:gdLst/>
              <a:ahLst/>
              <a:cxnLst/>
              <a:rect l="l" t="t" r="r" b="b"/>
              <a:pathLst>
                <a:path w="159" h="66" extrusionOk="0">
                  <a:moveTo>
                    <a:pt x="150" y="35"/>
                  </a:moveTo>
                  <a:lnTo>
                    <a:pt x="158" y="41"/>
                  </a:lnTo>
                  <a:cubicBezTo>
                    <a:pt x="156" y="39"/>
                    <a:pt x="153" y="37"/>
                    <a:pt x="150" y="35"/>
                  </a:cubicBezTo>
                  <a:close/>
                  <a:moveTo>
                    <a:pt x="86" y="0"/>
                  </a:moveTo>
                  <a:cubicBezTo>
                    <a:pt x="60" y="0"/>
                    <a:pt x="27" y="12"/>
                    <a:pt x="0" y="29"/>
                  </a:cubicBezTo>
                  <a:lnTo>
                    <a:pt x="49" y="65"/>
                  </a:lnTo>
                  <a:cubicBezTo>
                    <a:pt x="75" y="48"/>
                    <a:pt x="107" y="31"/>
                    <a:pt x="132" y="31"/>
                  </a:cubicBezTo>
                  <a:cubicBezTo>
                    <a:pt x="139" y="31"/>
                    <a:pt x="145" y="32"/>
                    <a:pt x="150" y="35"/>
                  </a:cubicBezTo>
                  <a:lnTo>
                    <a:pt x="150" y="35"/>
                  </a:lnTo>
                  <a:lnTo>
                    <a:pt x="110" y="5"/>
                  </a:lnTo>
                  <a:cubicBezTo>
                    <a:pt x="103" y="2"/>
                    <a:pt x="95" y="0"/>
                    <a:pt x="86"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663;p48">
              <a:extLst>
                <a:ext uri="{FF2B5EF4-FFF2-40B4-BE49-F238E27FC236}">
                  <a16:creationId xmlns:a16="http://schemas.microsoft.com/office/drawing/2014/main" id="{25595317-7C0B-B58B-2B3E-9EB66AA02FDE}"/>
                </a:ext>
              </a:extLst>
            </p:cNvPr>
            <p:cNvSpPr/>
            <p:nvPr/>
          </p:nvSpPr>
          <p:spPr>
            <a:xfrm>
              <a:off x="2633733" y="2451191"/>
              <a:ext cx="8131" cy="18420"/>
            </a:xfrm>
            <a:custGeom>
              <a:avLst/>
              <a:gdLst/>
              <a:ahLst/>
              <a:cxnLst/>
              <a:rect l="l" t="t" r="r" b="b"/>
              <a:pathLst>
                <a:path w="49" h="111" extrusionOk="0">
                  <a:moveTo>
                    <a:pt x="12" y="1"/>
                  </a:moveTo>
                  <a:cubicBezTo>
                    <a:pt x="0" y="25"/>
                    <a:pt x="0" y="62"/>
                    <a:pt x="0" y="86"/>
                  </a:cubicBezTo>
                  <a:lnTo>
                    <a:pt x="36" y="110"/>
                  </a:lnTo>
                  <a:cubicBezTo>
                    <a:pt x="49" y="86"/>
                    <a:pt x="49" y="49"/>
                    <a:pt x="49" y="25"/>
                  </a:cubicBezTo>
                  <a:lnTo>
                    <a:pt x="12" y="1"/>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664;p48">
              <a:extLst>
                <a:ext uri="{FF2B5EF4-FFF2-40B4-BE49-F238E27FC236}">
                  <a16:creationId xmlns:a16="http://schemas.microsoft.com/office/drawing/2014/main" id="{1EC08CDE-D073-559C-5595-0874CBEA276C}"/>
                </a:ext>
              </a:extLst>
            </p:cNvPr>
            <p:cNvSpPr/>
            <p:nvPr/>
          </p:nvSpPr>
          <p:spPr>
            <a:xfrm>
              <a:off x="2635724" y="2441235"/>
              <a:ext cx="24228" cy="14105"/>
            </a:xfrm>
            <a:custGeom>
              <a:avLst/>
              <a:gdLst/>
              <a:ahLst/>
              <a:cxnLst/>
              <a:rect l="l" t="t" r="r" b="b"/>
              <a:pathLst>
                <a:path w="146" h="85" extrusionOk="0">
                  <a:moveTo>
                    <a:pt x="97" y="0"/>
                  </a:moveTo>
                  <a:cubicBezTo>
                    <a:pt x="85" y="12"/>
                    <a:pt x="13" y="49"/>
                    <a:pt x="0" y="61"/>
                  </a:cubicBezTo>
                  <a:lnTo>
                    <a:pt x="37" y="85"/>
                  </a:lnTo>
                  <a:cubicBezTo>
                    <a:pt x="49" y="73"/>
                    <a:pt x="121" y="36"/>
                    <a:pt x="146" y="36"/>
                  </a:cubicBezTo>
                  <a:lnTo>
                    <a:pt x="97"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665;p48">
              <a:extLst>
                <a:ext uri="{FF2B5EF4-FFF2-40B4-BE49-F238E27FC236}">
                  <a16:creationId xmlns:a16="http://schemas.microsoft.com/office/drawing/2014/main" id="{D1B2741B-3D2D-3C61-FB76-F59DE90F4AAC}"/>
                </a:ext>
              </a:extLst>
            </p:cNvPr>
            <p:cNvSpPr/>
            <p:nvPr/>
          </p:nvSpPr>
          <p:spPr>
            <a:xfrm>
              <a:off x="2621619" y="2441899"/>
              <a:ext cx="63557" cy="108196"/>
            </a:xfrm>
            <a:custGeom>
              <a:avLst/>
              <a:gdLst/>
              <a:ahLst/>
              <a:cxnLst/>
              <a:rect l="l" t="t" r="r" b="b"/>
              <a:pathLst>
                <a:path w="383" h="652" extrusionOk="0">
                  <a:moveTo>
                    <a:pt x="312" y="0"/>
                  </a:moveTo>
                  <a:cubicBezTo>
                    <a:pt x="287" y="0"/>
                    <a:pt x="257" y="15"/>
                    <a:pt x="231" y="32"/>
                  </a:cubicBezTo>
                  <a:cubicBezTo>
                    <a:pt x="206" y="32"/>
                    <a:pt x="134" y="69"/>
                    <a:pt x="122" y="81"/>
                  </a:cubicBezTo>
                  <a:cubicBezTo>
                    <a:pt x="122" y="105"/>
                    <a:pt x="122" y="142"/>
                    <a:pt x="109" y="166"/>
                  </a:cubicBezTo>
                  <a:lnTo>
                    <a:pt x="231" y="105"/>
                  </a:lnTo>
                  <a:cubicBezTo>
                    <a:pt x="248" y="97"/>
                    <a:pt x="265" y="88"/>
                    <a:pt x="278" y="88"/>
                  </a:cubicBezTo>
                  <a:cubicBezTo>
                    <a:pt x="283" y="88"/>
                    <a:pt x="288" y="90"/>
                    <a:pt x="292" y="94"/>
                  </a:cubicBezTo>
                  <a:cubicBezTo>
                    <a:pt x="303" y="105"/>
                    <a:pt x="303" y="129"/>
                    <a:pt x="279" y="202"/>
                  </a:cubicBezTo>
                  <a:cubicBezTo>
                    <a:pt x="243" y="360"/>
                    <a:pt x="170" y="469"/>
                    <a:pt x="61" y="530"/>
                  </a:cubicBezTo>
                  <a:lnTo>
                    <a:pt x="61" y="542"/>
                  </a:lnTo>
                  <a:cubicBezTo>
                    <a:pt x="49" y="555"/>
                    <a:pt x="36" y="579"/>
                    <a:pt x="25" y="603"/>
                  </a:cubicBezTo>
                  <a:cubicBezTo>
                    <a:pt x="25" y="615"/>
                    <a:pt x="12" y="627"/>
                    <a:pt x="1" y="652"/>
                  </a:cubicBezTo>
                  <a:cubicBezTo>
                    <a:pt x="25" y="639"/>
                    <a:pt x="36" y="627"/>
                    <a:pt x="61" y="615"/>
                  </a:cubicBezTo>
                  <a:cubicBezTo>
                    <a:pt x="182" y="555"/>
                    <a:pt x="303" y="421"/>
                    <a:pt x="352" y="191"/>
                  </a:cubicBezTo>
                  <a:cubicBezTo>
                    <a:pt x="383" y="44"/>
                    <a:pt x="355" y="0"/>
                    <a:pt x="312"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666;p48">
              <a:extLst>
                <a:ext uri="{FF2B5EF4-FFF2-40B4-BE49-F238E27FC236}">
                  <a16:creationId xmlns:a16="http://schemas.microsoft.com/office/drawing/2014/main" id="{17185482-8ABF-3D66-668F-41AA2D44BC83}"/>
                </a:ext>
              </a:extLst>
            </p:cNvPr>
            <p:cNvSpPr/>
            <p:nvPr/>
          </p:nvSpPr>
          <p:spPr>
            <a:xfrm>
              <a:off x="2520891" y="2437252"/>
              <a:ext cx="125123" cy="151508"/>
            </a:xfrm>
            <a:custGeom>
              <a:avLst/>
              <a:gdLst/>
              <a:ahLst/>
              <a:cxnLst/>
              <a:rect l="l" t="t" r="r" b="b"/>
              <a:pathLst>
                <a:path w="754" h="913" extrusionOk="0">
                  <a:moveTo>
                    <a:pt x="1" y="0"/>
                  </a:moveTo>
                  <a:lnTo>
                    <a:pt x="1" y="704"/>
                  </a:lnTo>
                  <a:cubicBezTo>
                    <a:pt x="1" y="753"/>
                    <a:pt x="37" y="813"/>
                    <a:pt x="110" y="850"/>
                  </a:cubicBezTo>
                  <a:cubicBezTo>
                    <a:pt x="182" y="892"/>
                    <a:pt x="279" y="913"/>
                    <a:pt x="377" y="913"/>
                  </a:cubicBezTo>
                  <a:cubicBezTo>
                    <a:pt x="474" y="913"/>
                    <a:pt x="571" y="892"/>
                    <a:pt x="643" y="850"/>
                  </a:cubicBezTo>
                  <a:cubicBezTo>
                    <a:pt x="716" y="813"/>
                    <a:pt x="753" y="753"/>
                    <a:pt x="753" y="704"/>
                  </a:cubicBezTo>
                  <a:lnTo>
                    <a:pt x="753" y="0"/>
                  </a:lnTo>
                  <a:cubicBezTo>
                    <a:pt x="753" y="60"/>
                    <a:pt x="716" y="109"/>
                    <a:pt x="643" y="157"/>
                  </a:cubicBezTo>
                  <a:cubicBezTo>
                    <a:pt x="571" y="194"/>
                    <a:pt x="477" y="212"/>
                    <a:pt x="381" y="212"/>
                  </a:cubicBezTo>
                  <a:cubicBezTo>
                    <a:pt x="286" y="212"/>
                    <a:pt x="189" y="194"/>
                    <a:pt x="110" y="157"/>
                  </a:cubicBezTo>
                  <a:cubicBezTo>
                    <a:pt x="37" y="109"/>
                    <a:pt x="1" y="49"/>
                    <a:pt x="1"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667;p48">
              <a:extLst>
                <a:ext uri="{FF2B5EF4-FFF2-40B4-BE49-F238E27FC236}">
                  <a16:creationId xmlns:a16="http://schemas.microsoft.com/office/drawing/2014/main" id="{E3F32E2D-6B9E-F5F1-A343-518270A8B4A9}"/>
                </a:ext>
              </a:extLst>
            </p:cNvPr>
            <p:cNvSpPr/>
            <p:nvPr/>
          </p:nvSpPr>
          <p:spPr>
            <a:xfrm>
              <a:off x="2591417" y="2437252"/>
              <a:ext cx="54596" cy="151010"/>
            </a:xfrm>
            <a:custGeom>
              <a:avLst/>
              <a:gdLst/>
              <a:ahLst/>
              <a:cxnLst/>
              <a:rect l="l" t="t" r="r" b="b"/>
              <a:pathLst>
                <a:path w="329" h="910" extrusionOk="0">
                  <a:moveTo>
                    <a:pt x="328" y="0"/>
                  </a:moveTo>
                  <a:cubicBezTo>
                    <a:pt x="328" y="60"/>
                    <a:pt x="291" y="109"/>
                    <a:pt x="218" y="157"/>
                  </a:cubicBezTo>
                  <a:cubicBezTo>
                    <a:pt x="158" y="182"/>
                    <a:pt x="85" y="206"/>
                    <a:pt x="0" y="219"/>
                  </a:cubicBezTo>
                  <a:lnTo>
                    <a:pt x="0" y="910"/>
                  </a:lnTo>
                  <a:cubicBezTo>
                    <a:pt x="85" y="910"/>
                    <a:pt x="158" y="886"/>
                    <a:pt x="218" y="850"/>
                  </a:cubicBezTo>
                  <a:cubicBezTo>
                    <a:pt x="291" y="813"/>
                    <a:pt x="328" y="753"/>
                    <a:pt x="328" y="704"/>
                  </a:cubicBezTo>
                  <a:lnTo>
                    <a:pt x="328"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668;p48">
              <a:extLst>
                <a:ext uri="{FF2B5EF4-FFF2-40B4-BE49-F238E27FC236}">
                  <a16:creationId xmlns:a16="http://schemas.microsoft.com/office/drawing/2014/main" id="{B821D77A-D816-BF71-C775-457042ACFB23}"/>
                </a:ext>
              </a:extLst>
            </p:cNvPr>
            <p:cNvSpPr/>
            <p:nvPr/>
          </p:nvSpPr>
          <p:spPr>
            <a:xfrm>
              <a:off x="2520891" y="2437252"/>
              <a:ext cx="70693" cy="151674"/>
            </a:xfrm>
            <a:custGeom>
              <a:avLst/>
              <a:gdLst/>
              <a:ahLst/>
              <a:cxnLst/>
              <a:rect l="l" t="t" r="r" b="b"/>
              <a:pathLst>
                <a:path w="426" h="914" extrusionOk="0">
                  <a:moveTo>
                    <a:pt x="1" y="0"/>
                  </a:moveTo>
                  <a:lnTo>
                    <a:pt x="1" y="704"/>
                  </a:lnTo>
                  <a:cubicBezTo>
                    <a:pt x="1" y="753"/>
                    <a:pt x="37" y="813"/>
                    <a:pt x="110" y="850"/>
                  </a:cubicBezTo>
                  <a:cubicBezTo>
                    <a:pt x="180" y="890"/>
                    <a:pt x="275" y="913"/>
                    <a:pt x="367" y="913"/>
                  </a:cubicBezTo>
                  <a:cubicBezTo>
                    <a:pt x="386" y="913"/>
                    <a:pt x="406" y="912"/>
                    <a:pt x="425" y="910"/>
                  </a:cubicBezTo>
                  <a:lnTo>
                    <a:pt x="425" y="219"/>
                  </a:lnTo>
                  <a:cubicBezTo>
                    <a:pt x="316" y="219"/>
                    <a:pt x="207" y="206"/>
                    <a:pt x="110" y="157"/>
                  </a:cubicBezTo>
                  <a:cubicBezTo>
                    <a:pt x="37" y="109"/>
                    <a:pt x="1" y="49"/>
                    <a:pt x="1"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669;p48">
              <a:extLst>
                <a:ext uri="{FF2B5EF4-FFF2-40B4-BE49-F238E27FC236}">
                  <a16:creationId xmlns:a16="http://schemas.microsoft.com/office/drawing/2014/main" id="{B0AEA5FE-5781-D6E9-AA3F-84B96F79E6BA}"/>
                </a:ext>
              </a:extLst>
            </p:cNvPr>
            <p:cNvSpPr/>
            <p:nvPr/>
          </p:nvSpPr>
          <p:spPr>
            <a:xfrm>
              <a:off x="2514751" y="2400412"/>
              <a:ext cx="137237" cy="72186"/>
            </a:xfrm>
            <a:custGeom>
              <a:avLst/>
              <a:gdLst/>
              <a:ahLst/>
              <a:cxnLst/>
              <a:rect l="l" t="t" r="r" b="b"/>
              <a:pathLst>
                <a:path w="827" h="435" extrusionOk="0">
                  <a:moveTo>
                    <a:pt x="414" y="1"/>
                  </a:moveTo>
                  <a:cubicBezTo>
                    <a:pt x="316" y="1"/>
                    <a:pt x="219" y="22"/>
                    <a:pt x="147" y="64"/>
                  </a:cubicBezTo>
                  <a:cubicBezTo>
                    <a:pt x="1" y="149"/>
                    <a:pt x="1" y="295"/>
                    <a:pt x="147" y="379"/>
                  </a:cubicBezTo>
                  <a:cubicBezTo>
                    <a:pt x="226" y="416"/>
                    <a:pt x="323" y="434"/>
                    <a:pt x="418" y="434"/>
                  </a:cubicBezTo>
                  <a:cubicBezTo>
                    <a:pt x="514" y="434"/>
                    <a:pt x="608" y="416"/>
                    <a:pt x="680" y="379"/>
                  </a:cubicBezTo>
                  <a:cubicBezTo>
                    <a:pt x="826" y="295"/>
                    <a:pt x="826" y="149"/>
                    <a:pt x="680" y="64"/>
                  </a:cubicBezTo>
                  <a:cubicBezTo>
                    <a:pt x="608" y="22"/>
                    <a:pt x="511" y="1"/>
                    <a:pt x="414"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670;p48">
              <a:extLst>
                <a:ext uri="{FF2B5EF4-FFF2-40B4-BE49-F238E27FC236}">
                  <a16:creationId xmlns:a16="http://schemas.microsoft.com/office/drawing/2014/main" id="{33BBB221-5FE7-B8DE-68E1-7F4763447EF5}"/>
                </a:ext>
              </a:extLst>
            </p:cNvPr>
            <p:cNvSpPr/>
            <p:nvPr/>
          </p:nvSpPr>
          <p:spPr>
            <a:xfrm>
              <a:off x="2526865" y="2407548"/>
              <a:ext cx="113009" cy="59076"/>
            </a:xfrm>
            <a:custGeom>
              <a:avLst/>
              <a:gdLst/>
              <a:ahLst/>
              <a:cxnLst/>
              <a:rect l="l" t="t" r="r" b="b"/>
              <a:pathLst>
                <a:path w="681" h="356" extrusionOk="0">
                  <a:moveTo>
                    <a:pt x="341" y="0"/>
                  </a:moveTo>
                  <a:cubicBezTo>
                    <a:pt x="262" y="0"/>
                    <a:pt x="183" y="15"/>
                    <a:pt x="122" y="45"/>
                  </a:cubicBezTo>
                  <a:cubicBezTo>
                    <a:pt x="1" y="118"/>
                    <a:pt x="1" y="239"/>
                    <a:pt x="122" y="301"/>
                  </a:cubicBezTo>
                  <a:cubicBezTo>
                    <a:pt x="183" y="337"/>
                    <a:pt x="262" y="355"/>
                    <a:pt x="341" y="355"/>
                  </a:cubicBezTo>
                  <a:cubicBezTo>
                    <a:pt x="419" y="355"/>
                    <a:pt x="498" y="337"/>
                    <a:pt x="559" y="301"/>
                  </a:cubicBezTo>
                  <a:cubicBezTo>
                    <a:pt x="680" y="239"/>
                    <a:pt x="680" y="118"/>
                    <a:pt x="559" y="45"/>
                  </a:cubicBezTo>
                  <a:cubicBezTo>
                    <a:pt x="498" y="15"/>
                    <a:pt x="419" y="0"/>
                    <a:pt x="341"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671;p48">
              <a:extLst>
                <a:ext uri="{FF2B5EF4-FFF2-40B4-BE49-F238E27FC236}">
                  <a16:creationId xmlns:a16="http://schemas.microsoft.com/office/drawing/2014/main" id="{E1E95C2D-BE06-336A-6B37-D7C1532AF6A1}"/>
                </a:ext>
              </a:extLst>
            </p:cNvPr>
            <p:cNvSpPr/>
            <p:nvPr/>
          </p:nvSpPr>
          <p:spPr>
            <a:xfrm>
              <a:off x="2533005" y="2418003"/>
              <a:ext cx="100895" cy="48622"/>
            </a:xfrm>
            <a:custGeom>
              <a:avLst/>
              <a:gdLst/>
              <a:ahLst/>
              <a:cxnLst/>
              <a:rect l="l" t="t" r="r" b="b"/>
              <a:pathLst>
                <a:path w="608" h="293" extrusionOk="0">
                  <a:moveTo>
                    <a:pt x="304" y="0"/>
                  </a:moveTo>
                  <a:cubicBezTo>
                    <a:pt x="225" y="0"/>
                    <a:pt x="146" y="19"/>
                    <a:pt x="85" y="55"/>
                  </a:cubicBezTo>
                  <a:cubicBezTo>
                    <a:pt x="37" y="79"/>
                    <a:pt x="12" y="116"/>
                    <a:pt x="1" y="140"/>
                  </a:cubicBezTo>
                  <a:cubicBezTo>
                    <a:pt x="12" y="176"/>
                    <a:pt x="37" y="213"/>
                    <a:pt x="85" y="238"/>
                  </a:cubicBezTo>
                  <a:cubicBezTo>
                    <a:pt x="146" y="274"/>
                    <a:pt x="225" y="292"/>
                    <a:pt x="304" y="292"/>
                  </a:cubicBezTo>
                  <a:cubicBezTo>
                    <a:pt x="382" y="292"/>
                    <a:pt x="461" y="274"/>
                    <a:pt x="522" y="238"/>
                  </a:cubicBezTo>
                  <a:cubicBezTo>
                    <a:pt x="570" y="213"/>
                    <a:pt x="607" y="176"/>
                    <a:pt x="607" y="152"/>
                  </a:cubicBezTo>
                  <a:cubicBezTo>
                    <a:pt x="607" y="116"/>
                    <a:pt x="570" y="79"/>
                    <a:pt x="522" y="55"/>
                  </a:cubicBezTo>
                  <a:cubicBezTo>
                    <a:pt x="461" y="19"/>
                    <a:pt x="382" y="0"/>
                    <a:pt x="304"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672;p48">
              <a:extLst>
                <a:ext uri="{FF2B5EF4-FFF2-40B4-BE49-F238E27FC236}">
                  <a16:creationId xmlns:a16="http://schemas.microsoft.com/office/drawing/2014/main" id="{59AD7E5E-1F90-8509-0A81-77128B0A34E3}"/>
                </a:ext>
              </a:extLst>
            </p:cNvPr>
            <p:cNvSpPr/>
            <p:nvPr/>
          </p:nvSpPr>
          <p:spPr>
            <a:xfrm>
              <a:off x="2541136" y="2352620"/>
              <a:ext cx="28377" cy="58413"/>
            </a:xfrm>
            <a:custGeom>
              <a:avLst/>
              <a:gdLst/>
              <a:ahLst/>
              <a:cxnLst/>
              <a:rect l="l" t="t" r="r" b="b"/>
              <a:pathLst>
                <a:path w="171" h="352" extrusionOk="0">
                  <a:moveTo>
                    <a:pt x="49" y="1"/>
                  </a:moveTo>
                  <a:cubicBezTo>
                    <a:pt x="49" y="12"/>
                    <a:pt x="49" y="25"/>
                    <a:pt x="60" y="36"/>
                  </a:cubicBezTo>
                  <a:cubicBezTo>
                    <a:pt x="60" y="25"/>
                    <a:pt x="49" y="12"/>
                    <a:pt x="49" y="1"/>
                  </a:cubicBezTo>
                  <a:close/>
                  <a:moveTo>
                    <a:pt x="60" y="36"/>
                  </a:moveTo>
                  <a:cubicBezTo>
                    <a:pt x="73" y="85"/>
                    <a:pt x="60" y="133"/>
                    <a:pt x="49" y="182"/>
                  </a:cubicBezTo>
                  <a:cubicBezTo>
                    <a:pt x="24" y="243"/>
                    <a:pt x="0" y="292"/>
                    <a:pt x="0" y="352"/>
                  </a:cubicBezTo>
                  <a:cubicBezTo>
                    <a:pt x="49" y="328"/>
                    <a:pt x="109" y="303"/>
                    <a:pt x="170" y="303"/>
                  </a:cubicBezTo>
                  <a:cubicBezTo>
                    <a:pt x="157" y="206"/>
                    <a:pt x="97" y="122"/>
                    <a:pt x="60" y="36"/>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673;p48">
              <a:extLst>
                <a:ext uri="{FF2B5EF4-FFF2-40B4-BE49-F238E27FC236}">
                  <a16:creationId xmlns:a16="http://schemas.microsoft.com/office/drawing/2014/main" id="{FECAC269-9959-57AB-2E77-4FAD9B4ECF2C}"/>
                </a:ext>
              </a:extLst>
            </p:cNvPr>
            <p:cNvSpPr/>
            <p:nvPr/>
          </p:nvSpPr>
          <p:spPr>
            <a:xfrm>
              <a:off x="2541136" y="2402902"/>
              <a:ext cx="28377" cy="16263"/>
            </a:xfrm>
            <a:custGeom>
              <a:avLst/>
              <a:gdLst/>
              <a:ahLst/>
              <a:cxnLst/>
              <a:rect l="l" t="t" r="r" b="b"/>
              <a:pathLst>
                <a:path w="171" h="98" extrusionOk="0">
                  <a:moveTo>
                    <a:pt x="170" y="0"/>
                  </a:moveTo>
                  <a:cubicBezTo>
                    <a:pt x="109" y="0"/>
                    <a:pt x="49" y="25"/>
                    <a:pt x="0" y="49"/>
                  </a:cubicBezTo>
                  <a:lnTo>
                    <a:pt x="0" y="97"/>
                  </a:lnTo>
                  <a:cubicBezTo>
                    <a:pt x="12" y="97"/>
                    <a:pt x="24" y="86"/>
                    <a:pt x="36" y="73"/>
                  </a:cubicBezTo>
                  <a:cubicBezTo>
                    <a:pt x="73" y="49"/>
                    <a:pt x="122" y="37"/>
                    <a:pt x="170" y="37"/>
                  </a:cubicBezTo>
                  <a:lnTo>
                    <a:pt x="170" y="25"/>
                  </a:ln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674;p48">
              <a:extLst>
                <a:ext uri="{FF2B5EF4-FFF2-40B4-BE49-F238E27FC236}">
                  <a16:creationId xmlns:a16="http://schemas.microsoft.com/office/drawing/2014/main" id="{918AAA00-7841-1B0C-636B-2A778AEFCA9C}"/>
                </a:ext>
              </a:extLst>
            </p:cNvPr>
            <p:cNvSpPr/>
            <p:nvPr/>
          </p:nvSpPr>
          <p:spPr>
            <a:xfrm>
              <a:off x="2541136" y="2409042"/>
              <a:ext cx="28377" cy="18254"/>
            </a:xfrm>
            <a:custGeom>
              <a:avLst/>
              <a:gdLst/>
              <a:ahLst/>
              <a:cxnLst/>
              <a:rect l="l" t="t" r="r" b="b"/>
              <a:pathLst>
                <a:path w="171" h="110" extrusionOk="0">
                  <a:moveTo>
                    <a:pt x="170" y="0"/>
                  </a:moveTo>
                  <a:cubicBezTo>
                    <a:pt x="122" y="0"/>
                    <a:pt x="73" y="12"/>
                    <a:pt x="36" y="36"/>
                  </a:cubicBezTo>
                  <a:cubicBezTo>
                    <a:pt x="24" y="49"/>
                    <a:pt x="12" y="60"/>
                    <a:pt x="0" y="60"/>
                  </a:cubicBezTo>
                  <a:cubicBezTo>
                    <a:pt x="12" y="85"/>
                    <a:pt x="12" y="97"/>
                    <a:pt x="24" y="109"/>
                  </a:cubicBezTo>
                  <a:lnTo>
                    <a:pt x="36" y="109"/>
                  </a:lnTo>
                  <a:cubicBezTo>
                    <a:pt x="73" y="85"/>
                    <a:pt x="122" y="73"/>
                    <a:pt x="170" y="60"/>
                  </a:cubicBezTo>
                  <a:lnTo>
                    <a:pt x="170" y="0"/>
                  </a:ln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675;p48">
              <a:extLst>
                <a:ext uri="{FF2B5EF4-FFF2-40B4-BE49-F238E27FC236}">
                  <a16:creationId xmlns:a16="http://schemas.microsoft.com/office/drawing/2014/main" id="{8AB2A51B-988C-F119-0B18-EBF20A8CA858}"/>
                </a:ext>
              </a:extLst>
            </p:cNvPr>
            <p:cNvSpPr/>
            <p:nvPr/>
          </p:nvSpPr>
          <p:spPr>
            <a:xfrm>
              <a:off x="2545119" y="2418998"/>
              <a:ext cx="24394" cy="22403"/>
            </a:xfrm>
            <a:custGeom>
              <a:avLst/>
              <a:gdLst/>
              <a:ahLst/>
              <a:cxnLst/>
              <a:rect l="l" t="t" r="r" b="b"/>
              <a:pathLst>
                <a:path w="147" h="135" extrusionOk="0">
                  <a:moveTo>
                    <a:pt x="146" y="0"/>
                  </a:moveTo>
                  <a:cubicBezTo>
                    <a:pt x="98" y="13"/>
                    <a:pt x="49" y="25"/>
                    <a:pt x="12" y="49"/>
                  </a:cubicBezTo>
                  <a:lnTo>
                    <a:pt x="0" y="49"/>
                  </a:lnTo>
                  <a:cubicBezTo>
                    <a:pt x="12" y="73"/>
                    <a:pt x="25" y="98"/>
                    <a:pt x="49" y="110"/>
                  </a:cubicBezTo>
                  <a:cubicBezTo>
                    <a:pt x="61" y="122"/>
                    <a:pt x="73" y="134"/>
                    <a:pt x="85" y="134"/>
                  </a:cubicBezTo>
                  <a:cubicBezTo>
                    <a:pt x="122" y="134"/>
                    <a:pt x="133" y="62"/>
                    <a:pt x="133" y="25"/>
                  </a:cubicBezTo>
                  <a:cubicBezTo>
                    <a:pt x="133" y="13"/>
                    <a:pt x="133" y="13"/>
                    <a:pt x="146"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676;p48">
              <a:extLst>
                <a:ext uri="{FF2B5EF4-FFF2-40B4-BE49-F238E27FC236}">
                  <a16:creationId xmlns:a16="http://schemas.microsoft.com/office/drawing/2014/main" id="{6E4F3661-881F-3CAD-EB7F-F1470E1E8D03}"/>
                </a:ext>
              </a:extLst>
            </p:cNvPr>
            <p:cNvSpPr/>
            <p:nvPr/>
          </p:nvSpPr>
          <p:spPr>
            <a:xfrm>
              <a:off x="2557232" y="2328393"/>
              <a:ext cx="48456" cy="74675"/>
            </a:xfrm>
            <a:custGeom>
              <a:avLst/>
              <a:gdLst/>
              <a:ahLst/>
              <a:cxnLst/>
              <a:rect l="l" t="t" r="r" b="b"/>
              <a:pathLst>
                <a:path w="292" h="450" extrusionOk="0">
                  <a:moveTo>
                    <a:pt x="25" y="1"/>
                  </a:moveTo>
                  <a:cubicBezTo>
                    <a:pt x="12" y="1"/>
                    <a:pt x="0" y="74"/>
                    <a:pt x="0" y="98"/>
                  </a:cubicBezTo>
                  <a:cubicBezTo>
                    <a:pt x="12" y="147"/>
                    <a:pt x="49" y="195"/>
                    <a:pt x="85" y="231"/>
                  </a:cubicBezTo>
                  <a:cubicBezTo>
                    <a:pt x="109" y="268"/>
                    <a:pt x="146" y="316"/>
                    <a:pt x="170" y="365"/>
                  </a:cubicBezTo>
                  <a:cubicBezTo>
                    <a:pt x="182" y="389"/>
                    <a:pt x="182" y="413"/>
                    <a:pt x="182" y="438"/>
                  </a:cubicBezTo>
                  <a:cubicBezTo>
                    <a:pt x="219" y="438"/>
                    <a:pt x="255" y="449"/>
                    <a:pt x="279" y="449"/>
                  </a:cubicBezTo>
                  <a:cubicBezTo>
                    <a:pt x="291" y="425"/>
                    <a:pt x="291" y="401"/>
                    <a:pt x="279" y="377"/>
                  </a:cubicBezTo>
                  <a:cubicBezTo>
                    <a:pt x="279" y="365"/>
                    <a:pt x="255" y="341"/>
                    <a:pt x="243" y="328"/>
                  </a:cubicBezTo>
                  <a:cubicBezTo>
                    <a:pt x="194" y="268"/>
                    <a:pt x="133" y="231"/>
                    <a:pt x="97" y="171"/>
                  </a:cubicBezTo>
                  <a:cubicBezTo>
                    <a:pt x="73" y="158"/>
                    <a:pt x="60" y="134"/>
                    <a:pt x="49" y="110"/>
                  </a:cubicBezTo>
                  <a:cubicBezTo>
                    <a:pt x="49" y="85"/>
                    <a:pt x="49" y="49"/>
                    <a:pt x="36" y="25"/>
                  </a:cubicBezTo>
                  <a:cubicBezTo>
                    <a:pt x="36" y="13"/>
                    <a:pt x="36" y="1"/>
                    <a:pt x="25"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677;p48">
              <a:extLst>
                <a:ext uri="{FF2B5EF4-FFF2-40B4-BE49-F238E27FC236}">
                  <a16:creationId xmlns:a16="http://schemas.microsoft.com/office/drawing/2014/main" id="{D274A37C-714B-333D-3350-227BDFDEBB34}"/>
                </a:ext>
              </a:extLst>
            </p:cNvPr>
            <p:cNvSpPr/>
            <p:nvPr/>
          </p:nvSpPr>
          <p:spPr>
            <a:xfrm>
              <a:off x="2587268" y="2400910"/>
              <a:ext cx="16263" cy="8297"/>
            </a:xfrm>
            <a:custGeom>
              <a:avLst/>
              <a:gdLst/>
              <a:ahLst/>
              <a:cxnLst/>
              <a:rect l="l" t="t" r="r" b="b"/>
              <a:pathLst>
                <a:path w="98" h="50" extrusionOk="0">
                  <a:moveTo>
                    <a:pt x="1" y="1"/>
                  </a:moveTo>
                  <a:cubicBezTo>
                    <a:pt x="13" y="12"/>
                    <a:pt x="1" y="25"/>
                    <a:pt x="1" y="37"/>
                  </a:cubicBezTo>
                  <a:cubicBezTo>
                    <a:pt x="38" y="37"/>
                    <a:pt x="62" y="37"/>
                    <a:pt x="86" y="49"/>
                  </a:cubicBezTo>
                  <a:cubicBezTo>
                    <a:pt x="98" y="37"/>
                    <a:pt x="98" y="25"/>
                    <a:pt x="98" y="12"/>
                  </a:cubicBezTo>
                  <a:cubicBezTo>
                    <a:pt x="74" y="12"/>
                    <a:pt x="38" y="1"/>
                    <a:pt x="1"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678;p48">
              <a:extLst>
                <a:ext uri="{FF2B5EF4-FFF2-40B4-BE49-F238E27FC236}">
                  <a16:creationId xmlns:a16="http://schemas.microsoft.com/office/drawing/2014/main" id="{1FAAB34F-8BC2-65DA-EF59-4A010525C1E2}"/>
                </a:ext>
              </a:extLst>
            </p:cNvPr>
            <p:cNvSpPr/>
            <p:nvPr/>
          </p:nvSpPr>
          <p:spPr>
            <a:xfrm>
              <a:off x="2585443" y="2406884"/>
              <a:ext cx="16263" cy="12280"/>
            </a:xfrm>
            <a:custGeom>
              <a:avLst/>
              <a:gdLst/>
              <a:ahLst/>
              <a:cxnLst/>
              <a:rect l="l" t="t" r="r" b="b"/>
              <a:pathLst>
                <a:path w="98" h="74" extrusionOk="0">
                  <a:moveTo>
                    <a:pt x="12" y="1"/>
                  </a:moveTo>
                  <a:cubicBezTo>
                    <a:pt x="12" y="25"/>
                    <a:pt x="12" y="49"/>
                    <a:pt x="0" y="62"/>
                  </a:cubicBezTo>
                  <a:cubicBezTo>
                    <a:pt x="24" y="62"/>
                    <a:pt x="60" y="73"/>
                    <a:pt x="85" y="73"/>
                  </a:cubicBezTo>
                  <a:cubicBezTo>
                    <a:pt x="85" y="62"/>
                    <a:pt x="85" y="49"/>
                    <a:pt x="97" y="38"/>
                  </a:cubicBezTo>
                  <a:lnTo>
                    <a:pt x="97" y="13"/>
                  </a:lnTo>
                  <a:cubicBezTo>
                    <a:pt x="73" y="1"/>
                    <a:pt x="49" y="1"/>
                    <a:pt x="12"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679;p48">
              <a:extLst>
                <a:ext uri="{FF2B5EF4-FFF2-40B4-BE49-F238E27FC236}">
                  <a16:creationId xmlns:a16="http://schemas.microsoft.com/office/drawing/2014/main" id="{F5E53931-6ED3-7C00-4BA8-7C8088EE0E84}"/>
                </a:ext>
              </a:extLst>
            </p:cNvPr>
            <p:cNvSpPr/>
            <p:nvPr/>
          </p:nvSpPr>
          <p:spPr>
            <a:xfrm>
              <a:off x="2575154" y="2417007"/>
              <a:ext cx="24394" cy="32359"/>
            </a:xfrm>
            <a:custGeom>
              <a:avLst/>
              <a:gdLst/>
              <a:ahLst/>
              <a:cxnLst/>
              <a:rect l="l" t="t" r="r" b="b"/>
              <a:pathLst>
                <a:path w="147" h="195" extrusionOk="0">
                  <a:moveTo>
                    <a:pt x="62" y="1"/>
                  </a:moveTo>
                  <a:cubicBezTo>
                    <a:pt x="62" y="12"/>
                    <a:pt x="50" y="25"/>
                    <a:pt x="50" y="37"/>
                  </a:cubicBezTo>
                  <a:cubicBezTo>
                    <a:pt x="38" y="61"/>
                    <a:pt x="14" y="74"/>
                    <a:pt x="14" y="98"/>
                  </a:cubicBezTo>
                  <a:cubicBezTo>
                    <a:pt x="1" y="122"/>
                    <a:pt x="1" y="158"/>
                    <a:pt x="14" y="195"/>
                  </a:cubicBezTo>
                  <a:cubicBezTo>
                    <a:pt x="14" y="171"/>
                    <a:pt x="25" y="146"/>
                    <a:pt x="38" y="134"/>
                  </a:cubicBezTo>
                  <a:cubicBezTo>
                    <a:pt x="50" y="122"/>
                    <a:pt x="74" y="110"/>
                    <a:pt x="86" y="98"/>
                  </a:cubicBezTo>
                  <a:cubicBezTo>
                    <a:pt x="111" y="74"/>
                    <a:pt x="135" y="49"/>
                    <a:pt x="147" y="12"/>
                  </a:cubicBezTo>
                  <a:cubicBezTo>
                    <a:pt x="122" y="12"/>
                    <a:pt x="86" y="1"/>
                    <a:pt x="62"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680;p48">
              <a:extLst>
                <a:ext uri="{FF2B5EF4-FFF2-40B4-BE49-F238E27FC236}">
                  <a16:creationId xmlns:a16="http://schemas.microsoft.com/office/drawing/2014/main" id="{73856B7C-190D-8CF5-EE6C-8CA967878AF0}"/>
                </a:ext>
              </a:extLst>
            </p:cNvPr>
            <p:cNvSpPr/>
            <p:nvPr/>
          </p:nvSpPr>
          <p:spPr>
            <a:xfrm>
              <a:off x="2597391" y="2364734"/>
              <a:ext cx="28377" cy="46299"/>
            </a:xfrm>
            <a:custGeom>
              <a:avLst/>
              <a:gdLst/>
              <a:ahLst/>
              <a:cxnLst/>
              <a:rect l="l" t="t" r="r" b="b"/>
              <a:pathLst>
                <a:path w="171" h="279" extrusionOk="0">
                  <a:moveTo>
                    <a:pt x="1" y="0"/>
                  </a:moveTo>
                  <a:cubicBezTo>
                    <a:pt x="1" y="25"/>
                    <a:pt x="13" y="49"/>
                    <a:pt x="25" y="60"/>
                  </a:cubicBezTo>
                  <a:cubicBezTo>
                    <a:pt x="37" y="97"/>
                    <a:pt x="74" y="122"/>
                    <a:pt x="85" y="158"/>
                  </a:cubicBezTo>
                  <a:cubicBezTo>
                    <a:pt x="98" y="182"/>
                    <a:pt x="110" y="219"/>
                    <a:pt x="110" y="255"/>
                  </a:cubicBezTo>
                  <a:cubicBezTo>
                    <a:pt x="134" y="255"/>
                    <a:pt x="158" y="267"/>
                    <a:pt x="171" y="279"/>
                  </a:cubicBezTo>
                  <a:cubicBezTo>
                    <a:pt x="171" y="230"/>
                    <a:pt x="171" y="194"/>
                    <a:pt x="147" y="158"/>
                  </a:cubicBezTo>
                  <a:cubicBezTo>
                    <a:pt x="122" y="122"/>
                    <a:pt x="85" y="97"/>
                    <a:pt x="49" y="73"/>
                  </a:cubicBezTo>
                  <a:cubicBezTo>
                    <a:pt x="25" y="49"/>
                    <a:pt x="13" y="25"/>
                    <a:pt x="1"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681;p48">
              <a:extLst>
                <a:ext uri="{FF2B5EF4-FFF2-40B4-BE49-F238E27FC236}">
                  <a16:creationId xmlns:a16="http://schemas.microsoft.com/office/drawing/2014/main" id="{E8AE3974-6763-CC8B-4B4D-8669F398C522}"/>
                </a:ext>
              </a:extLst>
            </p:cNvPr>
            <p:cNvSpPr/>
            <p:nvPr/>
          </p:nvSpPr>
          <p:spPr>
            <a:xfrm>
              <a:off x="2615479" y="2406884"/>
              <a:ext cx="10289" cy="12280"/>
            </a:xfrm>
            <a:custGeom>
              <a:avLst/>
              <a:gdLst/>
              <a:ahLst/>
              <a:cxnLst/>
              <a:rect l="l" t="t" r="r" b="b"/>
              <a:pathLst>
                <a:path w="62" h="74" extrusionOk="0">
                  <a:moveTo>
                    <a:pt x="1" y="1"/>
                  </a:moveTo>
                  <a:lnTo>
                    <a:pt x="1" y="13"/>
                  </a:lnTo>
                  <a:lnTo>
                    <a:pt x="1" y="38"/>
                  </a:lnTo>
                  <a:cubicBezTo>
                    <a:pt x="13" y="49"/>
                    <a:pt x="25" y="49"/>
                    <a:pt x="25" y="49"/>
                  </a:cubicBezTo>
                  <a:cubicBezTo>
                    <a:pt x="38" y="62"/>
                    <a:pt x="49" y="73"/>
                    <a:pt x="62" y="73"/>
                  </a:cubicBezTo>
                  <a:lnTo>
                    <a:pt x="62" y="25"/>
                  </a:lnTo>
                  <a:cubicBezTo>
                    <a:pt x="49" y="13"/>
                    <a:pt x="25" y="1"/>
                    <a:pt x="1"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682;p48">
              <a:extLst>
                <a:ext uri="{FF2B5EF4-FFF2-40B4-BE49-F238E27FC236}">
                  <a16:creationId xmlns:a16="http://schemas.microsoft.com/office/drawing/2014/main" id="{02667C58-85DA-64F9-2DB4-4A19C3626848}"/>
                </a:ext>
              </a:extLst>
            </p:cNvPr>
            <p:cNvSpPr/>
            <p:nvPr/>
          </p:nvSpPr>
          <p:spPr>
            <a:xfrm>
              <a:off x="2615479" y="2413024"/>
              <a:ext cx="10289" cy="16263"/>
            </a:xfrm>
            <a:custGeom>
              <a:avLst/>
              <a:gdLst/>
              <a:ahLst/>
              <a:cxnLst/>
              <a:rect l="l" t="t" r="r" b="b"/>
              <a:pathLst>
                <a:path w="62" h="98" extrusionOk="0">
                  <a:moveTo>
                    <a:pt x="1" y="1"/>
                  </a:moveTo>
                  <a:lnTo>
                    <a:pt x="1" y="61"/>
                  </a:lnTo>
                  <a:cubicBezTo>
                    <a:pt x="13" y="73"/>
                    <a:pt x="25" y="73"/>
                    <a:pt x="25" y="85"/>
                  </a:cubicBezTo>
                  <a:cubicBezTo>
                    <a:pt x="38" y="85"/>
                    <a:pt x="49" y="85"/>
                    <a:pt x="49" y="98"/>
                  </a:cubicBezTo>
                  <a:cubicBezTo>
                    <a:pt x="49" y="85"/>
                    <a:pt x="62" y="73"/>
                    <a:pt x="62" y="61"/>
                  </a:cubicBezTo>
                  <a:lnTo>
                    <a:pt x="62" y="36"/>
                  </a:lnTo>
                  <a:cubicBezTo>
                    <a:pt x="49" y="36"/>
                    <a:pt x="38" y="25"/>
                    <a:pt x="25" y="12"/>
                  </a:cubicBezTo>
                  <a:cubicBezTo>
                    <a:pt x="25" y="12"/>
                    <a:pt x="13" y="12"/>
                    <a:pt x="1"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683;p48">
              <a:extLst>
                <a:ext uri="{FF2B5EF4-FFF2-40B4-BE49-F238E27FC236}">
                  <a16:creationId xmlns:a16="http://schemas.microsoft.com/office/drawing/2014/main" id="{C789C61A-EF9D-5FDA-95F4-3DBAD332E30B}"/>
                </a:ext>
              </a:extLst>
            </p:cNvPr>
            <p:cNvSpPr/>
            <p:nvPr/>
          </p:nvSpPr>
          <p:spPr>
            <a:xfrm>
              <a:off x="2599382" y="2422981"/>
              <a:ext cx="24394" cy="24394"/>
            </a:xfrm>
            <a:custGeom>
              <a:avLst/>
              <a:gdLst/>
              <a:ahLst/>
              <a:cxnLst/>
              <a:rect l="l" t="t" r="r" b="b"/>
              <a:pathLst>
                <a:path w="147" h="147" extrusionOk="0">
                  <a:moveTo>
                    <a:pt x="98" y="1"/>
                  </a:moveTo>
                  <a:cubicBezTo>
                    <a:pt x="98" y="13"/>
                    <a:pt x="86" y="25"/>
                    <a:pt x="86" y="38"/>
                  </a:cubicBezTo>
                  <a:cubicBezTo>
                    <a:pt x="62" y="74"/>
                    <a:pt x="25" y="98"/>
                    <a:pt x="1" y="146"/>
                  </a:cubicBezTo>
                  <a:cubicBezTo>
                    <a:pt x="25" y="135"/>
                    <a:pt x="49" y="122"/>
                    <a:pt x="62" y="122"/>
                  </a:cubicBezTo>
                  <a:cubicBezTo>
                    <a:pt x="86" y="110"/>
                    <a:pt x="98" y="110"/>
                    <a:pt x="110" y="98"/>
                  </a:cubicBezTo>
                  <a:cubicBezTo>
                    <a:pt x="135" y="86"/>
                    <a:pt x="146" y="62"/>
                    <a:pt x="146" y="38"/>
                  </a:cubicBezTo>
                  <a:cubicBezTo>
                    <a:pt x="146" y="25"/>
                    <a:pt x="135" y="25"/>
                    <a:pt x="122" y="25"/>
                  </a:cubicBezTo>
                  <a:cubicBezTo>
                    <a:pt x="122" y="13"/>
                    <a:pt x="110" y="13"/>
                    <a:pt x="98"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684;p48">
              <a:extLst>
                <a:ext uri="{FF2B5EF4-FFF2-40B4-BE49-F238E27FC236}">
                  <a16:creationId xmlns:a16="http://schemas.microsoft.com/office/drawing/2014/main" id="{779EBFC1-2531-D4F5-7E8A-3759FF4A455A}"/>
                </a:ext>
              </a:extLst>
            </p:cNvPr>
            <p:cNvSpPr/>
            <p:nvPr/>
          </p:nvSpPr>
          <p:spPr>
            <a:xfrm>
              <a:off x="2051600" y="2475419"/>
              <a:ext cx="203780" cy="48456"/>
            </a:xfrm>
            <a:custGeom>
              <a:avLst/>
              <a:gdLst/>
              <a:ahLst/>
              <a:cxnLst/>
              <a:rect l="l" t="t" r="r" b="b"/>
              <a:pathLst>
                <a:path w="1228" h="292" extrusionOk="0">
                  <a:moveTo>
                    <a:pt x="1130" y="0"/>
                  </a:moveTo>
                  <a:cubicBezTo>
                    <a:pt x="1057" y="0"/>
                    <a:pt x="912" y="13"/>
                    <a:pt x="912" y="13"/>
                  </a:cubicBezTo>
                  <a:cubicBezTo>
                    <a:pt x="753" y="73"/>
                    <a:pt x="159" y="231"/>
                    <a:pt x="1" y="291"/>
                  </a:cubicBezTo>
                  <a:lnTo>
                    <a:pt x="426" y="291"/>
                  </a:lnTo>
                  <a:cubicBezTo>
                    <a:pt x="596" y="256"/>
                    <a:pt x="766" y="219"/>
                    <a:pt x="936" y="194"/>
                  </a:cubicBezTo>
                  <a:cubicBezTo>
                    <a:pt x="1020" y="170"/>
                    <a:pt x="1093" y="158"/>
                    <a:pt x="1166" y="134"/>
                  </a:cubicBezTo>
                  <a:cubicBezTo>
                    <a:pt x="1178" y="122"/>
                    <a:pt x="1190" y="122"/>
                    <a:pt x="1203" y="110"/>
                  </a:cubicBezTo>
                  <a:cubicBezTo>
                    <a:pt x="1214" y="86"/>
                    <a:pt x="1227" y="73"/>
                    <a:pt x="1227" y="49"/>
                  </a:cubicBezTo>
                  <a:cubicBezTo>
                    <a:pt x="1227" y="37"/>
                    <a:pt x="1203" y="25"/>
                    <a:pt x="1190" y="13"/>
                  </a:cubicBezTo>
                  <a:cubicBezTo>
                    <a:pt x="1166" y="0"/>
                    <a:pt x="1154" y="0"/>
                    <a:pt x="1130" y="0"/>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685;p48">
              <a:extLst>
                <a:ext uri="{FF2B5EF4-FFF2-40B4-BE49-F238E27FC236}">
                  <a16:creationId xmlns:a16="http://schemas.microsoft.com/office/drawing/2014/main" id="{AFB2EF39-284A-7CE7-1625-841D4AE2538A}"/>
                </a:ext>
              </a:extLst>
            </p:cNvPr>
            <p:cNvSpPr/>
            <p:nvPr/>
          </p:nvSpPr>
          <p:spPr>
            <a:xfrm>
              <a:off x="1367246" y="2132744"/>
              <a:ext cx="930288" cy="501320"/>
            </a:xfrm>
            <a:custGeom>
              <a:avLst/>
              <a:gdLst/>
              <a:ahLst/>
              <a:cxnLst/>
              <a:rect l="l" t="t" r="r" b="b"/>
              <a:pathLst>
                <a:path w="5606" h="3021" extrusionOk="0">
                  <a:moveTo>
                    <a:pt x="641" y="1"/>
                  </a:moveTo>
                  <a:cubicBezTo>
                    <a:pt x="271" y="1"/>
                    <a:pt x="1" y="428"/>
                    <a:pt x="12" y="779"/>
                  </a:cubicBezTo>
                  <a:cubicBezTo>
                    <a:pt x="23" y="997"/>
                    <a:pt x="96" y="1192"/>
                    <a:pt x="242" y="1337"/>
                  </a:cubicBezTo>
                  <a:cubicBezTo>
                    <a:pt x="570" y="1690"/>
                    <a:pt x="1188" y="2769"/>
                    <a:pt x="2062" y="2939"/>
                  </a:cubicBezTo>
                  <a:cubicBezTo>
                    <a:pt x="2374" y="2996"/>
                    <a:pt x="2725" y="3020"/>
                    <a:pt x="3070" y="3020"/>
                  </a:cubicBezTo>
                  <a:cubicBezTo>
                    <a:pt x="3531" y="3020"/>
                    <a:pt x="3981" y="2977"/>
                    <a:pt x="4307" y="2915"/>
                  </a:cubicBezTo>
                  <a:cubicBezTo>
                    <a:pt x="4307" y="2915"/>
                    <a:pt x="4388" y="2932"/>
                    <a:pt x="4511" y="2932"/>
                  </a:cubicBezTo>
                  <a:cubicBezTo>
                    <a:pt x="4621" y="2932"/>
                    <a:pt x="4765" y="2918"/>
                    <a:pt x="4914" y="2866"/>
                  </a:cubicBezTo>
                  <a:cubicBezTo>
                    <a:pt x="5011" y="2842"/>
                    <a:pt x="5084" y="2733"/>
                    <a:pt x="5193" y="2733"/>
                  </a:cubicBezTo>
                  <a:cubicBezTo>
                    <a:pt x="5302" y="2721"/>
                    <a:pt x="5302" y="2745"/>
                    <a:pt x="5400" y="2696"/>
                  </a:cubicBezTo>
                  <a:lnTo>
                    <a:pt x="5411" y="2696"/>
                  </a:lnTo>
                  <a:lnTo>
                    <a:pt x="5435" y="2672"/>
                  </a:lnTo>
                  <a:cubicBezTo>
                    <a:pt x="5435" y="2660"/>
                    <a:pt x="5424" y="2636"/>
                    <a:pt x="5411" y="2636"/>
                  </a:cubicBezTo>
                  <a:cubicBezTo>
                    <a:pt x="5400" y="2623"/>
                    <a:pt x="5387" y="2623"/>
                    <a:pt x="5363" y="2612"/>
                  </a:cubicBezTo>
                  <a:cubicBezTo>
                    <a:pt x="5278" y="2599"/>
                    <a:pt x="5314" y="2599"/>
                    <a:pt x="5230" y="2588"/>
                  </a:cubicBezTo>
                  <a:cubicBezTo>
                    <a:pt x="5205" y="2588"/>
                    <a:pt x="5023" y="2588"/>
                    <a:pt x="5023" y="2563"/>
                  </a:cubicBezTo>
                  <a:cubicBezTo>
                    <a:pt x="5011" y="2551"/>
                    <a:pt x="5023" y="2539"/>
                    <a:pt x="5036" y="2526"/>
                  </a:cubicBezTo>
                  <a:cubicBezTo>
                    <a:pt x="5047" y="2515"/>
                    <a:pt x="5230" y="2515"/>
                    <a:pt x="5241" y="2515"/>
                  </a:cubicBezTo>
                  <a:cubicBezTo>
                    <a:pt x="5314" y="2502"/>
                    <a:pt x="5400" y="2515"/>
                    <a:pt x="5460" y="2490"/>
                  </a:cubicBezTo>
                  <a:cubicBezTo>
                    <a:pt x="5484" y="2478"/>
                    <a:pt x="5508" y="2466"/>
                    <a:pt x="5521" y="2429"/>
                  </a:cubicBezTo>
                  <a:cubicBezTo>
                    <a:pt x="5521" y="2418"/>
                    <a:pt x="5508" y="2393"/>
                    <a:pt x="5484" y="2381"/>
                  </a:cubicBezTo>
                  <a:cubicBezTo>
                    <a:pt x="5472" y="2369"/>
                    <a:pt x="5448" y="2369"/>
                    <a:pt x="5424" y="2356"/>
                  </a:cubicBezTo>
                  <a:cubicBezTo>
                    <a:pt x="5327" y="2356"/>
                    <a:pt x="5071" y="2369"/>
                    <a:pt x="4987" y="2393"/>
                  </a:cubicBezTo>
                  <a:cubicBezTo>
                    <a:pt x="4974" y="2369"/>
                    <a:pt x="5169" y="2321"/>
                    <a:pt x="5193" y="2308"/>
                  </a:cubicBezTo>
                  <a:cubicBezTo>
                    <a:pt x="5241" y="2296"/>
                    <a:pt x="5424" y="2284"/>
                    <a:pt x="5472" y="2272"/>
                  </a:cubicBezTo>
                  <a:cubicBezTo>
                    <a:pt x="5508" y="2272"/>
                    <a:pt x="5557" y="2259"/>
                    <a:pt x="5581" y="2235"/>
                  </a:cubicBezTo>
                  <a:cubicBezTo>
                    <a:pt x="5594" y="2223"/>
                    <a:pt x="5605" y="2199"/>
                    <a:pt x="5594" y="2187"/>
                  </a:cubicBezTo>
                  <a:cubicBezTo>
                    <a:pt x="5594" y="2175"/>
                    <a:pt x="5581" y="2175"/>
                    <a:pt x="5581" y="2175"/>
                  </a:cubicBezTo>
                  <a:cubicBezTo>
                    <a:pt x="5558" y="2156"/>
                    <a:pt x="5471" y="2149"/>
                    <a:pt x="5359" y="2149"/>
                  </a:cubicBezTo>
                  <a:cubicBezTo>
                    <a:pt x="5114" y="2149"/>
                    <a:pt x="4754" y="2183"/>
                    <a:pt x="4696" y="2199"/>
                  </a:cubicBezTo>
                  <a:cubicBezTo>
                    <a:pt x="4384" y="2288"/>
                    <a:pt x="4256" y="2346"/>
                    <a:pt x="4050" y="2346"/>
                  </a:cubicBezTo>
                  <a:cubicBezTo>
                    <a:pt x="4031" y="2346"/>
                    <a:pt x="4012" y="2346"/>
                    <a:pt x="3992" y="2345"/>
                  </a:cubicBezTo>
                  <a:cubicBezTo>
                    <a:pt x="3931" y="2332"/>
                    <a:pt x="2644" y="2054"/>
                    <a:pt x="2317" y="1908"/>
                  </a:cubicBezTo>
                  <a:cubicBezTo>
                    <a:pt x="2062" y="1774"/>
                    <a:pt x="1492" y="706"/>
                    <a:pt x="1298" y="476"/>
                  </a:cubicBezTo>
                  <a:cubicBezTo>
                    <a:pt x="1152" y="306"/>
                    <a:pt x="1018" y="99"/>
                    <a:pt x="800" y="27"/>
                  </a:cubicBezTo>
                  <a:cubicBezTo>
                    <a:pt x="745" y="9"/>
                    <a:pt x="692" y="1"/>
                    <a:pt x="641"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686;p48">
              <a:extLst>
                <a:ext uri="{FF2B5EF4-FFF2-40B4-BE49-F238E27FC236}">
                  <a16:creationId xmlns:a16="http://schemas.microsoft.com/office/drawing/2014/main" id="{EFF5F16B-E276-1F44-C83F-5298679E0810}"/>
                </a:ext>
              </a:extLst>
            </p:cNvPr>
            <p:cNvSpPr/>
            <p:nvPr/>
          </p:nvSpPr>
          <p:spPr>
            <a:xfrm>
              <a:off x="1357289" y="2132578"/>
              <a:ext cx="336039" cy="399430"/>
            </a:xfrm>
            <a:custGeom>
              <a:avLst/>
              <a:gdLst/>
              <a:ahLst/>
              <a:cxnLst/>
              <a:rect l="l" t="t" r="r" b="b"/>
              <a:pathLst>
                <a:path w="2025" h="2407" extrusionOk="0">
                  <a:moveTo>
                    <a:pt x="692" y="1"/>
                  </a:moveTo>
                  <a:cubicBezTo>
                    <a:pt x="314" y="1"/>
                    <a:pt x="0" y="406"/>
                    <a:pt x="11" y="756"/>
                  </a:cubicBezTo>
                  <a:cubicBezTo>
                    <a:pt x="35" y="1472"/>
                    <a:pt x="690" y="2103"/>
                    <a:pt x="1103" y="2406"/>
                  </a:cubicBezTo>
                  <a:cubicBezTo>
                    <a:pt x="1442" y="2139"/>
                    <a:pt x="1879" y="1605"/>
                    <a:pt x="2025" y="1193"/>
                  </a:cubicBezTo>
                  <a:cubicBezTo>
                    <a:pt x="2013" y="1181"/>
                    <a:pt x="1552" y="707"/>
                    <a:pt x="1358" y="477"/>
                  </a:cubicBezTo>
                  <a:cubicBezTo>
                    <a:pt x="1212" y="307"/>
                    <a:pt x="1078" y="100"/>
                    <a:pt x="860" y="28"/>
                  </a:cubicBezTo>
                  <a:cubicBezTo>
                    <a:pt x="803" y="9"/>
                    <a:pt x="747" y="1"/>
                    <a:pt x="692" y="1"/>
                  </a:cubicBezTo>
                  <a:close/>
                </a:path>
              </a:pathLst>
            </a:custGeom>
            <a:ln>
              <a:solidFill>
                <a:schemeClr val="tx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5644555"/>
      </p:ext>
    </p:extLst>
  </p:cSld>
  <p:clrMapOvr>
    <a:masterClrMapping/>
  </p:clrMapOvr>
  <mc:AlternateContent xmlns:mc="http://schemas.openxmlformats.org/markup-compatibility/2006" xmlns:p14="http://schemas.microsoft.com/office/powerpoint/2010/main">
    <mc:Choice Requires="p14">
      <p:transition spd="slow" p14:dur="3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withEffect">
                                  <p:stCondLst>
                                    <p:cond delay="0"/>
                                  </p:stCondLst>
                                  <p:childTnLst>
                                    <p:animScale>
                                      <p:cBhvr>
                                        <p:cTn id="6" dur="1000" fill="hold"/>
                                        <p:tgtEl>
                                          <p:spTgt spid="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DC10B38-B4B2-BCD9-E363-CAEAE4F8E0A2}"/>
              </a:ext>
            </a:extLst>
          </p:cNvPr>
          <p:cNvPicPr>
            <a:picLocks noChangeAspect="1"/>
          </p:cNvPicPr>
          <p:nvPr/>
        </p:nvPicPr>
        <p:blipFill>
          <a:blip r:embed="rId3"/>
          <a:srcRect t="7842" b="7842"/>
          <a:stretch/>
        </p:blipFill>
        <p:spPr>
          <a:xfrm>
            <a:off x="-5799221" y="41894"/>
            <a:ext cx="11657960" cy="6858000"/>
          </a:xfrm>
          <a:prstGeom prst="rect">
            <a:avLst/>
          </a:prstGeom>
        </p:spPr>
      </p:pic>
      <p:sp>
        <p:nvSpPr>
          <p:cNvPr id="2" name="TextBox 1">
            <a:extLst>
              <a:ext uri="{FF2B5EF4-FFF2-40B4-BE49-F238E27FC236}">
                <a16:creationId xmlns:a16="http://schemas.microsoft.com/office/drawing/2014/main" id="{D0A3130C-1E97-FB75-DFA3-B63CE98E488E}"/>
              </a:ext>
            </a:extLst>
          </p:cNvPr>
          <p:cNvSpPr txBox="1"/>
          <p:nvPr/>
        </p:nvSpPr>
        <p:spPr>
          <a:xfrm>
            <a:off x="-11581185" y="274290"/>
            <a:ext cx="5439310" cy="1938992"/>
          </a:xfrm>
          <a:prstGeom prst="rect">
            <a:avLst/>
          </a:prstGeom>
          <a:noFill/>
        </p:spPr>
        <p:txBody>
          <a:bodyPr wrap="none" rtlCol="0">
            <a:spAutoFit/>
          </a:bodyPr>
          <a:lstStyle>
            <a:defPPr>
              <a:defRPr lang="en-US"/>
            </a:defPPr>
            <a:lvl1pPr algn="ctr">
              <a:defRPr sz="19900">
                <a:solidFill>
                  <a:schemeClr val="bg1"/>
                </a:solidFill>
                <a:latin typeface="Expo M" panose="02030504000101010101" pitchFamily="18" charset="-127"/>
                <a:ea typeface="Expo M" panose="02030504000101010101" pitchFamily="18" charset="-127"/>
              </a:defRPr>
            </a:lvl1pPr>
          </a:lstStyle>
          <a:p>
            <a:pPr algn="ctr"/>
            <a:r>
              <a:rPr lang="fr-FR" sz="6000" dirty="0">
                <a:latin typeface="Segoe UI Black (En-têtes)"/>
              </a:rPr>
              <a:t>Opportunités </a:t>
            </a:r>
          </a:p>
          <a:p>
            <a:pPr algn="ctr"/>
            <a:r>
              <a:rPr lang="fr-FR" sz="6000" dirty="0">
                <a:latin typeface="Segoe UI Black (En-têtes)"/>
              </a:rPr>
              <a:t>de marché</a:t>
            </a:r>
            <a:endParaRPr lang="fr-FR" sz="6000" kern="0" dirty="0">
              <a:latin typeface="Segoe UI Black (En-têtes)"/>
            </a:endParaRPr>
          </a:p>
        </p:txBody>
      </p:sp>
      <p:sp>
        <p:nvSpPr>
          <p:cNvPr id="3" name="Rectangle 2">
            <a:extLst>
              <a:ext uri="{FF2B5EF4-FFF2-40B4-BE49-F238E27FC236}">
                <a16:creationId xmlns:a16="http://schemas.microsoft.com/office/drawing/2014/main" id="{07CDE41F-2536-486D-39C4-A9B52CB3AA31}"/>
              </a:ext>
            </a:extLst>
          </p:cNvPr>
          <p:cNvSpPr/>
          <p:nvPr/>
        </p:nvSpPr>
        <p:spPr>
          <a:xfrm>
            <a:off x="6141877" y="274290"/>
            <a:ext cx="5840573" cy="639321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l">
              <a:buNone/>
            </a:pPr>
            <a:r>
              <a:rPr lang="fr-FR" sz="1600" b="1" i="0" dirty="0">
                <a:solidFill>
                  <a:schemeClr val="tx1"/>
                </a:solidFill>
                <a:effectLst>
                  <a:outerShdw blurRad="38100" dist="38100" dir="2700000" algn="tl">
                    <a:srgbClr val="000000">
                      <a:alpha val="43137"/>
                    </a:srgbClr>
                  </a:outerShdw>
                </a:effectLst>
                <a:latin typeface="+mj-lt"/>
                <a:cs typeface="Arabic Typesetting" panose="03020402040406030203" pitchFamily="66" charset="-78"/>
              </a:rPr>
              <a:t>     Selon un rapport de </a:t>
            </a:r>
            <a:r>
              <a:rPr lang="fr-FR" sz="1600" b="1" i="0" dirty="0" err="1">
                <a:solidFill>
                  <a:schemeClr val="tx1"/>
                </a:solidFill>
                <a:effectLst>
                  <a:outerShdw blurRad="38100" dist="38100" dir="2700000" algn="tl">
                    <a:srgbClr val="000000">
                      <a:alpha val="43137"/>
                    </a:srgbClr>
                  </a:outerShdw>
                </a:effectLst>
                <a:latin typeface="+mj-lt"/>
                <a:cs typeface="Arabic Typesetting" panose="03020402040406030203" pitchFamily="66" charset="-78"/>
              </a:rPr>
              <a:t>ResearchAndMarkets</a:t>
            </a:r>
            <a:r>
              <a:rPr lang="fr-FR" sz="1600" b="1" i="0" dirty="0">
                <a:solidFill>
                  <a:schemeClr val="tx1"/>
                </a:solidFill>
                <a:effectLst>
                  <a:outerShdw blurRad="38100" dist="38100" dir="2700000" algn="tl">
                    <a:srgbClr val="000000">
                      <a:alpha val="43137"/>
                    </a:srgbClr>
                  </a:outerShdw>
                </a:effectLst>
                <a:latin typeface="+mj-lt"/>
                <a:cs typeface="Arabic Typesetting" panose="03020402040406030203" pitchFamily="66" charset="-78"/>
              </a:rPr>
              <a:t>, le marché de l'imprimerie au Maroc devrait atteindre 308 millions de dollars en 2024, avec une croissance annuelle de 6,1 % entre 2019 et 2024.</a:t>
            </a:r>
          </a:p>
          <a:p>
            <a:pPr algn="l">
              <a:buNone/>
            </a:pPr>
            <a:endParaRPr lang="fr-FR" sz="1600" b="1" i="0" dirty="0">
              <a:solidFill>
                <a:schemeClr val="tx1"/>
              </a:solidFill>
              <a:effectLst>
                <a:outerShdw blurRad="38100" dist="38100" dir="2700000" algn="tl">
                  <a:srgbClr val="000000">
                    <a:alpha val="43137"/>
                  </a:srgbClr>
                </a:outerShdw>
              </a:effectLst>
              <a:latin typeface="+mj-lt"/>
              <a:cs typeface="Arabic Typesetting" panose="03020402040406030203" pitchFamily="66" charset="-78"/>
            </a:endParaRPr>
          </a:p>
          <a:p>
            <a:pPr algn="l">
              <a:buNone/>
            </a:pPr>
            <a:r>
              <a:rPr lang="fr-FR" sz="1600" b="1" i="0" dirty="0">
                <a:solidFill>
                  <a:schemeClr val="tx1"/>
                </a:solidFill>
                <a:effectLst>
                  <a:outerShdw blurRad="38100" dist="38100" dir="2700000" algn="tl">
                    <a:srgbClr val="000000">
                      <a:alpha val="43137"/>
                    </a:srgbClr>
                  </a:outerShdw>
                </a:effectLst>
                <a:latin typeface="+mj-lt"/>
                <a:cs typeface="Arabic Typesetting" panose="03020402040406030203" pitchFamily="66" charset="-78"/>
              </a:rPr>
              <a:t>     Le secteur de l'emballage est en forte croissance au Maroc, avec un taux de croissance annuel composé de 5,9 % entre 2019 et 2024, selon le même rapport.</a:t>
            </a:r>
          </a:p>
          <a:p>
            <a:pPr algn="l">
              <a:buNone/>
            </a:pPr>
            <a:endParaRPr lang="fr-FR" sz="1600" b="1" i="0" dirty="0">
              <a:solidFill>
                <a:schemeClr val="tx1"/>
              </a:solidFill>
              <a:effectLst>
                <a:outerShdw blurRad="38100" dist="38100" dir="2700000" algn="tl">
                  <a:srgbClr val="000000">
                    <a:alpha val="43137"/>
                  </a:srgbClr>
                </a:outerShdw>
              </a:effectLst>
              <a:latin typeface="+mj-lt"/>
              <a:cs typeface="Arabic Typesetting" panose="03020402040406030203" pitchFamily="66" charset="-78"/>
            </a:endParaRPr>
          </a:p>
          <a:p>
            <a:pPr algn="l">
              <a:buNone/>
            </a:pPr>
            <a:r>
              <a:rPr lang="fr-FR" sz="1600" b="1" i="0" dirty="0">
                <a:solidFill>
                  <a:schemeClr val="tx1"/>
                </a:solidFill>
                <a:effectLst>
                  <a:outerShdw blurRad="38100" dist="38100" dir="2700000" algn="tl">
                    <a:srgbClr val="000000">
                      <a:alpha val="43137"/>
                    </a:srgbClr>
                  </a:outerShdw>
                </a:effectLst>
                <a:latin typeface="+mj-lt"/>
                <a:cs typeface="Arabic Typesetting" panose="03020402040406030203" pitchFamily="66" charset="-78"/>
              </a:rPr>
              <a:t>     Le secteur de l'éducation est également en croissance au Maroc, avec un taux de croissance annuel composé de 6,3 % entre 2019 et 2024, toujours selon le même rapport.</a:t>
            </a:r>
          </a:p>
          <a:p>
            <a:pPr algn="l">
              <a:buNone/>
            </a:pPr>
            <a:endParaRPr lang="fr-FR" sz="1600" b="1" i="0" dirty="0">
              <a:solidFill>
                <a:schemeClr val="tx1"/>
              </a:solidFill>
              <a:effectLst>
                <a:outerShdw blurRad="38100" dist="38100" dir="2700000" algn="tl">
                  <a:srgbClr val="000000">
                    <a:alpha val="43137"/>
                  </a:srgbClr>
                </a:outerShdw>
              </a:effectLst>
              <a:latin typeface="+mj-lt"/>
              <a:cs typeface="Arabic Typesetting" panose="03020402040406030203" pitchFamily="66" charset="-78"/>
            </a:endParaRPr>
          </a:p>
          <a:p>
            <a:pPr algn="l">
              <a:buNone/>
            </a:pPr>
            <a:r>
              <a:rPr lang="fr-FR" sz="1600" b="1" i="0" dirty="0">
                <a:solidFill>
                  <a:schemeClr val="tx1"/>
                </a:solidFill>
                <a:effectLst>
                  <a:outerShdw blurRad="38100" dist="38100" dir="2700000" algn="tl">
                    <a:srgbClr val="000000">
                      <a:alpha val="43137"/>
                    </a:srgbClr>
                  </a:outerShdw>
                </a:effectLst>
                <a:latin typeface="+mj-lt"/>
                <a:cs typeface="Arabic Typesetting" panose="03020402040406030203" pitchFamily="66" charset="-78"/>
              </a:rPr>
              <a:t>     Selon le Bureau des Statistiques du Maroc, le secteur de l'imprimerie a connu une croissance annuelle moyenne de 6,1 % entre 2014 et 2018, avec une valeur ajoutée du secteur de 6,65 milliards de dirhams en 2018</a:t>
            </a:r>
            <a:r>
              <a:rPr lang="fr-FR" sz="1200" b="1" i="0" dirty="0">
                <a:solidFill>
                  <a:schemeClr val="tx1"/>
                </a:solidFill>
                <a:effectLst>
                  <a:outerShdw blurRad="38100" dist="38100" dir="2700000" algn="tl">
                    <a:srgbClr val="000000">
                      <a:alpha val="43137"/>
                    </a:srgbClr>
                  </a:outerShdw>
                </a:effectLst>
                <a:latin typeface="+mj-lt"/>
                <a:cs typeface="Arabic Typesetting" panose="03020402040406030203" pitchFamily="66" charset="-78"/>
              </a:rPr>
              <a:t>.</a:t>
            </a:r>
          </a:p>
          <a:p>
            <a:pPr algn="ctr"/>
            <a:endParaRPr lang="fr-FR" sz="1000" kern="0" dirty="0" err="1">
              <a:solidFill>
                <a:schemeClr val="tx1"/>
              </a:solidFill>
            </a:endParaRPr>
          </a:p>
        </p:txBody>
      </p:sp>
      <p:grpSp>
        <p:nvGrpSpPr>
          <p:cNvPr id="4" name="Google Shape;10333;p83">
            <a:extLst>
              <a:ext uri="{FF2B5EF4-FFF2-40B4-BE49-F238E27FC236}">
                <a16:creationId xmlns:a16="http://schemas.microsoft.com/office/drawing/2014/main" id="{D64AC583-2094-B452-85AD-DAC4016E166B}"/>
              </a:ext>
            </a:extLst>
          </p:cNvPr>
          <p:cNvGrpSpPr/>
          <p:nvPr/>
        </p:nvGrpSpPr>
        <p:grpSpPr>
          <a:xfrm>
            <a:off x="6141877" y="1163214"/>
            <a:ext cx="327163" cy="304265"/>
            <a:chOff x="2685825" y="840375"/>
            <a:chExt cx="481900" cy="481825"/>
          </a:xfrm>
        </p:grpSpPr>
        <p:sp>
          <p:nvSpPr>
            <p:cNvPr id="5" name="Google Shape;10334;p83">
              <a:extLst>
                <a:ext uri="{FF2B5EF4-FFF2-40B4-BE49-F238E27FC236}">
                  <a16:creationId xmlns:a16="http://schemas.microsoft.com/office/drawing/2014/main" id="{DFBBD44E-489A-D47C-4490-63EF7359DB0D}"/>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0335;p83">
              <a:extLst>
                <a:ext uri="{FF2B5EF4-FFF2-40B4-BE49-F238E27FC236}">
                  <a16:creationId xmlns:a16="http://schemas.microsoft.com/office/drawing/2014/main" id="{A140D45B-337C-0860-BC51-09E59C550476}"/>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3" name="Google Shape;10333;p83">
            <a:extLst>
              <a:ext uri="{FF2B5EF4-FFF2-40B4-BE49-F238E27FC236}">
                <a16:creationId xmlns:a16="http://schemas.microsoft.com/office/drawing/2014/main" id="{6DE6FE71-3D54-DF0B-DFBB-52106B49491E}"/>
              </a:ext>
            </a:extLst>
          </p:cNvPr>
          <p:cNvGrpSpPr/>
          <p:nvPr/>
        </p:nvGrpSpPr>
        <p:grpSpPr>
          <a:xfrm>
            <a:off x="6141877" y="2356403"/>
            <a:ext cx="327163" cy="304265"/>
            <a:chOff x="2685825" y="840375"/>
            <a:chExt cx="481900" cy="481825"/>
          </a:xfrm>
        </p:grpSpPr>
        <p:sp>
          <p:nvSpPr>
            <p:cNvPr id="14" name="Google Shape;10334;p83">
              <a:extLst>
                <a:ext uri="{FF2B5EF4-FFF2-40B4-BE49-F238E27FC236}">
                  <a16:creationId xmlns:a16="http://schemas.microsoft.com/office/drawing/2014/main" id="{37032596-C6C7-9358-0042-4165CC661BED}"/>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10335;p83">
              <a:extLst>
                <a:ext uri="{FF2B5EF4-FFF2-40B4-BE49-F238E27FC236}">
                  <a16:creationId xmlns:a16="http://schemas.microsoft.com/office/drawing/2014/main" id="{0B8DA2A4-9AD2-05CF-7AEC-285199F64B88}"/>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6" name="Google Shape;10333;p83">
            <a:extLst>
              <a:ext uri="{FF2B5EF4-FFF2-40B4-BE49-F238E27FC236}">
                <a16:creationId xmlns:a16="http://schemas.microsoft.com/office/drawing/2014/main" id="{B3B8E23D-F882-4A22-21A2-18393FB1916D}"/>
              </a:ext>
            </a:extLst>
          </p:cNvPr>
          <p:cNvGrpSpPr/>
          <p:nvPr/>
        </p:nvGrpSpPr>
        <p:grpSpPr>
          <a:xfrm>
            <a:off x="6155841" y="3318762"/>
            <a:ext cx="327163" cy="304265"/>
            <a:chOff x="2685825" y="840375"/>
            <a:chExt cx="481900" cy="481825"/>
          </a:xfrm>
        </p:grpSpPr>
        <p:sp>
          <p:nvSpPr>
            <p:cNvPr id="17" name="Google Shape;10334;p83">
              <a:extLst>
                <a:ext uri="{FF2B5EF4-FFF2-40B4-BE49-F238E27FC236}">
                  <a16:creationId xmlns:a16="http://schemas.microsoft.com/office/drawing/2014/main" id="{6C167373-97D7-FA0C-0DEC-D4CA036E07FC}"/>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10335;p83">
              <a:extLst>
                <a:ext uri="{FF2B5EF4-FFF2-40B4-BE49-F238E27FC236}">
                  <a16:creationId xmlns:a16="http://schemas.microsoft.com/office/drawing/2014/main" id="{0A17BAE3-C80F-5AAA-6BE2-A71AF5E8ED27}"/>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19" name="Google Shape;10333;p83">
            <a:extLst>
              <a:ext uri="{FF2B5EF4-FFF2-40B4-BE49-F238E27FC236}">
                <a16:creationId xmlns:a16="http://schemas.microsoft.com/office/drawing/2014/main" id="{C0D8FD4C-057C-68DC-08EC-D18CB3754A9C}"/>
              </a:ext>
            </a:extLst>
          </p:cNvPr>
          <p:cNvGrpSpPr/>
          <p:nvPr/>
        </p:nvGrpSpPr>
        <p:grpSpPr>
          <a:xfrm>
            <a:off x="6155841" y="4543842"/>
            <a:ext cx="327163" cy="304265"/>
            <a:chOff x="2685825" y="840375"/>
            <a:chExt cx="481900" cy="481825"/>
          </a:xfrm>
        </p:grpSpPr>
        <p:sp>
          <p:nvSpPr>
            <p:cNvPr id="20" name="Google Shape;10334;p83">
              <a:extLst>
                <a:ext uri="{FF2B5EF4-FFF2-40B4-BE49-F238E27FC236}">
                  <a16:creationId xmlns:a16="http://schemas.microsoft.com/office/drawing/2014/main" id="{F3FDBDE9-84FB-197C-A15C-EAFD4BF6991A}"/>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0335;p83">
              <a:extLst>
                <a:ext uri="{FF2B5EF4-FFF2-40B4-BE49-F238E27FC236}">
                  <a16:creationId xmlns:a16="http://schemas.microsoft.com/office/drawing/2014/main" id="{C59794B4-B092-83DE-A030-C2CCED6BDAB5}"/>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6" name="Google Shape;6701;p78">
            <a:extLst>
              <a:ext uri="{FF2B5EF4-FFF2-40B4-BE49-F238E27FC236}">
                <a16:creationId xmlns:a16="http://schemas.microsoft.com/office/drawing/2014/main" id="{23A0BC6A-91E7-7AA3-1805-D0B97D948524}"/>
              </a:ext>
            </a:extLst>
          </p:cNvPr>
          <p:cNvGrpSpPr/>
          <p:nvPr/>
        </p:nvGrpSpPr>
        <p:grpSpPr>
          <a:xfrm>
            <a:off x="8031530" y="5745255"/>
            <a:ext cx="2007740" cy="1002179"/>
            <a:chOff x="2654821" y="2311071"/>
            <a:chExt cx="2279714" cy="1262120"/>
          </a:xfrm>
        </p:grpSpPr>
        <p:grpSp>
          <p:nvGrpSpPr>
            <p:cNvPr id="7" name="Google Shape;6702;p78">
              <a:extLst>
                <a:ext uri="{FF2B5EF4-FFF2-40B4-BE49-F238E27FC236}">
                  <a16:creationId xmlns:a16="http://schemas.microsoft.com/office/drawing/2014/main" id="{8D411FA2-AAC5-DAAA-1289-409C3AC2550B}"/>
                </a:ext>
              </a:extLst>
            </p:cNvPr>
            <p:cNvGrpSpPr/>
            <p:nvPr/>
          </p:nvGrpSpPr>
          <p:grpSpPr>
            <a:xfrm>
              <a:off x="4034269" y="2840745"/>
              <a:ext cx="40212" cy="36437"/>
              <a:chOff x="4293400" y="2574725"/>
              <a:chExt cx="84425" cy="80100"/>
            </a:xfrm>
          </p:grpSpPr>
          <p:sp>
            <p:nvSpPr>
              <p:cNvPr id="531" name="Google Shape;6703;p78">
                <a:extLst>
                  <a:ext uri="{FF2B5EF4-FFF2-40B4-BE49-F238E27FC236}">
                    <a16:creationId xmlns:a16="http://schemas.microsoft.com/office/drawing/2014/main" id="{1440FEDF-B6F4-3261-0ED6-9B185DD40F6E}"/>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32" name="Google Shape;6704;p78">
                <a:extLst>
                  <a:ext uri="{FF2B5EF4-FFF2-40B4-BE49-F238E27FC236}">
                    <a16:creationId xmlns:a16="http://schemas.microsoft.com/office/drawing/2014/main" id="{080932F8-5B9B-278A-1DF1-85EA467BA1DD}"/>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05;p78">
              <a:extLst>
                <a:ext uri="{FF2B5EF4-FFF2-40B4-BE49-F238E27FC236}">
                  <a16:creationId xmlns:a16="http://schemas.microsoft.com/office/drawing/2014/main" id="{18F168AD-7B83-FD2E-BD49-594E4A7BEC44}"/>
                </a:ext>
              </a:extLst>
            </p:cNvPr>
            <p:cNvGrpSpPr/>
            <p:nvPr/>
          </p:nvGrpSpPr>
          <p:grpSpPr>
            <a:xfrm>
              <a:off x="3894606" y="2334874"/>
              <a:ext cx="913198" cy="518984"/>
              <a:chOff x="4000175" y="1462675"/>
              <a:chExt cx="1917275" cy="1140875"/>
            </a:xfrm>
          </p:grpSpPr>
          <p:sp>
            <p:nvSpPr>
              <p:cNvPr id="523" name="Google Shape;6706;p78">
                <a:extLst>
                  <a:ext uri="{FF2B5EF4-FFF2-40B4-BE49-F238E27FC236}">
                    <a16:creationId xmlns:a16="http://schemas.microsoft.com/office/drawing/2014/main" id="{42AF9FF4-518D-841D-B8DC-8801069C7189}"/>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24" name="Google Shape;6707;p78">
                <a:extLst>
                  <a:ext uri="{FF2B5EF4-FFF2-40B4-BE49-F238E27FC236}">
                    <a16:creationId xmlns:a16="http://schemas.microsoft.com/office/drawing/2014/main" id="{90F1E34F-388D-711A-542B-9744FFB7B441}"/>
                  </a:ext>
                </a:extLst>
              </p:cNvPr>
              <p:cNvGrpSpPr/>
              <p:nvPr/>
            </p:nvGrpSpPr>
            <p:grpSpPr>
              <a:xfrm>
                <a:off x="4000175" y="1462675"/>
                <a:ext cx="1917275" cy="1140875"/>
                <a:chOff x="4000175" y="1462675"/>
                <a:chExt cx="1917275" cy="1140875"/>
              </a:xfrm>
            </p:grpSpPr>
            <p:sp>
              <p:nvSpPr>
                <p:cNvPr id="525" name="Google Shape;6708;p78">
                  <a:extLst>
                    <a:ext uri="{FF2B5EF4-FFF2-40B4-BE49-F238E27FC236}">
                      <a16:creationId xmlns:a16="http://schemas.microsoft.com/office/drawing/2014/main" id="{6EAF3819-2563-1D29-2AC1-19BFEEEDA601}"/>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26" name="Google Shape;6709;p78">
                  <a:extLst>
                    <a:ext uri="{FF2B5EF4-FFF2-40B4-BE49-F238E27FC236}">
                      <a16:creationId xmlns:a16="http://schemas.microsoft.com/office/drawing/2014/main" id="{F2F029D1-C901-332C-8ACD-C4D9C2F32BC7}"/>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710;p78">
                  <a:extLst>
                    <a:ext uri="{FF2B5EF4-FFF2-40B4-BE49-F238E27FC236}">
                      <a16:creationId xmlns:a16="http://schemas.microsoft.com/office/drawing/2014/main" id="{AA5E47F6-6C19-0C97-14BE-B897EA710D7F}"/>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6711;p78">
                  <a:extLst>
                    <a:ext uri="{FF2B5EF4-FFF2-40B4-BE49-F238E27FC236}">
                      <a16:creationId xmlns:a16="http://schemas.microsoft.com/office/drawing/2014/main" id="{29F2229E-2B77-F665-C8B8-AF2817D4A3E7}"/>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6712;p78">
                  <a:extLst>
                    <a:ext uri="{FF2B5EF4-FFF2-40B4-BE49-F238E27FC236}">
                      <a16:creationId xmlns:a16="http://schemas.microsoft.com/office/drawing/2014/main" id="{6036FD49-0DB7-3079-3FE4-D9A76D93D029}"/>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30" name="Google Shape;6713;p78">
                  <a:extLst>
                    <a:ext uri="{FF2B5EF4-FFF2-40B4-BE49-F238E27FC236}">
                      <a16:creationId xmlns:a16="http://schemas.microsoft.com/office/drawing/2014/main" id="{0168C478-F235-E28F-715B-63E2AB7FEAA0}"/>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 name="Google Shape;6714;p78">
              <a:extLst>
                <a:ext uri="{FF2B5EF4-FFF2-40B4-BE49-F238E27FC236}">
                  <a16:creationId xmlns:a16="http://schemas.microsoft.com/office/drawing/2014/main" id="{EBF5B7A0-9976-3BEB-BE43-39ECF1166E83}"/>
                </a:ext>
              </a:extLst>
            </p:cNvPr>
            <p:cNvGrpSpPr/>
            <p:nvPr/>
          </p:nvGrpSpPr>
          <p:grpSpPr>
            <a:xfrm>
              <a:off x="3875768" y="2846704"/>
              <a:ext cx="44796" cy="47366"/>
              <a:chOff x="3960625" y="2587825"/>
              <a:chExt cx="94050" cy="104125"/>
            </a:xfrm>
          </p:grpSpPr>
          <p:sp>
            <p:nvSpPr>
              <p:cNvPr id="521" name="Google Shape;6715;p78">
                <a:extLst>
                  <a:ext uri="{FF2B5EF4-FFF2-40B4-BE49-F238E27FC236}">
                    <a16:creationId xmlns:a16="http://schemas.microsoft.com/office/drawing/2014/main" id="{214BFDE4-49A6-E1F6-1AF4-59CF087AD18B}"/>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22" name="Google Shape;6716;p78">
                <a:extLst>
                  <a:ext uri="{FF2B5EF4-FFF2-40B4-BE49-F238E27FC236}">
                    <a16:creationId xmlns:a16="http://schemas.microsoft.com/office/drawing/2014/main" id="{D0D248EF-52B2-7225-D478-E24C783D879A}"/>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717;p78">
              <a:extLst>
                <a:ext uri="{FF2B5EF4-FFF2-40B4-BE49-F238E27FC236}">
                  <a16:creationId xmlns:a16="http://schemas.microsoft.com/office/drawing/2014/main" id="{1BEF469D-F6CE-99AE-980F-08C2A7CFC4F2}"/>
                </a:ext>
              </a:extLst>
            </p:cNvPr>
            <p:cNvGrpSpPr/>
            <p:nvPr/>
          </p:nvGrpSpPr>
          <p:grpSpPr>
            <a:xfrm>
              <a:off x="3782759" y="2807162"/>
              <a:ext cx="82686" cy="85487"/>
              <a:chOff x="3765350" y="2500900"/>
              <a:chExt cx="173600" cy="187925"/>
            </a:xfrm>
          </p:grpSpPr>
          <p:sp>
            <p:nvSpPr>
              <p:cNvPr id="515" name="Google Shape;6718;p78">
                <a:extLst>
                  <a:ext uri="{FF2B5EF4-FFF2-40B4-BE49-F238E27FC236}">
                    <a16:creationId xmlns:a16="http://schemas.microsoft.com/office/drawing/2014/main" id="{2486C188-5699-5547-A44C-7ECE88B445B0}"/>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16" name="Google Shape;6719;p78">
                <a:extLst>
                  <a:ext uri="{FF2B5EF4-FFF2-40B4-BE49-F238E27FC236}">
                    <a16:creationId xmlns:a16="http://schemas.microsoft.com/office/drawing/2014/main" id="{B71D6B9D-4C97-B690-FF59-F881AE87D0CA}"/>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6720;p78">
                <a:extLst>
                  <a:ext uri="{FF2B5EF4-FFF2-40B4-BE49-F238E27FC236}">
                    <a16:creationId xmlns:a16="http://schemas.microsoft.com/office/drawing/2014/main" id="{39CA2312-5EDB-C152-7E30-D552126C0F2C}"/>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6721;p78">
                <a:extLst>
                  <a:ext uri="{FF2B5EF4-FFF2-40B4-BE49-F238E27FC236}">
                    <a16:creationId xmlns:a16="http://schemas.microsoft.com/office/drawing/2014/main" id="{C7503B97-A2A7-5E0A-7188-7B2F857C25FE}"/>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6722;p78">
                <a:extLst>
                  <a:ext uri="{FF2B5EF4-FFF2-40B4-BE49-F238E27FC236}">
                    <a16:creationId xmlns:a16="http://schemas.microsoft.com/office/drawing/2014/main" id="{60549161-E7B9-50A2-82BC-10A58EE31874}"/>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6723;p78">
                <a:extLst>
                  <a:ext uri="{FF2B5EF4-FFF2-40B4-BE49-F238E27FC236}">
                    <a16:creationId xmlns:a16="http://schemas.microsoft.com/office/drawing/2014/main" id="{183F4880-A266-FDED-8269-3DAB4CD3BF17}"/>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6724;p78">
              <a:extLst>
                <a:ext uri="{FF2B5EF4-FFF2-40B4-BE49-F238E27FC236}">
                  <a16:creationId xmlns:a16="http://schemas.microsoft.com/office/drawing/2014/main" id="{449E2C21-720A-F187-8C25-6DA3844801AE}"/>
                </a:ext>
              </a:extLst>
            </p:cNvPr>
            <p:cNvGrpSpPr/>
            <p:nvPr/>
          </p:nvGrpSpPr>
          <p:grpSpPr>
            <a:xfrm>
              <a:off x="3775674" y="2798496"/>
              <a:ext cx="40545" cy="23564"/>
              <a:chOff x="3750475" y="2481850"/>
              <a:chExt cx="85125" cy="51800"/>
            </a:xfrm>
          </p:grpSpPr>
          <p:sp>
            <p:nvSpPr>
              <p:cNvPr id="513" name="Google Shape;6725;p78">
                <a:extLst>
                  <a:ext uri="{FF2B5EF4-FFF2-40B4-BE49-F238E27FC236}">
                    <a16:creationId xmlns:a16="http://schemas.microsoft.com/office/drawing/2014/main" id="{79F3C4E1-CE4E-3BEB-B1E4-197962988FA7}"/>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6726;p78">
                <a:extLst>
                  <a:ext uri="{FF2B5EF4-FFF2-40B4-BE49-F238E27FC236}">
                    <a16:creationId xmlns:a16="http://schemas.microsoft.com/office/drawing/2014/main" id="{A3995043-A157-9D07-DBB9-2AD12AC2E163}"/>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 name="Google Shape;6727;p78">
              <a:extLst>
                <a:ext uri="{FF2B5EF4-FFF2-40B4-BE49-F238E27FC236}">
                  <a16:creationId xmlns:a16="http://schemas.microsoft.com/office/drawing/2014/main" id="{166D1B8E-4747-FCF4-7CC3-135DE8B3ED96}"/>
                </a:ext>
              </a:extLst>
            </p:cNvPr>
            <p:cNvGrpSpPr/>
            <p:nvPr/>
          </p:nvGrpSpPr>
          <p:grpSpPr>
            <a:xfrm>
              <a:off x="3716946" y="2776024"/>
              <a:ext cx="81971" cy="76912"/>
              <a:chOff x="3627175" y="2432450"/>
              <a:chExt cx="172100" cy="169075"/>
            </a:xfrm>
          </p:grpSpPr>
          <p:sp>
            <p:nvSpPr>
              <p:cNvPr id="510" name="Google Shape;6728;p78">
                <a:extLst>
                  <a:ext uri="{FF2B5EF4-FFF2-40B4-BE49-F238E27FC236}">
                    <a16:creationId xmlns:a16="http://schemas.microsoft.com/office/drawing/2014/main" id="{3BDCAA1A-42E1-93A9-0A14-5233B85C8A3A}"/>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6729;p78">
                <a:extLst>
                  <a:ext uri="{FF2B5EF4-FFF2-40B4-BE49-F238E27FC236}">
                    <a16:creationId xmlns:a16="http://schemas.microsoft.com/office/drawing/2014/main" id="{DF9606E5-99CC-7962-158F-331ECFFD7D63}"/>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12" name="Google Shape;6730;p78">
                <a:extLst>
                  <a:ext uri="{FF2B5EF4-FFF2-40B4-BE49-F238E27FC236}">
                    <a16:creationId xmlns:a16="http://schemas.microsoft.com/office/drawing/2014/main" id="{FBC0EFD5-3D2C-1A8C-DA19-3277645D91D2}"/>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 name="Google Shape;6731;p78">
              <a:extLst>
                <a:ext uri="{FF2B5EF4-FFF2-40B4-BE49-F238E27FC236}">
                  <a16:creationId xmlns:a16="http://schemas.microsoft.com/office/drawing/2014/main" id="{8C6148EF-3239-CDCF-506B-5F6D5FEC96C3}"/>
                </a:ext>
              </a:extLst>
            </p:cNvPr>
            <p:cNvGrpSpPr/>
            <p:nvPr/>
          </p:nvGrpSpPr>
          <p:grpSpPr>
            <a:xfrm>
              <a:off x="3685682" y="2845624"/>
              <a:ext cx="29311" cy="45055"/>
              <a:chOff x="3561536" y="2585450"/>
              <a:chExt cx="61539" cy="99045"/>
            </a:xfrm>
          </p:grpSpPr>
          <p:sp>
            <p:nvSpPr>
              <p:cNvPr id="508" name="Google Shape;6732;p78">
                <a:extLst>
                  <a:ext uri="{FF2B5EF4-FFF2-40B4-BE49-F238E27FC236}">
                    <a16:creationId xmlns:a16="http://schemas.microsoft.com/office/drawing/2014/main" id="{1EA2E1B1-3FFC-1521-E634-E14AE92E5A3B}"/>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6733;p78">
                <a:extLst>
                  <a:ext uri="{FF2B5EF4-FFF2-40B4-BE49-F238E27FC236}">
                    <a16:creationId xmlns:a16="http://schemas.microsoft.com/office/drawing/2014/main" id="{86C7911A-935C-BE69-7E47-D5679A77947E}"/>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3" name="Google Shape;6734;p78">
              <a:extLst>
                <a:ext uri="{FF2B5EF4-FFF2-40B4-BE49-F238E27FC236}">
                  <a16:creationId xmlns:a16="http://schemas.microsoft.com/office/drawing/2014/main" id="{56149DAA-4CE9-A142-6AF9-5F2C66A4DC7E}"/>
                </a:ext>
              </a:extLst>
            </p:cNvPr>
            <p:cNvGrpSpPr/>
            <p:nvPr/>
          </p:nvGrpSpPr>
          <p:grpSpPr>
            <a:xfrm>
              <a:off x="3849905" y="2572252"/>
              <a:ext cx="74339" cy="119559"/>
              <a:chOff x="3906325" y="1984500"/>
              <a:chExt cx="156075" cy="262825"/>
            </a:xfrm>
          </p:grpSpPr>
          <p:sp>
            <p:nvSpPr>
              <p:cNvPr id="506" name="Google Shape;6735;p78">
                <a:extLst>
                  <a:ext uri="{FF2B5EF4-FFF2-40B4-BE49-F238E27FC236}">
                    <a16:creationId xmlns:a16="http://schemas.microsoft.com/office/drawing/2014/main" id="{6F306727-3337-DEB1-5515-F34DF994C401}"/>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07" name="Google Shape;6736;p78">
                <a:extLst>
                  <a:ext uri="{FF2B5EF4-FFF2-40B4-BE49-F238E27FC236}">
                    <a16:creationId xmlns:a16="http://schemas.microsoft.com/office/drawing/2014/main" id="{2D571D76-9892-5A23-372D-D13D97B05084}"/>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6737;p78">
              <a:extLst>
                <a:ext uri="{FF2B5EF4-FFF2-40B4-BE49-F238E27FC236}">
                  <a16:creationId xmlns:a16="http://schemas.microsoft.com/office/drawing/2014/main" id="{D0342090-339D-3B2C-C1AD-4DFC699FF8E2}"/>
                </a:ext>
              </a:extLst>
            </p:cNvPr>
            <p:cNvGrpSpPr/>
            <p:nvPr/>
          </p:nvGrpSpPr>
          <p:grpSpPr>
            <a:xfrm>
              <a:off x="2654821" y="2414345"/>
              <a:ext cx="667570" cy="558731"/>
              <a:chOff x="1397225" y="1637375"/>
              <a:chExt cx="1401575" cy="1228250"/>
            </a:xfrm>
          </p:grpSpPr>
          <p:sp>
            <p:nvSpPr>
              <p:cNvPr id="502" name="Google Shape;6738;p78">
                <a:extLst>
                  <a:ext uri="{FF2B5EF4-FFF2-40B4-BE49-F238E27FC236}">
                    <a16:creationId xmlns:a16="http://schemas.microsoft.com/office/drawing/2014/main" id="{3D970CE7-1C3A-6D0E-F31D-3F0E23E72E50}"/>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03" name="Google Shape;6739;p78">
                <a:extLst>
                  <a:ext uri="{FF2B5EF4-FFF2-40B4-BE49-F238E27FC236}">
                    <a16:creationId xmlns:a16="http://schemas.microsoft.com/office/drawing/2014/main" id="{5A4C4DC9-DEAA-3154-3B65-BDEA6D56B464}"/>
                  </a:ext>
                </a:extLst>
              </p:cNvPr>
              <p:cNvGrpSpPr/>
              <p:nvPr/>
            </p:nvGrpSpPr>
            <p:grpSpPr>
              <a:xfrm>
                <a:off x="1397225" y="1637375"/>
                <a:ext cx="1398775" cy="1228250"/>
                <a:chOff x="1397225" y="1637375"/>
                <a:chExt cx="1398775" cy="1228250"/>
              </a:xfrm>
            </p:grpSpPr>
            <p:sp>
              <p:nvSpPr>
                <p:cNvPr id="504" name="Google Shape;6740;p78">
                  <a:extLst>
                    <a:ext uri="{FF2B5EF4-FFF2-40B4-BE49-F238E27FC236}">
                      <a16:creationId xmlns:a16="http://schemas.microsoft.com/office/drawing/2014/main" id="{F9062DE9-F1BE-F3D9-FC22-4BE4A861BC3C}"/>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6741;p78">
                  <a:extLst>
                    <a:ext uri="{FF2B5EF4-FFF2-40B4-BE49-F238E27FC236}">
                      <a16:creationId xmlns:a16="http://schemas.microsoft.com/office/drawing/2014/main" id="{C7E87EC5-6076-59F8-1183-C37B79A1A40B}"/>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6742;p78">
              <a:extLst>
                <a:ext uri="{FF2B5EF4-FFF2-40B4-BE49-F238E27FC236}">
                  <a16:creationId xmlns:a16="http://schemas.microsoft.com/office/drawing/2014/main" id="{B3346E7E-2B4B-FD5D-2324-7CCD6142DA6E}"/>
                </a:ext>
              </a:extLst>
            </p:cNvPr>
            <p:cNvGrpSpPr/>
            <p:nvPr/>
          </p:nvGrpSpPr>
          <p:grpSpPr>
            <a:xfrm>
              <a:off x="3230417" y="3103734"/>
              <a:ext cx="282982" cy="280332"/>
              <a:chOff x="2605700" y="3152850"/>
              <a:chExt cx="594125" cy="616250"/>
            </a:xfrm>
          </p:grpSpPr>
          <p:sp>
            <p:nvSpPr>
              <p:cNvPr id="500" name="Google Shape;6743;p78">
                <a:extLst>
                  <a:ext uri="{FF2B5EF4-FFF2-40B4-BE49-F238E27FC236}">
                    <a16:creationId xmlns:a16="http://schemas.microsoft.com/office/drawing/2014/main" id="{0F46012C-10DE-FD79-B06F-23DE6E805889}"/>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01" name="Google Shape;6744;p78">
                <a:extLst>
                  <a:ext uri="{FF2B5EF4-FFF2-40B4-BE49-F238E27FC236}">
                    <a16:creationId xmlns:a16="http://schemas.microsoft.com/office/drawing/2014/main" id="{C46F77C3-F9B9-33FD-4B19-8FE3711922EB}"/>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86" name="Google Shape;6745;p78">
              <a:extLst>
                <a:ext uri="{FF2B5EF4-FFF2-40B4-BE49-F238E27FC236}">
                  <a16:creationId xmlns:a16="http://schemas.microsoft.com/office/drawing/2014/main" id="{37557D41-50FB-A4C4-CD0D-0130A5053DAB}"/>
                </a:ext>
              </a:extLst>
            </p:cNvPr>
            <p:cNvGrpSpPr/>
            <p:nvPr/>
          </p:nvGrpSpPr>
          <p:grpSpPr>
            <a:xfrm>
              <a:off x="3265985" y="3226989"/>
              <a:ext cx="87151" cy="346202"/>
              <a:chOff x="2680375" y="3423800"/>
              <a:chExt cx="182975" cy="761050"/>
            </a:xfrm>
          </p:grpSpPr>
          <p:sp>
            <p:nvSpPr>
              <p:cNvPr id="498" name="Google Shape;6746;p78">
                <a:extLst>
                  <a:ext uri="{FF2B5EF4-FFF2-40B4-BE49-F238E27FC236}">
                    <a16:creationId xmlns:a16="http://schemas.microsoft.com/office/drawing/2014/main" id="{8DF72BA2-8071-1275-FBC9-8E3E265A3309}"/>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99" name="Google Shape;6747;p78">
                <a:extLst>
                  <a:ext uri="{FF2B5EF4-FFF2-40B4-BE49-F238E27FC236}">
                    <a16:creationId xmlns:a16="http://schemas.microsoft.com/office/drawing/2014/main" id="{6EF8018A-F880-AF11-5BE7-45CE161E3DAA}"/>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6748;p78">
              <a:extLst>
                <a:ext uri="{FF2B5EF4-FFF2-40B4-BE49-F238E27FC236}">
                  <a16:creationId xmlns:a16="http://schemas.microsoft.com/office/drawing/2014/main" id="{0C632AA7-0CC1-4C51-593B-B99F5ACBC077}"/>
                </a:ext>
              </a:extLst>
            </p:cNvPr>
            <p:cNvGrpSpPr/>
            <p:nvPr/>
          </p:nvGrpSpPr>
          <p:grpSpPr>
            <a:xfrm>
              <a:off x="3855466" y="3289811"/>
              <a:ext cx="112514" cy="94210"/>
              <a:chOff x="3918000" y="3561900"/>
              <a:chExt cx="236225" cy="207100"/>
            </a:xfrm>
          </p:grpSpPr>
          <p:sp>
            <p:nvSpPr>
              <p:cNvPr id="496" name="Google Shape;6749;p78">
                <a:extLst>
                  <a:ext uri="{FF2B5EF4-FFF2-40B4-BE49-F238E27FC236}">
                    <a16:creationId xmlns:a16="http://schemas.microsoft.com/office/drawing/2014/main" id="{84FF011D-34F1-9669-0F98-64D946A4EC46}"/>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97" name="Google Shape;6750;p78">
                <a:extLst>
                  <a:ext uri="{FF2B5EF4-FFF2-40B4-BE49-F238E27FC236}">
                    <a16:creationId xmlns:a16="http://schemas.microsoft.com/office/drawing/2014/main" id="{ED9BF82F-F4D6-4156-653E-FFAA31908B7C}"/>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6751;p78">
              <a:extLst>
                <a:ext uri="{FF2B5EF4-FFF2-40B4-BE49-F238E27FC236}">
                  <a16:creationId xmlns:a16="http://schemas.microsoft.com/office/drawing/2014/main" id="{3973C056-D9ED-9312-C579-589A3B11AA6E}"/>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752;p78">
              <a:extLst>
                <a:ext uri="{FF2B5EF4-FFF2-40B4-BE49-F238E27FC236}">
                  <a16:creationId xmlns:a16="http://schemas.microsoft.com/office/drawing/2014/main" id="{FDC0AF8B-1946-1757-6091-1790AD97F950}"/>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753;p78">
              <a:extLst>
                <a:ext uri="{FF2B5EF4-FFF2-40B4-BE49-F238E27FC236}">
                  <a16:creationId xmlns:a16="http://schemas.microsoft.com/office/drawing/2014/main" id="{DF3DEB8A-7B08-9156-FD2E-57A94A0C4F11}"/>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1" name="Google Shape;6754;p78">
              <a:extLst>
                <a:ext uri="{FF2B5EF4-FFF2-40B4-BE49-F238E27FC236}">
                  <a16:creationId xmlns:a16="http://schemas.microsoft.com/office/drawing/2014/main" id="{BC4D6093-CCE8-EF90-3C25-0D1EE0849658}"/>
                </a:ext>
              </a:extLst>
            </p:cNvPr>
            <p:cNvGrpSpPr/>
            <p:nvPr/>
          </p:nvGrpSpPr>
          <p:grpSpPr>
            <a:xfrm>
              <a:off x="2905224" y="2311071"/>
              <a:ext cx="596721" cy="528992"/>
              <a:chOff x="1922950" y="1410350"/>
              <a:chExt cx="1252825" cy="1162875"/>
            </a:xfrm>
          </p:grpSpPr>
          <p:sp>
            <p:nvSpPr>
              <p:cNvPr id="480" name="Google Shape;6755;p78">
                <a:extLst>
                  <a:ext uri="{FF2B5EF4-FFF2-40B4-BE49-F238E27FC236}">
                    <a16:creationId xmlns:a16="http://schemas.microsoft.com/office/drawing/2014/main" id="{DC01163F-3AAB-8D96-300B-35A89DCC1585}"/>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6756;p78">
                <a:extLst>
                  <a:ext uri="{FF2B5EF4-FFF2-40B4-BE49-F238E27FC236}">
                    <a16:creationId xmlns:a16="http://schemas.microsoft.com/office/drawing/2014/main" id="{CAFE3B2D-6A3A-E8D0-B419-2E8FCD1B17FD}"/>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6757;p78">
                <a:extLst>
                  <a:ext uri="{FF2B5EF4-FFF2-40B4-BE49-F238E27FC236}">
                    <a16:creationId xmlns:a16="http://schemas.microsoft.com/office/drawing/2014/main" id="{0C1941C2-125E-A603-660D-53D8005A22C6}"/>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6758;p78">
                <a:extLst>
                  <a:ext uri="{FF2B5EF4-FFF2-40B4-BE49-F238E27FC236}">
                    <a16:creationId xmlns:a16="http://schemas.microsoft.com/office/drawing/2014/main" id="{38D88E74-2095-A9D8-DE8B-0EC148F9A433}"/>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6759;p78">
                <a:extLst>
                  <a:ext uri="{FF2B5EF4-FFF2-40B4-BE49-F238E27FC236}">
                    <a16:creationId xmlns:a16="http://schemas.microsoft.com/office/drawing/2014/main" id="{1C43702C-F867-A3AF-10FB-ED608D04DBA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6760;p78">
                <a:extLst>
                  <a:ext uri="{FF2B5EF4-FFF2-40B4-BE49-F238E27FC236}">
                    <a16:creationId xmlns:a16="http://schemas.microsoft.com/office/drawing/2014/main" id="{5D23F560-8862-80F4-3721-FB82FB455D7D}"/>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6761;p78">
                <a:extLst>
                  <a:ext uri="{FF2B5EF4-FFF2-40B4-BE49-F238E27FC236}">
                    <a16:creationId xmlns:a16="http://schemas.microsoft.com/office/drawing/2014/main" id="{E396319A-4C00-95BC-A54B-CA86146F5BB8}"/>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6762;p78">
                <a:extLst>
                  <a:ext uri="{FF2B5EF4-FFF2-40B4-BE49-F238E27FC236}">
                    <a16:creationId xmlns:a16="http://schemas.microsoft.com/office/drawing/2014/main" id="{8B841322-58B5-A3FB-430A-79D6F324A8A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6763;p78">
                <a:extLst>
                  <a:ext uri="{FF2B5EF4-FFF2-40B4-BE49-F238E27FC236}">
                    <a16:creationId xmlns:a16="http://schemas.microsoft.com/office/drawing/2014/main" id="{DCCFB478-D974-5035-2306-E4AF4F73575E}"/>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6764;p78">
                <a:extLst>
                  <a:ext uri="{FF2B5EF4-FFF2-40B4-BE49-F238E27FC236}">
                    <a16:creationId xmlns:a16="http://schemas.microsoft.com/office/drawing/2014/main" id="{C7A62CE1-32E4-1437-AF9A-E63B0EE60B44}"/>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6765;p78">
                <a:extLst>
                  <a:ext uri="{FF2B5EF4-FFF2-40B4-BE49-F238E27FC236}">
                    <a16:creationId xmlns:a16="http://schemas.microsoft.com/office/drawing/2014/main" id="{855763A3-8397-820E-F4B9-06F4A041BA43}"/>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6766;p78">
                <a:extLst>
                  <a:ext uri="{FF2B5EF4-FFF2-40B4-BE49-F238E27FC236}">
                    <a16:creationId xmlns:a16="http://schemas.microsoft.com/office/drawing/2014/main" id="{E359B90C-5A15-3F0B-197E-174A60BEC4BF}"/>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6767;p78">
                <a:extLst>
                  <a:ext uri="{FF2B5EF4-FFF2-40B4-BE49-F238E27FC236}">
                    <a16:creationId xmlns:a16="http://schemas.microsoft.com/office/drawing/2014/main" id="{504DE734-A847-3AAE-DFB6-88E4D3786879}"/>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6768;p78">
                <a:extLst>
                  <a:ext uri="{FF2B5EF4-FFF2-40B4-BE49-F238E27FC236}">
                    <a16:creationId xmlns:a16="http://schemas.microsoft.com/office/drawing/2014/main" id="{D4C82012-3655-C82E-09AB-8D504D1EC89C}"/>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6769;p78">
                <a:extLst>
                  <a:ext uri="{FF2B5EF4-FFF2-40B4-BE49-F238E27FC236}">
                    <a16:creationId xmlns:a16="http://schemas.microsoft.com/office/drawing/2014/main" id="{7B313135-4D44-CBC4-AB8F-F5CA68DDA531}"/>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6770;p78">
                <a:extLst>
                  <a:ext uri="{FF2B5EF4-FFF2-40B4-BE49-F238E27FC236}">
                    <a16:creationId xmlns:a16="http://schemas.microsoft.com/office/drawing/2014/main" id="{B53247D6-9126-0E17-451B-82727D400E81}"/>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2" name="Google Shape;6771;p78">
              <a:extLst>
                <a:ext uri="{FF2B5EF4-FFF2-40B4-BE49-F238E27FC236}">
                  <a16:creationId xmlns:a16="http://schemas.microsoft.com/office/drawing/2014/main" id="{9225DE2E-F7E3-9468-ACCB-C013084FE7AA}"/>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6772;p78">
              <a:extLst>
                <a:ext uri="{FF2B5EF4-FFF2-40B4-BE49-F238E27FC236}">
                  <a16:creationId xmlns:a16="http://schemas.microsoft.com/office/drawing/2014/main" id="{39608031-8417-B589-F225-1434E0AF23DB}"/>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6773;p78">
              <a:extLst>
                <a:ext uri="{FF2B5EF4-FFF2-40B4-BE49-F238E27FC236}">
                  <a16:creationId xmlns:a16="http://schemas.microsoft.com/office/drawing/2014/main" id="{F08AAB32-461D-0674-49F0-B15F15554BF7}"/>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6774;p78">
              <a:extLst>
                <a:ext uri="{FF2B5EF4-FFF2-40B4-BE49-F238E27FC236}">
                  <a16:creationId xmlns:a16="http://schemas.microsoft.com/office/drawing/2014/main" id="{2555FBA3-75F1-DED8-85CC-642A203E9C19}"/>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775;p78">
              <a:extLst>
                <a:ext uri="{FF2B5EF4-FFF2-40B4-BE49-F238E27FC236}">
                  <a16:creationId xmlns:a16="http://schemas.microsoft.com/office/drawing/2014/main" id="{924E4BF1-406F-42CF-6F3F-2B6D13536ACD}"/>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776;p78">
              <a:extLst>
                <a:ext uri="{FF2B5EF4-FFF2-40B4-BE49-F238E27FC236}">
                  <a16:creationId xmlns:a16="http://schemas.microsoft.com/office/drawing/2014/main" id="{7F86BD41-2A14-2259-115E-DF8C4ACB23ED}"/>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6777;p78">
              <a:extLst>
                <a:ext uri="{FF2B5EF4-FFF2-40B4-BE49-F238E27FC236}">
                  <a16:creationId xmlns:a16="http://schemas.microsoft.com/office/drawing/2014/main" id="{842DD635-73F2-EC6F-FFF2-2FB6342C1582}"/>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6778;p78">
              <a:extLst>
                <a:ext uri="{FF2B5EF4-FFF2-40B4-BE49-F238E27FC236}">
                  <a16:creationId xmlns:a16="http://schemas.microsoft.com/office/drawing/2014/main" id="{8F04D610-29E2-19AA-B8FE-CE678539AA54}"/>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6779;p78">
              <a:extLst>
                <a:ext uri="{FF2B5EF4-FFF2-40B4-BE49-F238E27FC236}">
                  <a16:creationId xmlns:a16="http://schemas.microsoft.com/office/drawing/2014/main" id="{01EF3273-9C69-6B8D-DEBA-C6C5883D997C}"/>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6780;p78">
              <a:extLst>
                <a:ext uri="{FF2B5EF4-FFF2-40B4-BE49-F238E27FC236}">
                  <a16:creationId xmlns:a16="http://schemas.microsoft.com/office/drawing/2014/main" id="{1380AC07-7262-EC35-8916-D0797CE5B429}"/>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6781;p78">
              <a:extLst>
                <a:ext uri="{FF2B5EF4-FFF2-40B4-BE49-F238E27FC236}">
                  <a16:creationId xmlns:a16="http://schemas.microsoft.com/office/drawing/2014/main" id="{09A35968-90B9-F14F-0012-6DEF79BD7D45}"/>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6782;p78">
              <a:extLst>
                <a:ext uri="{FF2B5EF4-FFF2-40B4-BE49-F238E27FC236}">
                  <a16:creationId xmlns:a16="http://schemas.microsoft.com/office/drawing/2014/main" id="{E3FFEA34-BD25-FD6C-35B3-E700E00AFBC3}"/>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6783;p78">
              <a:extLst>
                <a:ext uri="{FF2B5EF4-FFF2-40B4-BE49-F238E27FC236}">
                  <a16:creationId xmlns:a16="http://schemas.microsoft.com/office/drawing/2014/main" id="{394CC0ED-32D7-3DD8-568F-A24F4B701A59}"/>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784;p78">
              <a:extLst>
                <a:ext uri="{FF2B5EF4-FFF2-40B4-BE49-F238E27FC236}">
                  <a16:creationId xmlns:a16="http://schemas.microsoft.com/office/drawing/2014/main" id="{733C5A72-E809-8942-352A-17B7FC01AD66}"/>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785;p78">
              <a:extLst>
                <a:ext uri="{FF2B5EF4-FFF2-40B4-BE49-F238E27FC236}">
                  <a16:creationId xmlns:a16="http://schemas.microsoft.com/office/drawing/2014/main" id="{A5C578C2-9DE7-B2C9-1F11-53050A765431}"/>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786;p78">
              <a:extLst>
                <a:ext uri="{FF2B5EF4-FFF2-40B4-BE49-F238E27FC236}">
                  <a16:creationId xmlns:a16="http://schemas.microsoft.com/office/drawing/2014/main" id="{87445D02-6C4E-7C36-FD31-EB8AC9F35D6F}"/>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787;p78">
              <a:extLst>
                <a:ext uri="{FF2B5EF4-FFF2-40B4-BE49-F238E27FC236}">
                  <a16:creationId xmlns:a16="http://schemas.microsoft.com/office/drawing/2014/main" id="{5B9EA816-A8E8-4CE2-101D-575293AC15FC}"/>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788;p78">
              <a:extLst>
                <a:ext uri="{FF2B5EF4-FFF2-40B4-BE49-F238E27FC236}">
                  <a16:creationId xmlns:a16="http://schemas.microsoft.com/office/drawing/2014/main" id="{02D053F4-734E-F756-DC9D-8DC23417431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789;p78">
              <a:extLst>
                <a:ext uri="{FF2B5EF4-FFF2-40B4-BE49-F238E27FC236}">
                  <a16:creationId xmlns:a16="http://schemas.microsoft.com/office/drawing/2014/main" id="{F2FCA807-895A-7CB8-A26D-7FAEA3757652}"/>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790;p78">
              <a:extLst>
                <a:ext uri="{FF2B5EF4-FFF2-40B4-BE49-F238E27FC236}">
                  <a16:creationId xmlns:a16="http://schemas.microsoft.com/office/drawing/2014/main" id="{30A4F96B-D197-FB24-44F7-868373AAAE88}"/>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2" name="Google Shape;6791;p78">
              <a:extLst>
                <a:ext uri="{FF2B5EF4-FFF2-40B4-BE49-F238E27FC236}">
                  <a16:creationId xmlns:a16="http://schemas.microsoft.com/office/drawing/2014/main" id="{2DEB8289-71C2-F041-D3FB-E892C2BE35B7}"/>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3" name="Google Shape;6792;p78">
              <a:extLst>
                <a:ext uri="{FF2B5EF4-FFF2-40B4-BE49-F238E27FC236}">
                  <a16:creationId xmlns:a16="http://schemas.microsoft.com/office/drawing/2014/main" id="{1CC2C161-146F-6C50-A705-2FF1670D0060}"/>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6793;p78">
              <a:extLst>
                <a:ext uri="{FF2B5EF4-FFF2-40B4-BE49-F238E27FC236}">
                  <a16:creationId xmlns:a16="http://schemas.microsoft.com/office/drawing/2014/main" id="{45B7BE87-EA43-B114-3F2B-1A05CBE43A15}"/>
                </a:ext>
              </a:extLst>
            </p:cNvPr>
            <p:cNvGrpSpPr/>
            <p:nvPr/>
          </p:nvGrpSpPr>
          <p:grpSpPr>
            <a:xfrm>
              <a:off x="3280929" y="3294542"/>
              <a:ext cx="109894" cy="272224"/>
              <a:chOff x="2711750" y="3572300"/>
              <a:chExt cx="230725" cy="598425"/>
            </a:xfrm>
          </p:grpSpPr>
          <p:sp>
            <p:nvSpPr>
              <p:cNvPr id="478" name="Google Shape;6794;p78">
                <a:extLst>
                  <a:ext uri="{FF2B5EF4-FFF2-40B4-BE49-F238E27FC236}">
                    <a16:creationId xmlns:a16="http://schemas.microsoft.com/office/drawing/2014/main" id="{6308542C-A007-44E1-65E5-11EEF11D287B}"/>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6795;p78">
                <a:extLst>
                  <a:ext uri="{FF2B5EF4-FFF2-40B4-BE49-F238E27FC236}">
                    <a16:creationId xmlns:a16="http://schemas.microsoft.com/office/drawing/2014/main" id="{AE36EEC0-F5AA-0008-B6F1-38FDC2FB9DC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6796;p78">
              <a:extLst>
                <a:ext uri="{FF2B5EF4-FFF2-40B4-BE49-F238E27FC236}">
                  <a16:creationId xmlns:a16="http://schemas.microsoft.com/office/drawing/2014/main" id="{87159DF9-3F64-E2A2-EEA8-B4D8C9A6136D}"/>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6797;p78">
              <a:extLst>
                <a:ext uri="{FF2B5EF4-FFF2-40B4-BE49-F238E27FC236}">
                  <a16:creationId xmlns:a16="http://schemas.microsoft.com/office/drawing/2014/main" id="{94A5BC9B-1D14-20A2-EE89-91DC15DA0763}"/>
                </a:ext>
              </a:extLst>
            </p:cNvPr>
            <p:cNvGrpSpPr/>
            <p:nvPr/>
          </p:nvGrpSpPr>
          <p:grpSpPr>
            <a:xfrm>
              <a:off x="3790439" y="2408636"/>
              <a:ext cx="73017" cy="75684"/>
              <a:chOff x="3781475" y="1624825"/>
              <a:chExt cx="153300" cy="166375"/>
            </a:xfrm>
          </p:grpSpPr>
          <p:sp>
            <p:nvSpPr>
              <p:cNvPr id="474" name="Google Shape;6798;p78">
                <a:extLst>
                  <a:ext uri="{FF2B5EF4-FFF2-40B4-BE49-F238E27FC236}">
                    <a16:creationId xmlns:a16="http://schemas.microsoft.com/office/drawing/2014/main" id="{3566459C-830B-8C0C-7599-B96C5B480D47}"/>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6799;p78">
                <a:extLst>
                  <a:ext uri="{FF2B5EF4-FFF2-40B4-BE49-F238E27FC236}">
                    <a16:creationId xmlns:a16="http://schemas.microsoft.com/office/drawing/2014/main" id="{61B8D259-15EE-CFA1-C4EB-D18ABAC95747}"/>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6800;p78">
                <a:extLst>
                  <a:ext uri="{FF2B5EF4-FFF2-40B4-BE49-F238E27FC236}">
                    <a16:creationId xmlns:a16="http://schemas.microsoft.com/office/drawing/2014/main" id="{56078AAE-396C-44A1-3A93-010CBB7BA3FF}"/>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6801;p78">
                <a:extLst>
                  <a:ext uri="{FF2B5EF4-FFF2-40B4-BE49-F238E27FC236}">
                    <a16:creationId xmlns:a16="http://schemas.microsoft.com/office/drawing/2014/main" id="{663E4BF1-80E8-9870-9246-089770B066E7}"/>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6802;p78">
              <a:extLst>
                <a:ext uri="{FF2B5EF4-FFF2-40B4-BE49-F238E27FC236}">
                  <a16:creationId xmlns:a16="http://schemas.microsoft.com/office/drawing/2014/main" id="{46DBF6CE-94DA-16DD-1122-036AC99BBE18}"/>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6803;p78">
              <a:extLst>
                <a:ext uri="{FF2B5EF4-FFF2-40B4-BE49-F238E27FC236}">
                  <a16:creationId xmlns:a16="http://schemas.microsoft.com/office/drawing/2014/main" id="{2B70C1AE-81EB-20E4-EA34-E27A43A43207}"/>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6804;p78">
              <a:extLst>
                <a:ext uri="{FF2B5EF4-FFF2-40B4-BE49-F238E27FC236}">
                  <a16:creationId xmlns:a16="http://schemas.microsoft.com/office/drawing/2014/main" id="{8461D25B-D2F8-2AA7-7C2D-C5E992C4AFEB}"/>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805;p78">
              <a:extLst>
                <a:ext uri="{FF2B5EF4-FFF2-40B4-BE49-F238E27FC236}">
                  <a16:creationId xmlns:a16="http://schemas.microsoft.com/office/drawing/2014/main" id="{D75C886F-466A-6FFA-AB35-0B81F6551248}"/>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806;p78">
              <a:extLst>
                <a:ext uri="{FF2B5EF4-FFF2-40B4-BE49-F238E27FC236}">
                  <a16:creationId xmlns:a16="http://schemas.microsoft.com/office/drawing/2014/main" id="{E2898D47-2D89-F26D-5CEC-C9ACD8BF2D7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6807;p78">
              <a:extLst>
                <a:ext uri="{FF2B5EF4-FFF2-40B4-BE49-F238E27FC236}">
                  <a16:creationId xmlns:a16="http://schemas.microsoft.com/office/drawing/2014/main" id="{A93936FE-EAE7-682E-BC1F-77CA8DECEC70}"/>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6808;p78">
              <a:extLst>
                <a:ext uri="{FF2B5EF4-FFF2-40B4-BE49-F238E27FC236}">
                  <a16:creationId xmlns:a16="http://schemas.microsoft.com/office/drawing/2014/main" id="{348A36F2-A870-61BC-CA6B-EDC978BDB8AA}"/>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6809;p78">
              <a:extLst>
                <a:ext uri="{FF2B5EF4-FFF2-40B4-BE49-F238E27FC236}">
                  <a16:creationId xmlns:a16="http://schemas.microsoft.com/office/drawing/2014/main" id="{43B28F6C-7060-B6B5-D355-BE79B5D6463B}"/>
                </a:ext>
              </a:extLst>
            </p:cNvPr>
            <p:cNvGrpSpPr/>
            <p:nvPr/>
          </p:nvGrpSpPr>
          <p:grpSpPr>
            <a:xfrm>
              <a:off x="4403342" y="3107749"/>
              <a:ext cx="316680" cy="101374"/>
              <a:chOff x="5068275" y="3161675"/>
              <a:chExt cx="664875" cy="222850"/>
            </a:xfrm>
          </p:grpSpPr>
          <p:sp>
            <p:nvSpPr>
              <p:cNvPr id="470" name="Google Shape;6810;p78">
                <a:extLst>
                  <a:ext uri="{FF2B5EF4-FFF2-40B4-BE49-F238E27FC236}">
                    <a16:creationId xmlns:a16="http://schemas.microsoft.com/office/drawing/2014/main" id="{35767113-C77A-C1E9-7557-C48BCB50C1A4}"/>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6811;p78">
                <a:extLst>
                  <a:ext uri="{FF2B5EF4-FFF2-40B4-BE49-F238E27FC236}">
                    <a16:creationId xmlns:a16="http://schemas.microsoft.com/office/drawing/2014/main" id="{B1DBAEDE-24B1-041D-B5B8-1EB1B1C8C22A}"/>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6812;p78">
                <a:extLst>
                  <a:ext uri="{FF2B5EF4-FFF2-40B4-BE49-F238E27FC236}">
                    <a16:creationId xmlns:a16="http://schemas.microsoft.com/office/drawing/2014/main" id="{DE7DE18F-44E0-4B8A-4827-4FCDE6EF7041}"/>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6813;p78">
                <a:extLst>
                  <a:ext uri="{FF2B5EF4-FFF2-40B4-BE49-F238E27FC236}">
                    <a16:creationId xmlns:a16="http://schemas.microsoft.com/office/drawing/2014/main" id="{B75261B0-7EFE-B1F8-3A37-F860EDC589BF}"/>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6814;p78">
              <a:extLst>
                <a:ext uri="{FF2B5EF4-FFF2-40B4-BE49-F238E27FC236}">
                  <a16:creationId xmlns:a16="http://schemas.microsoft.com/office/drawing/2014/main" id="{054DA63A-3A98-7408-BDB3-49174D3A3542}"/>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6815;p78">
              <a:extLst>
                <a:ext uri="{FF2B5EF4-FFF2-40B4-BE49-F238E27FC236}">
                  <a16:creationId xmlns:a16="http://schemas.microsoft.com/office/drawing/2014/main" id="{67866904-1401-EA84-9F40-AAACD800DFF5}"/>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6816;p78">
              <a:extLst>
                <a:ext uri="{FF2B5EF4-FFF2-40B4-BE49-F238E27FC236}">
                  <a16:creationId xmlns:a16="http://schemas.microsoft.com/office/drawing/2014/main" id="{9764C61D-FC10-E722-3C30-315071CD057E}"/>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6817;p78">
              <a:extLst>
                <a:ext uri="{FF2B5EF4-FFF2-40B4-BE49-F238E27FC236}">
                  <a16:creationId xmlns:a16="http://schemas.microsoft.com/office/drawing/2014/main" id="{8124493E-D3CC-FF5B-F817-CA341EA0115D}"/>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6818;p78">
              <a:extLst>
                <a:ext uri="{FF2B5EF4-FFF2-40B4-BE49-F238E27FC236}">
                  <a16:creationId xmlns:a16="http://schemas.microsoft.com/office/drawing/2014/main" id="{F4036CEA-A6C9-FA42-0785-120B543A82FF}"/>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6819;p78">
              <a:extLst>
                <a:ext uri="{FF2B5EF4-FFF2-40B4-BE49-F238E27FC236}">
                  <a16:creationId xmlns:a16="http://schemas.microsoft.com/office/drawing/2014/main" id="{6824B342-3EC2-01CD-F21A-38B3D3FD973D}"/>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820;p78">
              <a:extLst>
                <a:ext uri="{FF2B5EF4-FFF2-40B4-BE49-F238E27FC236}">
                  <a16:creationId xmlns:a16="http://schemas.microsoft.com/office/drawing/2014/main" id="{05CCDAEB-063E-A9C2-8EAE-1D29815B137F}"/>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6821;p78">
              <a:extLst>
                <a:ext uri="{FF2B5EF4-FFF2-40B4-BE49-F238E27FC236}">
                  <a16:creationId xmlns:a16="http://schemas.microsoft.com/office/drawing/2014/main" id="{134B9822-3201-76B3-B422-BD1EE60B7ADD}"/>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6822;p78">
              <a:extLst>
                <a:ext uri="{FF2B5EF4-FFF2-40B4-BE49-F238E27FC236}">
                  <a16:creationId xmlns:a16="http://schemas.microsoft.com/office/drawing/2014/main" id="{BB761645-F624-D25B-2DD6-F86819F23E52}"/>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6823;p78">
              <a:extLst>
                <a:ext uri="{FF2B5EF4-FFF2-40B4-BE49-F238E27FC236}">
                  <a16:creationId xmlns:a16="http://schemas.microsoft.com/office/drawing/2014/main" id="{0B6420C5-D232-5AC1-DF55-B0FA18D07A90}"/>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6824;p78">
              <a:extLst>
                <a:ext uri="{FF2B5EF4-FFF2-40B4-BE49-F238E27FC236}">
                  <a16:creationId xmlns:a16="http://schemas.microsoft.com/office/drawing/2014/main" id="{FE9F5C6B-5022-BB67-2DCF-C81E980D373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6825;p78">
              <a:extLst>
                <a:ext uri="{FF2B5EF4-FFF2-40B4-BE49-F238E27FC236}">
                  <a16:creationId xmlns:a16="http://schemas.microsoft.com/office/drawing/2014/main" id="{1F849C8D-080E-D1AA-9331-99A187A88ABB}"/>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6826;p78">
              <a:extLst>
                <a:ext uri="{FF2B5EF4-FFF2-40B4-BE49-F238E27FC236}">
                  <a16:creationId xmlns:a16="http://schemas.microsoft.com/office/drawing/2014/main" id="{BAE77298-6F20-9EDF-B84C-30595CCEB84B}"/>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6827;p78">
              <a:extLst>
                <a:ext uri="{FF2B5EF4-FFF2-40B4-BE49-F238E27FC236}">
                  <a16:creationId xmlns:a16="http://schemas.microsoft.com/office/drawing/2014/main" id="{908919D8-B470-38EE-23CD-0A7346D764D3}"/>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6828;p78">
              <a:extLst>
                <a:ext uri="{FF2B5EF4-FFF2-40B4-BE49-F238E27FC236}">
                  <a16:creationId xmlns:a16="http://schemas.microsoft.com/office/drawing/2014/main" id="{2CB474FD-D02E-3C30-5BAB-BBF921C3238F}"/>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6829;p78">
              <a:extLst>
                <a:ext uri="{FF2B5EF4-FFF2-40B4-BE49-F238E27FC236}">
                  <a16:creationId xmlns:a16="http://schemas.microsoft.com/office/drawing/2014/main" id="{48043D60-B87C-B6A5-0F29-83691D55BE88}"/>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6830;p78">
              <a:extLst>
                <a:ext uri="{FF2B5EF4-FFF2-40B4-BE49-F238E27FC236}">
                  <a16:creationId xmlns:a16="http://schemas.microsoft.com/office/drawing/2014/main" id="{2359FCCA-1F12-B37E-967B-44F617A90C32}"/>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6831;p78">
              <a:extLst>
                <a:ext uri="{FF2B5EF4-FFF2-40B4-BE49-F238E27FC236}">
                  <a16:creationId xmlns:a16="http://schemas.microsoft.com/office/drawing/2014/main" id="{930F5853-6FA6-E031-2235-BFD906A1330A}"/>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6832;p78">
              <a:extLst>
                <a:ext uri="{FF2B5EF4-FFF2-40B4-BE49-F238E27FC236}">
                  <a16:creationId xmlns:a16="http://schemas.microsoft.com/office/drawing/2014/main" id="{AC7D4A37-C337-0F55-D6CA-9AF0956BF89A}"/>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6833;p78">
              <a:extLst>
                <a:ext uri="{FF2B5EF4-FFF2-40B4-BE49-F238E27FC236}">
                  <a16:creationId xmlns:a16="http://schemas.microsoft.com/office/drawing/2014/main" id="{F81B2C11-F669-5129-EE49-206E9B1E8399}"/>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6834;p78">
              <a:extLst>
                <a:ext uri="{FF2B5EF4-FFF2-40B4-BE49-F238E27FC236}">
                  <a16:creationId xmlns:a16="http://schemas.microsoft.com/office/drawing/2014/main" id="{91002209-E236-3CBC-AE47-87B5052456FF}"/>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6835;p78">
              <a:extLst>
                <a:ext uri="{FF2B5EF4-FFF2-40B4-BE49-F238E27FC236}">
                  <a16:creationId xmlns:a16="http://schemas.microsoft.com/office/drawing/2014/main" id="{E8EF5DCD-408C-38C1-5065-038D0D1AA71C}"/>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6836;p78">
              <a:extLst>
                <a:ext uri="{FF2B5EF4-FFF2-40B4-BE49-F238E27FC236}">
                  <a16:creationId xmlns:a16="http://schemas.microsoft.com/office/drawing/2014/main" id="{8BD60C17-86FC-7D8E-6E29-8EBA332B85BF}"/>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6837;p78">
              <a:extLst>
                <a:ext uri="{FF2B5EF4-FFF2-40B4-BE49-F238E27FC236}">
                  <a16:creationId xmlns:a16="http://schemas.microsoft.com/office/drawing/2014/main" id="{627ACEFD-4D37-6C50-9C55-359BAEE075D7}"/>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6838;p78">
              <a:extLst>
                <a:ext uri="{FF2B5EF4-FFF2-40B4-BE49-F238E27FC236}">
                  <a16:creationId xmlns:a16="http://schemas.microsoft.com/office/drawing/2014/main" id="{3545580D-D12A-0B7A-555B-E9F777790127}"/>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6839;p78">
              <a:extLst>
                <a:ext uri="{FF2B5EF4-FFF2-40B4-BE49-F238E27FC236}">
                  <a16:creationId xmlns:a16="http://schemas.microsoft.com/office/drawing/2014/main" id="{1B8B947C-F0C3-6B0C-7EBF-4B2CAB9C935C}"/>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6840;p78">
              <a:extLst>
                <a:ext uri="{FF2B5EF4-FFF2-40B4-BE49-F238E27FC236}">
                  <a16:creationId xmlns:a16="http://schemas.microsoft.com/office/drawing/2014/main" id="{312AA38D-977D-22EE-3342-6EBA6D6139B6}"/>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6841;p78">
              <a:extLst>
                <a:ext uri="{FF2B5EF4-FFF2-40B4-BE49-F238E27FC236}">
                  <a16:creationId xmlns:a16="http://schemas.microsoft.com/office/drawing/2014/main" id="{B8BD9AB8-7BB3-8405-8649-896B75FF10FE}"/>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6842;p78">
              <a:extLst>
                <a:ext uri="{FF2B5EF4-FFF2-40B4-BE49-F238E27FC236}">
                  <a16:creationId xmlns:a16="http://schemas.microsoft.com/office/drawing/2014/main" id="{B86FC965-10CB-D098-D875-3767C394C75F}"/>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6843;p78">
              <a:extLst>
                <a:ext uri="{FF2B5EF4-FFF2-40B4-BE49-F238E27FC236}">
                  <a16:creationId xmlns:a16="http://schemas.microsoft.com/office/drawing/2014/main" id="{EAA27F2D-ED41-A717-49C5-46611EE50CDC}"/>
                </a:ext>
              </a:extLst>
            </p:cNvPr>
            <p:cNvGrpSpPr/>
            <p:nvPr/>
          </p:nvGrpSpPr>
          <p:grpSpPr>
            <a:xfrm>
              <a:off x="3697513" y="2707266"/>
              <a:ext cx="59549" cy="79733"/>
              <a:chOff x="3586375" y="2281300"/>
              <a:chExt cx="125025" cy="175275"/>
            </a:xfrm>
          </p:grpSpPr>
          <p:sp>
            <p:nvSpPr>
              <p:cNvPr id="468" name="Google Shape;6844;p78">
                <a:extLst>
                  <a:ext uri="{FF2B5EF4-FFF2-40B4-BE49-F238E27FC236}">
                    <a16:creationId xmlns:a16="http://schemas.microsoft.com/office/drawing/2014/main" id="{912F774D-7764-28AF-2BCA-CC52C0F4808A}"/>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6845;p78">
                <a:extLst>
                  <a:ext uri="{FF2B5EF4-FFF2-40B4-BE49-F238E27FC236}">
                    <a16:creationId xmlns:a16="http://schemas.microsoft.com/office/drawing/2014/main" id="{AC2C8718-4573-27D2-52AE-6AF3DF310AC8}"/>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6846;p78">
              <a:extLst>
                <a:ext uri="{FF2B5EF4-FFF2-40B4-BE49-F238E27FC236}">
                  <a16:creationId xmlns:a16="http://schemas.microsoft.com/office/drawing/2014/main" id="{88198E79-5F43-F8C8-F83B-989D68F2F5AC}"/>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6847;p78">
              <a:extLst>
                <a:ext uri="{FF2B5EF4-FFF2-40B4-BE49-F238E27FC236}">
                  <a16:creationId xmlns:a16="http://schemas.microsoft.com/office/drawing/2014/main" id="{0CB3CC02-B4F7-2E02-516B-0BA0A660DBF3}"/>
                </a:ext>
              </a:extLst>
            </p:cNvPr>
            <p:cNvGrpSpPr/>
            <p:nvPr/>
          </p:nvGrpSpPr>
          <p:grpSpPr>
            <a:xfrm>
              <a:off x="4513224" y="3221724"/>
              <a:ext cx="274563" cy="280321"/>
              <a:chOff x="5298975" y="3412225"/>
              <a:chExt cx="576450" cy="616225"/>
            </a:xfrm>
          </p:grpSpPr>
          <p:sp>
            <p:nvSpPr>
              <p:cNvPr id="466" name="Google Shape;6848;p78">
                <a:extLst>
                  <a:ext uri="{FF2B5EF4-FFF2-40B4-BE49-F238E27FC236}">
                    <a16:creationId xmlns:a16="http://schemas.microsoft.com/office/drawing/2014/main" id="{EE5B5E69-EC6B-0716-A5C5-A22931069752}"/>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67" name="Google Shape;6849;p78">
                <a:extLst>
                  <a:ext uri="{FF2B5EF4-FFF2-40B4-BE49-F238E27FC236}">
                    <a16:creationId xmlns:a16="http://schemas.microsoft.com/office/drawing/2014/main" id="{6B2748D8-1716-D71B-F191-0ED45BFFD504}"/>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6850;p78">
              <a:extLst>
                <a:ext uri="{FF2B5EF4-FFF2-40B4-BE49-F238E27FC236}">
                  <a16:creationId xmlns:a16="http://schemas.microsoft.com/office/drawing/2014/main" id="{57821592-1C0E-5798-7C69-254CB8A37EF2}"/>
                </a:ext>
              </a:extLst>
            </p:cNvPr>
            <p:cNvGrpSpPr/>
            <p:nvPr/>
          </p:nvGrpSpPr>
          <p:grpSpPr>
            <a:xfrm>
              <a:off x="4824403" y="3421846"/>
              <a:ext cx="110132" cy="130647"/>
              <a:chOff x="5952300" y="3852150"/>
              <a:chExt cx="231225" cy="287200"/>
            </a:xfrm>
          </p:grpSpPr>
          <p:sp>
            <p:nvSpPr>
              <p:cNvPr id="464" name="Google Shape;6851;p78">
                <a:extLst>
                  <a:ext uri="{FF2B5EF4-FFF2-40B4-BE49-F238E27FC236}">
                    <a16:creationId xmlns:a16="http://schemas.microsoft.com/office/drawing/2014/main" id="{BD4A10B1-7807-AACC-CF35-D9B51D16B6E8}"/>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6852;p78">
                <a:extLst>
                  <a:ext uri="{FF2B5EF4-FFF2-40B4-BE49-F238E27FC236}">
                    <a16:creationId xmlns:a16="http://schemas.microsoft.com/office/drawing/2014/main" id="{02675CFD-D143-385B-9596-E14AB6F45A28}"/>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6853;p78">
              <a:extLst>
                <a:ext uri="{FF2B5EF4-FFF2-40B4-BE49-F238E27FC236}">
                  <a16:creationId xmlns:a16="http://schemas.microsoft.com/office/drawing/2014/main" id="{4EC95362-D568-882B-32EE-EDB56AD50705}"/>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6854;p78">
              <a:extLst>
                <a:ext uri="{FF2B5EF4-FFF2-40B4-BE49-F238E27FC236}">
                  <a16:creationId xmlns:a16="http://schemas.microsoft.com/office/drawing/2014/main" id="{F4CF3DE3-25A7-C66C-4F31-A5C780D7CEAF}"/>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6855;p78">
              <a:extLst>
                <a:ext uri="{FF2B5EF4-FFF2-40B4-BE49-F238E27FC236}">
                  <a16:creationId xmlns:a16="http://schemas.microsoft.com/office/drawing/2014/main" id="{7EE0E6A6-2E38-FF39-3489-14CE0EDAF6B4}"/>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6856;p78">
              <a:extLst>
                <a:ext uri="{FF2B5EF4-FFF2-40B4-BE49-F238E27FC236}">
                  <a16:creationId xmlns:a16="http://schemas.microsoft.com/office/drawing/2014/main" id="{30CE60E8-0551-5A60-4620-C9856FD72ADC}"/>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6857;p78">
              <a:extLst>
                <a:ext uri="{FF2B5EF4-FFF2-40B4-BE49-F238E27FC236}">
                  <a16:creationId xmlns:a16="http://schemas.microsoft.com/office/drawing/2014/main" id="{B18AB636-CD35-DE3E-376F-EEB2B2AEDF4F}"/>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6858;p78">
              <a:extLst>
                <a:ext uri="{FF2B5EF4-FFF2-40B4-BE49-F238E27FC236}">
                  <a16:creationId xmlns:a16="http://schemas.microsoft.com/office/drawing/2014/main" id="{A2073203-7911-4512-2B24-16142A96E85F}"/>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6859;p78">
              <a:extLst>
                <a:ext uri="{FF2B5EF4-FFF2-40B4-BE49-F238E27FC236}">
                  <a16:creationId xmlns:a16="http://schemas.microsoft.com/office/drawing/2014/main" id="{A5000AE7-DCD9-821E-9FA7-D6CFD468E44F}"/>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6860;p78">
              <a:extLst>
                <a:ext uri="{FF2B5EF4-FFF2-40B4-BE49-F238E27FC236}">
                  <a16:creationId xmlns:a16="http://schemas.microsoft.com/office/drawing/2014/main" id="{C32DABFF-0770-76E2-50D0-96CC638F0580}"/>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6861;p78">
              <a:extLst>
                <a:ext uri="{FF2B5EF4-FFF2-40B4-BE49-F238E27FC236}">
                  <a16:creationId xmlns:a16="http://schemas.microsoft.com/office/drawing/2014/main" id="{1D951DCC-A51A-13DC-104B-6B2A215FB173}"/>
                </a:ext>
              </a:extLst>
            </p:cNvPr>
            <p:cNvGrpSpPr/>
            <p:nvPr/>
          </p:nvGrpSpPr>
          <p:grpSpPr>
            <a:xfrm>
              <a:off x="4295710" y="3079670"/>
              <a:ext cx="14968" cy="27135"/>
              <a:chOff x="4842300" y="3099950"/>
              <a:chExt cx="31425" cy="59650"/>
            </a:xfrm>
          </p:grpSpPr>
          <p:sp>
            <p:nvSpPr>
              <p:cNvPr id="460" name="Google Shape;6862;p78">
                <a:extLst>
                  <a:ext uri="{FF2B5EF4-FFF2-40B4-BE49-F238E27FC236}">
                    <a16:creationId xmlns:a16="http://schemas.microsoft.com/office/drawing/2014/main" id="{747447D7-4EE6-3857-7EDD-FA9B907ECD91}"/>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6863;p78">
                <a:extLst>
                  <a:ext uri="{FF2B5EF4-FFF2-40B4-BE49-F238E27FC236}">
                    <a16:creationId xmlns:a16="http://schemas.microsoft.com/office/drawing/2014/main" id="{C8C3976E-C2E0-7911-3735-E515F0B29D94}"/>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6864;p78">
                <a:extLst>
                  <a:ext uri="{FF2B5EF4-FFF2-40B4-BE49-F238E27FC236}">
                    <a16:creationId xmlns:a16="http://schemas.microsoft.com/office/drawing/2014/main" id="{9BDC4253-6819-5172-215D-84C77172B15B}"/>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6865;p78">
                <a:extLst>
                  <a:ext uri="{FF2B5EF4-FFF2-40B4-BE49-F238E27FC236}">
                    <a16:creationId xmlns:a16="http://schemas.microsoft.com/office/drawing/2014/main" id="{0F958597-7FBB-344B-C7A1-BD0BD5B743B6}"/>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6866;p78">
              <a:extLst>
                <a:ext uri="{FF2B5EF4-FFF2-40B4-BE49-F238E27FC236}">
                  <a16:creationId xmlns:a16="http://schemas.microsoft.com/office/drawing/2014/main" id="{C8DFF6C5-BA69-8C99-66EC-463197A3AF7B}"/>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6867;p78">
              <a:extLst>
                <a:ext uri="{FF2B5EF4-FFF2-40B4-BE49-F238E27FC236}">
                  <a16:creationId xmlns:a16="http://schemas.microsoft.com/office/drawing/2014/main" id="{33FB72A7-18C0-B955-F297-05BA10394C62}"/>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6868;p78">
              <a:extLst>
                <a:ext uri="{FF2B5EF4-FFF2-40B4-BE49-F238E27FC236}">
                  <a16:creationId xmlns:a16="http://schemas.microsoft.com/office/drawing/2014/main" id="{ADE56612-0997-3305-3643-622190297035}"/>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6869;p78">
              <a:extLst>
                <a:ext uri="{FF2B5EF4-FFF2-40B4-BE49-F238E27FC236}">
                  <a16:creationId xmlns:a16="http://schemas.microsoft.com/office/drawing/2014/main" id="{3D4D0277-7240-5547-B477-A83163903AE4}"/>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6870;p78">
              <a:extLst>
                <a:ext uri="{FF2B5EF4-FFF2-40B4-BE49-F238E27FC236}">
                  <a16:creationId xmlns:a16="http://schemas.microsoft.com/office/drawing/2014/main" id="{9FB4728A-E109-5E89-3E59-1A4D64F792D4}"/>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6871;p78">
              <a:extLst>
                <a:ext uri="{FF2B5EF4-FFF2-40B4-BE49-F238E27FC236}">
                  <a16:creationId xmlns:a16="http://schemas.microsoft.com/office/drawing/2014/main" id="{FB1A7779-109E-60A9-9B8C-FAD7E8EE3493}"/>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6872;p78">
              <a:extLst>
                <a:ext uri="{FF2B5EF4-FFF2-40B4-BE49-F238E27FC236}">
                  <a16:creationId xmlns:a16="http://schemas.microsoft.com/office/drawing/2014/main" id="{6F4F8F3F-0A7D-37A3-DD43-449021D60069}"/>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6873;p78">
              <a:extLst>
                <a:ext uri="{FF2B5EF4-FFF2-40B4-BE49-F238E27FC236}">
                  <a16:creationId xmlns:a16="http://schemas.microsoft.com/office/drawing/2014/main" id="{9B7AF20D-3576-23F0-BB3C-37DC73F5F14B}"/>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6874;p78">
              <a:extLst>
                <a:ext uri="{FF2B5EF4-FFF2-40B4-BE49-F238E27FC236}">
                  <a16:creationId xmlns:a16="http://schemas.microsoft.com/office/drawing/2014/main" id="{53A8A1E1-D0DE-F7FD-8E63-F13538BE9535}"/>
                </a:ext>
              </a:extLst>
            </p:cNvPr>
            <p:cNvGrpSpPr/>
            <p:nvPr/>
          </p:nvGrpSpPr>
          <p:grpSpPr>
            <a:xfrm>
              <a:off x="3831056" y="2816010"/>
              <a:ext cx="37378" cy="27612"/>
              <a:chOff x="3866750" y="2520350"/>
              <a:chExt cx="78475" cy="60700"/>
            </a:xfrm>
          </p:grpSpPr>
          <p:sp>
            <p:nvSpPr>
              <p:cNvPr id="456" name="Google Shape;6875;p78">
                <a:extLst>
                  <a:ext uri="{FF2B5EF4-FFF2-40B4-BE49-F238E27FC236}">
                    <a16:creationId xmlns:a16="http://schemas.microsoft.com/office/drawing/2014/main" id="{1B9886B1-9303-0ADA-6258-AA6C76B5295F}"/>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6876;p78">
                <a:extLst>
                  <a:ext uri="{FF2B5EF4-FFF2-40B4-BE49-F238E27FC236}">
                    <a16:creationId xmlns:a16="http://schemas.microsoft.com/office/drawing/2014/main" id="{BFF121F5-D3E5-CD80-DE2F-B5754F4838C8}"/>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6877;p78">
                <a:extLst>
                  <a:ext uri="{FF2B5EF4-FFF2-40B4-BE49-F238E27FC236}">
                    <a16:creationId xmlns:a16="http://schemas.microsoft.com/office/drawing/2014/main" id="{5C64BDEE-C035-4118-FE74-4729C3FD1D25}"/>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6878;p78">
                <a:extLst>
                  <a:ext uri="{FF2B5EF4-FFF2-40B4-BE49-F238E27FC236}">
                    <a16:creationId xmlns:a16="http://schemas.microsoft.com/office/drawing/2014/main" id="{BC94B7C5-2061-5E76-BEE8-3D32AF7C28EA}"/>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6879;p78">
              <a:extLst>
                <a:ext uri="{FF2B5EF4-FFF2-40B4-BE49-F238E27FC236}">
                  <a16:creationId xmlns:a16="http://schemas.microsoft.com/office/drawing/2014/main" id="{0E18B747-47C1-B63F-7B99-DAA32F359636}"/>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6880;p78">
              <a:extLst>
                <a:ext uri="{FF2B5EF4-FFF2-40B4-BE49-F238E27FC236}">
                  <a16:creationId xmlns:a16="http://schemas.microsoft.com/office/drawing/2014/main" id="{8FF55BA4-D31C-D77A-3EC4-3C682A87D81E}"/>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6881;p78">
              <a:extLst>
                <a:ext uri="{FF2B5EF4-FFF2-40B4-BE49-F238E27FC236}">
                  <a16:creationId xmlns:a16="http://schemas.microsoft.com/office/drawing/2014/main" id="{E69F4D92-30D8-6350-A00B-94F24AC281A9}"/>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6882;p78">
              <a:extLst>
                <a:ext uri="{FF2B5EF4-FFF2-40B4-BE49-F238E27FC236}">
                  <a16:creationId xmlns:a16="http://schemas.microsoft.com/office/drawing/2014/main" id="{53A4C61C-8E6C-FC77-1EA4-70A6547D8C2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6883;p78">
              <a:extLst>
                <a:ext uri="{FF2B5EF4-FFF2-40B4-BE49-F238E27FC236}">
                  <a16:creationId xmlns:a16="http://schemas.microsoft.com/office/drawing/2014/main" id="{72D3CB0C-F00D-9E18-0425-2655582B4751}"/>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6884;p78">
              <a:extLst>
                <a:ext uri="{FF2B5EF4-FFF2-40B4-BE49-F238E27FC236}">
                  <a16:creationId xmlns:a16="http://schemas.microsoft.com/office/drawing/2014/main" id="{09A5E05F-C80C-28F8-0AC1-8D6617FAF23D}"/>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6885;p78">
              <a:extLst>
                <a:ext uri="{FF2B5EF4-FFF2-40B4-BE49-F238E27FC236}">
                  <a16:creationId xmlns:a16="http://schemas.microsoft.com/office/drawing/2014/main" id="{F3AA450B-3EA9-E6E4-DD87-C5BE8E833BD6}"/>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6886;p78">
              <a:extLst>
                <a:ext uri="{FF2B5EF4-FFF2-40B4-BE49-F238E27FC236}">
                  <a16:creationId xmlns:a16="http://schemas.microsoft.com/office/drawing/2014/main" id="{058E2AD7-FBF5-88EA-DF72-72C2535BB6C1}"/>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6887;p78">
              <a:extLst>
                <a:ext uri="{FF2B5EF4-FFF2-40B4-BE49-F238E27FC236}">
                  <a16:creationId xmlns:a16="http://schemas.microsoft.com/office/drawing/2014/main" id="{7767610E-B7ED-817E-A0E2-B47A417CEC5C}"/>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6888;p78">
              <a:extLst>
                <a:ext uri="{FF2B5EF4-FFF2-40B4-BE49-F238E27FC236}">
                  <a16:creationId xmlns:a16="http://schemas.microsoft.com/office/drawing/2014/main" id="{1962766D-FE3D-5233-0C20-DCD97B19FFBA}"/>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6889;p78">
              <a:extLst>
                <a:ext uri="{FF2B5EF4-FFF2-40B4-BE49-F238E27FC236}">
                  <a16:creationId xmlns:a16="http://schemas.microsoft.com/office/drawing/2014/main" id="{46FCACD9-AA2F-F31D-DEF5-5D6144D2AD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6890;p78">
              <a:extLst>
                <a:ext uri="{FF2B5EF4-FFF2-40B4-BE49-F238E27FC236}">
                  <a16:creationId xmlns:a16="http://schemas.microsoft.com/office/drawing/2014/main" id="{471544EE-CC0E-E7E3-1950-F9D30751A9A9}"/>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6891;p78">
              <a:extLst>
                <a:ext uri="{FF2B5EF4-FFF2-40B4-BE49-F238E27FC236}">
                  <a16:creationId xmlns:a16="http://schemas.microsoft.com/office/drawing/2014/main" id="{CD93D470-DF21-334B-5A47-CDFF5A689DA3}"/>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6892;p78">
              <a:extLst>
                <a:ext uri="{FF2B5EF4-FFF2-40B4-BE49-F238E27FC236}">
                  <a16:creationId xmlns:a16="http://schemas.microsoft.com/office/drawing/2014/main" id="{A0474EC0-46E9-1709-B10D-94CBD69BFCBA}"/>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6893;p78">
              <a:extLst>
                <a:ext uri="{FF2B5EF4-FFF2-40B4-BE49-F238E27FC236}">
                  <a16:creationId xmlns:a16="http://schemas.microsoft.com/office/drawing/2014/main" id="{96D7AEB0-7707-438C-FFCD-5D6CC6F9F060}"/>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6894;p78">
              <a:extLst>
                <a:ext uri="{FF2B5EF4-FFF2-40B4-BE49-F238E27FC236}">
                  <a16:creationId xmlns:a16="http://schemas.microsoft.com/office/drawing/2014/main" id="{F9C7E553-F89B-A6BD-0515-8403E131C0C3}"/>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6895;p78">
              <a:extLst>
                <a:ext uri="{FF2B5EF4-FFF2-40B4-BE49-F238E27FC236}">
                  <a16:creationId xmlns:a16="http://schemas.microsoft.com/office/drawing/2014/main" id="{20175A6C-AB0C-F6B1-6688-65370532467F}"/>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93" name="Google Shape;6896;p78">
              <a:extLst>
                <a:ext uri="{FF2B5EF4-FFF2-40B4-BE49-F238E27FC236}">
                  <a16:creationId xmlns:a16="http://schemas.microsoft.com/office/drawing/2014/main" id="{F106838E-2732-561E-E1D0-191C5816475E}"/>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6897;p78">
              <a:extLst>
                <a:ext uri="{FF2B5EF4-FFF2-40B4-BE49-F238E27FC236}">
                  <a16:creationId xmlns:a16="http://schemas.microsoft.com/office/drawing/2014/main" id="{9556822D-8676-A980-9817-77AA9CBBDEC3}"/>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898;p78">
              <a:extLst>
                <a:ext uri="{FF2B5EF4-FFF2-40B4-BE49-F238E27FC236}">
                  <a16:creationId xmlns:a16="http://schemas.microsoft.com/office/drawing/2014/main" id="{3231BCFD-44B8-CEFF-2EB5-E8021E44F54A}"/>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6899;p78">
              <a:extLst>
                <a:ext uri="{FF2B5EF4-FFF2-40B4-BE49-F238E27FC236}">
                  <a16:creationId xmlns:a16="http://schemas.microsoft.com/office/drawing/2014/main" id="{F5CE3CB6-E153-9C79-7E5A-29C450A59DA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6900;p78">
              <a:extLst>
                <a:ext uri="{FF2B5EF4-FFF2-40B4-BE49-F238E27FC236}">
                  <a16:creationId xmlns:a16="http://schemas.microsoft.com/office/drawing/2014/main" id="{BD99F103-F8E3-5637-2B7C-C093C6C17EBE}"/>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6901;p78">
              <a:extLst>
                <a:ext uri="{FF2B5EF4-FFF2-40B4-BE49-F238E27FC236}">
                  <a16:creationId xmlns:a16="http://schemas.microsoft.com/office/drawing/2014/main" id="{10FE5604-9F0D-2225-64D2-5CC9B3CBE28C}"/>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902;p78">
              <a:extLst>
                <a:ext uri="{FF2B5EF4-FFF2-40B4-BE49-F238E27FC236}">
                  <a16:creationId xmlns:a16="http://schemas.microsoft.com/office/drawing/2014/main" id="{5250E103-1D8A-5E4A-D1B1-D0222284614E}"/>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6903;p78">
              <a:extLst>
                <a:ext uri="{FF2B5EF4-FFF2-40B4-BE49-F238E27FC236}">
                  <a16:creationId xmlns:a16="http://schemas.microsoft.com/office/drawing/2014/main" id="{C797DE8E-0778-2A26-3EE5-23CFECC9A7C1}"/>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6904;p78">
              <a:extLst>
                <a:ext uri="{FF2B5EF4-FFF2-40B4-BE49-F238E27FC236}">
                  <a16:creationId xmlns:a16="http://schemas.microsoft.com/office/drawing/2014/main" id="{880423B4-21CE-B85A-FB0D-017BC19D6ED7}"/>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6905;p78">
              <a:extLst>
                <a:ext uri="{FF2B5EF4-FFF2-40B4-BE49-F238E27FC236}">
                  <a16:creationId xmlns:a16="http://schemas.microsoft.com/office/drawing/2014/main" id="{B1B54E6C-E7DB-4E48-95FB-FA1944F05395}"/>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906;p78">
              <a:extLst>
                <a:ext uri="{FF2B5EF4-FFF2-40B4-BE49-F238E27FC236}">
                  <a16:creationId xmlns:a16="http://schemas.microsoft.com/office/drawing/2014/main" id="{E66FE52D-93C5-237B-8E36-FE74F9A0BE77}"/>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907;p78">
              <a:extLst>
                <a:ext uri="{FF2B5EF4-FFF2-40B4-BE49-F238E27FC236}">
                  <a16:creationId xmlns:a16="http://schemas.microsoft.com/office/drawing/2014/main" id="{2A4002E1-D73F-28D2-0A3A-F92695357F23}"/>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05" name="Google Shape;6908;p78">
              <a:extLst>
                <a:ext uri="{FF2B5EF4-FFF2-40B4-BE49-F238E27FC236}">
                  <a16:creationId xmlns:a16="http://schemas.microsoft.com/office/drawing/2014/main" id="{72AC79C8-2418-B5B5-6ED9-6BE1DA119B04}"/>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6909;p78">
              <a:extLst>
                <a:ext uri="{FF2B5EF4-FFF2-40B4-BE49-F238E27FC236}">
                  <a16:creationId xmlns:a16="http://schemas.microsoft.com/office/drawing/2014/main" id="{2CD64C20-8F47-F8CC-4F5D-CF7463A7EA3A}"/>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6910;p78">
              <a:extLst>
                <a:ext uri="{FF2B5EF4-FFF2-40B4-BE49-F238E27FC236}">
                  <a16:creationId xmlns:a16="http://schemas.microsoft.com/office/drawing/2014/main" id="{80B8C42C-95D0-41FA-A704-FF331CA46F2A}"/>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6911;p78">
              <a:extLst>
                <a:ext uri="{FF2B5EF4-FFF2-40B4-BE49-F238E27FC236}">
                  <a16:creationId xmlns:a16="http://schemas.microsoft.com/office/drawing/2014/main" id="{3B96856E-2D78-51AF-13BF-A54E14E18D61}"/>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6912;p78">
              <a:extLst>
                <a:ext uri="{FF2B5EF4-FFF2-40B4-BE49-F238E27FC236}">
                  <a16:creationId xmlns:a16="http://schemas.microsoft.com/office/drawing/2014/main" id="{1A648CB4-7AFA-29A2-CE0A-C8868F570D3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6913;p78">
              <a:extLst>
                <a:ext uri="{FF2B5EF4-FFF2-40B4-BE49-F238E27FC236}">
                  <a16:creationId xmlns:a16="http://schemas.microsoft.com/office/drawing/2014/main" id="{AD63166B-BDDF-2F40-5F17-DEAB873CBF9C}"/>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6914;p78">
              <a:extLst>
                <a:ext uri="{FF2B5EF4-FFF2-40B4-BE49-F238E27FC236}">
                  <a16:creationId xmlns:a16="http://schemas.microsoft.com/office/drawing/2014/main" id="{9319844B-607B-23EA-910A-127B23365B2B}"/>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915;p78">
              <a:extLst>
                <a:ext uri="{FF2B5EF4-FFF2-40B4-BE49-F238E27FC236}">
                  <a16:creationId xmlns:a16="http://schemas.microsoft.com/office/drawing/2014/main" id="{95CD10C3-DAF4-1FE4-B696-1396F538E871}"/>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6916;p78">
              <a:extLst>
                <a:ext uri="{FF2B5EF4-FFF2-40B4-BE49-F238E27FC236}">
                  <a16:creationId xmlns:a16="http://schemas.microsoft.com/office/drawing/2014/main" id="{61220F5A-6BA2-916A-3563-DD0D65E6A8E5}"/>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6917;p78">
              <a:extLst>
                <a:ext uri="{FF2B5EF4-FFF2-40B4-BE49-F238E27FC236}">
                  <a16:creationId xmlns:a16="http://schemas.microsoft.com/office/drawing/2014/main" id="{AEDF36E3-E553-58B0-000A-4AAAA81B4F4E}"/>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918;p78">
              <a:extLst>
                <a:ext uri="{FF2B5EF4-FFF2-40B4-BE49-F238E27FC236}">
                  <a16:creationId xmlns:a16="http://schemas.microsoft.com/office/drawing/2014/main" id="{8CE5A2A5-C811-2D70-65E7-766FDB0EBF77}"/>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6919;p78">
              <a:extLst>
                <a:ext uri="{FF2B5EF4-FFF2-40B4-BE49-F238E27FC236}">
                  <a16:creationId xmlns:a16="http://schemas.microsoft.com/office/drawing/2014/main" id="{E2C8A9B2-18A3-3D09-B7D1-7C6E9A8FFC9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920;p78">
              <a:extLst>
                <a:ext uri="{FF2B5EF4-FFF2-40B4-BE49-F238E27FC236}">
                  <a16:creationId xmlns:a16="http://schemas.microsoft.com/office/drawing/2014/main" id="{E11271D7-9559-D089-8032-32CF1A06D7BB}"/>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6921;p78">
              <a:extLst>
                <a:ext uri="{FF2B5EF4-FFF2-40B4-BE49-F238E27FC236}">
                  <a16:creationId xmlns:a16="http://schemas.microsoft.com/office/drawing/2014/main" id="{919640A3-5F87-0778-4FF2-2E993EDA5AFA}"/>
                </a:ext>
              </a:extLst>
            </p:cNvPr>
            <p:cNvGrpSpPr/>
            <p:nvPr/>
          </p:nvGrpSpPr>
          <p:grpSpPr>
            <a:xfrm>
              <a:off x="3632736" y="3051591"/>
              <a:ext cx="63288" cy="45217"/>
              <a:chOff x="3450375" y="3038225"/>
              <a:chExt cx="132875" cy="99400"/>
            </a:xfrm>
          </p:grpSpPr>
          <p:sp>
            <p:nvSpPr>
              <p:cNvPr id="454" name="Google Shape;6922;p78">
                <a:extLst>
                  <a:ext uri="{FF2B5EF4-FFF2-40B4-BE49-F238E27FC236}">
                    <a16:creationId xmlns:a16="http://schemas.microsoft.com/office/drawing/2014/main" id="{E8F2CA33-5A18-D693-A8FD-3CBBDAA7F306}"/>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6923;p78">
                <a:extLst>
                  <a:ext uri="{FF2B5EF4-FFF2-40B4-BE49-F238E27FC236}">
                    <a16:creationId xmlns:a16="http://schemas.microsoft.com/office/drawing/2014/main" id="{524F7C4C-F8C3-7729-3F93-FCF16BFA2350}"/>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6924;p78">
              <a:extLst>
                <a:ext uri="{FF2B5EF4-FFF2-40B4-BE49-F238E27FC236}">
                  <a16:creationId xmlns:a16="http://schemas.microsoft.com/office/drawing/2014/main" id="{13F98867-EE95-EB13-EB35-E9145E2FCA50}"/>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925;p78">
              <a:extLst>
                <a:ext uri="{FF2B5EF4-FFF2-40B4-BE49-F238E27FC236}">
                  <a16:creationId xmlns:a16="http://schemas.microsoft.com/office/drawing/2014/main" id="{42400551-C351-644B-9A47-BCA48342D8B6}"/>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6926;p78">
              <a:extLst>
                <a:ext uri="{FF2B5EF4-FFF2-40B4-BE49-F238E27FC236}">
                  <a16:creationId xmlns:a16="http://schemas.microsoft.com/office/drawing/2014/main" id="{FC9CE71D-8031-2A7A-E432-056F59EA2F25}"/>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927;p78">
              <a:extLst>
                <a:ext uri="{FF2B5EF4-FFF2-40B4-BE49-F238E27FC236}">
                  <a16:creationId xmlns:a16="http://schemas.microsoft.com/office/drawing/2014/main" id="{BFDBDBEB-3586-AED9-D857-39A18CF8DC6D}"/>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6928;p78">
              <a:extLst>
                <a:ext uri="{FF2B5EF4-FFF2-40B4-BE49-F238E27FC236}">
                  <a16:creationId xmlns:a16="http://schemas.microsoft.com/office/drawing/2014/main" id="{6BB8D5D4-3CE7-016A-0084-CD58ED5B2F51}"/>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6929;p78">
              <a:extLst>
                <a:ext uri="{FF2B5EF4-FFF2-40B4-BE49-F238E27FC236}">
                  <a16:creationId xmlns:a16="http://schemas.microsoft.com/office/drawing/2014/main" id="{B6A5EF4D-7B04-03DC-1890-522061BBAC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6930;p78">
              <a:extLst>
                <a:ext uri="{FF2B5EF4-FFF2-40B4-BE49-F238E27FC236}">
                  <a16:creationId xmlns:a16="http://schemas.microsoft.com/office/drawing/2014/main" id="{CE616AF3-54CC-F795-F0C5-90FED73D5513}"/>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6931;p78">
              <a:extLst>
                <a:ext uri="{FF2B5EF4-FFF2-40B4-BE49-F238E27FC236}">
                  <a16:creationId xmlns:a16="http://schemas.microsoft.com/office/drawing/2014/main" id="{186E8005-D1A5-31DB-3B89-A0554E2AB78E}"/>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6932;p78">
              <a:extLst>
                <a:ext uri="{FF2B5EF4-FFF2-40B4-BE49-F238E27FC236}">
                  <a16:creationId xmlns:a16="http://schemas.microsoft.com/office/drawing/2014/main" id="{929BBA4C-E49D-E328-E1E0-1B67321B696B}"/>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8" name="Google Shape;6933;p78">
              <a:extLst>
                <a:ext uri="{FF2B5EF4-FFF2-40B4-BE49-F238E27FC236}">
                  <a16:creationId xmlns:a16="http://schemas.microsoft.com/office/drawing/2014/main" id="{E6DA73B4-50C3-2CE8-C128-15505CEF1003}"/>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6934;p78">
              <a:extLst>
                <a:ext uri="{FF2B5EF4-FFF2-40B4-BE49-F238E27FC236}">
                  <a16:creationId xmlns:a16="http://schemas.microsoft.com/office/drawing/2014/main" id="{ED35C79A-301A-3EA7-53A3-4D25E6FE72BE}"/>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6935;p78">
              <a:extLst>
                <a:ext uri="{FF2B5EF4-FFF2-40B4-BE49-F238E27FC236}">
                  <a16:creationId xmlns:a16="http://schemas.microsoft.com/office/drawing/2014/main" id="{13A9191D-DD29-1A06-3169-ACD2F9236DAE}"/>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6936;p78">
              <a:extLst>
                <a:ext uri="{FF2B5EF4-FFF2-40B4-BE49-F238E27FC236}">
                  <a16:creationId xmlns:a16="http://schemas.microsoft.com/office/drawing/2014/main" id="{75E6E157-9799-00F9-15CA-6C218CAD313C}"/>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6937;p78">
              <a:extLst>
                <a:ext uri="{FF2B5EF4-FFF2-40B4-BE49-F238E27FC236}">
                  <a16:creationId xmlns:a16="http://schemas.microsoft.com/office/drawing/2014/main" id="{D3879F8C-1C9F-CCA8-078E-C009B88D9875}"/>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6938;p78">
              <a:extLst>
                <a:ext uri="{FF2B5EF4-FFF2-40B4-BE49-F238E27FC236}">
                  <a16:creationId xmlns:a16="http://schemas.microsoft.com/office/drawing/2014/main" id="{6A512F63-E414-E0E9-6781-3B16E160ACBA}"/>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6939;p78">
              <a:extLst>
                <a:ext uri="{FF2B5EF4-FFF2-40B4-BE49-F238E27FC236}">
                  <a16:creationId xmlns:a16="http://schemas.microsoft.com/office/drawing/2014/main" id="{E4D5790C-0F6C-72BF-A4DE-83529E1557FD}"/>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6940;p78">
              <a:extLst>
                <a:ext uri="{FF2B5EF4-FFF2-40B4-BE49-F238E27FC236}">
                  <a16:creationId xmlns:a16="http://schemas.microsoft.com/office/drawing/2014/main" id="{7B2A9D5F-1749-8A30-63D3-22A07143BD98}"/>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6941;p78">
              <a:extLst>
                <a:ext uri="{FF2B5EF4-FFF2-40B4-BE49-F238E27FC236}">
                  <a16:creationId xmlns:a16="http://schemas.microsoft.com/office/drawing/2014/main" id="{8FD1DCC1-7CBD-BDC0-E3AE-D9D3FCBFC90C}"/>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6942;p78">
              <a:extLst>
                <a:ext uri="{FF2B5EF4-FFF2-40B4-BE49-F238E27FC236}">
                  <a16:creationId xmlns:a16="http://schemas.microsoft.com/office/drawing/2014/main" id="{453F10CD-77DD-24C6-44EC-11B26D54B63B}"/>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8" name="Google Shape;6943;p78">
              <a:extLst>
                <a:ext uri="{FF2B5EF4-FFF2-40B4-BE49-F238E27FC236}">
                  <a16:creationId xmlns:a16="http://schemas.microsoft.com/office/drawing/2014/main" id="{B63A5005-E204-5911-178C-D36CE9EEBA1E}"/>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6944;p78">
              <a:extLst>
                <a:ext uri="{FF2B5EF4-FFF2-40B4-BE49-F238E27FC236}">
                  <a16:creationId xmlns:a16="http://schemas.microsoft.com/office/drawing/2014/main" id="{80603E10-6175-7A93-9572-99FFD5A189A5}"/>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6945;p78">
              <a:extLst>
                <a:ext uri="{FF2B5EF4-FFF2-40B4-BE49-F238E27FC236}">
                  <a16:creationId xmlns:a16="http://schemas.microsoft.com/office/drawing/2014/main" id="{B011A81F-4377-6976-770D-33C52D31290F}"/>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6946;p78">
              <a:extLst>
                <a:ext uri="{FF2B5EF4-FFF2-40B4-BE49-F238E27FC236}">
                  <a16:creationId xmlns:a16="http://schemas.microsoft.com/office/drawing/2014/main" id="{D496CD53-8683-86B5-566E-BCFE654CD1AA}"/>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6947;p78">
              <a:extLst>
                <a:ext uri="{FF2B5EF4-FFF2-40B4-BE49-F238E27FC236}">
                  <a16:creationId xmlns:a16="http://schemas.microsoft.com/office/drawing/2014/main" id="{E91E4D08-FBD2-4BBC-B4DD-E75DD93B672A}"/>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6948;p78">
              <a:extLst>
                <a:ext uri="{FF2B5EF4-FFF2-40B4-BE49-F238E27FC236}">
                  <a16:creationId xmlns:a16="http://schemas.microsoft.com/office/drawing/2014/main" id="{D28CB9DD-B14A-FEBE-A86D-1F98967E0ED6}"/>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4" name="Google Shape;6949;p78">
              <a:extLst>
                <a:ext uri="{FF2B5EF4-FFF2-40B4-BE49-F238E27FC236}">
                  <a16:creationId xmlns:a16="http://schemas.microsoft.com/office/drawing/2014/main" id="{6F2CC363-4344-12EB-F72E-9DBDAED00CD3}"/>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6950;p78">
              <a:extLst>
                <a:ext uri="{FF2B5EF4-FFF2-40B4-BE49-F238E27FC236}">
                  <a16:creationId xmlns:a16="http://schemas.microsoft.com/office/drawing/2014/main" id="{34767ED8-7BA7-E06C-B7EA-07F2FD6CEBF2}"/>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6951;p78">
              <a:extLst>
                <a:ext uri="{FF2B5EF4-FFF2-40B4-BE49-F238E27FC236}">
                  <a16:creationId xmlns:a16="http://schemas.microsoft.com/office/drawing/2014/main" id="{D4E0EE17-7DCB-CD73-7C34-F818865642F4}"/>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6952;p78">
              <a:extLst>
                <a:ext uri="{FF2B5EF4-FFF2-40B4-BE49-F238E27FC236}">
                  <a16:creationId xmlns:a16="http://schemas.microsoft.com/office/drawing/2014/main" id="{C2FD4B34-A0D3-6F7A-88EF-AF8538878C4F}"/>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6953;p78">
              <a:extLst>
                <a:ext uri="{FF2B5EF4-FFF2-40B4-BE49-F238E27FC236}">
                  <a16:creationId xmlns:a16="http://schemas.microsoft.com/office/drawing/2014/main" id="{06E0518B-E66B-7897-6A45-F7962E75FC4E}"/>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6954;p78">
              <a:extLst>
                <a:ext uri="{FF2B5EF4-FFF2-40B4-BE49-F238E27FC236}">
                  <a16:creationId xmlns:a16="http://schemas.microsoft.com/office/drawing/2014/main" id="{5EAE64B8-92A0-CFFF-449D-D66931932057}"/>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6955;p78">
              <a:extLst>
                <a:ext uri="{FF2B5EF4-FFF2-40B4-BE49-F238E27FC236}">
                  <a16:creationId xmlns:a16="http://schemas.microsoft.com/office/drawing/2014/main" id="{8511FAC2-3927-A6AF-488A-6B0E296DA2E3}"/>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6956;p78">
              <a:extLst>
                <a:ext uri="{FF2B5EF4-FFF2-40B4-BE49-F238E27FC236}">
                  <a16:creationId xmlns:a16="http://schemas.microsoft.com/office/drawing/2014/main" id="{F00D6E4E-207E-2325-A480-23B1B1A9F022}"/>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6957;p78">
              <a:extLst>
                <a:ext uri="{FF2B5EF4-FFF2-40B4-BE49-F238E27FC236}">
                  <a16:creationId xmlns:a16="http://schemas.microsoft.com/office/drawing/2014/main" id="{42A5F77E-377A-AF03-5CC6-7D3BB3842D5E}"/>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6958;p78">
              <a:extLst>
                <a:ext uri="{FF2B5EF4-FFF2-40B4-BE49-F238E27FC236}">
                  <a16:creationId xmlns:a16="http://schemas.microsoft.com/office/drawing/2014/main" id="{A5837109-49CA-0EA3-276D-83AE9B7F9C08}"/>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11100;p85">
            <a:extLst>
              <a:ext uri="{FF2B5EF4-FFF2-40B4-BE49-F238E27FC236}">
                <a16:creationId xmlns:a16="http://schemas.microsoft.com/office/drawing/2014/main" id="{7A735464-16EF-F587-6AE6-4F31A93E804B}"/>
              </a:ext>
            </a:extLst>
          </p:cNvPr>
          <p:cNvSpPr/>
          <p:nvPr/>
        </p:nvSpPr>
        <p:spPr>
          <a:xfrm>
            <a:off x="8627050" y="322551"/>
            <a:ext cx="641160" cy="594056"/>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14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8" presetClass="emph" presetSubtype="0" fill="hold" nodeType="withEffect">
                                  <p:stCondLst>
                                    <p:cond delay="0"/>
                                  </p:stCondLst>
                                  <p:childTnLst>
                                    <p:animRot by="21600000">
                                      <p:cBhvr>
                                        <p:cTn id="21" dur="20500" fill="hold"/>
                                        <p:tgtEl>
                                          <p:spTgt spid="4"/>
                                        </p:tgtEl>
                                        <p:attrNameLst>
                                          <p:attrName>r</p:attrName>
                                        </p:attrNameLst>
                                      </p:cBhvr>
                                    </p:animRot>
                                  </p:childTnLst>
                                </p:cTn>
                              </p:par>
                              <p:par>
                                <p:cTn id="22" presetID="8" presetClass="emph" presetSubtype="0" fill="hold" nodeType="withEffect">
                                  <p:stCondLst>
                                    <p:cond delay="0"/>
                                  </p:stCondLst>
                                  <p:childTnLst>
                                    <p:animRot by="21600000">
                                      <p:cBhvr>
                                        <p:cTn id="23" dur="22250" fill="hold"/>
                                        <p:tgtEl>
                                          <p:spTgt spid="13"/>
                                        </p:tgtEl>
                                        <p:attrNameLst>
                                          <p:attrName>r</p:attrName>
                                        </p:attrNameLst>
                                      </p:cBhvr>
                                    </p:animRot>
                                  </p:childTnLst>
                                </p:cTn>
                              </p:par>
                              <p:par>
                                <p:cTn id="24" presetID="8" presetClass="emph" presetSubtype="0" fill="hold" nodeType="withEffect">
                                  <p:stCondLst>
                                    <p:cond delay="0"/>
                                  </p:stCondLst>
                                  <p:childTnLst>
                                    <p:animRot by="21600000">
                                      <p:cBhvr>
                                        <p:cTn id="25" dur="22250" fill="hold"/>
                                        <p:tgtEl>
                                          <p:spTgt spid="16"/>
                                        </p:tgtEl>
                                        <p:attrNameLst>
                                          <p:attrName>r</p:attrName>
                                        </p:attrNameLst>
                                      </p:cBhvr>
                                    </p:animRot>
                                  </p:childTnLst>
                                </p:cTn>
                              </p:par>
                              <p:par>
                                <p:cTn id="26" presetID="8" presetClass="emph" presetSubtype="0" fill="hold" nodeType="withEffect">
                                  <p:stCondLst>
                                    <p:cond delay="0"/>
                                  </p:stCondLst>
                                  <p:childTnLst>
                                    <p:animRot by="21600000">
                                      <p:cBhvr>
                                        <p:cTn id="27" dur="22250" fill="hold"/>
                                        <p:tgtEl>
                                          <p:spTgt spid="19"/>
                                        </p:tgtEl>
                                        <p:attrNameLst>
                                          <p:attrName>r</p:attrName>
                                        </p:attrNameLst>
                                      </p:cBhvr>
                                    </p:animRo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1">
            <a:extLst>
              <a:ext uri="{FF2B5EF4-FFF2-40B4-BE49-F238E27FC236}">
                <a16:creationId xmlns:a16="http://schemas.microsoft.com/office/drawing/2014/main" id="{E6836BFA-5538-4513-9B75-F06B323E2F63}"/>
              </a:ext>
            </a:extLst>
          </p:cNvPr>
          <p:cNvSpPr>
            <a:spLocks noGrp="1"/>
          </p:cNvSpPr>
          <p:nvPr>
            <p:ph type="title"/>
          </p:nvPr>
        </p:nvSpPr>
        <p:spPr/>
        <p:txBody>
          <a:bodyPr numCol="1"/>
          <a:lstStyle/>
          <a:p>
            <a:r>
              <a:rPr lang="en-US" dirty="0"/>
              <a:t>Color</a:t>
            </a:r>
            <a:r>
              <a:rPr lang="en-US" dirty="0">
                <a:solidFill>
                  <a:srgbClr val="00B0F0"/>
                </a:solidFill>
              </a:rPr>
              <a:t>B</a:t>
            </a:r>
            <a:r>
              <a:rPr lang="en-US" dirty="0">
                <a:solidFill>
                  <a:srgbClr val="FF3399"/>
                </a:solidFill>
              </a:rPr>
              <a:t>O</a:t>
            </a:r>
            <a:r>
              <a:rPr lang="en-US" dirty="0">
                <a:solidFill>
                  <a:srgbClr val="FFFF00"/>
                </a:solidFill>
              </a:rPr>
              <a:t>X</a:t>
            </a:r>
          </a:p>
        </p:txBody>
      </p:sp>
      <p:sp>
        <p:nvSpPr>
          <p:cNvPr id="18" name="Rectangle 17">
            <a:extLst>
              <a:ext uri="{FF2B5EF4-FFF2-40B4-BE49-F238E27FC236}">
                <a16:creationId xmlns:a16="http://schemas.microsoft.com/office/drawing/2014/main" id="{06C75056-6086-4A85-BB1D-7757954AFB36}"/>
              </a:ext>
            </a:extLst>
          </p:cNvPr>
          <p:cNvSpPr/>
          <p:nvPr/>
        </p:nvSpPr>
        <p:spPr>
          <a:xfrm>
            <a:off x="9671515" y="116572"/>
            <a:ext cx="131078" cy="131078"/>
          </a:xfrm>
          <a:prstGeom prst="rect">
            <a:avLst/>
          </a:prstGeom>
          <a:solidFill>
            <a:srgbClr val="DD712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Rectangle 18">
            <a:extLst>
              <a:ext uri="{FF2B5EF4-FFF2-40B4-BE49-F238E27FC236}">
                <a16:creationId xmlns:a16="http://schemas.microsoft.com/office/drawing/2014/main" id="{9823DFFA-1938-4738-B2F9-89F78B813D82}"/>
              </a:ext>
            </a:extLst>
          </p:cNvPr>
          <p:cNvSpPr/>
          <p:nvPr/>
        </p:nvSpPr>
        <p:spPr>
          <a:xfrm>
            <a:off x="10082132" y="116572"/>
            <a:ext cx="131078" cy="131078"/>
          </a:xfrm>
          <a:prstGeom prst="rect">
            <a:avLst/>
          </a:prstGeom>
          <a:solidFill>
            <a:srgbClr val="016D9F"/>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0" name="Rectangle 19">
            <a:extLst>
              <a:ext uri="{FF2B5EF4-FFF2-40B4-BE49-F238E27FC236}">
                <a16:creationId xmlns:a16="http://schemas.microsoft.com/office/drawing/2014/main" id="{773D9B9F-C669-40DE-854B-29A01F5F62B3}"/>
              </a:ext>
            </a:extLst>
          </p:cNvPr>
          <p:cNvSpPr/>
          <p:nvPr/>
        </p:nvSpPr>
        <p:spPr>
          <a:xfrm>
            <a:off x="10903366" y="116572"/>
            <a:ext cx="131078" cy="131078"/>
          </a:xfrm>
          <a:prstGeom prst="rect">
            <a:avLst/>
          </a:prstGeom>
          <a:solidFill>
            <a:srgbClr val="646EA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1" name="Rectangle 20">
            <a:extLst>
              <a:ext uri="{FF2B5EF4-FFF2-40B4-BE49-F238E27FC236}">
                <a16:creationId xmlns:a16="http://schemas.microsoft.com/office/drawing/2014/main" id="{F1D995EA-F028-446E-9DCB-E00BF6EDA545}"/>
              </a:ext>
            </a:extLst>
          </p:cNvPr>
          <p:cNvSpPr/>
          <p:nvPr/>
        </p:nvSpPr>
        <p:spPr>
          <a:xfrm>
            <a:off x="11313983" y="116572"/>
            <a:ext cx="131078" cy="131078"/>
          </a:xfrm>
          <a:prstGeom prst="rect">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2" name="Rectangle 21">
            <a:extLst>
              <a:ext uri="{FF2B5EF4-FFF2-40B4-BE49-F238E27FC236}">
                <a16:creationId xmlns:a16="http://schemas.microsoft.com/office/drawing/2014/main" id="{CE6F9ACA-9E4F-43DA-83B4-8BEE7B6EA12D}"/>
              </a:ext>
            </a:extLst>
          </p:cNvPr>
          <p:cNvSpPr/>
          <p:nvPr/>
        </p:nvSpPr>
        <p:spPr>
          <a:xfrm>
            <a:off x="11724598" y="116572"/>
            <a:ext cx="131078" cy="131078"/>
          </a:xfrm>
          <a:prstGeom prst="rect">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3" name="Rectangle 22">
            <a:extLst>
              <a:ext uri="{FF2B5EF4-FFF2-40B4-BE49-F238E27FC236}">
                <a16:creationId xmlns:a16="http://schemas.microsoft.com/office/drawing/2014/main" id="{21DD8646-D1B7-4D63-8E50-A6E449D95046}"/>
              </a:ext>
            </a:extLst>
          </p:cNvPr>
          <p:cNvSpPr/>
          <p:nvPr/>
        </p:nvSpPr>
        <p:spPr>
          <a:xfrm>
            <a:off x="10492749" y="116572"/>
            <a:ext cx="131078" cy="1310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4" name="TextBox 23">
            <a:extLst>
              <a:ext uri="{FF2B5EF4-FFF2-40B4-BE49-F238E27FC236}">
                <a16:creationId xmlns:a16="http://schemas.microsoft.com/office/drawing/2014/main" id="{A180BC78-EA0F-4D0B-85C2-CDA92F978662}"/>
              </a:ext>
            </a:extLst>
          </p:cNvPr>
          <p:cNvSpPr txBox="1"/>
          <p:nvPr/>
        </p:nvSpPr>
        <p:spPr>
          <a:xfrm>
            <a:off x="868680" y="817372"/>
            <a:ext cx="3358292" cy="215444"/>
          </a:xfrm>
          <a:prstGeom prst="rect">
            <a:avLst/>
          </a:prstGeom>
          <a:noFill/>
        </p:spPr>
        <p:txBody>
          <a:bodyPr wrap="none" lIns="0" tIns="0" rIns="0" bIns="0" numCol="1" rtlCol="0">
            <a:spAutoFit/>
          </a:bodyPr>
          <a:lstStyle/>
          <a:p>
            <a:r>
              <a:rPr lang="de-DE" altLang="de-DE" sz="1400" kern="0" dirty="0">
                <a:solidFill>
                  <a:schemeClr val="accent1"/>
                </a:solidFill>
              </a:rPr>
              <a:t>LOOK AND FEEL | DISCOVER| INNOVATE </a:t>
            </a:r>
          </a:p>
        </p:txBody>
      </p:sp>
      <p:sp>
        <p:nvSpPr>
          <p:cNvPr id="25" name="TextBox 24">
            <a:extLst>
              <a:ext uri="{FF2B5EF4-FFF2-40B4-BE49-F238E27FC236}">
                <a16:creationId xmlns:a16="http://schemas.microsoft.com/office/drawing/2014/main" id="{63A5D89F-7E4B-484F-80BF-9905E5C9AF78}"/>
              </a:ext>
            </a:extLst>
          </p:cNvPr>
          <p:cNvSpPr txBox="1"/>
          <p:nvPr/>
        </p:nvSpPr>
        <p:spPr>
          <a:xfrm>
            <a:off x="832456" y="1667303"/>
            <a:ext cx="1815494" cy="276999"/>
          </a:xfrm>
          <a:prstGeom prst="rect">
            <a:avLst/>
          </a:prstGeom>
          <a:noFill/>
        </p:spPr>
        <p:txBody>
          <a:bodyPr wrap="square" lIns="0" tIns="0" rIns="0" bIns="0" numCol="1" rtlCol="0">
            <a:spAutoFit/>
          </a:bodyPr>
          <a:lstStyle>
            <a:defPPr>
              <a:defRPr lang="en-US"/>
            </a:defPPr>
            <a:lvl1pPr>
              <a:defRPr sz="1000" kern="0">
                <a:solidFill>
                  <a:schemeClr val="accent1"/>
                </a:solidFill>
              </a:defRPr>
            </a:lvl1pPr>
          </a:lstStyle>
          <a:p>
            <a:r>
              <a:rPr lang="de-DE" altLang="de-DE" sz="1800" dirty="0" err="1">
                <a:latin typeface="Segoe UI Semibold (Corps)"/>
              </a:rPr>
              <a:t>Etude</a:t>
            </a:r>
            <a:r>
              <a:rPr lang="de-DE" altLang="de-DE" sz="1800" dirty="0">
                <a:latin typeface="Segoe UI Semibold (Corps)"/>
              </a:rPr>
              <a:t> de </a:t>
            </a:r>
            <a:r>
              <a:rPr lang="de-DE" altLang="de-DE" sz="1800" dirty="0" err="1">
                <a:latin typeface="Segoe UI Semibold (Corps)"/>
              </a:rPr>
              <a:t>marché</a:t>
            </a:r>
            <a:endParaRPr lang="de-DE" altLang="de-DE" sz="1800" dirty="0">
              <a:latin typeface="Segoe UI Semibold (Corps)"/>
            </a:endParaRPr>
          </a:p>
        </p:txBody>
      </p:sp>
      <p:sp>
        <p:nvSpPr>
          <p:cNvPr id="26" name="TextBox 25">
            <a:extLst>
              <a:ext uri="{FF2B5EF4-FFF2-40B4-BE49-F238E27FC236}">
                <a16:creationId xmlns:a16="http://schemas.microsoft.com/office/drawing/2014/main" id="{F492D6CE-8AB5-46B4-8DCC-4CD105CE615F}"/>
              </a:ext>
            </a:extLst>
          </p:cNvPr>
          <p:cNvSpPr txBox="1"/>
          <p:nvPr/>
        </p:nvSpPr>
        <p:spPr>
          <a:xfrm>
            <a:off x="3620540" y="1673182"/>
            <a:ext cx="1697581" cy="276999"/>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fr-FR" sz="1800" dirty="0"/>
              <a:t>Etude financière</a:t>
            </a:r>
          </a:p>
        </p:txBody>
      </p:sp>
      <p:sp>
        <p:nvSpPr>
          <p:cNvPr id="27" name="TextBox 26">
            <a:extLst>
              <a:ext uri="{FF2B5EF4-FFF2-40B4-BE49-F238E27FC236}">
                <a16:creationId xmlns:a16="http://schemas.microsoft.com/office/drawing/2014/main" id="{671384D8-4343-413E-8333-266639D85414}"/>
              </a:ext>
            </a:extLst>
          </p:cNvPr>
          <p:cNvSpPr txBox="1"/>
          <p:nvPr/>
        </p:nvSpPr>
        <p:spPr>
          <a:xfrm>
            <a:off x="7791469" y="1705667"/>
            <a:ext cx="1772921" cy="276999"/>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800" dirty="0" err="1">
                <a:latin typeface="Segoe UI Semibold (Corps)"/>
              </a:rPr>
              <a:t>Etude</a:t>
            </a:r>
            <a:r>
              <a:rPr lang="de-DE" altLang="de-DE" sz="1800" dirty="0">
                <a:latin typeface="Segoe UI Semibold (Corps)"/>
              </a:rPr>
              <a:t> </a:t>
            </a:r>
            <a:r>
              <a:rPr lang="de-DE" altLang="de-DE" sz="1800" dirty="0" err="1">
                <a:latin typeface="Segoe UI Semibold (Corps)"/>
              </a:rPr>
              <a:t>technique</a:t>
            </a:r>
            <a:r>
              <a:rPr lang="de-DE" altLang="de-DE" sz="1800" dirty="0">
                <a:latin typeface="Segoe UI Semibold (Corps)"/>
              </a:rPr>
              <a:t> </a:t>
            </a:r>
          </a:p>
        </p:txBody>
      </p:sp>
      <mc:AlternateContent xmlns:mc="http://schemas.openxmlformats.org/markup-compatibility/2006">
        <mc:Choice xmlns:psez="http://schemas.microsoft.com/office/powerpoint/2016/sectionzoom" Requires="psez">
          <p:graphicFrame>
            <p:nvGraphicFramePr>
              <p:cNvPr id="6" name="Section Zoom 5">
                <a:extLst>
                  <a:ext uri="{FF2B5EF4-FFF2-40B4-BE49-F238E27FC236}">
                    <a16:creationId xmlns:a16="http://schemas.microsoft.com/office/drawing/2014/main" id="{B1081732-B29C-427A-BB26-E7D808C36F7E}"/>
                  </a:ext>
                </a:extLst>
              </p:cNvPr>
              <p:cNvGraphicFramePr>
                <a:graphicFrameLocks noChangeAspect="1"/>
              </p:cNvGraphicFramePr>
              <p:nvPr>
                <p:extLst>
                  <p:ext uri="{D42A27DB-BD31-4B8C-83A1-F6EECF244321}">
                    <p14:modId xmlns:p14="http://schemas.microsoft.com/office/powerpoint/2010/main" val="1819116447"/>
                  </p:ext>
                </p:extLst>
              </p:nvPr>
            </p:nvGraphicFramePr>
            <p:xfrm>
              <a:off x="3581397" y="2104938"/>
              <a:ext cx="3048000" cy="1714500"/>
            </p:xfrm>
            <a:graphic>
              <a:graphicData uri="http://schemas.microsoft.com/office/powerpoint/2016/sectionzoom">
                <psez:sectionZm>
                  <psez:sectionZmObj sectionId="{166B4E13-456F-4DE7-8043-47B198AC9D32}">
                    <psez:zmPr id="{DB5CE2D7-AF02-4156-A712-0C51BA2D760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p:pic>
            <p:nvPicPr>
              <p:cNvPr id="6" name="Section Zoom 5">
                <a:hlinkClick r:id="rId9" action="ppaction://hlinksldjump"/>
                <a:extLst>
                  <a:ext uri="{FF2B5EF4-FFF2-40B4-BE49-F238E27FC236}">
                    <a16:creationId xmlns:a16="http://schemas.microsoft.com/office/drawing/2014/main" id="{B1081732-B29C-427A-BB26-E7D808C36F7E}"/>
                  </a:ext>
                </a:extLst>
              </p:cNvPr>
              <p:cNvPicPr>
                <a:picLocks noGrp="1" noRot="1" noChangeAspect="1" noMove="1" noResize="1" noEditPoints="1" noAdjustHandles="1" noChangeArrowheads="1" noChangeShapeType="1"/>
              </p:cNvPicPr>
              <p:nvPr/>
            </p:nvPicPr>
            <p:blipFill>
              <a:blip r:embed="rId8"/>
              <a:stretch>
                <a:fillRect/>
              </a:stretch>
            </p:blipFill>
            <p:spPr>
              <a:xfrm>
                <a:off x="3581397" y="2104938"/>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DB52E6A-0FB6-42B7-A9B6-85F8DC9CB227}"/>
                  </a:ext>
                </a:extLst>
              </p:cNvPr>
              <p:cNvGraphicFramePr>
                <a:graphicFrameLocks noChangeAspect="1"/>
              </p:cNvGraphicFramePr>
              <p:nvPr>
                <p:extLst>
                  <p:ext uri="{D42A27DB-BD31-4B8C-83A1-F6EECF244321}">
                    <p14:modId xmlns:p14="http://schemas.microsoft.com/office/powerpoint/2010/main" val="2198357949"/>
                  </p:ext>
                </p:extLst>
              </p:nvPr>
            </p:nvGraphicFramePr>
            <p:xfrm>
              <a:off x="868680" y="4114907"/>
              <a:ext cx="1463040" cy="822960"/>
            </p:xfrm>
            <a:graphic>
              <a:graphicData uri="http://schemas.microsoft.com/office/powerpoint/2016/sectionzoom">
                <psez:sectionZm>
                  <psez:sectionZmObj sectionId="{FD1E6B44-63E4-4285-A079-29EC5D274920}">
                    <psez:zmPr id="{D926C555-14A8-46F5-8AE6-0D11A2768BCA}" transitionDur="1000">
                      <p166:blipFill xmlns:p166="http://schemas.microsoft.com/office/powerpoint/2016/6/main">
                        <a:blip r:embed="rId10"/>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8" name="Section Zoom 7">
                <a:hlinkClick r:id="rId11" action="ppaction://hlinksldjump"/>
                <a:extLst>
                  <a:ext uri="{FF2B5EF4-FFF2-40B4-BE49-F238E27FC236}">
                    <a16:creationId xmlns:a16="http://schemas.microsoft.com/office/drawing/2014/main" id="{ADB52E6A-0FB6-42B7-A9B6-85F8DC9CB227}"/>
                  </a:ext>
                </a:extLst>
              </p:cNvPr>
              <p:cNvPicPr>
                <a:picLocks noGrp="1" noRot="1" noChangeAspect="1" noMove="1" noResize="1" noEditPoints="1" noAdjustHandles="1" noChangeArrowheads="1" noChangeShapeType="1"/>
              </p:cNvPicPr>
              <p:nvPr/>
            </p:nvPicPr>
            <p:blipFill>
              <a:blip r:embed="rId12"/>
              <a:stretch>
                <a:fillRect/>
              </a:stretch>
            </p:blipFill>
            <p:spPr>
              <a:xfrm>
                <a:off x="868680" y="411490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ez="http://schemas.microsoft.com/office/powerpoint/2016/sectionzoom" Requires="psez">
          <p:graphicFrame>
            <p:nvGraphicFramePr>
              <p:cNvPr id="10" name="Section Zoom 9">
                <a:extLst>
                  <a:ext uri="{FF2B5EF4-FFF2-40B4-BE49-F238E27FC236}">
                    <a16:creationId xmlns:a16="http://schemas.microsoft.com/office/drawing/2014/main" id="{134683BA-80C1-4EEF-871C-B39884977080}"/>
                  </a:ext>
                </a:extLst>
              </p:cNvPr>
              <p:cNvGraphicFramePr>
                <a:graphicFrameLocks noChangeAspect="1"/>
              </p:cNvGraphicFramePr>
              <p:nvPr>
                <p:extLst>
                  <p:ext uri="{D42A27DB-BD31-4B8C-83A1-F6EECF244321}">
                    <p14:modId xmlns:p14="http://schemas.microsoft.com/office/powerpoint/2010/main" val="1394261176"/>
                  </p:ext>
                </p:extLst>
              </p:nvPr>
            </p:nvGraphicFramePr>
            <p:xfrm>
              <a:off x="5166357" y="3940250"/>
              <a:ext cx="1463040" cy="822960"/>
            </p:xfrm>
            <a:graphic>
              <a:graphicData uri="http://schemas.microsoft.com/office/powerpoint/2016/sectionzoom">
                <psez:sectionZm>
                  <psez:sectionZmObj sectionId="{BD0AB789-343F-4F3E-AB6C-9DEB37B93BF8}">
                    <psez:zmPr id="{B51BB371-3F87-41EB-AF53-9A10081CCEEB}" transitionDur="1000">
                      <p166:blipFill xmlns:p166="http://schemas.microsoft.com/office/powerpoint/2016/6/main">
                        <a:blip r:embed="rId13"/>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p:pic>
            <p:nvPicPr>
              <p:cNvPr id="10" name="Section Zoom 9">
                <a:hlinkClick r:id="rId14" action="ppaction://hlinksldjump"/>
                <a:extLst>
                  <a:ext uri="{FF2B5EF4-FFF2-40B4-BE49-F238E27FC236}">
                    <a16:creationId xmlns:a16="http://schemas.microsoft.com/office/drawing/2014/main" id="{134683BA-80C1-4EEF-871C-B39884977080}"/>
                  </a:ext>
                </a:extLst>
              </p:cNvPr>
              <p:cNvPicPr>
                <a:picLocks noGrp="1" noRot="1" noChangeAspect="1" noMove="1" noResize="1" noEditPoints="1" noAdjustHandles="1" noChangeArrowheads="1" noChangeShapeType="1"/>
              </p:cNvPicPr>
              <p:nvPr/>
            </p:nvPicPr>
            <p:blipFill>
              <a:blip r:embed="rId13"/>
              <a:stretch>
                <a:fillRect/>
              </a:stretch>
            </p:blipFill>
            <p:spPr>
              <a:xfrm>
                <a:off x="5166357" y="3940250"/>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ez="http://schemas.microsoft.com/office/powerpoint/2016/sectionzoom" Requires="psez">
          <p:graphicFrame>
            <p:nvGraphicFramePr>
              <p:cNvPr id="12" name="Section Zoom 11">
                <a:extLst>
                  <a:ext uri="{FF2B5EF4-FFF2-40B4-BE49-F238E27FC236}">
                    <a16:creationId xmlns:a16="http://schemas.microsoft.com/office/drawing/2014/main" id="{8E3B159B-5B2D-4A09-8652-325E096A44A4}"/>
                  </a:ext>
                </a:extLst>
              </p:cNvPr>
              <p:cNvGraphicFramePr>
                <a:graphicFrameLocks noChangeAspect="1"/>
              </p:cNvGraphicFramePr>
              <p:nvPr>
                <p:extLst>
                  <p:ext uri="{D42A27DB-BD31-4B8C-83A1-F6EECF244321}">
                    <p14:modId xmlns:p14="http://schemas.microsoft.com/office/powerpoint/2010/main" val="3251425280"/>
                  </p:ext>
                </p:extLst>
              </p:nvPr>
            </p:nvGraphicFramePr>
            <p:xfrm>
              <a:off x="7764016" y="4013353"/>
              <a:ext cx="1463040" cy="822960"/>
            </p:xfrm>
            <a:graphic>
              <a:graphicData uri="http://schemas.microsoft.com/office/powerpoint/2016/sectionzoom">
                <psez:sectionZm>
                  <psez:sectionZmObj sectionId="{24425DB3-8D9B-4B7E-A827-C8885314BFAE}">
                    <psez:zmPr id="{B9935F56-3D59-45FF-BA13-4719CB20B6EF}" transitionDur="1000">
                      <p166:blipFill xmlns:p166="http://schemas.microsoft.com/office/powerpoint/2016/6/main">
                        <a:blip r:embed="rId15"/>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p:pic>
            <p:nvPicPr>
              <p:cNvPr id="12" name="Section Zoom 11">
                <a:hlinkClick r:id="rId16" action="ppaction://hlinksldjump"/>
                <a:extLst>
                  <a:ext uri="{FF2B5EF4-FFF2-40B4-BE49-F238E27FC236}">
                    <a16:creationId xmlns:a16="http://schemas.microsoft.com/office/drawing/2014/main" id="{8E3B159B-5B2D-4A09-8652-325E096A44A4}"/>
                  </a:ext>
                </a:extLst>
              </p:cNvPr>
              <p:cNvPicPr>
                <a:picLocks noGrp="1" noRot="1" noChangeAspect="1" noMove="1" noResize="1" noEditPoints="1" noAdjustHandles="1" noChangeArrowheads="1" noChangeShapeType="1"/>
              </p:cNvPicPr>
              <p:nvPr/>
            </p:nvPicPr>
            <p:blipFill>
              <a:blip r:embed="rId15"/>
              <a:stretch>
                <a:fillRect/>
              </a:stretch>
            </p:blipFill>
            <p:spPr>
              <a:xfrm>
                <a:off x="7764016" y="4013353"/>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AC7B790B-750E-4BF8-B36F-455BEA2B971E}"/>
                  </a:ext>
                </a:extLst>
              </p:cNvPr>
              <p:cNvGraphicFramePr>
                <a:graphicFrameLocks noChangeAspect="1"/>
              </p:cNvGraphicFramePr>
              <p:nvPr>
                <p:extLst>
                  <p:ext uri="{D42A27DB-BD31-4B8C-83A1-F6EECF244321}">
                    <p14:modId xmlns:p14="http://schemas.microsoft.com/office/powerpoint/2010/main" val="1095637669"/>
                  </p:ext>
                </p:extLst>
              </p:nvPr>
            </p:nvGraphicFramePr>
            <p:xfrm>
              <a:off x="7764016" y="2070648"/>
              <a:ext cx="3048000" cy="1714500"/>
            </p:xfrm>
            <a:graphic>
              <a:graphicData uri="http://schemas.microsoft.com/office/powerpoint/2016/sectionzoom">
                <psez:sectionZm>
                  <psez:sectionZmObj sectionId="{D8347770-5590-4D60-AD07-395E00E4A5B4}">
                    <psez:zmPr id="{7751823A-8B7B-47CC-A164-6E974833D78F}"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p:pic>
            <p:nvPicPr>
              <p:cNvPr id="14" name="Section Zoom 13">
                <a:hlinkClick r:id="rId18" action="ppaction://hlinksldjump"/>
                <a:extLst>
                  <a:ext uri="{FF2B5EF4-FFF2-40B4-BE49-F238E27FC236}">
                    <a16:creationId xmlns:a16="http://schemas.microsoft.com/office/drawing/2014/main" id="{AC7B790B-750E-4BF8-B36F-455BEA2B971E}"/>
                  </a:ext>
                </a:extLst>
              </p:cNvPr>
              <p:cNvPicPr>
                <a:picLocks noGrp="1" noRot="1" noChangeAspect="1" noMove="1" noResize="1" noEditPoints="1" noAdjustHandles="1" noChangeArrowheads="1" noChangeShapeType="1"/>
              </p:cNvPicPr>
              <p:nvPr/>
            </p:nvPicPr>
            <p:blipFill>
              <a:blip r:embed="rId17"/>
              <a:stretch>
                <a:fillRect/>
              </a:stretch>
            </p:blipFill>
            <p:spPr>
              <a:xfrm>
                <a:off x="7764016" y="2070648"/>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599610950"/>
                  </p:ext>
                </p:extLst>
              </p:nvPr>
            </p:nvGraphicFramePr>
            <p:xfrm>
              <a:off x="890451" y="2104938"/>
              <a:ext cx="1463040" cy="822960"/>
            </p:xfrm>
            <a:graphic>
              <a:graphicData uri="http://schemas.microsoft.com/office/powerpoint/2016/slidezoom">
                <pslz:sldZm>
                  <pslz:sldZmObj sldId="258" cId="1577662384">
                    <pslz:zmPr id="{2B1AFEA9-5748-4715-A442-AC3FF983E002}" transitionDur="1000">
                      <p166:blipFill xmlns:p166="http://schemas.microsoft.com/office/powerpoint/2016/6/main">
                        <a:blip r:embed="rId19"/>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16" name="Slide Zoom 15">
                <a:hlinkClick r:id="rId24"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25"/>
              <a:stretch>
                <a:fillRect/>
              </a:stretch>
            </p:blipFill>
            <p:spPr>
              <a:xfrm>
                <a:off x="890451" y="2104938"/>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2974406645"/>
                  </p:ext>
                </p:extLst>
              </p:nvPr>
            </p:nvGraphicFramePr>
            <p:xfrm>
              <a:off x="890451" y="3126516"/>
              <a:ext cx="1463040" cy="822960"/>
            </p:xfrm>
            <a:graphic>
              <a:graphicData uri="http://schemas.microsoft.com/office/powerpoint/2016/slidezoom">
                <pslz:sldZm>
                  <pslz:sldZmObj sldId="259" cId="2362446551">
                    <pslz:zmPr id="{963233F1-FE5E-451D-961C-22A20AA01AD4}" transitionDur="1000">
                      <p166:blipFill xmlns:p166="http://schemas.microsoft.com/office/powerpoint/2016/6/main">
                        <a:blip r:embed="rId26"/>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28" name="Slide Zoom 27">
                <a:hlinkClick r:id="rId27"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28"/>
              <a:stretch>
                <a:fillRect/>
              </a:stretch>
            </p:blipFill>
            <p:spPr>
              <a:xfrm>
                <a:off x="890451" y="3126516"/>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1364463112"/>
                  </p:ext>
                </p:extLst>
              </p:nvPr>
            </p:nvGraphicFramePr>
            <p:xfrm>
              <a:off x="890451" y="5129281"/>
              <a:ext cx="1463040" cy="822960"/>
            </p:xfrm>
            <a:graphic>
              <a:graphicData uri="http://schemas.microsoft.com/office/powerpoint/2016/slidezoom">
                <pslz:sldZm>
                  <pslz:sldZmObj sldId="260" cId="676304674">
                    <pslz:zmPr id="{C9C54784-E90D-4D44-BDEB-4D863292A2D0}" transitionDur="1000">
                      <p166:blipFill xmlns:p166="http://schemas.microsoft.com/office/powerpoint/2016/6/main">
                        <a:blip r:embed="rId29"/>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0" name="Slide Zoom 29">
                <a:hlinkClick r:id="rId30"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31"/>
              <a:stretch>
                <a:fillRect/>
              </a:stretch>
            </p:blipFill>
            <p:spPr>
              <a:xfrm>
                <a:off x="890451" y="5129281"/>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mc:Choice xmlns:pslz="http://schemas.microsoft.com/office/powerpoint/2016/slidezoom" Requires="pslz">
          <p:graphicFrame>
            <p:nvGraphicFramePr>
              <p:cNvPr id="34" name="Slide Zoom 33">
                <a:extLst>
                  <a:ext uri="{FF2B5EF4-FFF2-40B4-BE49-F238E27FC236}">
                    <a16:creationId xmlns:a16="http://schemas.microsoft.com/office/drawing/2014/main" id="{B190034F-4970-4717-9F30-57807508A279}"/>
                  </a:ext>
                </a:extLst>
              </p:cNvPr>
              <p:cNvGraphicFramePr>
                <a:graphicFrameLocks noChangeAspect="1"/>
              </p:cNvGraphicFramePr>
              <p:nvPr>
                <p:extLst>
                  <p:ext uri="{D42A27DB-BD31-4B8C-83A1-F6EECF244321}">
                    <p14:modId xmlns:p14="http://schemas.microsoft.com/office/powerpoint/2010/main" val="435205700"/>
                  </p:ext>
                </p:extLst>
              </p:nvPr>
            </p:nvGraphicFramePr>
            <p:xfrm>
              <a:off x="3581397" y="3949476"/>
              <a:ext cx="1463040" cy="822960"/>
            </p:xfrm>
            <a:graphic>
              <a:graphicData uri="http://schemas.microsoft.com/office/powerpoint/2016/slidezoom">
                <pslz:sldZm>
                  <pslz:sldZmObj sldId="274" cId="805526503">
                    <pslz:zmPr id="{11C611CC-3A4D-4527-86A6-A10544E7DC8E}" transitionDur="1000">
                      <p166:blipFill xmlns:p166="http://schemas.microsoft.com/office/powerpoint/2016/6/main">
                        <a:blip r:embed="rId32"/>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p:pic>
            <p:nvPicPr>
              <p:cNvPr id="34" name="Slide Zoom 33">
                <a:hlinkClick r:id="rId33" action="ppaction://hlinksldjump"/>
                <a:extLst>
                  <a:ext uri="{FF2B5EF4-FFF2-40B4-BE49-F238E27FC236}">
                    <a16:creationId xmlns:a16="http://schemas.microsoft.com/office/drawing/2014/main" id="{B190034F-4970-4717-9F30-57807508A279}"/>
                  </a:ext>
                </a:extLst>
              </p:cNvPr>
              <p:cNvPicPr>
                <a:picLocks noGrp="1" noRot="1" noChangeAspect="1" noMove="1" noResize="1" noEditPoints="1" noAdjustHandles="1" noChangeArrowheads="1" noChangeShapeType="1"/>
              </p:cNvPicPr>
              <p:nvPr/>
            </p:nvPicPr>
            <p:blipFill>
              <a:blip r:embed="rId32"/>
              <a:stretch>
                <a:fillRect/>
              </a:stretch>
            </p:blipFill>
            <p:spPr>
              <a:xfrm>
                <a:off x="3581397" y="3949476"/>
                <a:ext cx="1463040" cy="822960"/>
              </a:xfrm>
              <a:prstGeom prst="rect">
                <a:avLst/>
              </a:prstGeom>
              <a:ln w="3175">
                <a:noFill/>
              </a:ln>
              <a:effectLst>
                <a:outerShdw blurRad="63500" sx="103000" sy="103000" algn="ctr" rotWithShape="0">
                  <a:schemeClr val="tx1">
                    <a:alpha val="10000"/>
                  </a:schemeClr>
                </a:outerShdw>
              </a:effectLst>
            </p:spPr>
          </p:pic>
        </mc:Fallback>
      </mc:AlternateContent>
    </p:spTree>
    <p:custDataLst>
      <p:tags r:id="rId1"/>
    </p:custDataLst>
    <p:extLst>
      <p:ext uri="{BB962C8B-B14F-4D97-AF65-F5344CB8AC3E}">
        <p14:creationId xmlns:p14="http://schemas.microsoft.com/office/powerpoint/2010/main" val="928790664"/>
      </p:ext>
    </p:extLst>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842"/>
        <p:cNvGrpSpPr/>
        <p:nvPr/>
      </p:nvGrpSpPr>
      <p:grpSpPr>
        <a:xfrm>
          <a:off x="0" y="0"/>
          <a:ext cx="0" cy="0"/>
          <a:chOff x="0" y="0"/>
          <a:chExt cx="0" cy="0"/>
        </a:xfrm>
      </p:grpSpPr>
      <p:sp>
        <p:nvSpPr>
          <p:cNvPr id="3843" name="Google Shape;3843;p69"/>
          <p:cNvSpPr/>
          <p:nvPr/>
        </p:nvSpPr>
        <p:spPr>
          <a:xfrm rot="10800000">
            <a:off x="-2960300" y="-490535"/>
            <a:ext cx="8541600" cy="8541600"/>
          </a:xfrm>
          <a:prstGeom prst="ellipse">
            <a:avLst/>
          </a:prstGeom>
          <a:noFill/>
          <a:ln w="38100" cap="flat" cmpd="sng">
            <a:solidFill>
              <a:schemeClr val="tx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4" name="Google Shape;3844;p69"/>
          <p:cNvSpPr txBox="1">
            <a:spLocks noGrp="1"/>
          </p:cNvSpPr>
          <p:nvPr>
            <p:ph type="ctrTitle"/>
          </p:nvPr>
        </p:nvSpPr>
        <p:spPr>
          <a:xfrm>
            <a:off x="5771133" y="723933"/>
            <a:ext cx="5469600" cy="1330400"/>
          </a:xfrm>
          <a:prstGeom prst="rect">
            <a:avLst/>
          </a:prstGeom>
        </p:spPr>
        <p:txBody>
          <a:bodyPr spcFirstLastPara="1" vert="horz" wrap="square" lIns="121900" tIns="0" rIns="121900" bIns="121900" numCol="1" rtlCol="0" anchor="t" anchorCtr="0">
            <a:noAutofit/>
          </a:bodyPr>
          <a:lstStyle/>
          <a:p>
            <a:r>
              <a:rPr lang="en" dirty="0"/>
              <a:t>Thanks!</a:t>
            </a:r>
            <a:endParaRPr dirty="0"/>
          </a:p>
        </p:txBody>
      </p:sp>
      <p:sp>
        <p:nvSpPr>
          <p:cNvPr id="3845" name="Google Shape;3845;p69"/>
          <p:cNvSpPr txBox="1">
            <a:spLocks noGrp="1"/>
          </p:cNvSpPr>
          <p:nvPr>
            <p:ph type="subTitle" idx="1"/>
          </p:nvPr>
        </p:nvSpPr>
        <p:spPr>
          <a:xfrm>
            <a:off x="5771433" y="2054333"/>
            <a:ext cx="5469600" cy="1572000"/>
          </a:xfrm>
          <a:prstGeom prst="rect">
            <a:avLst/>
          </a:prstGeom>
        </p:spPr>
        <p:txBody>
          <a:bodyPr spcFirstLastPara="1" vert="horz" wrap="square" lIns="121900" tIns="0" rIns="121900" bIns="121900" numCol="1" rtlCol="0" anchor="t" anchorCtr="0">
            <a:noAutofit/>
          </a:bodyPr>
          <a:lstStyle/>
          <a:p>
            <a:pPr>
              <a:buClr>
                <a:schemeClr val="hlink"/>
              </a:buClr>
              <a:buSzPts val="1100"/>
            </a:pPr>
            <a:r>
              <a:rPr lang="en" sz="2667" b="1" dirty="0">
                <a:solidFill>
                  <a:schemeClr val="lt2"/>
                </a:solidFill>
                <a:latin typeface="Syne"/>
                <a:ea typeface="Syne"/>
                <a:cs typeface="Syne"/>
                <a:sym typeface="Syne"/>
              </a:rPr>
              <a:t>Do you have any questions?</a:t>
            </a:r>
            <a:endParaRPr sz="2667" b="1" dirty="0">
              <a:solidFill>
                <a:schemeClr val="lt2"/>
              </a:solidFill>
              <a:latin typeface="Syne"/>
              <a:ea typeface="Syne"/>
              <a:cs typeface="Syne"/>
              <a:sym typeface="Syne"/>
            </a:endParaRPr>
          </a:p>
          <a:p>
            <a:pPr>
              <a:spcBef>
                <a:spcPts val="1333"/>
              </a:spcBef>
              <a:buClr>
                <a:schemeClr val="hlink"/>
              </a:buClr>
              <a:buSzPts val="1100"/>
            </a:pPr>
            <a:r>
              <a:rPr lang="en" dirty="0"/>
              <a:t>Colorbox@freepik.com </a:t>
            </a:r>
            <a:endParaRPr dirty="0"/>
          </a:p>
          <a:p>
            <a:pPr>
              <a:buClr>
                <a:schemeClr val="hlink"/>
              </a:buClr>
              <a:buSzPts val="1100"/>
            </a:pPr>
            <a:r>
              <a:rPr lang="en" dirty="0"/>
              <a:t>+</a:t>
            </a:r>
            <a:r>
              <a:rPr lang="de-DE" altLang="de-DE" dirty="0">
                <a:solidFill>
                  <a:schemeClr val="bg2">
                    <a:lumMod val="75000"/>
                    <a:lumOff val="25000"/>
                  </a:schemeClr>
                </a:solidFill>
              </a:rPr>
              <a:t> </a:t>
            </a:r>
            <a:r>
              <a:rPr lang="de-DE" altLang="de-DE" dirty="0"/>
              <a:t>2125654226166</a:t>
            </a:r>
            <a:endParaRPr dirty="0"/>
          </a:p>
          <a:p>
            <a:r>
              <a:rPr lang="en" dirty="0"/>
              <a:t>colorbox.com</a:t>
            </a:r>
            <a:endParaRPr dirty="0"/>
          </a:p>
        </p:txBody>
      </p:sp>
      <p:grpSp>
        <p:nvGrpSpPr>
          <p:cNvPr id="3847" name="Google Shape;3847;p69"/>
          <p:cNvGrpSpPr/>
          <p:nvPr/>
        </p:nvGrpSpPr>
        <p:grpSpPr>
          <a:xfrm>
            <a:off x="8687823" y="4138421"/>
            <a:ext cx="471388" cy="471363"/>
            <a:chOff x="266768" y="1721375"/>
            <a:chExt cx="397907" cy="397887"/>
          </a:xfrm>
          <a:solidFill>
            <a:schemeClr val="tx1"/>
          </a:solidFill>
        </p:grpSpPr>
        <p:sp>
          <p:nvSpPr>
            <p:cNvPr id="3848" name="Google Shape;3848;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121900" tIns="121900" rIns="121900" bIns="121900" anchor="ctr" anchorCtr="0">
              <a:noAutofit/>
            </a:bodyPr>
            <a:lstStyle/>
            <a:p>
              <a:endParaRPr sz="2400"/>
            </a:p>
          </p:txBody>
        </p:sp>
        <p:sp>
          <p:nvSpPr>
            <p:cNvPr id="3849" name="Google Shape;3849;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850" name="Google Shape;3850;p69"/>
          <p:cNvGrpSpPr/>
          <p:nvPr/>
        </p:nvGrpSpPr>
        <p:grpSpPr>
          <a:xfrm>
            <a:off x="9979272" y="4138421"/>
            <a:ext cx="471363" cy="471363"/>
            <a:chOff x="1379798" y="1723250"/>
            <a:chExt cx="397887" cy="397887"/>
          </a:xfrm>
          <a:solidFill>
            <a:schemeClr val="tx1"/>
          </a:solidFill>
        </p:grpSpPr>
        <p:sp>
          <p:nvSpPr>
            <p:cNvPr id="3851" name="Google Shape;3851;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121900" tIns="121900" rIns="121900" bIns="121900" anchor="ctr" anchorCtr="0">
              <a:noAutofit/>
            </a:bodyPr>
            <a:lstStyle/>
            <a:p>
              <a:endParaRPr sz="2400"/>
            </a:p>
          </p:txBody>
        </p:sp>
        <p:sp>
          <p:nvSpPr>
            <p:cNvPr id="3852" name="Google Shape;3852;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121900" tIns="121900" rIns="121900" bIns="121900" anchor="ctr" anchorCtr="0">
              <a:noAutofit/>
            </a:bodyPr>
            <a:lstStyle/>
            <a:p>
              <a:endParaRPr sz="2400"/>
            </a:p>
          </p:txBody>
        </p:sp>
        <p:sp>
          <p:nvSpPr>
            <p:cNvPr id="3853" name="Google Shape;3853;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121900" tIns="121900" rIns="121900" bIns="121900" anchor="ctr" anchorCtr="0">
              <a:noAutofit/>
            </a:bodyPr>
            <a:lstStyle/>
            <a:p>
              <a:endParaRPr sz="2400"/>
            </a:p>
          </p:txBody>
        </p:sp>
        <p:sp>
          <p:nvSpPr>
            <p:cNvPr id="3854" name="Google Shape;3854;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121900" tIns="121900" rIns="121900" bIns="121900" anchor="ctr" anchorCtr="0">
              <a:noAutofit/>
            </a:bodyPr>
            <a:lstStyle/>
            <a:p>
              <a:endParaRPr sz="2400"/>
            </a:p>
          </p:txBody>
        </p:sp>
      </p:grpSp>
      <p:grpSp>
        <p:nvGrpSpPr>
          <p:cNvPr id="3855" name="Google Shape;3855;p69"/>
          <p:cNvGrpSpPr/>
          <p:nvPr/>
        </p:nvGrpSpPr>
        <p:grpSpPr>
          <a:xfrm>
            <a:off x="9333571" y="4138421"/>
            <a:ext cx="471339" cy="471363"/>
            <a:chOff x="864491" y="1723250"/>
            <a:chExt cx="397866" cy="397887"/>
          </a:xfrm>
          <a:solidFill>
            <a:schemeClr val="tx1"/>
          </a:solidFill>
        </p:grpSpPr>
        <p:sp>
          <p:nvSpPr>
            <p:cNvPr id="3856" name="Google Shape;3856;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121900" tIns="121900" rIns="121900" bIns="121900" anchor="ctr" anchorCtr="0">
              <a:noAutofit/>
            </a:bodyPr>
            <a:lstStyle/>
            <a:p>
              <a:endParaRPr sz="2400"/>
            </a:p>
          </p:txBody>
        </p:sp>
        <p:sp>
          <p:nvSpPr>
            <p:cNvPr id="3857" name="Google Shape;3857;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121900" tIns="121900" rIns="121900" bIns="121900" anchor="ctr" anchorCtr="0">
              <a:noAutofit/>
            </a:bodyPr>
            <a:lstStyle/>
            <a:p>
              <a:endParaRPr sz="2400"/>
            </a:p>
          </p:txBody>
        </p:sp>
        <p:sp>
          <p:nvSpPr>
            <p:cNvPr id="3858" name="Google Shape;3858;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859" name="Google Shape;3859;p69"/>
          <p:cNvGrpSpPr/>
          <p:nvPr/>
        </p:nvGrpSpPr>
        <p:grpSpPr>
          <a:xfrm>
            <a:off x="10625133" y="4137713"/>
            <a:ext cx="473251" cy="473251"/>
            <a:chOff x="1190625" y="238125"/>
            <a:chExt cx="5235075" cy="5235075"/>
          </a:xfrm>
          <a:solidFill>
            <a:schemeClr val="tx1"/>
          </a:solidFill>
        </p:grpSpPr>
        <p:sp>
          <p:nvSpPr>
            <p:cNvPr id="3860" name="Google Shape;3860;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grpFill/>
            <a:ln>
              <a:noFill/>
            </a:ln>
          </p:spPr>
          <p:txBody>
            <a:bodyPr spcFirstLastPara="1" wrap="square" lIns="121900" tIns="121900" rIns="121900" bIns="121900" anchor="ctr" anchorCtr="0">
              <a:noAutofit/>
            </a:bodyPr>
            <a:lstStyle/>
            <a:p>
              <a:endParaRPr sz="2400"/>
            </a:p>
          </p:txBody>
        </p:sp>
        <p:sp>
          <p:nvSpPr>
            <p:cNvPr id="3861" name="Google Shape;3861;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3862" name="Google Shape;3862;p69"/>
          <p:cNvGrpSpPr/>
          <p:nvPr/>
        </p:nvGrpSpPr>
        <p:grpSpPr>
          <a:xfrm>
            <a:off x="990034" y="1301901"/>
            <a:ext cx="3989357" cy="4059164"/>
            <a:chOff x="839875" y="976425"/>
            <a:chExt cx="2992018" cy="3044373"/>
          </a:xfrm>
        </p:grpSpPr>
        <p:sp>
          <p:nvSpPr>
            <p:cNvPr id="3863" name="Google Shape;3863;p69"/>
            <p:cNvSpPr/>
            <p:nvPr/>
          </p:nvSpPr>
          <p:spPr>
            <a:xfrm>
              <a:off x="2974735" y="1575981"/>
              <a:ext cx="264977" cy="683601"/>
            </a:xfrm>
            <a:custGeom>
              <a:avLst/>
              <a:gdLst/>
              <a:ahLst/>
              <a:cxnLst/>
              <a:rect l="l" t="t" r="r" b="b"/>
              <a:pathLst>
                <a:path w="1797" h="4636" extrusionOk="0">
                  <a:moveTo>
                    <a:pt x="1796" y="0"/>
                  </a:moveTo>
                  <a:lnTo>
                    <a:pt x="0" y="1031"/>
                  </a:lnTo>
                  <a:lnTo>
                    <a:pt x="0" y="4636"/>
                  </a:lnTo>
                  <a:lnTo>
                    <a:pt x="1784" y="3604"/>
                  </a:lnTo>
                  <a:lnTo>
                    <a:pt x="1796"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864" name="Google Shape;3864;p69"/>
            <p:cNvSpPr/>
            <p:nvPr/>
          </p:nvSpPr>
          <p:spPr>
            <a:xfrm>
              <a:off x="2056678" y="1044402"/>
              <a:ext cx="1183031" cy="683749"/>
            </a:xfrm>
            <a:custGeom>
              <a:avLst/>
              <a:gdLst/>
              <a:ahLst/>
              <a:cxnLst/>
              <a:rect l="l" t="t" r="r" b="b"/>
              <a:pathLst>
                <a:path w="8023" h="4637" extrusionOk="0">
                  <a:moveTo>
                    <a:pt x="1785" y="1"/>
                  </a:moveTo>
                  <a:lnTo>
                    <a:pt x="1" y="1033"/>
                  </a:lnTo>
                  <a:lnTo>
                    <a:pt x="6238" y="4636"/>
                  </a:lnTo>
                  <a:lnTo>
                    <a:pt x="8022" y="3605"/>
                  </a:lnTo>
                  <a:lnTo>
                    <a:pt x="1785"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865" name="Google Shape;3865;p69"/>
            <p:cNvSpPr/>
            <p:nvPr/>
          </p:nvSpPr>
          <p:spPr>
            <a:xfrm>
              <a:off x="1745399" y="3213183"/>
              <a:ext cx="576254" cy="361560"/>
            </a:xfrm>
            <a:custGeom>
              <a:avLst/>
              <a:gdLst/>
              <a:ahLst/>
              <a:cxnLst/>
              <a:rect l="l" t="t" r="r" b="b"/>
              <a:pathLst>
                <a:path w="3908" h="2452" extrusionOk="0">
                  <a:moveTo>
                    <a:pt x="3908" y="0"/>
                  </a:moveTo>
                  <a:lnTo>
                    <a:pt x="0" y="2270"/>
                  </a:lnTo>
                  <a:lnTo>
                    <a:pt x="0" y="2451"/>
                  </a:lnTo>
                  <a:lnTo>
                    <a:pt x="3908" y="183"/>
                  </a:lnTo>
                  <a:lnTo>
                    <a:pt x="3908" y="0"/>
                  </a:lnTo>
                  <a:close/>
                </a:path>
              </a:pathLst>
            </a:custGeom>
            <a:solidFill>
              <a:srgbClr val="252529"/>
            </a:solidFill>
            <a:ln>
              <a:noFill/>
            </a:ln>
          </p:spPr>
          <p:txBody>
            <a:bodyPr spcFirstLastPara="1" wrap="square" lIns="121900" tIns="121900" rIns="121900" bIns="121900" anchor="ctr" anchorCtr="0">
              <a:noAutofit/>
            </a:bodyPr>
            <a:lstStyle/>
            <a:p>
              <a:endParaRPr sz="2400"/>
            </a:p>
          </p:txBody>
        </p:sp>
        <p:sp>
          <p:nvSpPr>
            <p:cNvPr id="3866" name="Google Shape;3866;p69"/>
            <p:cNvSpPr/>
            <p:nvPr/>
          </p:nvSpPr>
          <p:spPr>
            <a:xfrm>
              <a:off x="1689956" y="3515615"/>
              <a:ext cx="55591" cy="59129"/>
            </a:xfrm>
            <a:custGeom>
              <a:avLst/>
              <a:gdLst/>
              <a:ahLst/>
              <a:cxnLst/>
              <a:rect l="l" t="t" r="r" b="b"/>
              <a:pathLst>
                <a:path w="377" h="401" extrusionOk="0">
                  <a:moveTo>
                    <a:pt x="0" y="0"/>
                  </a:moveTo>
                  <a:lnTo>
                    <a:pt x="0" y="182"/>
                  </a:lnTo>
                  <a:lnTo>
                    <a:pt x="376" y="400"/>
                  </a:lnTo>
                  <a:lnTo>
                    <a:pt x="376" y="219"/>
                  </a:lnTo>
                  <a:lnTo>
                    <a:pt x="0" y="0"/>
                  </a:lnTo>
                  <a:close/>
                </a:path>
              </a:pathLst>
            </a:custGeom>
            <a:solidFill>
              <a:srgbClr val="252529"/>
            </a:solidFill>
            <a:ln>
              <a:noFill/>
            </a:ln>
          </p:spPr>
          <p:txBody>
            <a:bodyPr spcFirstLastPara="1" wrap="square" lIns="121900" tIns="121900" rIns="121900" bIns="121900" anchor="ctr" anchorCtr="0">
              <a:noAutofit/>
            </a:bodyPr>
            <a:lstStyle/>
            <a:p>
              <a:endParaRPr sz="2400"/>
            </a:p>
          </p:txBody>
        </p:sp>
        <p:sp>
          <p:nvSpPr>
            <p:cNvPr id="3867" name="Google Shape;3867;p69"/>
            <p:cNvSpPr/>
            <p:nvPr/>
          </p:nvSpPr>
          <p:spPr>
            <a:xfrm>
              <a:off x="1689956" y="3180890"/>
              <a:ext cx="631697" cy="367015"/>
            </a:xfrm>
            <a:custGeom>
              <a:avLst/>
              <a:gdLst/>
              <a:ahLst/>
              <a:cxnLst/>
              <a:rect l="l" t="t" r="r" b="b"/>
              <a:pathLst>
                <a:path w="4284" h="2489" extrusionOk="0">
                  <a:moveTo>
                    <a:pt x="3908" y="1"/>
                  </a:moveTo>
                  <a:lnTo>
                    <a:pt x="0" y="2270"/>
                  </a:lnTo>
                  <a:lnTo>
                    <a:pt x="376" y="2489"/>
                  </a:lnTo>
                  <a:lnTo>
                    <a:pt x="4284" y="219"/>
                  </a:lnTo>
                  <a:lnTo>
                    <a:pt x="3908"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868" name="Google Shape;3868;p69"/>
            <p:cNvSpPr/>
            <p:nvPr/>
          </p:nvSpPr>
          <p:spPr>
            <a:xfrm>
              <a:off x="1748938" y="3560294"/>
              <a:ext cx="95108" cy="73580"/>
            </a:xfrm>
            <a:custGeom>
              <a:avLst/>
              <a:gdLst/>
              <a:ahLst/>
              <a:cxnLst/>
              <a:rect l="l" t="t" r="r" b="b"/>
              <a:pathLst>
                <a:path w="645" h="499" extrusionOk="0">
                  <a:moveTo>
                    <a:pt x="644" y="0"/>
                  </a:moveTo>
                  <a:lnTo>
                    <a:pt x="0" y="377"/>
                  </a:lnTo>
                  <a:lnTo>
                    <a:pt x="0" y="498"/>
                  </a:lnTo>
                  <a:lnTo>
                    <a:pt x="644" y="122"/>
                  </a:lnTo>
                  <a:lnTo>
                    <a:pt x="644" y="0"/>
                  </a:lnTo>
                  <a:close/>
                </a:path>
              </a:pathLst>
            </a:custGeom>
            <a:solidFill>
              <a:srgbClr val="232227"/>
            </a:solidFill>
            <a:ln>
              <a:noFill/>
            </a:ln>
          </p:spPr>
          <p:txBody>
            <a:bodyPr spcFirstLastPara="1" wrap="square" lIns="121900" tIns="121900" rIns="121900" bIns="121900" anchor="ctr" anchorCtr="0">
              <a:noAutofit/>
            </a:bodyPr>
            <a:lstStyle/>
            <a:p>
              <a:endParaRPr sz="2400"/>
            </a:p>
          </p:txBody>
        </p:sp>
        <p:sp>
          <p:nvSpPr>
            <p:cNvPr id="3869" name="Google Shape;3869;p69"/>
            <p:cNvSpPr/>
            <p:nvPr/>
          </p:nvSpPr>
          <p:spPr>
            <a:xfrm>
              <a:off x="1573613" y="3515615"/>
              <a:ext cx="175471" cy="118259"/>
            </a:xfrm>
            <a:custGeom>
              <a:avLst/>
              <a:gdLst/>
              <a:ahLst/>
              <a:cxnLst/>
              <a:rect l="l" t="t" r="r" b="b"/>
              <a:pathLst>
                <a:path w="1190" h="802" extrusionOk="0">
                  <a:moveTo>
                    <a:pt x="13" y="0"/>
                  </a:moveTo>
                  <a:lnTo>
                    <a:pt x="0" y="122"/>
                  </a:lnTo>
                  <a:lnTo>
                    <a:pt x="1189" y="801"/>
                  </a:lnTo>
                  <a:lnTo>
                    <a:pt x="1189" y="680"/>
                  </a:lnTo>
                  <a:lnTo>
                    <a:pt x="13" y="0"/>
                  </a:lnTo>
                  <a:close/>
                </a:path>
              </a:pathLst>
            </a:custGeom>
            <a:solidFill>
              <a:srgbClr val="1F1F23"/>
            </a:solidFill>
            <a:ln>
              <a:noFill/>
            </a:ln>
          </p:spPr>
          <p:txBody>
            <a:bodyPr spcFirstLastPara="1" wrap="square" lIns="121900" tIns="121900" rIns="121900" bIns="121900" anchor="ctr" anchorCtr="0">
              <a:noAutofit/>
            </a:bodyPr>
            <a:lstStyle/>
            <a:p>
              <a:endParaRPr sz="2400"/>
            </a:p>
          </p:txBody>
        </p:sp>
        <p:sp>
          <p:nvSpPr>
            <p:cNvPr id="3870" name="Google Shape;3870;p69"/>
            <p:cNvSpPr/>
            <p:nvPr/>
          </p:nvSpPr>
          <p:spPr>
            <a:xfrm>
              <a:off x="1575383" y="3460024"/>
              <a:ext cx="268663" cy="155860"/>
            </a:xfrm>
            <a:custGeom>
              <a:avLst/>
              <a:gdLst/>
              <a:ahLst/>
              <a:cxnLst/>
              <a:rect l="l" t="t" r="r" b="b"/>
              <a:pathLst>
                <a:path w="1822" h="1057" extrusionOk="0">
                  <a:moveTo>
                    <a:pt x="644" y="1"/>
                  </a:moveTo>
                  <a:lnTo>
                    <a:pt x="1" y="377"/>
                  </a:lnTo>
                  <a:lnTo>
                    <a:pt x="1177" y="1057"/>
                  </a:lnTo>
                  <a:lnTo>
                    <a:pt x="1821" y="680"/>
                  </a:lnTo>
                  <a:lnTo>
                    <a:pt x="64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1" name="Google Shape;3871;p69"/>
            <p:cNvSpPr/>
            <p:nvPr/>
          </p:nvSpPr>
          <p:spPr>
            <a:xfrm>
              <a:off x="1498411" y="1906872"/>
              <a:ext cx="112951" cy="896674"/>
            </a:xfrm>
            <a:custGeom>
              <a:avLst/>
              <a:gdLst/>
              <a:ahLst/>
              <a:cxnLst/>
              <a:rect l="l" t="t" r="r" b="b"/>
              <a:pathLst>
                <a:path w="766" h="6081" extrusionOk="0">
                  <a:moveTo>
                    <a:pt x="1" y="1"/>
                  </a:moveTo>
                  <a:lnTo>
                    <a:pt x="13" y="5655"/>
                  </a:lnTo>
                  <a:lnTo>
                    <a:pt x="766" y="6081"/>
                  </a:lnTo>
                  <a:lnTo>
                    <a:pt x="753" y="437"/>
                  </a:lnTo>
                  <a:lnTo>
                    <a:pt x="1" y="1"/>
                  </a:lnTo>
                  <a:close/>
                </a:path>
              </a:pathLst>
            </a:custGeom>
            <a:solidFill>
              <a:srgbClr val="252529"/>
            </a:solidFill>
            <a:ln>
              <a:noFill/>
            </a:ln>
          </p:spPr>
          <p:txBody>
            <a:bodyPr spcFirstLastPara="1" wrap="square" lIns="121900" tIns="121900" rIns="121900" bIns="121900" anchor="ctr" anchorCtr="0">
              <a:noAutofit/>
            </a:bodyPr>
            <a:lstStyle/>
            <a:p>
              <a:endParaRPr sz="2400"/>
            </a:p>
          </p:txBody>
        </p:sp>
        <p:sp>
          <p:nvSpPr>
            <p:cNvPr id="3872" name="Google Shape;3872;p69"/>
            <p:cNvSpPr/>
            <p:nvPr/>
          </p:nvSpPr>
          <p:spPr>
            <a:xfrm>
              <a:off x="1498411" y="1779912"/>
              <a:ext cx="327645" cy="191544"/>
            </a:xfrm>
            <a:custGeom>
              <a:avLst/>
              <a:gdLst/>
              <a:ahLst/>
              <a:cxnLst/>
              <a:rect l="l" t="t" r="r" b="b"/>
              <a:pathLst>
                <a:path w="2222" h="1299" extrusionOk="0">
                  <a:moveTo>
                    <a:pt x="1481" y="1"/>
                  </a:moveTo>
                  <a:lnTo>
                    <a:pt x="1" y="862"/>
                  </a:lnTo>
                  <a:lnTo>
                    <a:pt x="753" y="1298"/>
                  </a:lnTo>
                  <a:lnTo>
                    <a:pt x="2222" y="437"/>
                  </a:lnTo>
                  <a:lnTo>
                    <a:pt x="1481" y="1"/>
                  </a:lnTo>
                  <a:close/>
                </a:path>
              </a:pathLst>
            </a:custGeom>
            <a:solidFill>
              <a:srgbClr val="5F5F66"/>
            </a:solidFill>
            <a:ln>
              <a:noFill/>
            </a:ln>
          </p:spPr>
          <p:txBody>
            <a:bodyPr spcFirstLastPara="1" wrap="square" lIns="121900" tIns="121900" rIns="121900" bIns="121900" anchor="ctr" anchorCtr="0">
              <a:noAutofit/>
            </a:bodyPr>
            <a:lstStyle/>
            <a:p>
              <a:endParaRPr sz="2400"/>
            </a:p>
          </p:txBody>
        </p:sp>
        <p:sp>
          <p:nvSpPr>
            <p:cNvPr id="3873" name="Google Shape;3873;p69"/>
            <p:cNvSpPr/>
            <p:nvPr/>
          </p:nvSpPr>
          <p:spPr>
            <a:xfrm>
              <a:off x="3566916" y="2776566"/>
              <a:ext cx="264977" cy="683601"/>
            </a:xfrm>
            <a:custGeom>
              <a:avLst/>
              <a:gdLst/>
              <a:ahLst/>
              <a:cxnLst/>
              <a:rect l="l" t="t" r="r" b="b"/>
              <a:pathLst>
                <a:path w="1797" h="4636" extrusionOk="0">
                  <a:moveTo>
                    <a:pt x="1796" y="0"/>
                  </a:moveTo>
                  <a:lnTo>
                    <a:pt x="13" y="1032"/>
                  </a:lnTo>
                  <a:lnTo>
                    <a:pt x="0" y="4636"/>
                  </a:lnTo>
                  <a:lnTo>
                    <a:pt x="1785" y="3605"/>
                  </a:lnTo>
                  <a:lnTo>
                    <a:pt x="1796"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874" name="Google Shape;3874;p69"/>
            <p:cNvSpPr/>
            <p:nvPr/>
          </p:nvSpPr>
          <p:spPr>
            <a:xfrm>
              <a:off x="2647237" y="2245135"/>
              <a:ext cx="1184653" cy="683749"/>
            </a:xfrm>
            <a:custGeom>
              <a:avLst/>
              <a:gdLst/>
              <a:ahLst/>
              <a:cxnLst/>
              <a:rect l="l" t="t" r="r" b="b"/>
              <a:pathLst>
                <a:path w="8034" h="4637" extrusionOk="0">
                  <a:moveTo>
                    <a:pt x="1796" y="1"/>
                  </a:moveTo>
                  <a:lnTo>
                    <a:pt x="0" y="1032"/>
                  </a:lnTo>
                  <a:lnTo>
                    <a:pt x="6250" y="4636"/>
                  </a:lnTo>
                  <a:lnTo>
                    <a:pt x="8033" y="3604"/>
                  </a:lnTo>
                  <a:lnTo>
                    <a:pt x="1796"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75" name="Google Shape;3875;p69"/>
            <p:cNvSpPr/>
            <p:nvPr/>
          </p:nvSpPr>
          <p:spPr>
            <a:xfrm>
              <a:off x="3387905" y="2644151"/>
              <a:ext cx="111181" cy="898296"/>
            </a:xfrm>
            <a:custGeom>
              <a:avLst/>
              <a:gdLst/>
              <a:ahLst/>
              <a:cxnLst/>
              <a:rect l="l" t="t" r="r" b="b"/>
              <a:pathLst>
                <a:path w="754" h="6092" extrusionOk="0">
                  <a:moveTo>
                    <a:pt x="753" y="0"/>
                  </a:moveTo>
                  <a:lnTo>
                    <a:pt x="14" y="437"/>
                  </a:lnTo>
                  <a:lnTo>
                    <a:pt x="1" y="6092"/>
                  </a:lnTo>
                  <a:lnTo>
                    <a:pt x="742" y="5655"/>
                  </a:lnTo>
                  <a:lnTo>
                    <a:pt x="753" y="0"/>
                  </a:lnTo>
                  <a:close/>
                </a:path>
              </a:pathLst>
            </a:custGeom>
            <a:solidFill>
              <a:srgbClr val="252529"/>
            </a:solidFill>
            <a:ln>
              <a:noFill/>
            </a:ln>
          </p:spPr>
          <p:txBody>
            <a:bodyPr spcFirstLastPara="1" wrap="square" lIns="121900" tIns="121900" rIns="121900" bIns="121900" anchor="ctr" anchorCtr="0">
              <a:noAutofit/>
            </a:bodyPr>
            <a:lstStyle/>
            <a:p>
              <a:endParaRPr sz="2400"/>
            </a:p>
          </p:txBody>
        </p:sp>
        <p:sp>
          <p:nvSpPr>
            <p:cNvPr id="3876" name="Google Shape;3876;p69"/>
            <p:cNvSpPr/>
            <p:nvPr/>
          </p:nvSpPr>
          <p:spPr>
            <a:xfrm>
              <a:off x="3248413" y="2500971"/>
              <a:ext cx="250673" cy="207764"/>
            </a:xfrm>
            <a:custGeom>
              <a:avLst/>
              <a:gdLst/>
              <a:ahLst/>
              <a:cxnLst/>
              <a:rect l="l" t="t" r="r" b="b"/>
              <a:pathLst>
                <a:path w="1700" h="1409" extrusionOk="0">
                  <a:moveTo>
                    <a:pt x="0" y="0"/>
                  </a:moveTo>
                  <a:lnTo>
                    <a:pt x="0" y="862"/>
                  </a:lnTo>
                  <a:lnTo>
                    <a:pt x="960" y="1408"/>
                  </a:lnTo>
                  <a:lnTo>
                    <a:pt x="1699" y="971"/>
                  </a:lnTo>
                  <a:lnTo>
                    <a:pt x="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877" name="Google Shape;3877;p69"/>
            <p:cNvSpPr/>
            <p:nvPr/>
          </p:nvSpPr>
          <p:spPr>
            <a:xfrm>
              <a:off x="3137526" y="1872957"/>
              <a:ext cx="239909" cy="1816203"/>
            </a:xfrm>
            <a:custGeom>
              <a:avLst/>
              <a:gdLst/>
              <a:ahLst/>
              <a:cxnLst/>
              <a:rect l="l" t="t" r="r" b="b"/>
              <a:pathLst>
                <a:path w="1627" h="12317" extrusionOk="0">
                  <a:moveTo>
                    <a:pt x="1626" y="1"/>
                  </a:moveTo>
                  <a:lnTo>
                    <a:pt x="13" y="934"/>
                  </a:lnTo>
                  <a:lnTo>
                    <a:pt x="0" y="12317"/>
                  </a:lnTo>
                  <a:lnTo>
                    <a:pt x="1615" y="11383"/>
                  </a:lnTo>
                  <a:lnTo>
                    <a:pt x="1626"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878" name="Google Shape;3878;p69"/>
            <p:cNvSpPr/>
            <p:nvPr/>
          </p:nvSpPr>
          <p:spPr>
            <a:xfrm>
              <a:off x="1577152" y="1994608"/>
              <a:ext cx="1562286" cy="1694553"/>
            </a:xfrm>
            <a:custGeom>
              <a:avLst/>
              <a:gdLst/>
              <a:ahLst/>
              <a:cxnLst/>
              <a:rect l="l" t="t" r="r" b="b"/>
              <a:pathLst>
                <a:path w="10595" h="11492" extrusionOk="0">
                  <a:moveTo>
                    <a:pt x="13" y="1"/>
                  </a:moveTo>
                  <a:lnTo>
                    <a:pt x="1" y="5400"/>
                  </a:lnTo>
                  <a:lnTo>
                    <a:pt x="10582" y="11492"/>
                  </a:lnTo>
                  <a:lnTo>
                    <a:pt x="10595" y="6117"/>
                  </a:lnTo>
                  <a:lnTo>
                    <a:pt x="8810" y="5085"/>
                  </a:lnTo>
                  <a:lnTo>
                    <a:pt x="8810" y="9369"/>
                  </a:lnTo>
                  <a:lnTo>
                    <a:pt x="3314" y="6201"/>
                  </a:lnTo>
                  <a:lnTo>
                    <a:pt x="3047" y="6056"/>
                  </a:lnTo>
                  <a:lnTo>
                    <a:pt x="1785" y="2913"/>
                  </a:lnTo>
                  <a:lnTo>
                    <a:pt x="1785" y="1032"/>
                  </a:lnTo>
                  <a:lnTo>
                    <a:pt x="13" y="1"/>
                  </a:lnTo>
                  <a:close/>
                </a:path>
              </a:pathLst>
            </a:custGeom>
            <a:solidFill>
              <a:srgbClr val="DAD0D0"/>
            </a:solidFill>
            <a:ln>
              <a:noFill/>
            </a:ln>
          </p:spPr>
          <p:txBody>
            <a:bodyPr spcFirstLastPara="1" wrap="square" lIns="121900" tIns="121900" rIns="121900" bIns="121900" anchor="ctr" anchorCtr="0">
              <a:noAutofit/>
            </a:bodyPr>
            <a:lstStyle/>
            <a:p>
              <a:endParaRPr sz="2400"/>
            </a:p>
          </p:txBody>
        </p:sp>
        <p:sp>
          <p:nvSpPr>
            <p:cNvPr id="3879" name="Google Shape;3879;p69"/>
            <p:cNvSpPr/>
            <p:nvPr/>
          </p:nvSpPr>
          <p:spPr>
            <a:xfrm>
              <a:off x="1577152" y="976425"/>
              <a:ext cx="1800278" cy="1034397"/>
            </a:xfrm>
            <a:custGeom>
              <a:avLst/>
              <a:gdLst/>
              <a:ahLst/>
              <a:cxnLst/>
              <a:rect l="l" t="t" r="r" b="b"/>
              <a:pathLst>
                <a:path w="12209" h="7015" extrusionOk="0">
                  <a:moveTo>
                    <a:pt x="1615" y="1"/>
                  </a:moveTo>
                  <a:lnTo>
                    <a:pt x="1" y="935"/>
                  </a:lnTo>
                  <a:lnTo>
                    <a:pt x="10595" y="7014"/>
                  </a:lnTo>
                  <a:lnTo>
                    <a:pt x="12208" y="6081"/>
                  </a:lnTo>
                  <a:lnTo>
                    <a:pt x="1615"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880" name="Google Shape;3880;p69"/>
            <p:cNvSpPr/>
            <p:nvPr/>
          </p:nvSpPr>
          <p:spPr>
            <a:xfrm>
              <a:off x="1799073" y="2374012"/>
              <a:ext cx="433075" cy="1020094"/>
            </a:xfrm>
            <a:custGeom>
              <a:avLst/>
              <a:gdLst/>
              <a:ahLst/>
              <a:cxnLst/>
              <a:rect l="l" t="t" r="r" b="b"/>
              <a:pathLst>
                <a:path w="2937" h="6918" extrusionOk="0">
                  <a:moveTo>
                    <a:pt x="2937" y="0"/>
                  </a:moveTo>
                  <a:lnTo>
                    <a:pt x="0" y="5121"/>
                  </a:lnTo>
                  <a:lnTo>
                    <a:pt x="256" y="6917"/>
                  </a:lnTo>
                  <a:lnTo>
                    <a:pt x="2925" y="5376"/>
                  </a:lnTo>
                  <a:lnTo>
                    <a:pt x="2937" y="0"/>
                  </a:lnTo>
                  <a:close/>
                </a:path>
              </a:pathLst>
            </a:custGeom>
            <a:solidFill>
              <a:srgbClr val="252529"/>
            </a:solidFill>
            <a:ln>
              <a:noFill/>
            </a:ln>
          </p:spPr>
          <p:txBody>
            <a:bodyPr spcFirstLastPara="1" wrap="square" lIns="121900" tIns="121900" rIns="121900" bIns="121900" anchor="ctr" anchorCtr="0">
              <a:noAutofit/>
            </a:bodyPr>
            <a:lstStyle/>
            <a:p>
              <a:endParaRPr sz="2400"/>
            </a:p>
          </p:txBody>
        </p:sp>
        <p:sp>
          <p:nvSpPr>
            <p:cNvPr id="3881" name="Google Shape;3881;p69"/>
            <p:cNvSpPr/>
            <p:nvPr/>
          </p:nvSpPr>
          <p:spPr>
            <a:xfrm>
              <a:off x="2743820" y="2896448"/>
              <a:ext cx="395622" cy="1020094"/>
            </a:xfrm>
            <a:custGeom>
              <a:avLst/>
              <a:gdLst/>
              <a:ahLst/>
              <a:cxnLst/>
              <a:rect l="l" t="t" r="r" b="b"/>
              <a:pathLst>
                <a:path w="2683" h="6918" extrusionOk="0">
                  <a:moveTo>
                    <a:pt x="2683" y="1"/>
                  </a:moveTo>
                  <a:lnTo>
                    <a:pt x="13" y="1541"/>
                  </a:lnTo>
                  <a:lnTo>
                    <a:pt x="0" y="6918"/>
                  </a:lnTo>
                  <a:lnTo>
                    <a:pt x="0" y="6918"/>
                  </a:lnTo>
                  <a:lnTo>
                    <a:pt x="2670" y="5376"/>
                  </a:lnTo>
                  <a:lnTo>
                    <a:pt x="2683" y="1"/>
                  </a:lnTo>
                  <a:close/>
                </a:path>
              </a:pathLst>
            </a:custGeom>
            <a:solidFill>
              <a:srgbClr val="252529"/>
            </a:solidFill>
            <a:ln>
              <a:noFill/>
            </a:ln>
          </p:spPr>
          <p:txBody>
            <a:bodyPr spcFirstLastPara="1" wrap="square" lIns="121900" tIns="121900" rIns="121900" bIns="121900" anchor="ctr" anchorCtr="0">
              <a:noAutofit/>
            </a:bodyPr>
            <a:lstStyle/>
            <a:p>
              <a:endParaRPr sz="2400"/>
            </a:p>
          </p:txBody>
        </p:sp>
        <p:sp>
          <p:nvSpPr>
            <p:cNvPr id="3882" name="Google Shape;3882;p69"/>
            <p:cNvSpPr/>
            <p:nvPr/>
          </p:nvSpPr>
          <p:spPr>
            <a:xfrm>
              <a:off x="1185363" y="2225376"/>
              <a:ext cx="1560516" cy="1691161"/>
            </a:xfrm>
            <a:custGeom>
              <a:avLst/>
              <a:gdLst/>
              <a:ahLst/>
              <a:cxnLst/>
              <a:rect l="l" t="t" r="r" b="b"/>
              <a:pathLst>
                <a:path w="10583" h="11469" extrusionOk="0">
                  <a:moveTo>
                    <a:pt x="12" y="1"/>
                  </a:moveTo>
                  <a:lnTo>
                    <a:pt x="0" y="5377"/>
                  </a:lnTo>
                  <a:lnTo>
                    <a:pt x="4418" y="7925"/>
                  </a:lnTo>
                  <a:lnTo>
                    <a:pt x="4418" y="7003"/>
                  </a:lnTo>
                  <a:lnTo>
                    <a:pt x="6165" y="8010"/>
                  </a:lnTo>
                  <a:lnTo>
                    <a:pt x="6165" y="8932"/>
                  </a:lnTo>
                  <a:lnTo>
                    <a:pt x="10569" y="11469"/>
                  </a:lnTo>
                  <a:lnTo>
                    <a:pt x="10582" y="6092"/>
                  </a:lnTo>
                  <a:lnTo>
                    <a:pt x="12"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3" name="Google Shape;3883;p69"/>
            <p:cNvSpPr/>
            <p:nvPr/>
          </p:nvSpPr>
          <p:spPr>
            <a:xfrm>
              <a:off x="2398479" y="2984037"/>
              <a:ext cx="587166" cy="410072"/>
            </a:xfrm>
            <a:custGeom>
              <a:avLst/>
              <a:gdLst/>
              <a:ahLst/>
              <a:cxnLst/>
              <a:rect l="l" t="t" r="r" b="b"/>
              <a:pathLst>
                <a:path w="3982" h="2781" extrusionOk="0">
                  <a:moveTo>
                    <a:pt x="3981" y="1"/>
                  </a:moveTo>
                  <a:lnTo>
                    <a:pt x="1" y="2319"/>
                  </a:lnTo>
                  <a:lnTo>
                    <a:pt x="1" y="2780"/>
                  </a:lnTo>
                  <a:lnTo>
                    <a:pt x="3981" y="475"/>
                  </a:lnTo>
                  <a:lnTo>
                    <a:pt x="3981" y="1"/>
                  </a:lnTo>
                  <a:close/>
                </a:path>
              </a:pathLst>
            </a:custGeom>
            <a:solidFill>
              <a:srgbClr val="252529"/>
            </a:solidFill>
            <a:ln>
              <a:noFill/>
            </a:ln>
          </p:spPr>
          <p:txBody>
            <a:bodyPr spcFirstLastPara="1" wrap="square" lIns="121900" tIns="121900" rIns="121900" bIns="121900" anchor="ctr" anchorCtr="0">
              <a:noAutofit/>
            </a:bodyPr>
            <a:lstStyle/>
            <a:p>
              <a:endParaRPr sz="2400"/>
            </a:p>
          </p:txBody>
        </p:sp>
        <p:sp>
          <p:nvSpPr>
            <p:cNvPr id="3884" name="Google Shape;3884;p69"/>
            <p:cNvSpPr/>
            <p:nvPr/>
          </p:nvSpPr>
          <p:spPr>
            <a:xfrm>
              <a:off x="839875" y="2427686"/>
              <a:ext cx="1558747" cy="966420"/>
            </a:xfrm>
            <a:custGeom>
              <a:avLst/>
              <a:gdLst/>
              <a:ahLst/>
              <a:cxnLst/>
              <a:rect l="l" t="t" r="r" b="b"/>
              <a:pathLst>
                <a:path w="10571" h="6554" extrusionOk="0">
                  <a:moveTo>
                    <a:pt x="1" y="0"/>
                  </a:moveTo>
                  <a:lnTo>
                    <a:pt x="1" y="473"/>
                  </a:lnTo>
                  <a:lnTo>
                    <a:pt x="10571" y="6553"/>
                  </a:lnTo>
                  <a:lnTo>
                    <a:pt x="10571" y="6092"/>
                  </a:lnTo>
                  <a:lnTo>
                    <a:pt x="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3885" name="Google Shape;3885;p69"/>
            <p:cNvSpPr/>
            <p:nvPr/>
          </p:nvSpPr>
          <p:spPr>
            <a:xfrm>
              <a:off x="839875" y="1733463"/>
              <a:ext cx="2299561" cy="1592661"/>
            </a:xfrm>
            <a:custGeom>
              <a:avLst/>
              <a:gdLst/>
              <a:ahLst/>
              <a:cxnLst/>
              <a:rect l="l" t="t" r="r" b="b"/>
              <a:pathLst>
                <a:path w="15595" h="10801" extrusionOk="0">
                  <a:moveTo>
                    <a:pt x="6785" y="0"/>
                  </a:moveTo>
                  <a:lnTo>
                    <a:pt x="5025" y="1796"/>
                  </a:lnTo>
                  <a:lnTo>
                    <a:pt x="4989" y="1820"/>
                  </a:lnTo>
                  <a:lnTo>
                    <a:pt x="4806" y="1917"/>
                  </a:lnTo>
                  <a:lnTo>
                    <a:pt x="4431" y="2136"/>
                  </a:lnTo>
                  <a:lnTo>
                    <a:pt x="4261" y="2244"/>
                  </a:lnTo>
                  <a:lnTo>
                    <a:pt x="3872" y="2463"/>
                  </a:lnTo>
                  <a:lnTo>
                    <a:pt x="3703" y="2560"/>
                  </a:lnTo>
                  <a:lnTo>
                    <a:pt x="3314" y="2791"/>
                  </a:lnTo>
                  <a:lnTo>
                    <a:pt x="3144" y="2888"/>
                  </a:lnTo>
                  <a:lnTo>
                    <a:pt x="2768" y="3107"/>
                  </a:lnTo>
                  <a:lnTo>
                    <a:pt x="2586" y="3215"/>
                  </a:lnTo>
                  <a:lnTo>
                    <a:pt x="2210" y="3434"/>
                  </a:lnTo>
                  <a:lnTo>
                    <a:pt x="2028" y="3531"/>
                  </a:lnTo>
                  <a:lnTo>
                    <a:pt x="1651" y="3749"/>
                  </a:lnTo>
                  <a:lnTo>
                    <a:pt x="1470" y="3859"/>
                  </a:lnTo>
                  <a:lnTo>
                    <a:pt x="1093" y="4077"/>
                  </a:lnTo>
                  <a:lnTo>
                    <a:pt x="923" y="4174"/>
                  </a:lnTo>
                  <a:lnTo>
                    <a:pt x="535" y="4393"/>
                  </a:lnTo>
                  <a:lnTo>
                    <a:pt x="365" y="4502"/>
                  </a:lnTo>
                  <a:lnTo>
                    <a:pt x="1" y="4708"/>
                  </a:lnTo>
                  <a:lnTo>
                    <a:pt x="10571" y="10800"/>
                  </a:lnTo>
                  <a:lnTo>
                    <a:pt x="10644" y="10751"/>
                  </a:lnTo>
                  <a:lnTo>
                    <a:pt x="10814" y="10654"/>
                  </a:lnTo>
                  <a:lnTo>
                    <a:pt x="11202" y="10436"/>
                  </a:lnTo>
                  <a:lnTo>
                    <a:pt x="11372" y="10339"/>
                  </a:lnTo>
                  <a:lnTo>
                    <a:pt x="11760" y="10108"/>
                  </a:lnTo>
                  <a:lnTo>
                    <a:pt x="11930" y="10011"/>
                  </a:lnTo>
                  <a:lnTo>
                    <a:pt x="12306" y="9792"/>
                  </a:lnTo>
                  <a:lnTo>
                    <a:pt x="12488" y="9684"/>
                  </a:lnTo>
                  <a:lnTo>
                    <a:pt x="12864" y="9465"/>
                  </a:lnTo>
                  <a:lnTo>
                    <a:pt x="13046" y="9368"/>
                  </a:lnTo>
                  <a:lnTo>
                    <a:pt x="13422" y="9150"/>
                  </a:lnTo>
                  <a:lnTo>
                    <a:pt x="13605" y="9040"/>
                  </a:lnTo>
                  <a:lnTo>
                    <a:pt x="13980" y="8822"/>
                  </a:lnTo>
                  <a:lnTo>
                    <a:pt x="14150" y="8724"/>
                  </a:lnTo>
                  <a:lnTo>
                    <a:pt x="14538" y="8506"/>
                  </a:lnTo>
                  <a:lnTo>
                    <a:pt x="14708" y="8397"/>
                  </a:lnTo>
                  <a:lnTo>
                    <a:pt x="15097" y="8179"/>
                  </a:lnTo>
                  <a:lnTo>
                    <a:pt x="15267" y="8082"/>
                  </a:lnTo>
                  <a:lnTo>
                    <a:pt x="15595" y="7888"/>
                  </a:lnTo>
                  <a:lnTo>
                    <a:pt x="15595" y="7402"/>
                  </a:lnTo>
                  <a:lnTo>
                    <a:pt x="15595" y="7293"/>
                  </a:lnTo>
                  <a:lnTo>
                    <a:pt x="15595" y="7160"/>
                  </a:lnTo>
                  <a:lnTo>
                    <a:pt x="15595" y="7014"/>
                  </a:lnTo>
                  <a:lnTo>
                    <a:pt x="15595" y="6431"/>
                  </a:lnTo>
                  <a:lnTo>
                    <a:pt x="15595" y="6334"/>
                  </a:lnTo>
                  <a:lnTo>
                    <a:pt x="15595" y="6200"/>
                  </a:lnTo>
                  <a:lnTo>
                    <a:pt x="15582" y="6055"/>
                  </a:lnTo>
                  <a:lnTo>
                    <a:pt x="15582" y="5472"/>
                  </a:lnTo>
                  <a:lnTo>
                    <a:pt x="15582" y="5364"/>
                  </a:lnTo>
                  <a:lnTo>
                    <a:pt x="15582" y="5230"/>
                  </a:lnTo>
                  <a:lnTo>
                    <a:pt x="15582" y="5084"/>
                  </a:lnTo>
                  <a:lnTo>
                    <a:pt x="15582" y="4841"/>
                  </a:lnTo>
                  <a:lnTo>
                    <a:pt x="15461" y="4769"/>
                  </a:lnTo>
                  <a:lnTo>
                    <a:pt x="15279" y="4671"/>
                  </a:lnTo>
                  <a:lnTo>
                    <a:pt x="15109" y="4574"/>
                  </a:lnTo>
                  <a:lnTo>
                    <a:pt x="14939" y="4477"/>
                  </a:lnTo>
                  <a:lnTo>
                    <a:pt x="14770" y="4393"/>
                  </a:lnTo>
                  <a:lnTo>
                    <a:pt x="14600" y="4296"/>
                  </a:lnTo>
                  <a:lnTo>
                    <a:pt x="14417" y="4199"/>
                  </a:lnTo>
                  <a:lnTo>
                    <a:pt x="14260" y="4113"/>
                  </a:lnTo>
                  <a:lnTo>
                    <a:pt x="14077" y="4005"/>
                  </a:lnTo>
                  <a:lnTo>
                    <a:pt x="13920" y="3919"/>
                  </a:lnTo>
                  <a:lnTo>
                    <a:pt x="13726" y="3810"/>
                  </a:lnTo>
                  <a:lnTo>
                    <a:pt x="13592" y="3738"/>
                  </a:lnTo>
                  <a:lnTo>
                    <a:pt x="13374" y="3616"/>
                  </a:lnTo>
                  <a:lnTo>
                    <a:pt x="13252" y="3555"/>
                  </a:lnTo>
                  <a:lnTo>
                    <a:pt x="13022" y="3422"/>
                  </a:lnTo>
                  <a:lnTo>
                    <a:pt x="12925" y="3374"/>
                  </a:lnTo>
                  <a:lnTo>
                    <a:pt x="12670" y="3228"/>
                  </a:lnTo>
                  <a:lnTo>
                    <a:pt x="12658" y="3228"/>
                  </a:lnTo>
                  <a:lnTo>
                    <a:pt x="12585" y="3191"/>
                  </a:lnTo>
                  <a:lnTo>
                    <a:pt x="7683" y="485"/>
                  </a:lnTo>
                  <a:lnTo>
                    <a:pt x="7622" y="449"/>
                  </a:lnTo>
                  <a:lnTo>
                    <a:pt x="6785" y="0"/>
                  </a:lnTo>
                  <a:close/>
                </a:path>
              </a:pathLst>
            </a:custGeom>
            <a:solidFill>
              <a:srgbClr val="5F5F66"/>
            </a:solidFill>
            <a:ln>
              <a:noFill/>
            </a:ln>
          </p:spPr>
          <p:txBody>
            <a:bodyPr spcFirstLastPara="1" wrap="square" lIns="121900" tIns="121900" rIns="121900" bIns="121900" anchor="ctr" anchorCtr="0">
              <a:noAutofit/>
            </a:bodyPr>
            <a:lstStyle/>
            <a:p>
              <a:endParaRPr sz="2400"/>
            </a:p>
          </p:txBody>
        </p:sp>
        <p:sp>
          <p:nvSpPr>
            <p:cNvPr id="3886" name="Google Shape;3886;p69"/>
            <p:cNvSpPr/>
            <p:nvPr/>
          </p:nvSpPr>
          <p:spPr>
            <a:xfrm>
              <a:off x="2396710" y="2017463"/>
              <a:ext cx="41287" cy="21086"/>
            </a:xfrm>
            <a:custGeom>
              <a:avLst/>
              <a:gdLst/>
              <a:ahLst/>
              <a:cxnLst/>
              <a:rect l="l" t="t" r="r" b="b"/>
              <a:pathLst>
                <a:path w="280" h="143" extrusionOk="0">
                  <a:moveTo>
                    <a:pt x="140" y="0"/>
                  </a:moveTo>
                  <a:cubicBezTo>
                    <a:pt x="107" y="0"/>
                    <a:pt x="73" y="9"/>
                    <a:pt x="49" y="27"/>
                  </a:cubicBezTo>
                  <a:cubicBezTo>
                    <a:pt x="0" y="52"/>
                    <a:pt x="0" y="100"/>
                    <a:pt x="49" y="124"/>
                  </a:cubicBezTo>
                  <a:cubicBezTo>
                    <a:pt x="73" y="136"/>
                    <a:pt x="107" y="143"/>
                    <a:pt x="140" y="143"/>
                  </a:cubicBezTo>
                  <a:cubicBezTo>
                    <a:pt x="174" y="143"/>
                    <a:pt x="207" y="136"/>
                    <a:pt x="231" y="124"/>
                  </a:cubicBezTo>
                  <a:cubicBezTo>
                    <a:pt x="280" y="100"/>
                    <a:pt x="280" y="52"/>
                    <a:pt x="231" y="27"/>
                  </a:cubicBezTo>
                  <a:cubicBezTo>
                    <a:pt x="207" y="9"/>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87" name="Google Shape;3887;p69"/>
            <p:cNvSpPr/>
            <p:nvPr/>
          </p:nvSpPr>
          <p:spPr>
            <a:xfrm>
              <a:off x="2298357" y="1960251"/>
              <a:ext cx="41140" cy="22413"/>
            </a:xfrm>
            <a:custGeom>
              <a:avLst/>
              <a:gdLst/>
              <a:ahLst/>
              <a:cxnLst/>
              <a:rect l="l" t="t" r="r" b="b"/>
              <a:pathLst>
                <a:path w="279" h="152" extrusionOk="0">
                  <a:moveTo>
                    <a:pt x="135" y="0"/>
                  </a:moveTo>
                  <a:cubicBezTo>
                    <a:pt x="103" y="0"/>
                    <a:pt x="73" y="9"/>
                    <a:pt x="49" y="27"/>
                  </a:cubicBezTo>
                  <a:cubicBezTo>
                    <a:pt x="0" y="51"/>
                    <a:pt x="0" y="100"/>
                    <a:pt x="49" y="124"/>
                  </a:cubicBezTo>
                  <a:cubicBezTo>
                    <a:pt x="73" y="142"/>
                    <a:pt x="103" y="152"/>
                    <a:pt x="135" y="152"/>
                  </a:cubicBezTo>
                  <a:cubicBezTo>
                    <a:pt x="167" y="152"/>
                    <a:pt x="200" y="142"/>
                    <a:pt x="230" y="124"/>
                  </a:cubicBezTo>
                  <a:cubicBezTo>
                    <a:pt x="279" y="100"/>
                    <a:pt x="279" y="51"/>
                    <a:pt x="230" y="27"/>
                  </a:cubicBezTo>
                  <a:cubicBezTo>
                    <a:pt x="200" y="9"/>
                    <a:pt x="167" y="0"/>
                    <a:pt x="135"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88" name="Google Shape;3888;p69"/>
            <p:cNvSpPr/>
            <p:nvPr/>
          </p:nvSpPr>
          <p:spPr>
            <a:xfrm>
              <a:off x="2149722" y="1875611"/>
              <a:ext cx="41435" cy="21234"/>
            </a:xfrm>
            <a:custGeom>
              <a:avLst/>
              <a:gdLst/>
              <a:ahLst/>
              <a:cxnLst/>
              <a:rect l="l" t="t" r="r" b="b"/>
              <a:pathLst>
                <a:path w="281" h="144" extrusionOk="0">
                  <a:moveTo>
                    <a:pt x="140" y="0"/>
                  </a:moveTo>
                  <a:cubicBezTo>
                    <a:pt x="107" y="0"/>
                    <a:pt x="73" y="6"/>
                    <a:pt x="49" y="18"/>
                  </a:cubicBezTo>
                  <a:cubicBezTo>
                    <a:pt x="1" y="43"/>
                    <a:pt x="1" y="91"/>
                    <a:pt x="49" y="116"/>
                  </a:cubicBezTo>
                  <a:cubicBezTo>
                    <a:pt x="73" y="134"/>
                    <a:pt x="107" y="143"/>
                    <a:pt x="140" y="143"/>
                  </a:cubicBezTo>
                  <a:cubicBezTo>
                    <a:pt x="174" y="143"/>
                    <a:pt x="207" y="134"/>
                    <a:pt x="232" y="116"/>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89" name="Google Shape;3889;p69"/>
            <p:cNvSpPr/>
            <p:nvPr/>
          </p:nvSpPr>
          <p:spPr>
            <a:xfrm>
              <a:off x="2099587" y="1847004"/>
              <a:ext cx="41435" cy="21234"/>
            </a:xfrm>
            <a:custGeom>
              <a:avLst/>
              <a:gdLst/>
              <a:ahLst/>
              <a:cxnLst/>
              <a:rect l="l" t="t" r="r" b="b"/>
              <a:pathLst>
                <a:path w="281" h="144" extrusionOk="0">
                  <a:moveTo>
                    <a:pt x="145" y="0"/>
                  </a:moveTo>
                  <a:cubicBezTo>
                    <a:pt x="113" y="0"/>
                    <a:pt x="80" y="6"/>
                    <a:pt x="49" y="18"/>
                  </a:cubicBezTo>
                  <a:cubicBezTo>
                    <a:pt x="1" y="43"/>
                    <a:pt x="1" y="91"/>
                    <a:pt x="49" y="115"/>
                  </a:cubicBezTo>
                  <a:cubicBezTo>
                    <a:pt x="80" y="134"/>
                    <a:pt x="113" y="143"/>
                    <a:pt x="145" y="143"/>
                  </a:cubicBezTo>
                  <a:cubicBezTo>
                    <a:pt x="177" y="143"/>
                    <a:pt x="208" y="134"/>
                    <a:pt x="232" y="115"/>
                  </a:cubicBezTo>
                  <a:cubicBezTo>
                    <a:pt x="280" y="91"/>
                    <a:pt x="280" y="43"/>
                    <a:pt x="232" y="18"/>
                  </a:cubicBezTo>
                  <a:cubicBezTo>
                    <a:pt x="208" y="6"/>
                    <a:pt x="177" y="0"/>
                    <a:pt x="145"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0" name="Google Shape;3890;p69"/>
            <p:cNvSpPr/>
            <p:nvPr/>
          </p:nvSpPr>
          <p:spPr>
            <a:xfrm>
              <a:off x="2051369" y="1818251"/>
              <a:ext cx="41287" cy="21823"/>
            </a:xfrm>
            <a:custGeom>
              <a:avLst/>
              <a:gdLst/>
              <a:ahLst/>
              <a:cxnLst/>
              <a:rect l="l" t="t" r="r" b="b"/>
              <a:pathLst>
                <a:path w="280" h="148" extrusionOk="0">
                  <a:moveTo>
                    <a:pt x="136" y="1"/>
                  </a:moveTo>
                  <a:cubicBezTo>
                    <a:pt x="104" y="1"/>
                    <a:pt x="74" y="7"/>
                    <a:pt x="49" y="19"/>
                  </a:cubicBezTo>
                  <a:cubicBezTo>
                    <a:pt x="1" y="43"/>
                    <a:pt x="1" y="92"/>
                    <a:pt x="49" y="129"/>
                  </a:cubicBezTo>
                  <a:cubicBezTo>
                    <a:pt x="74" y="141"/>
                    <a:pt x="104" y="147"/>
                    <a:pt x="136" y="147"/>
                  </a:cubicBezTo>
                  <a:cubicBezTo>
                    <a:pt x="167" y="147"/>
                    <a:pt x="201" y="141"/>
                    <a:pt x="231" y="129"/>
                  </a:cubicBezTo>
                  <a:cubicBezTo>
                    <a:pt x="279" y="92"/>
                    <a:pt x="279" y="43"/>
                    <a:pt x="231" y="19"/>
                  </a:cubicBezTo>
                  <a:cubicBezTo>
                    <a:pt x="201" y="7"/>
                    <a:pt x="167" y="1"/>
                    <a:pt x="13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1" name="Google Shape;3891;p69"/>
            <p:cNvSpPr/>
            <p:nvPr/>
          </p:nvSpPr>
          <p:spPr>
            <a:xfrm>
              <a:off x="2001234" y="1789644"/>
              <a:ext cx="41287" cy="21676"/>
            </a:xfrm>
            <a:custGeom>
              <a:avLst/>
              <a:gdLst/>
              <a:ahLst/>
              <a:cxnLst/>
              <a:rect l="l" t="t" r="r" b="b"/>
              <a:pathLst>
                <a:path w="280" h="147" extrusionOk="0">
                  <a:moveTo>
                    <a:pt x="140" y="1"/>
                  </a:moveTo>
                  <a:cubicBezTo>
                    <a:pt x="107" y="1"/>
                    <a:pt x="74" y="7"/>
                    <a:pt x="49" y="19"/>
                  </a:cubicBezTo>
                  <a:cubicBezTo>
                    <a:pt x="1" y="43"/>
                    <a:pt x="1" y="92"/>
                    <a:pt x="49" y="129"/>
                  </a:cubicBezTo>
                  <a:cubicBezTo>
                    <a:pt x="74" y="141"/>
                    <a:pt x="107" y="147"/>
                    <a:pt x="140" y="147"/>
                  </a:cubicBezTo>
                  <a:cubicBezTo>
                    <a:pt x="174" y="147"/>
                    <a:pt x="207" y="141"/>
                    <a:pt x="231" y="129"/>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2" name="Google Shape;3892;p69"/>
            <p:cNvSpPr/>
            <p:nvPr/>
          </p:nvSpPr>
          <p:spPr>
            <a:xfrm>
              <a:off x="1952869" y="1761038"/>
              <a:ext cx="39518" cy="21676"/>
            </a:xfrm>
            <a:custGeom>
              <a:avLst/>
              <a:gdLst/>
              <a:ahLst/>
              <a:cxnLst/>
              <a:rect l="l" t="t" r="r" b="b"/>
              <a:pathLst>
                <a:path w="268" h="147"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3" name="Google Shape;3893;p69"/>
            <p:cNvSpPr/>
            <p:nvPr/>
          </p:nvSpPr>
          <p:spPr>
            <a:xfrm>
              <a:off x="2940673" y="2331987"/>
              <a:ext cx="39518" cy="21086"/>
            </a:xfrm>
            <a:custGeom>
              <a:avLst/>
              <a:gdLst/>
              <a:ahLst/>
              <a:cxnLst/>
              <a:rect l="l" t="t" r="r" b="b"/>
              <a:pathLst>
                <a:path w="268" h="143" extrusionOk="0">
                  <a:moveTo>
                    <a:pt x="134" y="0"/>
                  </a:moveTo>
                  <a:cubicBezTo>
                    <a:pt x="103" y="0"/>
                    <a:pt x="73" y="6"/>
                    <a:pt x="49" y="18"/>
                  </a:cubicBezTo>
                  <a:cubicBezTo>
                    <a:pt x="0" y="43"/>
                    <a:pt x="0" y="91"/>
                    <a:pt x="49" y="115"/>
                  </a:cubicBezTo>
                  <a:cubicBezTo>
                    <a:pt x="73" y="133"/>
                    <a:pt x="103" y="142"/>
                    <a:pt x="134" y="142"/>
                  </a:cubicBezTo>
                  <a:cubicBezTo>
                    <a:pt x="164" y="142"/>
                    <a:pt x="194" y="133"/>
                    <a:pt x="219" y="115"/>
                  </a:cubicBezTo>
                  <a:cubicBezTo>
                    <a:pt x="267" y="91"/>
                    <a:pt x="267" y="43"/>
                    <a:pt x="219"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4" name="Google Shape;3894;p69"/>
            <p:cNvSpPr/>
            <p:nvPr/>
          </p:nvSpPr>
          <p:spPr>
            <a:xfrm>
              <a:off x="2840403" y="2274626"/>
              <a:ext cx="41435" cy="21528"/>
            </a:xfrm>
            <a:custGeom>
              <a:avLst/>
              <a:gdLst/>
              <a:ahLst/>
              <a:cxnLst/>
              <a:rect l="l" t="t" r="r" b="b"/>
              <a:pathLst>
                <a:path w="281" h="146" extrusionOk="0">
                  <a:moveTo>
                    <a:pt x="147" y="1"/>
                  </a:moveTo>
                  <a:cubicBezTo>
                    <a:pt x="116" y="1"/>
                    <a:pt x="86" y="7"/>
                    <a:pt x="62" y="19"/>
                  </a:cubicBezTo>
                  <a:cubicBezTo>
                    <a:pt x="1" y="43"/>
                    <a:pt x="1" y="92"/>
                    <a:pt x="62" y="128"/>
                  </a:cubicBezTo>
                  <a:cubicBezTo>
                    <a:pt x="86" y="140"/>
                    <a:pt x="116" y="146"/>
                    <a:pt x="147" y="146"/>
                  </a:cubicBezTo>
                  <a:cubicBezTo>
                    <a:pt x="177" y="146"/>
                    <a:pt x="207" y="140"/>
                    <a:pt x="232" y="128"/>
                  </a:cubicBezTo>
                  <a:cubicBezTo>
                    <a:pt x="280" y="92"/>
                    <a:pt x="280" y="43"/>
                    <a:pt x="232" y="19"/>
                  </a:cubicBezTo>
                  <a:cubicBezTo>
                    <a:pt x="207" y="7"/>
                    <a:pt x="177" y="1"/>
                    <a:pt x="147"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5" name="Google Shape;3895;p69"/>
            <p:cNvSpPr/>
            <p:nvPr/>
          </p:nvSpPr>
          <p:spPr>
            <a:xfrm>
              <a:off x="2742051" y="2217414"/>
              <a:ext cx="41287" cy="21528"/>
            </a:xfrm>
            <a:custGeom>
              <a:avLst/>
              <a:gdLst/>
              <a:ahLst/>
              <a:cxnLst/>
              <a:rect l="l" t="t" r="r" b="b"/>
              <a:pathLst>
                <a:path w="280" h="146" extrusionOk="0">
                  <a:moveTo>
                    <a:pt x="140" y="1"/>
                  </a:moveTo>
                  <a:cubicBezTo>
                    <a:pt x="107" y="1"/>
                    <a:pt x="74" y="7"/>
                    <a:pt x="49" y="19"/>
                  </a:cubicBezTo>
                  <a:cubicBezTo>
                    <a:pt x="1" y="55"/>
                    <a:pt x="1" y="92"/>
                    <a:pt x="49" y="127"/>
                  </a:cubicBezTo>
                  <a:cubicBezTo>
                    <a:pt x="74" y="140"/>
                    <a:pt x="107" y="146"/>
                    <a:pt x="140" y="146"/>
                  </a:cubicBezTo>
                  <a:cubicBezTo>
                    <a:pt x="173" y="146"/>
                    <a:pt x="207" y="140"/>
                    <a:pt x="231" y="127"/>
                  </a:cubicBezTo>
                  <a:cubicBezTo>
                    <a:pt x="279" y="92"/>
                    <a:pt x="279" y="55"/>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6" name="Google Shape;3896;p69"/>
            <p:cNvSpPr/>
            <p:nvPr/>
          </p:nvSpPr>
          <p:spPr>
            <a:xfrm>
              <a:off x="2643550" y="2160201"/>
              <a:ext cx="41435" cy="21528"/>
            </a:xfrm>
            <a:custGeom>
              <a:avLst/>
              <a:gdLst/>
              <a:ahLst/>
              <a:cxnLst/>
              <a:rect l="l" t="t" r="r" b="b"/>
              <a:pathLst>
                <a:path w="281" h="146" extrusionOk="0">
                  <a:moveTo>
                    <a:pt x="141" y="0"/>
                  </a:moveTo>
                  <a:cubicBezTo>
                    <a:pt x="107" y="0"/>
                    <a:pt x="74" y="6"/>
                    <a:pt x="49" y="18"/>
                  </a:cubicBezTo>
                  <a:cubicBezTo>
                    <a:pt x="1" y="54"/>
                    <a:pt x="1" y="91"/>
                    <a:pt x="49" y="127"/>
                  </a:cubicBezTo>
                  <a:cubicBezTo>
                    <a:pt x="74" y="139"/>
                    <a:pt x="107" y="145"/>
                    <a:pt x="141" y="145"/>
                  </a:cubicBezTo>
                  <a:cubicBezTo>
                    <a:pt x="174" y="145"/>
                    <a:pt x="208" y="139"/>
                    <a:pt x="232" y="127"/>
                  </a:cubicBezTo>
                  <a:cubicBezTo>
                    <a:pt x="280" y="91"/>
                    <a:pt x="280" y="54"/>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7" name="Google Shape;3897;p69"/>
            <p:cNvSpPr/>
            <p:nvPr/>
          </p:nvSpPr>
          <p:spPr>
            <a:xfrm>
              <a:off x="2545197" y="2102840"/>
              <a:ext cx="41287" cy="21676"/>
            </a:xfrm>
            <a:custGeom>
              <a:avLst/>
              <a:gdLst/>
              <a:ahLst/>
              <a:cxnLst/>
              <a:rect l="l" t="t" r="r" b="b"/>
              <a:pathLst>
                <a:path w="280" h="147" extrusionOk="0">
                  <a:moveTo>
                    <a:pt x="140" y="1"/>
                  </a:moveTo>
                  <a:cubicBezTo>
                    <a:pt x="107" y="1"/>
                    <a:pt x="74" y="7"/>
                    <a:pt x="49" y="19"/>
                  </a:cubicBezTo>
                  <a:cubicBezTo>
                    <a:pt x="1" y="55"/>
                    <a:pt x="1" y="104"/>
                    <a:pt x="49" y="128"/>
                  </a:cubicBezTo>
                  <a:cubicBezTo>
                    <a:pt x="74" y="140"/>
                    <a:pt x="107" y="146"/>
                    <a:pt x="140" y="146"/>
                  </a:cubicBezTo>
                  <a:cubicBezTo>
                    <a:pt x="174" y="146"/>
                    <a:pt x="207" y="140"/>
                    <a:pt x="231" y="128"/>
                  </a:cubicBezTo>
                  <a:cubicBezTo>
                    <a:pt x="280" y="104"/>
                    <a:pt x="280" y="55"/>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8" name="Google Shape;3898;p69"/>
            <p:cNvSpPr/>
            <p:nvPr/>
          </p:nvSpPr>
          <p:spPr>
            <a:xfrm>
              <a:off x="2446845" y="2046070"/>
              <a:ext cx="39370" cy="21086"/>
            </a:xfrm>
            <a:custGeom>
              <a:avLst/>
              <a:gdLst/>
              <a:ahLst/>
              <a:cxnLst/>
              <a:rect l="l" t="t" r="r" b="b"/>
              <a:pathLst>
                <a:path w="267" h="143" extrusionOk="0">
                  <a:moveTo>
                    <a:pt x="134" y="0"/>
                  </a:moveTo>
                  <a:cubicBezTo>
                    <a:pt x="103" y="0"/>
                    <a:pt x="73" y="9"/>
                    <a:pt x="49" y="27"/>
                  </a:cubicBezTo>
                  <a:cubicBezTo>
                    <a:pt x="0" y="52"/>
                    <a:pt x="0" y="100"/>
                    <a:pt x="49" y="124"/>
                  </a:cubicBezTo>
                  <a:cubicBezTo>
                    <a:pt x="73" y="137"/>
                    <a:pt x="103" y="143"/>
                    <a:pt x="134" y="143"/>
                  </a:cubicBezTo>
                  <a:cubicBezTo>
                    <a:pt x="164" y="143"/>
                    <a:pt x="194" y="137"/>
                    <a:pt x="218" y="124"/>
                  </a:cubicBezTo>
                  <a:cubicBezTo>
                    <a:pt x="267" y="100"/>
                    <a:pt x="267" y="52"/>
                    <a:pt x="218" y="27"/>
                  </a:cubicBezTo>
                  <a:cubicBezTo>
                    <a:pt x="194"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899" name="Google Shape;3899;p69"/>
            <p:cNvSpPr/>
            <p:nvPr/>
          </p:nvSpPr>
          <p:spPr>
            <a:xfrm>
              <a:off x="2346575" y="1988857"/>
              <a:ext cx="41435" cy="21086"/>
            </a:xfrm>
            <a:custGeom>
              <a:avLst/>
              <a:gdLst/>
              <a:ahLst/>
              <a:cxnLst/>
              <a:rect l="l" t="t" r="r" b="b"/>
              <a:pathLst>
                <a:path w="281" h="143" extrusionOk="0">
                  <a:moveTo>
                    <a:pt x="145" y="0"/>
                  </a:moveTo>
                  <a:cubicBezTo>
                    <a:pt x="113" y="0"/>
                    <a:pt x="80" y="9"/>
                    <a:pt x="49" y="27"/>
                  </a:cubicBezTo>
                  <a:cubicBezTo>
                    <a:pt x="0" y="51"/>
                    <a:pt x="0" y="100"/>
                    <a:pt x="49" y="124"/>
                  </a:cubicBezTo>
                  <a:cubicBezTo>
                    <a:pt x="80" y="136"/>
                    <a:pt x="113" y="142"/>
                    <a:pt x="145" y="142"/>
                  </a:cubicBezTo>
                  <a:cubicBezTo>
                    <a:pt x="177" y="142"/>
                    <a:pt x="207" y="136"/>
                    <a:pt x="232" y="124"/>
                  </a:cubicBezTo>
                  <a:cubicBezTo>
                    <a:pt x="280" y="100"/>
                    <a:pt x="280" y="51"/>
                    <a:pt x="232" y="27"/>
                  </a:cubicBezTo>
                  <a:cubicBezTo>
                    <a:pt x="207" y="9"/>
                    <a:pt x="177" y="0"/>
                    <a:pt x="145"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00" name="Google Shape;3900;p69"/>
            <p:cNvSpPr/>
            <p:nvPr/>
          </p:nvSpPr>
          <p:spPr>
            <a:xfrm>
              <a:off x="2199857" y="1904217"/>
              <a:ext cx="39518" cy="21234"/>
            </a:xfrm>
            <a:custGeom>
              <a:avLst/>
              <a:gdLst/>
              <a:ahLst/>
              <a:cxnLst/>
              <a:rect l="l" t="t" r="r" b="b"/>
              <a:pathLst>
                <a:path w="268" h="144" extrusionOk="0">
                  <a:moveTo>
                    <a:pt x="134" y="0"/>
                  </a:moveTo>
                  <a:cubicBezTo>
                    <a:pt x="104" y="0"/>
                    <a:pt x="73" y="6"/>
                    <a:pt x="49" y="19"/>
                  </a:cubicBezTo>
                  <a:cubicBezTo>
                    <a:pt x="0" y="43"/>
                    <a:pt x="0" y="91"/>
                    <a:pt x="49" y="116"/>
                  </a:cubicBezTo>
                  <a:cubicBezTo>
                    <a:pt x="73" y="134"/>
                    <a:pt x="104" y="143"/>
                    <a:pt x="134" y="143"/>
                  </a:cubicBezTo>
                  <a:cubicBezTo>
                    <a:pt x="164" y="143"/>
                    <a:pt x="195" y="134"/>
                    <a:pt x="219" y="116"/>
                  </a:cubicBezTo>
                  <a:cubicBezTo>
                    <a:pt x="267" y="91"/>
                    <a:pt x="267" y="43"/>
                    <a:pt x="219" y="19"/>
                  </a:cubicBezTo>
                  <a:cubicBezTo>
                    <a:pt x="195" y="6"/>
                    <a:pt x="164" y="0"/>
                    <a:pt x="13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901" name="Google Shape;3901;p69"/>
            <p:cNvSpPr/>
            <p:nvPr/>
          </p:nvSpPr>
          <p:spPr>
            <a:xfrm>
              <a:off x="3089161" y="2416479"/>
              <a:ext cx="39518" cy="22413"/>
            </a:xfrm>
            <a:custGeom>
              <a:avLst/>
              <a:gdLst/>
              <a:ahLst/>
              <a:cxnLst/>
              <a:rect l="l" t="t" r="r" b="b"/>
              <a:pathLst>
                <a:path w="268" h="152" extrusionOk="0">
                  <a:moveTo>
                    <a:pt x="134" y="0"/>
                  </a:moveTo>
                  <a:cubicBezTo>
                    <a:pt x="104" y="0"/>
                    <a:pt x="74" y="9"/>
                    <a:pt x="49" y="28"/>
                  </a:cubicBezTo>
                  <a:cubicBezTo>
                    <a:pt x="1" y="52"/>
                    <a:pt x="1" y="101"/>
                    <a:pt x="49" y="125"/>
                  </a:cubicBezTo>
                  <a:cubicBezTo>
                    <a:pt x="74" y="143"/>
                    <a:pt x="104" y="152"/>
                    <a:pt x="134" y="152"/>
                  </a:cubicBezTo>
                  <a:cubicBezTo>
                    <a:pt x="165" y="152"/>
                    <a:pt x="195" y="143"/>
                    <a:pt x="219" y="125"/>
                  </a:cubicBezTo>
                  <a:cubicBezTo>
                    <a:pt x="268" y="101"/>
                    <a:pt x="268" y="52"/>
                    <a:pt x="219" y="28"/>
                  </a:cubicBezTo>
                  <a:cubicBezTo>
                    <a:pt x="195" y="9"/>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02" name="Google Shape;3902;p69"/>
            <p:cNvSpPr/>
            <p:nvPr/>
          </p:nvSpPr>
          <p:spPr>
            <a:xfrm>
              <a:off x="3039173" y="2387725"/>
              <a:ext cx="41140" cy="22561"/>
            </a:xfrm>
            <a:custGeom>
              <a:avLst/>
              <a:gdLst/>
              <a:ahLst/>
              <a:cxnLst/>
              <a:rect l="l" t="t" r="r" b="b"/>
              <a:pathLst>
                <a:path w="279" h="153" extrusionOk="0">
                  <a:moveTo>
                    <a:pt x="139" y="1"/>
                  </a:moveTo>
                  <a:cubicBezTo>
                    <a:pt x="106" y="1"/>
                    <a:pt x="73" y="10"/>
                    <a:pt x="49" y="29"/>
                  </a:cubicBezTo>
                  <a:cubicBezTo>
                    <a:pt x="0" y="53"/>
                    <a:pt x="0" y="101"/>
                    <a:pt x="49" y="126"/>
                  </a:cubicBezTo>
                  <a:cubicBezTo>
                    <a:pt x="73" y="144"/>
                    <a:pt x="106" y="153"/>
                    <a:pt x="139" y="153"/>
                  </a:cubicBezTo>
                  <a:cubicBezTo>
                    <a:pt x="173" y="153"/>
                    <a:pt x="206" y="144"/>
                    <a:pt x="230" y="126"/>
                  </a:cubicBezTo>
                  <a:cubicBezTo>
                    <a:pt x="279" y="101"/>
                    <a:pt x="279" y="53"/>
                    <a:pt x="230" y="29"/>
                  </a:cubicBezTo>
                  <a:cubicBezTo>
                    <a:pt x="206" y="10"/>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03" name="Google Shape;3903;p69"/>
            <p:cNvSpPr/>
            <p:nvPr/>
          </p:nvSpPr>
          <p:spPr>
            <a:xfrm>
              <a:off x="2890538" y="2303233"/>
              <a:ext cx="41435" cy="21234"/>
            </a:xfrm>
            <a:custGeom>
              <a:avLst/>
              <a:gdLst/>
              <a:ahLst/>
              <a:cxnLst/>
              <a:rect l="l" t="t" r="r" b="b"/>
              <a:pathLst>
                <a:path w="281" h="144" extrusionOk="0">
                  <a:moveTo>
                    <a:pt x="140" y="1"/>
                  </a:moveTo>
                  <a:cubicBezTo>
                    <a:pt x="107" y="1"/>
                    <a:pt x="73" y="7"/>
                    <a:pt x="49" y="19"/>
                  </a:cubicBezTo>
                  <a:cubicBezTo>
                    <a:pt x="0" y="43"/>
                    <a:pt x="0"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04" name="Google Shape;3904;p69"/>
            <p:cNvSpPr/>
            <p:nvPr/>
          </p:nvSpPr>
          <p:spPr>
            <a:xfrm>
              <a:off x="2792185" y="2246020"/>
              <a:ext cx="41287" cy="21528"/>
            </a:xfrm>
            <a:custGeom>
              <a:avLst/>
              <a:gdLst/>
              <a:ahLst/>
              <a:cxnLst/>
              <a:rect l="l" t="t" r="r" b="b"/>
              <a:pathLst>
                <a:path w="280" h="146" extrusionOk="0">
                  <a:moveTo>
                    <a:pt x="140" y="1"/>
                  </a:moveTo>
                  <a:cubicBezTo>
                    <a:pt x="107" y="1"/>
                    <a:pt x="73" y="7"/>
                    <a:pt x="49" y="19"/>
                  </a:cubicBezTo>
                  <a:cubicBezTo>
                    <a:pt x="1" y="43"/>
                    <a:pt x="1" y="92"/>
                    <a:pt x="49" y="128"/>
                  </a:cubicBezTo>
                  <a:cubicBezTo>
                    <a:pt x="73" y="140"/>
                    <a:pt x="107" y="146"/>
                    <a:pt x="140" y="146"/>
                  </a:cubicBezTo>
                  <a:cubicBezTo>
                    <a:pt x="173" y="146"/>
                    <a:pt x="206" y="140"/>
                    <a:pt x="231" y="128"/>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05" name="Google Shape;3905;p69"/>
            <p:cNvSpPr/>
            <p:nvPr/>
          </p:nvSpPr>
          <p:spPr>
            <a:xfrm>
              <a:off x="2693685" y="2188807"/>
              <a:ext cx="39518" cy="21528"/>
            </a:xfrm>
            <a:custGeom>
              <a:avLst/>
              <a:gdLst/>
              <a:ahLst/>
              <a:cxnLst/>
              <a:rect l="l" t="t" r="r" b="b"/>
              <a:pathLst>
                <a:path w="268" h="146" extrusionOk="0">
                  <a:moveTo>
                    <a:pt x="134" y="0"/>
                  </a:moveTo>
                  <a:cubicBezTo>
                    <a:pt x="104" y="0"/>
                    <a:pt x="73" y="6"/>
                    <a:pt x="49" y="19"/>
                  </a:cubicBezTo>
                  <a:cubicBezTo>
                    <a:pt x="1" y="54"/>
                    <a:pt x="1" y="91"/>
                    <a:pt x="49" y="127"/>
                  </a:cubicBezTo>
                  <a:cubicBezTo>
                    <a:pt x="73" y="139"/>
                    <a:pt x="104" y="145"/>
                    <a:pt x="134" y="145"/>
                  </a:cubicBezTo>
                  <a:cubicBezTo>
                    <a:pt x="164" y="145"/>
                    <a:pt x="195" y="139"/>
                    <a:pt x="219" y="127"/>
                  </a:cubicBezTo>
                  <a:cubicBezTo>
                    <a:pt x="268" y="91"/>
                    <a:pt x="268" y="54"/>
                    <a:pt x="219" y="19"/>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06" name="Google Shape;3906;p69"/>
            <p:cNvSpPr/>
            <p:nvPr/>
          </p:nvSpPr>
          <p:spPr>
            <a:xfrm>
              <a:off x="2593563" y="2131594"/>
              <a:ext cx="41287" cy="21528"/>
            </a:xfrm>
            <a:custGeom>
              <a:avLst/>
              <a:gdLst/>
              <a:ahLst/>
              <a:cxnLst/>
              <a:rect l="l" t="t" r="r" b="b"/>
              <a:pathLst>
                <a:path w="280" h="146" extrusionOk="0">
                  <a:moveTo>
                    <a:pt x="146" y="0"/>
                  </a:moveTo>
                  <a:cubicBezTo>
                    <a:pt x="116" y="0"/>
                    <a:pt x="86" y="6"/>
                    <a:pt x="61" y="18"/>
                  </a:cubicBezTo>
                  <a:cubicBezTo>
                    <a:pt x="0" y="54"/>
                    <a:pt x="0" y="103"/>
                    <a:pt x="61" y="127"/>
                  </a:cubicBezTo>
                  <a:cubicBezTo>
                    <a:pt x="86" y="139"/>
                    <a:pt x="116" y="145"/>
                    <a:pt x="146" y="145"/>
                  </a:cubicBezTo>
                  <a:cubicBezTo>
                    <a:pt x="177" y="145"/>
                    <a:pt x="207" y="139"/>
                    <a:pt x="231" y="127"/>
                  </a:cubicBezTo>
                  <a:cubicBezTo>
                    <a:pt x="280" y="103"/>
                    <a:pt x="280" y="54"/>
                    <a:pt x="231" y="18"/>
                  </a:cubicBezTo>
                  <a:cubicBezTo>
                    <a:pt x="207" y="6"/>
                    <a:pt x="177" y="0"/>
                    <a:pt x="146"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07" name="Google Shape;3907;p69"/>
            <p:cNvSpPr/>
            <p:nvPr/>
          </p:nvSpPr>
          <p:spPr>
            <a:xfrm>
              <a:off x="2495210" y="2074676"/>
              <a:ext cx="41140" cy="21086"/>
            </a:xfrm>
            <a:custGeom>
              <a:avLst/>
              <a:gdLst/>
              <a:ahLst/>
              <a:cxnLst/>
              <a:rect l="l" t="t" r="r" b="b"/>
              <a:pathLst>
                <a:path w="279" h="143" extrusionOk="0">
                  <a:moveTo>
                    <a:pt x="139" y="1"/>
                  </a:moveTo>
                  <a:cubicBezTo>
                    <a:pt x="106" y="1"/>
                    <a:pt x="73" y="10"/>
                    <a:pt x="49" y="28"/>
                  </a:cubicBezTo>
                  <a:cubicBezTo>
                    <a:pt x="0" y="52"/>
                    <a:pt x="0" y="100"/>
                    <a:pt x="49" y="125"/>
                  </a:cubicBezTo>
                  <a:cubicBezTo>
                    <a:pt x="73" y="137"/>
                    <a:pt x="106" y="143"/>
                    <a:pt x="139" y="143"/>
                  </a:cubicBezTo>
                  <a:cubicBezTo>
                    <a:pt x="173" y="143"/>
                    <a:pt x="206" y="137"/>
                    <a:pt x="230" y="125"/>
                  </a:cubicBezTo>
                  <a:cubicBezTo>
                    <a:pt x="279" y="100"/>
                    <a:pt x="279" y="52"/>
                    <a:pt x="230" y="28"/>
                  </a:cubicBezTo>
                  <a:cubicBezTo>
                    <a:pt x="206" y="10"/>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08" name="Google Shape;3908;p69"/>
            <p:cNvSpPr/>
            <p:nvPr/>
          </p:nvSpPr>
          <p:spPr>
            <a:xfrm>
              <a:off x="2989038" y="2360593"/>
              <a:ext cx="41140" cy="21086"/>
            </a:xfrm>
            <a:custGeom>
              <a:avLst/>
              <a:gdLst/>
              <a:ahLst/>
              <a:cxnLst/>
              <a:rect l="l" t="t" r="r" b="b"/>
              <a:pathLst>
                <a:path w="279" h="143" extrusionOk="0">
                  <a:moveTo>
                    <a:pt x="140" y="0"/>
                  </a:moveTo>
                  <a:cubicBezTo>
                    <a:pt x="106" y="0"/>
                    <a:pt x="73" y="6"/>
                    <a:pt x="49" y="18"/>
                  </a:cubicBezTo>
                  <a:cubicBezTo>
                    <a:pt x="0" y="43"/>
                    <a:pt x="0" y="91"/>
                    <a:pt x="49" y="116"/>
                  </a:cubicBezTo>
                  <a:cubicBezTo>
                    <a:pt x="73" y="134"/>
                    <a:pt x="106" y="143"/>
                    <a:pt x="140" y="143"/>
                  </a:cubicBezTo>
                  <a:cubicBezTo>
                    <a:pt x="173" y="143"/>
                    <a:pt x="206" y="134"/>
                    <a:pt x="230" y="116"/>
                  </a:cubicBezTo>
                  <a:cubicBezTo>
                    <a:pt x="279" y="91"/>
                    <a:pt x="279" y="43"/>
                    <a:pt x="230"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09" name="Google Shape;3909;p69"/>
            <p:cNvSpPr/>
            <p:nvPr/>
          </p:nvSpPr>
          <p:spPr>
            <a:xfrm>
              <a:off x="2380637" y="2056392"/>
              <a:ext cx="41287" cy="21086"/>
            </a:xfrm>
            <a:custGeom>
              <a:avLst/>
              <a:gdLst/>
              <a:ahLst/>
              <a:cxnLst/>
              <a:rect l="l" t="t" r="r" b="b"/>
              <a:pathLst>
                <a:path w="280" h="143" extrusionOk="0">
                  <a:moveTo>
                    <a:pt x="140" y="0"/>
                  </a:moveTo>
                  <a:cubicBezTo>
                    <a:pt x="107" y="0"/>
                    <a:pt x="73" y="6"/>
                    <a:pt x="49" y="19"/>
                  </a:cubicBezTo>
                  <a:cubicBezTo>
                    <a:pt x="1" y="43"/>
                    <a:pt x="1" y="91"/>
                    <a:pt x="49" y="116"/>
                  </a:cubicBezTo>
                  <a:cubicBezTo>
                    <a:pt x="73" y="134"/>
                    <a:pt x="107" y="143"/>
                    <a:pt x="140" y="143"/>
                  </a:cubicBezTo>
                  <a:cubicBezTo>
                    <a:pt x="173" y="143"/>
                    <a:pt x="206" y="134"/>
                    <a:pt x="231" y="116"/>
                  </a:cubicBezTo>
                  <a:cubicBezTo>
                    <a:pt x="279" y="91"/>
                    <a:pt x="279" y="43"/>
                    <a:pt x="231" y="19"/>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0" name="Google Shape;3910;p69"/>
            <p:cNvSpPr/>
            <p:nvPr/>
          </p:nvSpPr>
          <p:spPr>
            <a:xfrm>
              <a:off x="2282137" y="1999179"/>
              <a:ext cx="39518" cy="21086"/>
            </a:xfrm>
            <a:custGeom>
              <a:avLst/>
              <a:gdLst/>
              <a:ahLst/>
              <a:cxnLst/>
              <a:rect l="l" t="t" r="r" b="b"/>
              <a:pathLst>
                <a:path w="268" h="143" extrusionOk="0">
                  <a:moveTo>
                    <a:pt x="134" y="0"/>
                  </a:moveTo>
                  <a:cubicBezTo>
                    <a:pt x="104" y="0"/>
                    <a:pt x="73" y="6"/>
                    <a:pt x="49" y="18"/>
                  </a:cubicBezTo>
                  <a:cubicBezTo>
                    <a:pt x="1" y="43"/>
                    <a:pt x="1" y="91"/>
                    <a:pt x="49" y="115"/>
                  </a:cubicBezTo>
                  <a:cubicBezTo>
                    <a:pt x="73" y="133"/>
                    <a:pt x="104" y="142"/>
                    <a:pt x="134" y="142"/>
                  </a:cubicBezTo>
                  <a:cubicBezTo>
                    <a:pt x="164" y="142"/>
                    <a:pt x="195" y="133"/>
                    <a:pt x="219" y="115"/>
                  </a:cubicBezTo>
                  <a:cubicBezTo>
                    <a:pt x="268" y="91"/>
                    <a:pt x="268" y="43"/>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1" name="Google Shape;3911;p69"/>
            <p:cNvSpPr/>
            <p:nvPr/>
          </p:nvSpPr>
          <p:spPr>
            <a:xfrm>
              <a:off x="2232002" y="1970425"/>
              <a:ext cx="41435" cy="21676"/>
            </a:xfrm>
            <a:custGeom>
              <a:avLst/>
              <a:gdLst/>
              <a:ahLst/>
              <a:cxnLst/>
              <a:rect l="l" t="t" r="r" b="b"/>
              <a:pathLst>
                <a:path w="281" h="147" extrusionOk="0">
                  <a:moveTo>
                    <a:pt x="141" y="1"/>
                  </a:moveTo>
                  <a:cubicBezTo>
                    <a:pt x="107" y="1"/>
                    <a:pt x="74" y="7"/>
                    <a:pt x="49" y="19"/>
                  </a:cubicBezTo>
                  <a:cubicBezTo>
                    <a:pt x="1" y="43"/>
                    <a:pt x="1" y="92"/>
                    <a:pt x="49" y="128"/>
                  </a:cubicBezTo>
                  <a:cubicBezTo>
                    <a:pt x="74" y="140"/>
                    <a:pt x="107" y="146"/>
                    <a:pt x="141" y="146"/>
                  </a:cubicBezTo>
                  <a:cubicBezTo>
                    <a:pt x="174" y="146"/>
                    <a:pt x="208" y="140"/>
                    <a:pt x="232" y="128"/>
                  </a:cubicBezTo>
                  <a:cubicBezTo>
                    <a:pt x="280" y="92"/>
                    <a:pt x="280" y="43"/>
                    <a:pt x="232" y="19"/>
                  </a:cubicBezTo>
                  <a:cubicBezTo>
                    <a:pt x="208" y="7"/>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2" name="Google Shape;3912;p69"/>
            <p:cNvSpPr/>
            <p:nvPr/>
          </p:nvSpPr>
          <p:spPr>
            <a:xfrm>
              <a:off x="2133649" y="1913212"/>
              <a:ext cx="41287" cy="21528"/>
            </a:xfrm>
            <a:custGeom>
              <a:avLst/>
              <a:gdLst/>
              <a:ahLst/>
              <a:cxnLst/>
              <a:rect l="l" t="t" r="r" b="b"/>
              <a:pathLst>
                <a:path w="280" h="146" extrusionOk="0">
                  <a:moveTo>
                    <a:pt x="140" y="1"/>
                  </a:moveTo>
                  <a:cubicBezTo>
                    <a:pt x="107" y="1"/>
                    <a:pt x="74" y="7"/>
                    <a:pt x="49" y="19"/>
                  </a:cubicBezTo>
                  <a:cubicBezTo>
                    <a:pt x="1" y="55"/>
                    <a:pt x="1" y="92"/>
                    <a:pt x="49" y="128"/>
                  </a:cubicBezTo>
                  <a:cubicBezTo>
                    <a:pt x="74" y="140"/>
                    <a:pt x="107" y="146"/>
                    <a:pt x="140" y="146"/>
                  </a:cubicBezTo>
                  <a:cubicBezTo>
                    <a:pt x="173" y="146"/>
                    <a:pt x="207" y="140"/>
                    <a:pt x="231" y="128"/>
                  </a:cubicBezTo>
                  <a:cubicBezTo>
                    <a:pt x="280" y="92"/>
                    <a:pt x="280" y="55"/>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3" name="Google Shape;3913;p69"/>
            <p:cNvSpPr/>
            <p:nvPr/>
          </p:nvSpPr>
          <p:spPr>
            <a:xfrm>
              <a:off x="2083662" y="1884606"/>
              <a:ext cx="41140" cy="21528"/>
            </a:xfrm>
            <a:custGeom>
              <a:avLst/>
              <a:gdLst/>
              <a:ahLst/>
              <a:cxnLst/>
              <a:rect l="l" t="t" r="r" b="b"/>
              <a:pathLst>
                <a:path w="279" h="146" extrusionOk="0">
                  <a:moveTo>
                    <a:pt x="139" y="0"/>
                  </a:moveTo>
                  <a:cubicBezTo>
                    <a:pt x="106" y="0"/>
                    <a:pt x="73" y="6"/>
                    <a:pt x="49" y="19"/>
                  </a:cubicBezTo>
                  <a:cubicBezTo>
                    <a:pt x="0" y="55"/>
                    <a:pt x="0" y="91"/>
                    <a:pt x="49" y="127"/>
                  </a:cubicBezTo>
                  <a:cubicBezTo>
                    <a:pt x="73" y="139"/>
                    <a:pt x="106" y="146"/>
                    <a:pt x="139" y="146"/>
                  </a:cubicBezTo>
                  <a:cubicBezTo>
                    <a:pt x="173" y="146"/>
                    <a:pt x="206" y="139"/>
                    <a:pt x="230" y="127"/>
                  </a:cubicBezTo>
                  <a:cubicBezTo>
                    <a:pt x="279" y="91"/>
                    <a:pt x="279" y="55"/>
                    <a:pt x="230" y="19"/>
                  </a:cubicBezTo>
                  <a:cubicBezTo>
                    <a:pt x="206" y="6"/>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4" name="Google Shape;3914;p69"/>
            <p:cNvSpPr/>
            <p:nvPr/>
          </p:nvSpPr>
          <p:spPr>
            <a:xfrm>
              <a:off x="2035296" y="1855999"/>
              <a:ext cx="39370" cy="21528"/>
            </a:xfrm>
            <a:custGeom>
              <a:avLst/>
              <a:gdLst/>
              <a:ahLst/>
              <a:cxnLst/>
              <a:rect l="l" t="t" r="r" b="b"/>
              <a:pathLst>
                <a:path w="267" h="146" extrusionOk="0">
                  <a:moveTo>
                    <a:pt x="134" y="0"/>
                  </a:moveTo>
                  <a:cubicBezTo>
                    <a:pt x="103" y="0"/>
                    <a:pt x="73" y="6"/>
                    <a:pt x="49" y="18"/>
                  </a:cubicBezTo>
                  <a:cubicBezTo>
                    <a:pt x="0" y="54"/>
                    <a:pt x="0" y="91"/>
                    <a:pt x="49" y="127"/>
                  </a:cubicBezTo>
                  <a:cubicBezTo>
                    <a:pt x="73" y="139"/>
                    <a:pt x="103" y="145"/>
                    <a:pt x="134" y="145"/>
                  </a:cubicBezTo>
                  <a:cubicBezTo>
                    <a:pt x="164" y="145"/>
                    <a:pt x="194" y="139"/>
                    <a:pt x="218" y="127"/>
                  </a:cubicBezTo>
                  <a:cubicBezTo>
                    <a:pt x="267" y="91"/>
                    <a:pt x="267" y="54"/>
                    <a:pt x="218"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5" name="Google Shape;3915;p69"/>
            <p:cNvSpPr/>
            <p:nvPr/>
          </p:nvSpPr>
          <p:spPr>
            <a:xfrm>
              <a:off x="1985162" y="1827393"/>
              <a:ext cx="41287" cy="21528"/>
            </a:xfrm>
            <a:custGeom>
              <a:avLst/>
              <a:gdLst/>
              <a:ahLst/>
              <a:cxnLst/>
              <a:rect l="l" t="t" r="r" b="b"/>
              <a:pathLst>
                <a:path w="280" h="146" extrusionOk="0">
                  <a:moveTo>
                    <a:pt x="140" y="0"/>
                  </a:moveTo>
                  <a:cubicBezTo>
                    <a:pt x="107" y="0"/>
                    <a:pt x="73" y="6"/>
                    <a:pt x="49" y="18"/>
                  </a:cubicBezTo>
                  <a:cubicBezTo>
                    <a:pt x="0" y="54"/>
                    <a:pt x="0" y="91"/>
                    <a:pt x="49" y="127"/>
                  </a:cubicBezTo>
                  <a:cubicBezTo>
                    <a:pt x="73" y="139"/>
                    <a:pt x="107" y="145"/>
                    <a:pt x="140" y="145"/>
                  </a:cubicBezTo>
                  <a:cubicBezTo>
                    <a:pt x="174" y="145"/>
                    <a:pt x="207" y="139"/>
                    <a:pt x="231" y="127"/>
                  </a:cubicBezTo>
                  <a:cubicBezTo>
                    <a:pt x="280" y="91"/>
                    <a:pt x="280" y="54"/>
                    <a:pt x="231"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6" name="Google Shape;3916;p69"/>
            <p:cNvSpPr/>
            <p:nvPr/>
          </p:nvSpPr>
          <p:spPr>
            <a:xfrm>
              <a:off x="1935027" y="1798639"/>
              <a:ext cx="41435" cy="21676"/>
            </a:xfrm>
            <a:custGeom>
              <a:avLst/>
              <a:gdLst/>
              <a:ahLst/>
              <a:cxnLst/>
              <a:rect l="l" t="t" r="r" b="b"/>
              <a:pathLst>
                <a:path w="281" h="147" extrusionOk="0">
                  <a:moveTo>
                    <a:pt x="147" y="1"/>
                  </a:moveTo>
                  <a:cubicBezTo>
                    <a:pt x="116" y="1"/>
                    <a:pt x="86" y="7"/>
                    <a:pt x="62" y="19"/>
                  </a:cubicBezTo>
                  <a:cubicBezTo>
                    <a:pt x="0" y="55"/>
                    <a:pt x="0" y="104"/>
                    <a:pt x="62" y="128"/>
                  </a:cubicBezTo>
                  <a:cubicBezTo>
                    <a:pt x="86" y="140"/>
                    <a:pt x="116" y="146"/>
                    <a:pt x="147" y="146"/>
                  </a:cubicBezTo>
                  <a:cubicBezTo>
                    <a:pt x="177" y="146"/>
                    <a:pt x="207" y="140"/>
                    <a:pt x="232" y="128"/>
                  </a:cubicBezTo>
                  <a:cubicBezTo>
                    <a:pt x="280" y="104"/>
                    <a:pt x="280" y="55"/>
                    <a:pt x="232" y="19"/>
                  </a:cubicBezTo>
                  <a:cubicBezTo>
                    <a:pt x="207" y="7"/>
                    <a:pt x="177" y="1"/>
                    <a:pt x="147"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7" name="Google Shape;3917;p69"/>
            <p:cNvSpPr/>
            <p:nvPr/>
          </p:nvSpPr>
          <p:spPr>
            <a:xfrm>
              <a:off x="2924600" y="2369441"/>
              <a:ext cx="39518" cy="21676"/>
            </a:xfrm>
            <a:custGeom>
              <a:avLst/>
              <a:gdLst/>
              <a:ahLst/>
              <a:cxnLst/>
              <a:rect l="l" t="t" r="r" b="b"/>
              <a:pathLst>
                <a:path w="268" h="147" extrusionOk="0">
                  <a:moveTo>
                    <a:pt x="134" y="0"/>
                  </a:moveTo>
                  <a:cubicBezTo>
                    <a:pt x="104" y="0"/>
                    <a:pt x="73" y="7"/>
                    <a:pt x="49" y="19"/>
                  </a:cubicBezTo>
                  <a:cubicBezTo>
                    <a:pt x="1" y="56"/>
                    <a:pt x="1" y="91"/>
                    <a:pt x="49" y="128"/>
                  </a:cubicBezTo>
                  <a:cubicBezTo>
                    <a:pt x="73" y="141"/>
                    <a:pt x="104" y="147"/>
                    <a:pt x="134" y="147"/>
                  </a:cubicBezTo>
                  <a:cubicBezTo>
                    <a:pt x="164" y="147"/>
                    <a:pt x="195" y="141"/>
                    <a:pt x="219" y="128"/>
                  </a:cubicBezTo>
                  <a:cubicBezTo>
                    <a:pt x="267" y="91"/>
                    <a:pt x="267" y="56"/>
                    <a:pt x="219" y="19"/>
                  </a:cubicBezTo>
                  <a:cubicBezTo>
                    <a:pt x="195" y="7"/>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8" name="Google Shape;3918;p69"/>
            <p:cNvSpPr/>
            <p:nvPr/>
          </p:nvSpPr>
          <p:spPr>
            <a:xfrm>
              <a:off x="2824331" y="2312228"/>
              <a:ext cx="41287" cy="21676"/>
            </a:xfrm>
            <a:custGeom>
              <a:avLst/>
              <a:gdLst/>
              <a:ahLst/>
              <a:cxnLst/>
              <a:rect l="l" t="t" r="r" b="b"/>
              <a:pathLst>
                <a:path w="280" h="147" extrusionOk="0">
                  <a:moveTo>
                    <a:pt x="140" y="0"/>
                  </a:moveTo>
                  <a:cubicBezTo>
                    <a:pt x="107" y="0"/>
                    <a:pt x="74" y="6"/>
                    <a:pt x="50" y="18"/>
                  </a:cubicBezTo>
                  <a:cubicBezTo>
                    <a:pt x="1" y="55"/>
                    <a:pt x="1" y="91"/>
                    <a:pt x="50" y="128"/>
                  </a:cubicBezTo>
                  <a:cubicBezTo>
                    <a:pt x="74" y="140"/>
                    <a:pt x="107" y="146"/>
                    <a:pt x="140" y="146"/>
                  </a:cubicBezTo>
                  <a:cubicBezTo>
                    <a:pt x="174" y="146"/>
                    <a:pt x="207" y="140"/>
                    <a:pt x="231" y="128"/>
                  </a:cubicBezTo>
                  <a:cubicBezTo>
                    <a:pt x="280" y="91"/>
                    <a:pt x="280" y="55"/>
                    <a:pt x="231"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19" name="Google Shape;3919;p69"/>
            <p:cNvSpPr/>
            <p:nvPr/>
          </p:nvSpPr>
          <p:spPr>
            <a:xfrm>
              <a:off x="2725978" y="2254867"/>
              <a:ext cx="41287" cy="21676"/>
            </a:xfrm>
            <a:custGeom>
              <a:avLst/>
              <a:gdLst/>
              <a:ahLst/>
              <a:cxnLst/>
              <a:rect l="l" t="t" r="r" b="b"/>
              <a:pathLst>
                <a:path w="280" h="147" extrusionOk="0">
                  <a:moveTo>
                    <a:pt x="140" y="1"/>
                  </a:moveTo>
                  <a:cubicBezTo>
                    <a:pt x="106" y="1"/>
                    <a:pt x="73" y="7"/>
                    <a:pt x="49" y="19"/>
                  </a:cubicBezTo>
                  <a:cubicBezTo>
                    <a:pt x="0" y="56"/>
                    <a:pt x="0" y="104"/>
                    <a:pt x="49" y="129"/>
                  </a:cubicBezTo>
                  <a:cubicBezTo>
                    <a:pt x="73" y="141"/>
                    <a:pt x="106" y="147"/>
                    <a:pt x="140" y="147"/>
                  </a:cubicBezTo>
                  <a:cubicBezTo>
                    <a:pt x="173" y="147"/>
                    <a:pt x="207" y="141"/>
                    <a:pt x="231" y="129"/>
                  </a:cubicBezTo>
                  <a:cubicBezTo>
                    <a:pt x="280" y="104"/>
                    <a:pt x="280" y="56"/>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0" name="Google Shape;3920;p69"/>
            <p:cNvSpPr/>
            <p:nvPr/>
          </p:nvSpPr>
          <p:spPr>
            <a:xfrm>
              <a:off x="2627625" y="2198097"/>
              <a:ext cx="41140" cy="21234"/>
            </a:xfrm>
            <a:custGeom>
              <a:avLst/>
              <a:gdLst/>
              <a:ahLst/>
              <a:cxnLst/>
              <a:rect l="l" t="t" r="r" b="b"/>
              <a:pathLst>
                <a:path w="279" h="144" extrusionOk="0">
                  <a:moveTo>
                    <a:pt x="139" y="1"/>
                  </a:moveTo>
                  <a:cubicBezTo>
                    <a:pt x="106" y="1"/>
                    <a:pt x="73" y="10"/>
                    <a:pt x="49" y="28"/>
                  </a:cubicBezTo>
                  <a:cubicBezTo>
                    <a:pt x="0" y="53"/>
                    <a:pt x="0" y="101"/>
                    <a:pt x="49" y="125"/>
                  </a:cubicBezTo>
                  <a:cubicBezTo>
                    <a:pt x="73" y="138"/>
                    <a:pt x="106" y="144"/>
                    <a:pt x="139" y="144"/>
                  </a:cubicBezTo>
                  <a:cubicBezTo>
                    <a:pt x="173" y="144"/>
                    <a:pt x="206" y="138"/>
                    <a:pt x="230" y="125"/>
                  </a:cubicBezTo>
                  <a:cubicBezTo>
                    <a:pt x="279" y="101"/>
                    <a:pt x="279" y="53"/>
                    <a:pt x="230" y="28"/>
                  </a:cubicBezTo>
                  <a:cubicBezTo>
                    <a:pt x="206" y="10"/>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1" name="Google Shape;3921;p69"/>
            <p:cNvSpPr/>
            <p:nvPr/>
          </p:nvSpPr>
          <p:spPr>
            <a:xfrm>
              <a:off x="2529125" y="2140884"/>
              <a:ext cx="39518" cy="21234"/>
            </a:xfrm>
            <a:custGeom>
              <a:avLst/>
              <a:gdLst/>
              <a:ahLst/>
              <a:cxnLst/>
              <a:rect l="l" t="t" r="r" b="b"/>
              <a:pathLst>
                <a:path w="268" h="144" extrusionOk="0">
                  <a:moveTo>
                    <a:pt x="134" y="0"/>
                  </a:moveTo>
                  <a:cubicBezTo>
                    <a:pt x="103" y="0"/>
                    <a:pt x="73" y="10"/>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10"/>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2" name="Google Shape;3922;p69"/>
            <p:cNvSpPr/>
            <p:nvPr/>
          </p:nvSpPr>
          <p:spPr>
            <a:xfrm>
              <a:off x="2430772" y="2083671"/>
              <a:ext cx="39518" cy="22413"/>
            </a:xfrm>
            <a:custGeom>
              <a:avLst/>
              <a:gdLst/>
              <a:ahLst/>
              <a:cxnLst/>
              <a:rect l="l" t="t" r="r" b="b"/>
              <a:pathLst>
                <a:path w="268" h="152" extrusionOk="0">
                  <a:moveTo>
                    <a:pt x="134" y="0"/>
                  </a:moveTo>
                  <a:cubicBezTo>
                    <a:pt x="103" y="0"/>
                    <a:pt x="73" y="9"/>
                    <a:pt x="49" y="28"/>
                  </a:cubicBezTo>
                  <a:cubicBezTo>
                    <a:pt x="0" y="52"/>
                    <a:pt x="0" y="101"/>
                    <a:pt x="49" y="125"/>
                  </a:cubicBezTo>
                  <a:cubicBezTo>
                    <a:pt x="73" y="143"/>
                    <a:pt x="103" y="152"/>
                    <a:pt x="134" y="152"/>
                  </a:cubicBezTo>
                  <a:cubicBezTo>
                    <a:pt x="164" y="152"/>
                    <a:pt x="194" y="143"/>
                    <a:pt x="219" y="125"/>
                  </a:cubicBezTo>
                  <a:cubicBezTo>
                    <a:pt x="267" y="101"/>
                    <a:pt x="267" y="52"/>
                    <a:pt x="219" y="28"/>
                  </a:cubicBezTo>
                  <a:cubicBezTo>
                    <a:pt x="194"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3" name="Google Shape;3923;p69"/>
            <p:cNvSpPr/>
            <p:nvPr/>
          </p:nvSpPr>
          <p:spPr>
            <a:xfrm>
              <a:off x="2330502" y="2027785"/>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7" y="133"/>
                    <a:pt x="231" y="115"/>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4" name="Google Shape;3924;p69"/>
            <p:cNvSpPr/>
            <p:nvPr/>
          </p:nvSpPr>
          <p:spPr>
            <a:xfrm>
              <a:off x="2182015" y="1941819"/>
              <a:ext cx="41287" cy="21528"/>
            </a:xfrm>
            <a:custGeom>
              <a:avLst/>
              <a:gdLst/>
              <a:ahLst/>
              <a:cxnLst/>
              <a:rect l="l" t="t" r="r" b="b"/>
              <a:pathLst>
                <a:path w="280" h="146" extrusionOk="0">
                  <a:moveTo>
                    <a:pt x="146" y="1"/>
                  </a:moveTo>
                  <a:cubicBezTo>
                    <a:pt x="116" y="1"/>
                    <a:pt x="86" y="7"/>
                    <a:pt x="61" y="19"/>
                  </a:cubicBezTo>
                  <a:cubicBezTo>
                    <a:pt x="0" y="43"/>
                    <a:pt x="0" y="92"/>
                    <a:pt x="61" y="128"/>
                  </a:cubicBezTo>
                  <a:cubicBezTo>
                    <a:pt x="86" y="140"/>
                    <a:pt x="116" y="146"/>
                    <a:pt x="146" y="146"/>
                  </a:cubicBezTo>
                  <a:cubicBezTo>
                    <a:pt x="177" y="146"/>
                    <a:pt x="207" y="140"/>
                    <a:pt x="231" y="128"/>
                  </a:cubicBezTo>
                  <a:cubicBezTo>
                    <a:pt x="280" y="92"/>
                    <a:pt x="280" y="43"/>
                    <a:pt x="231" y="19"/>
                  </a:cubicBezTo>
                  <a:cubicBezTo>
                    <a:pt x="207" y="7"/>
                    <a:pt x="177" y="1"/>
                    <a:pt x="14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5" name="Google Shape;3925;p69"/>
            <p:cNvSpPr/>
            <p:nvPr/>
          </p:nvSpPr>
          <p:spPr>
            <a:xfrm>
              <a:off x="3071319" y="2455260"/>
              <a:ext cx="41287" cy="21234"/>
            </a:xfrm>
            <a:custGeom>
              <a:avLst/>
              <a:gdLst/>
              <a:ahLst/>
              <a:cxnLst/>
              <a:rect l="l" t="t" r="r" b="b"/>
              <a:pathLst>
                <a:path w="280" h="144" extrusionOk="0">
                  <a:moveTo>
                    <a:pt x="140" y="1"/>
                  </a:moveTo>
                  <a:cubicBezTo>
                    <a:pt x="107" y="1"/>
                    <a:pt x="73" y="7"/>
                    <a:pt x="49" y="19"/>
                  </a:cubicBezTo>
                  <a:cubicBezTo>
                    <a:pt x="1" y="43"/>
                    <a:pt x="1" y="92"/>
                    <a:pt x="49" y="116"/>
                  </a:cubicBezTo>
                  <a:cubicBezTo>
                    <a:pt x="73" y="135"/>
                    <a:pt x="107" y="144"/>
                    <a:pt x="140" y="144"/>
                  </a:cubicBezTo>
                  <a:cubicBezTo>
                    <a:pt x="173" y="144"/>
                    <a:pt x="206" y="135"/>
                    <a:pt x="231" y="116"/>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6" name="Google Shape;3926;p69"/>
            <p:cNvSpPr/>
            <p:nvPr/>
          </p:nvSpPr>
          <p:spPr>
            <a:xfrm>
              <a:off x="3022953" y="2426653"/>
              <a:ext cx="39518" cy="21676"/>
            </a:xfrm>
            <a:custGeom>
              <a:avLst/>
              <a:gdLst/>
              <a:ahLst/>
              <a:cxnLst/>
              <a:rect l="l" t="t" r="r" b="b"/>
              <a:pathLst>
                <a:path w="268" h="147" extrusionOk="0">
                  <a:moveTo>
                    <a:pt x="134" y="1"/>
                  </a:moveTo>
                  <a:cubicBezTo>
                    <a:pt x="104" y="1"/>
                    <a:pt x="73" y="7"/>
                    <a:pt x="49" y="19"/>
                  </a:cubicBezTo>
                  <a:cubicBezTo>
                    <a:pt x="0" y="43"/>
                    <a:pt x="0" y="92"/>
                    <a:pt x="49" y="129"/>
                  </a:cubicBezTo>
                  <a:cubicBezTo>
                    <a:pt x="73" y="141"/>
                    <a:pt x="104" y="147"/>
                    <a:pt x="134" y="147"/>
                  </a:cubicBezTo>
                  <a:cubicBezTo>
                    <a:pt x="164" y="147"/>
                    <a:pt x="195" y="141"/>
                    <a:pt x="219" y="129"/>
                  </a:cubicBezTo>
                  <a:cubicBezTo>
                    <a:pt x="267" y="92"/>
                    <a:pt x="267" y="43"/>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7" name="Google Shape;3927;p69"/>
            <p:cNvSpPr/>
            <p:nvPr/>
          </p:nvSpPr>
          <p:spPr>
            <a:xfrm>
              <a:off x="2874466" y="2340834"/>
              <a:ext cx="41287" cy="21676"/>
            </a:xfrm>
            <a:custGeom>
              <a:avLst/>
              <a:gdLst/>
              <a:ahLst/>
              <a:cxnLst/>
              <a:rect l="l" t="t" r="r" b="b"/>
              <a:pathLst>
                <a:path w="280" h="147" extrusionOk="0">
                  <a:moveTo>
                    <a:pt x="140" y="0"/>
                  </a:moveTo>
                  <a:cubicBezTo>
                    <a:pt x="107" y="0"/>
                    <a:pt x="74" y="6"/>
                    <a:pt x="49" y="19"/>
                  </a:cubicBezTo>
                  <a:cubicBezTo>
                    <a:pt x="1" y="55"/>
                    <a:pt x="1" y="91"/>
                    <a:pt x="49" y="128"/>
                  </a:cubicBezTo>
                  <a:cubicBezTo>
                    <a:pt x="74" y="140"/>
                    <a:pt x="107" y="146"/>
                    <a:pt x="140" y="146"/>
                  </a:cubicBezTo>
                  <a:cubicBezTo>
                    <a:pt x="173" y="146"/>
                    <a:pt x="207" y="140"/>
                    <a:pt x="231" y="128"/>
                  </a:cubicBezTo>
                  <a:cubicBezTo>
                    <a:pt x="279" y="91"/>
                    <a:pt x="279" y="55"/>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8" name="Google Shape;3928;p69"/>
            <p:cNvSpPr/>
            <p:nvPr/>
          </p:nvSpPr>
          <p:spPr>
            <a:xfrm>
              <a:off x="2775965" y="2283621"/>
              <a:ext cx="39518" cy="21676"/>
            </a:xfrm>
            <a:custGeom>
              <a:avLst/>
              <a:gdLst/>
              <a:ahLst/>
              <a:cxnLst/>
              <a:rect l="l" t="t" r="r" b="b"/>
              <a:pathLst>
                <a:path w="268" h="147" extrusionOk="0">
                  <a:moveTo>
                    <a:pt x="134" y="0"/>
                  </a:moveTo>
                  <a:cubicBezTo>
                    <a:pt x="104" y="0"/>
                    <a:pt x="74" y="6"/>
                    <a:pt x="49" y="18"/>
                  </a:cubicBezTo>
                  <a:cubicBezTo>
                    <a:pt x="1" y="55"/>
                    <a:pt x="1" y="91"/>
                    <a:pt x="49" y="128"/>
                  </a:cubicBezTo>
                  <a:cubicBezTo>
                    <a:pt x="74" y="140"/>
                    <a:pt x="104" y="146"/>
                    <a:pt x="134" y="146"/>
                  </a:cubicBezTo>
                  <a:cubicBezTo>
                    <a:pt x="165" y="146"/>
                    <a:pt x="195" y="140"/>
                    <a:pt x="219" y="128"/>
                  </a:cubicBezTo>
                  <a:cubicBezTo>
                    <a:pt x="268" y="91"/>
                    <a:pt x="268" y="55"/>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29" name="Google Shape;3929;p69"/>
            <p:cNvSpPr/>
            <p:nvPr/>
          </p:nvSpPr>
          <p:spPr>
            <a:xfrm>
              <a:off x="2677612" y="2226261"/>
              <a:ext cx="39518" cy="21676"/>
            </a:xfrm>
            <a:custGeom>
              <a:avLst/>
              <a:gdLst/>
              <a:ahLst/>
              <a:cxnLst/>
              <a:rect l="l" t="t" r="r" b="b"/>
              <a:pathLst>
                <a:path w="268" h="147" extrusionOk="0">
                  <a:moveTo>
                    <a:pt x="134" y="1"/>
                  </a:moveTo>
                  <a:cubicBezTo>
                    <a:pt x="104" y="1"/>
                    <a:pt x="74" y="7"/>
                    <a:pt x="49" y="19"/>
                  </a:cubicBezTo>
                  <a:cubicBezTo>
                    <a:pt x="1" y="56"/>
                    <a:pt x="1" y="104"/>
                    <a:pt x="49" y="129"/>
                  </a:cubicBezTo>
                  <a:cubicBezTo>
                    <a:pt x="74" y="141"/>
                    <a:pt x="104" y="147"/>
                    <a:pt x="134" y="147"/>
                  </a:cubicBezTo>
                  <a:cubicBezTo>
                    <a:pt x="165" y="147"/>
                    <a:pt x="195" y="141"/>
                    <a:pt x="219" y="129"/>
                  </a:cubicBezTo>
                  <a:cubicBezTo>
                    <a:pt x="268" y="104"/>
                    <a:pt x="268" y="56"/>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0" name="Google Shape;3930;p69"/>
            <p:cNvSpPr/>
            <p:nvPr/>
          </p:nvSpPr>
          <p:spPr>
            <a:xfrm>
              <a:off x="2577490" y="2169490"/>
              <a:ext cx="41140" cy="21234"/>
            </a:xfrm>
            <a:custGeom>
              <a:avLst/>
              <a:gdLst/>
              <a:ahLst/>
              <a:cxnLst/>
              <a:rect l="l" t="t" r="r" b="b"/>
              <a:pathLst>
                <a:path w="279" h="144" extrusionOk="0">
                  <a:moveTo>
                    <a:pt x="140" y="1"/>
                  </a:moveTo>
                  <a:cubicBezTo>
                    <a:pt x="106" y="1"/>
                    <a:pt x="73" y="10"/>
                    <a:pt x="49" y="28"/>
                  </a:cubicBezTo>
                  <a:cubicBezTo>
                    <a:pt x="0" y="52"/>
                    <a:pt x="0" y="101"/>
                    <a:pt x="49" y="125"/>
                  </a:cubicBezTo>
                  <a:cubicBezTo>
                    <a:pt x="73" y="137"/>
                    <a:pt x="106" y="143"/>
                    <a:pt x="140" y="143"/>
                  </a:cubicBezTo>
                  <a:cubicBezTo>
                    <a:pt x="173" y="143"/>
                    <a:pt x="206" y="137"/>
                    <a:pt x="230" y="125"/>
                  </a:cubicBezTo>
                  <a:cubicBezTo>
                    <a:pt x="279" y="101"/>
                    <a:pt x="279" y="52"/>
                    <a:pt x="230" y="28"/>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1" name="Google Shape;3931;p69"/>
            <p:cNvSpPr/>
            <p:nvPr/>
          </p:nvSpPr>
          <p:spPr>
            <a:xfrm>
              <a:off x="2478990" y="2112278"/>
              <a:ext cx="41435" cy="22413"/>
            </a:xfrm>
            <a:custGeom>
              <a:avLst/>
              <a:gdLst/>
              <a:ahLst/>
              <a:cxnLst/>
              <a:rect l="l" t="t" r="r" b="b"/>
              <a:pathLst>
                <a:path w="281" h="152" extrusionOk="0">
                  <a:moveTo>
                    <a:pt x="140" y="0"/>
                  </a:moveTo>
                  <a:cubicBezTo>
                    <a:pt x="107" y="0"/>
                    <a:pt x="73" y="9"/>
                    <a:pt x="49" y="28"/>
                  </a:cubicBezTo>
                  <a:cubicBezTo>
                    <a:pt x="0" y="52"/>
                    <a:pt x="0" y="101"/>
                    <a:pt x="49" y="125"/>
                  </a:cubicBezTo>
                  <a:cubicBezTo>
                    <a:pt x="73" y="143"/>
                    <a:pt x="107" y="152"/>
                    <a:pt x="140" y="152"/>
                  </a:cubicBezTo>
                  <a:cubicBezTo>
                    <a:pt x="174" y="152"/>
                    <a:pt x="207" y="143"/>
                    <a:pt x="232" y="125"/>
                  </a:cubicBezTo>
                  <a:cubicBezTo>
                    <a:pt x="280" y="101"/>
                    <a:pt x="280" y="52"/>
                    <a:pt x="232" y="28"/>
                  </a:cubicBezTo>
                  <a:cubicBezTo>
                    <a:pt x="207" y="9"/>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2" name="Google Shape;3932;p69"/>
            <p:cNvSpPr/>
            <p:nvPr/>
          </p:nvSpPr>
          <p:spPr>
            <a:xfrm>
              <a:off x="2972818" y="2398047"/>
              <a:ext cx="41435" cy="21676"/>
            </a:xfrm>
            <a:custGeom>
              <a:avLst/>
              <a:gdLst/>
              <a:ahLst/>
              <a:cxnLst/>
              <a:rect l="l" t="t" r="r" b="b"/>
              <a:pathLst>
                <a:path w="281" h="147" extrusionOk="0">
                  <a:moveTo>
                    <a:pt x="140" y="1"/>
                  </a:moveTo>
                  <a:cubicBezTo>
                    <a:pt x="107" y="1"/>
                    <a:pt x="73" y="7"/>
                    <a:pt x="49" y="19"/>
                  </a:cubicBezTo>
                  <a:cubicBezTo>
                    <a:pt x="1" y="43"/>
                    <a:pt x="1" y="92"/>
                    <a:pt x="49" y="129"/>
                  </a:cubicBezTo>
                  <a:cubicBezTo>
                    <a:pt x="73" y="141"/>
                    <a:pt x="107" y="147"/>
                    <a:pt x="140" y="147"/>
                  </a:cubicBezTo>
                  <a:cubicBezTo>
                    <a:pt x="174" y="147"/>
                    <a:pt x="207" y="141"/>
                    <a:pt x="232" y="129"/>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3" name="Google Shape;3933;p69"/>
            <p:cNvSpPr/>
            <p:nvPr/>
          </p:nvSpPr>
          <p:spPr>
            <a:xfrm>
              <a:off x="2314430" y="2065239"/>
              <a:ext cx="41287" cy="21676"/>
            </a:xfrm>
            <a:custGeom>
              <a:avLst/>
              <a:gdLst/>
              <a:ahLst/>
              <a:cxnLst/>
              <a:rect l="l" t="t" r="r" b="b"/>
              <a:pathLst>
                <a:path w="280" h="147" extrusionOk="0">
                  <a:moveTo>
                    <a:pt x="140" y="1"/>
                  </a:moveTo>
                  <a:cubicBezTo>
                    <a:pt x="106" y="1"/>
                    <a:pt x="73" y="7"/>
                    <a:pt x="49" y="19"/>
                  </a:cubicBezTo>
                  <a:cubicBezTo>
                    <a:pt x="0" y="43"/>
                    <a:pt x="0" y="92"/>
                    <a:pt x="49" y="128"/>
                  </a:cubicBezTo>
                  <a:cubicBezTo>
                    <a:pt x="73" y="141"/>
                    <a:pt x="106" y="147"/>
                    <a:pt x="140" y="147"/>
                  </a:cubicBezTo>
                  <a:cubicBezTo>
                    <a:pt x="173" y="147"/>
                    <a:pt x="207" y="141"/>
                    <a:pt x="231" y="128"/>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4" name="Google Shape;3934;p69"/>
            <p:cNvSpPr/>
            <p:nvPr/>
          </p:nvSpPr>
          <p:spPr>
            <a:xfrm>
              <a:off x="2216077" y="2008026"/>
              <a:ext cx="41140" cy="21676"/>
            </a:xfrm>
            <a:custGeom>
              <a:avLst/>
              <a:gdLst/>
              <a:ahLst/>
              <a:cxnLst/>
              <a:rect l="l" t="t" r="r" b="b"/>
              <a:pathLst>
                <a:path w="279" h="147" extrusionOk="0">
                  <a:moveTo>
                    <a:pt x="139" y="0"/>
                  </a:moveTo>
                  <a:cubicBezTo>
                    <a:pt x="106" y="0"/>
                    <a:pt x="73" y="6"/>
                    <a:pt x="49" y="18"/>
                  </a:cubicBezTo>
                  <a:cubicBezTo>
                    <a:pt x="0" y="55"/>
                    <a:pt x="0" y="91"/>
                    <a:pt x="49" y="128"/>
                  </a:cubicBezTo>
                  <a:cubicBezTo>
                    <a:pt x="73" y="140"/>
                    <a:pt x="106" y="146"/>
                    <a:pt x="139" y="146"/>
                  </a:cubicBezTo>
                  <a:cubicBezTo>
                    <a:pt x="173" y="146"/>
                    <a:pt x="206" y="140"/>
                    <a:pt x="230" y="128"/>
                  </a:cubicBezTo>
                  <a:cubicBezTo>
                    <a:pt x="279" y="91"/>
                    <a:pt x="279" y="55"/>
                    <a:pt x="230" y="18"/>
                  </a:cubicBezTo>
                  <a:cubicBezTo>
                    <a:pt x="206" y="6"/>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5" name="Google Shape;3935;p69"/>
            <p:cNvSpPr/>
            <p:nvPr/>
          </p:nvSpPr>
          <p:spPr>
            <a:xfrm>
              <a:off x="2165942" y="1979420"/>
              <a:ext cx="41140" cy="21676"/>
            </a:xfrm>
            <a:custGeom>
              <a:avLst/>
              <a:gdLst/>
              <a:ahLst/>
              <a:cxnLst/>
              <a:rect l="l" t="t" r="r" b="b"/>
              <a:pathLst>
                <a:path w="279" h="147" extrusionOk="0">
                  <a:moveTo>
                    <a:pt x="140" y="0"/>
                  </a:moveTo>
                  <a:cubicBezTo>
                    <a:pt x="106" y="0"/>
                    <a:pt x="73" y="6"/>
                    <a:pt x="49" y="18"/>
                  </a:cubicBezTo>
                  <a:cubicBezTo>
                    <a:pt x="0" y="55"/>
                    <a:pt x="0" y="91"/>
                    <a:pt x="49" y="128"/>
                  </a:cubicBezTo>
                  <a:cubicBezTo>
                    <a:pt x="73" y="140"/>
                    <a:pt x="106" y="146"/>
                    <a:pt x="140" y="146"/>
                  </a:cubicBezTo>
                  <a:cubicBezTo>
                    <a:pt x="173" y="146"/>
                    <a:pt x="206" y="140"/>
                    <a:pt x="230" y="128"/>
                  </a:cubicBezTo>
                  <a:cubicBezTo>
                    <a:pt x="279" y="91"/>
                    <a:pt x="279" y="55"/>
                    <a:pt x="230"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6" name="Google Shape;3936;p69"/>
            <p:cNvSpPr/>
            <p:nvPr/>
          </p:nvSpPr>
          <p:spPr>
            <a:xfrm>
              <a:off x="2067442" y="1922059"/>
              <a:ext cx="41435" cy="21676"/>
            </a:xfrm>
            <a:custGeom>
              <a:avLst/>
              <a:gdLst/>
              <a:ahLst/>
              <a:cxnLst/>
              <a:rect l="l" t="t" r="r" b="b"/>
              <a:pathLst>
                <a:path w="281" h="147" extrusionOk="0">
                  <a:moveTo>
                    <a:pt x="140" y="1"/>
                  </a:moveTo>
                  <a:cubicBezTo>
                    <a:pt x="107" y="1"/>
                    <a:pt x="73" y="7"/>
                    <a:pt x="49" y="19"/>
                  </a:cubicBezTo>
                  <a:cubicBezTo>
                    <a:pt x="0" y="56"/>
                    <a:pt x="0" y="104"/>
                    <a:pt x="49" y="129"/>
                  </a:cubicBezTo>
                  <a:cubicBezTo>
                    <a:pt x="73" y="141"/>
                    <a:pt x="107" y="147"/>
                    <a:pt x="140" y="147"/>
                  </a:cubicBezTo>
                  <a:cubicBezTo>
                    <a:pt x="174" y="147"/>
                    <a:pt x="207" y="141"/>
                    <a:pt x="232" y="129"/>
                  </a:cubicBezTo>
                  <a:cubicBezTo>
                    <a:pt x="280" y="104"/>
                    <a:pt x="280" y="56"/>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7" name="Google Shape;3937;p69"/>
            <p:cNvSpPr/>
            <p:nvPr/>
          </p:nvSpPr>
          <p:spPr>
            <a:xfrm>
              <a:off x="2019224" y="1893895"/>
              <a:ext cx="39518" cy="21234"/>
            </a:xfrm>
            <a:custGeom>
              <a:avLst/>
              <a:gdLst/>
              <a:ahLst/>
              <a:cxnLst/>
              <a:rect l="l" t="t" r="r" b="b"/>
              <a:pathLst>
                <a:path w="268" h="144" extrusionOk="0">
                  <a:moveTo>
                    <a:pt x="134" y="1"/>
                  </a:moveTo>
                  <a:cubicBezTo>
                    <a:pt x="103" y="1"/>
                    <a:pt x="73" y="10"/>
                    <a:pt x="49" y="28"/>
                  </a:cubicBezTo>
                  <a:cubicBezTo>
                    <a:pt x="0" y="53"/>
                    <a:pt x="0" y="101"/>
                    <a:pt x="49" y="126"/>
                  </a:cubicBezTo>
                  <a:cubicBezTo>
                    <a:pt x="73" y="138"/>
                    <a:pt x="103" y="144"/>
                    <a:pt x="134" y="144"/>
                  </a:cubicBezTo>
                  <a:cubicBezTo>
                    <a:pt x="164" y="144"/>
                    <a:pt x="194" y="138"/>
                    <a:pt x="219" y="126"/>
                  </a:cubicBezTo>
                  <a:cubicBezTo>
                    <a:pt x="267" y="101"/>
                    <a:pt x="267" y="53"/>
                    <a:pt x="219" y="28"/>
                  </a:cubicBezTo>
                  <a:cubicBezTo>
                    <a:pt x="194"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8" name="Google Shape;3938;p69"/>
            <p:cNvSpPr/>
            <p:nvPr/>
          </p:nvSpPr>
          <p:spPr>
            <a:xfrm>
              <a:off x="1969089" y="1865289"/>
              <a:ext cx="41287" cy="21234"/>
            </a:xfrm>
            <a:custGeom>
              <a:avLst/>
              <a:gdLst/>
              <a:ahLst/>
              <a:cxnLst/>
              <a:rect l="l" t="t" r="r" b="b"/>
              <a:pathLst>
                <a:path w="280" h="144" extrusionOk="0">
                  <a:moveTo>
                    <a:pt x="140" y="1"/>
                  </a:moveTo>
                  <a:cubicBezTo>
                    <a:pt x="107" y="1"/>
                    <a:pt x="73" y="10"/>
                    <a:pt x="49" y="28"/>
                  </a:cubicBezTo>
                  <a:cubicBezTo>
                    <a:pt x="1" y="53"/>
                    <a:pt x="1" y="101"/>
                    <a:pt x="49" y="125"/>
                  </a:cubicBezTo>
                  <a:cubicBezTo>
                    <a:pt x="73" y="137"/>
                    <a:pt x="107" y="144"/>
                    <a:pt x="140" y="144"/>
                  </a:cubicBezTo>
                  <a:cubicBezTo>
                    <a:pt x="173" y="144"/>
                    <a:pt x="206" y="137"/>
                    <a:pt x="231" y="125"/>
                  </a:cubicBezTo>
                  <a:cubicBezTo>
                    <a:pt x="279" y="101"/>
                    <a:pt x="279" y="53"/>
                    <a:pt x="231" y="28"/>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39" name="Google Shape;3939;p69"/>
            <p:cNvSpPr/>
            <p:nvPr/>
          </p:nvSpPr>
          <p:spPr>
            <a:xfrm>
              <a:off x="1918954" y="1836683"/>
              <a:ext cx="41287" cy="21234"/>
            </a:xfrm>
            <a:custGeom>
              <a:avLst/>
              <a:gdLst/>
              <a:ahLst/>
              <a:cxnLst/>
              <a:rect l="l" t="t" r="r" b="b"/>
              <a:pathLst>
                <a:path w="280" h="144" extrusionOk="0">
                  <a:moveTo>
                    <a:pt x="140" y="0"/>
                  </a:moveTo>
                  <a:cubicBezTo>
                    <a:pt x="107" y="0"/>
                    <a:pt x="74" y="10"/>
                    <a:pt x="49" y="28"/>
                  </a:cubicBezTo>
                  <a:cubicBezTo>
                    <a:pt x="1" y="52"/>
                    <a:pt x="1" y="101"/>
                    <a:pt x="49" y="125"/>
                  </a:cubicBezTo>
                  <a:cubicBezTo>
                    <a:pt x="74" y="137"/>
                    <a:pt x="107" y="143"/>
                    <a:pt x="140" y="143"/>
                  </a:cubicBezTo>
                  <a:cubicBezTo>
                    <a:pt x="173" y="143"/>
                    <a:pt x="207" y="137"/>
                    <a:pt x="231" y="125"/>
                  </a:cubicBezTo>
                  <a:cubicBezTo>
                    <a:pt x="279" y="101"/>
                    <a:pt x="279" y="52"/>
                    <a:pt x="231" y="28"/>
                  </a:cubicBezTo>
                  <a:cubicBezTo>
                    <a:pt x="207" y="10"/>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0" name="Google Shape;3940;p69"/>
            <p:cNvSpPr/>
            <p:nvPr/>
          </p:nvSpPr>
          <p:spPr>
            <a:xfrm>
              <a:off x="1870589" y="1808076"/>
              <a:ext cx="39518" cy="22413"/>
            </a:xfrm>
            <a:custGeom>
              <a:avLst/>
              <a:gdLst/>
              <a:ahLst/>
              <a:cxnLst/>
              <a:rect l="l" t="t" r="r" b="b"/>
              <a:pathLst>
                <a:path w="268" h="152" extrusionOk="0">
                  <a:moveTo>
                    <a:pt x="134" y="0"/>
                  </a:moveTo>
                  <a:cubicBezTo>
                    <a:pt x="104" y="0"/>
                    <a:pt x="73" y="10"/>
                    <a:pt x="49" y="28"/>
                  </a:cubicBezTo>
                  <a:cubicBezTo>
                    <a:pt x="1" y="52"/>
                    <a:pt x="1" y="101"/>
                    <a:pt x="49" y="125"/>
                  </a:cubicBezTo>
                  <a:cubicBezTo>
                    <a:pt x="73" y="143"/>
                    <a:pt x="104" y="152"/>
                    <a:pt x="134" y="152"/>
                  </a:cubicBezTo>
                  <a:cubicBezTo>
                    <a:pt x="164" y="152"/>
                    <a:pt x="195" y="143"/>
                    <a:pt x="219" y="125"/>
                  </a:cubicBezTo>
                  <a:cubicBezTo>
                    <a:pt x="268" y="101"/>
                    <a:pt x="268" y="52"/>
                    <a:pt x="219" y="28"/>
                  </a:cubicBezTo>
                  <a:cubicBezTo>
                    <a:pt x="195" y="10"/>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1" name="Google Shape;3941;p69"/>
            <p:cNvSpPr/>
            <p:nvPr/>
          </p:nvSpPr>
          <p:spPr>
            <a:xfrm>
              <a:off x="2858393" y="2378435"/>
              <a:ext cx="39518" cy="21528"/>
            </a:xfrm>
            <a:custGeom>
              <a:avLst/>
              <a:gdLst/>
              <a:ahLst/>
              <a:cxnLst/>
              <a:rect l="l" t="t" r="r" b="b"/>
              <a:pathLst>
                <a:path w="268" h="146" extrusionOk="0">
                  <a:moveTo>
                    <a:pt x="134" y="1"/>
                  </a:moveTo>
                  <a:cubicBezTo>
                    <a:pt x="103" y="1"/>
                    <a:pt x="73" y="7"/>
                    <a:pt x="49" y="19"/>
                  </a:cubicBezTo>
                  <a:cubicBezTo>
                    <a:pt x="0" y="55"/>
                    <a:pt x="0" y="103"/>
                    <a:pt x="49" y="128"/>
                  </a:cubicBezTo>
                  <a:cubicBezTo>
                    <a:pt x="73" y="140"/>
                    <a:pt x="103" y="146"/>
                    <a:pt x="134" y="146"/>
                  </a:cubicBezTo>
                  <a:cubicBezTo>
                    <a:pt x="164" y="146"/>
                    <a:pt x="194" y="140"/>
                    <a:pt x="218" y="128"/>
                  </a:cubicBezTo>
                  <a:cubicBezTo>
                    <a:pt x="267" y="103"/>
                    <a:pt x="267" y="55"/>
                    <a:pt x="218"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2" name="Google Shape;3942;p69"/>
            <p:cNvSpPr/>
            <p:nvPr/>
          </p:nvSpPr>
          <p:spPr>
            <a:xfrm>
              <a:off x="2760040" y="2321665"/>
              <a:ext cx="39518" cy="21086"/>
            </a:xfrm>
            <a:custGeom>
              <a:avLst/>
              <a:gdLst/>
              <a:ahLst/>
              <a:cxnLst/>
              <a:rect l="l" t="t" r="r" b="b"/>
              <a:pathLst>
                <a:path w="268" h="143" extrusionOk="0">
                  <a:moveTo>
                    <a:pt x="134" y="0"/>
                  </a:moveTo>
                  <a:cubicBezTo>
                    <a:pt x="103" y="0"/>
                    <a:pt x="73" y="9"/>
                    <a:pt x="49" y="27"/>
                  </a:cubicBezTo>
                  <a:cubicBezTo>
                    <a:pt x="0" y="51"/>
                    <a:pt x="0" y="100"/>
                    <a:pt x="49" y="124"/>
                  </a:cubicBezTo>
                  <a:cubicBezTo>
                    <a:pt x="73" y="136"/>
                    <a:pt x="103" y="142"/>
                    <a:pt x="134" y="142"/>
                  </a:cubicBezTo>
                  <a:cubicBezTo>
                    <a:pt x="164" y="142"/>
                    <a:pt x="194" y="136"/>
                    <a:pt x="219" y="124"/>
                  </a:cubicBezTo>
                  <a:cubicBezTo>
                    <a:pt x="267" y="100"/>
                    <a:pt x="267" y="51"/>
                    <a:pt x="219" y="27"/>
                  </a:cubicBezTo>
                  <a:cubicBezTo>
                    <a:pt x="194"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3" name="Google Shape;3943;p69"/>
            <p:cNvSpPr/>
            <p:nvPr/>
          </p:nvSpPr>
          <p:spPr>
            <a:xfrm>
              <a:off x="2659770" y="2264305"/>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4" name="Google Shape;3944;p69"/>
            <p:cNvSpPr/>
            <p:nvPr/>
          </p:nvSpPr>
          <p:spPr>
            <a:xfrm>
              <a:off x="2561270" y="2208419"/>
              <a:ext cx="41435" cy="21234"/>
            </a:xfrm>
            <a:custGeom>
              <a:avLst/>
              <a:gdLst/>
              <a:ahLst/>
              <a:cxnLst/>
              <a:rect l="l" t="t" r="r" b="b"/>
              <a:pathLst>
                <a:path w="281" h="144" extrusionOk="0">
                  <a:moveTo>
                    <a:pt x="140" y="0"/>
                  </a:moveTo>
                  <a:cubicBezTo>
                    <a:pt x="107" y="0"/>
                    <a:pt x="73" y="6"/>
                    <a:pt x="49" y="19"/>
                  </a:cubicBezTo>
                  <a:cubicBezTo>
                    <a:pt x="1" y="43"/>
                    <a:pt x="1" y="91"/>
                    <a:pt x="49" y="116"/>
                  </a:cubicBezTo>
                  <a:cubicBezTo>
                    <a:pt x="73" y="134"/>
                    <a:pt x="107" y="143"/>
                    <a:pt x="140" y="143"/>
                  </a:cubicBezTo>
                  <a:cubicBezTo>
                    <a:pt x="174" y="143"/>
                    <a:pt x="207" y="134"/>
                    <a:pt x="232" y="116"/>
                  </a:cubicBezTo>
                  <a:cubicBezTo>
                    <a:pt x="280" y="91"/>
                    <a:pt x="280" y="43"/>
                    <a:pt x="232"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5" name="Google Shape;3945;p69"/>
            <p:cNvSpPr/>
            <p:nvPr/>
          </p:nvSpPr>
          <p:spPr>
            <a:xfrm>
              <a:off x="2462917" y="2151206"/>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4"/>
                    <a:pt x="107" y="143"/>
                    <a:pt x="140" y="143"/>
                  </a:cubicBezTo>
                  <a:cubicBezTo>
                    <a:pt x="173" y="143"/>
                    <a:pt x="207" y="134"/>
                    <a:pt x="231" y="115"/>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6" name="Google Shape;3946;p69"/>
            <p:cNvSpPr/>
            <p:nvPr/>
          </p:nvSpPr>
          <p:spPr>
            <a:xfrm>
              <a:off x="2364417" y="2093846"/>
              <a:ext cx="39518" cy="21676"/>
            </a:xfrm>
            <a:custGeom>
              <a:avLst/>
              <a:gdLst/>
              <a:ahLst/>
              <a:cxnLst/>
              <a:rect l="l" t="t" r="r" b="b"/>
              <a:pathLst>
                <a:path w="268" h="147" extrusionOk="0">
                  <a:moveTo>
                    <a:pt x="134" y="1"/>
                  </a:moveTo>
                  <a:cubicBezTo>
                    <a:pt x="104" y="1"/>
                    <a:pt x="74" y="7"/>
                    <a:pt x="49" y="19"/>
                  </a:cubicBezTo>
                  <a:cubicBezTo>
                    <a:pt x="1" y="43"/>
                    <a:pt x="1" y="92"/>
                    <a:pt x="49" y="129"/>
                  </a:cubicBezTo>
                  <a:cubicBezTo>
                    <a:pt x="74" y="141"/>
                    <a:pt x="104" y="147"/>
                    <a:pt x="134" y="147"/>
                  </a:cubicBezTo>
                  <a:cubicBezTo>
                    <a:pt x="165" y="147"/>
                    <a:pt x="195" y="141"/>
                    <a:pt x="219" y="129"/>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7" name="Google Shape;3947;p69"/>
            <p:cNvSpPr/>
            <p:nvPr/>
          </p:nvSpPr>
          <p:spPr>
            <a:xfrm>
              <a:off x="2266064" y="2036633"/>
              <a:ext cx="39518" cy="21676"/>
            </a:xfrm>
            <a:custGeom>
              <a:avLst/>
              <a:gdLst/>
              <a:ahLst/>
              <a:cxnLst/>
              <a:rect l="l" t="t" r="r" b="b"/>
              <a:pathLst>
                <a:path w="268" h="147" extrusionOk="0">
                  <a:moveTo>
                    <a:pt x="134" y="0"/>
                  </a:moveTo>
                  <a:cubicBezTo>
                    <a:pt x="104" y="0"/>
                    <a:pt x="74" y="6"/>
                    <a:pt x="49" y="19"/>
                  </a:cubicBezTo>
                  <a:cubicBezTo>
                    <a:pt x="1" y="55"/>
                    <a:pt x="1" y="91"/>
                    <a:pt x="49" y="128"/>
                  </a:cubicBezTo>
                  <a:cubicBezTo>
                    <a:pt x="74" y="140"/>
                    <a:pt x="104" y="147"/>
                    <a:pt x="134" y="147"/>
                  </a:cubicBezTo>
                  <a:cubicBezTo>
                    <a:pt x="165" y="147"/>
                    <a:pt x="195" y="140"/>
                    <a:pt x="219" y="128"/>
                  </a:cubicBezTo>
                  <a:cubicBezTo>
                    <a:pt x="268" y="91"/>
                    <a:pt x="268" y="55"/>
                    <a:pt x="219" y="19"/>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8" name="Google Shape;3948;p69"/>
            <p:cNvSpPr/>
            <p:nvPr/>
          </p:nvSpPr>
          <p:spPr>
            <a:xfrm>
              <a:off x="2117577" y="1950666"/>
              <a:ext cx="39518" cy="21823"/>
            </a:xfrm>
            <a:custGeom>
              <a:avLst/>
              <a:gdLst/>
              <a:ahLst/>
              <a:cxnLst/>
              <a:rect l="l" t="t" r="r" b="b"/>
              <a:pathLst>
                <a:path w="268" h="148" extrusionOk="0">
                  <a:moveTo>
                    <a:pt x="134" y="1"/>
                  </a:moveTo>
                  <a:cubicBezTo>
                    <a:pt x="103" y="1"/>
                    <a:pt x="73" y="7"/>
                    <a:pt x="49" y="19"/>
                  </a:cubicBezTo>
                  <a:cubicBezTo>
                    <a:pt x="0" y="56"/>
                    <a:pt x="0" y="105"/>
                    <a:pt x="49" y="129"/>
                  </a:cubicBezTo>
                  <a:cubicBezTo>
                    <a:pt x="73" y="141"/>
                    <a:pt x="103" y="147"/>
                    <a:pt x="134" y="147"/>
                  </a:cubicBezTo>
                  <a:cubicBezTo>
                    <a:pt x="164" y="147"/>
                    <a:pt x="194" y="141"/>
                    <a:pt x="219" y="129"/>
                  </a:cubicBezTo>
                  <a:cubicBezTo>
                    <a:pt x="267" y="105"/>
                    <a:pt x="267" y="56"/>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49" name="Google Shape;3949;p69"/>
            <p:cNvSpPr/>
            <p:nvPr/>
          </p:nvSpPr>
          <p:spPr>
            <a:xfrm>
              <a:off x="3006881" y="2464402"/>
              <a:ext cx="39518" cy="21528"/>
            </a:xfrm>
            <a:custGeom>
              <a:avLst/>
              <a:gdLst/>
              <a:ahLst/>
              <a:cxnLst/>
              <a:rect l="l" t="t" r="r" b="b"/>
              <a:pathLst>
                <a:path w="268" h="146" extrusionOk="0">
                  <a:moveTo>
                    <a:pt x="134" y="0"/>
                  </a:moveTo>
                  <a:cubicBezTo>
                    <a:pt x="104" y="0"/>
                    <a:pt x="74" y="6"/>
                    <a:pt x="49" y="18"/>
                  </a:cubicBezTo>
                  <a:cubicBezTo>
                    <a:pt x="1" y="54"/>
                    <a:pt x="1" y="91"/>
                    <a:pt x="49" y="127"/>
                  </a:cubicBezTo>
                  <a:cubicBezTo>
                    <a:pt x="74" y="139"/>
                    <a:pt x="104" y="145"/>
                    <a:pt x="134" y="145"/>
                  </a:cubicBezTo>
                  <a:cubicBezTo>
                    <a:pt x="165" y="145"/>
                    <a:pt x="195" y="139"/>
                    <a:pt x="219" y="127"/>
                  </a:cubicBezTo>
                  <a:cubicBezTo>
                    <a:pt x="268" y="91"/>
                    <a:pt x="268" y="54"/>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50" name="Google Shape;3950;p69"/>
            <p:cNvSpPr/>
            <p:nvPr/>
          </p:nvSpPr>
          <p:spPr>
            <a:xfrm>
              <a:off x="2956746" y="2435648"/>
              <a:ext cx="41287" cy="21676"/>
            </a:xfrm>
            <a:custGeom>
              <a:avLst/>
              <a:gdLst/>
              <a:ahLst/>
              <a:cxnLst/>
              <a:rect l="l" t="t" r="r" b="b"/>
              <a:pathLst>
                <a:path w="280" h="147" extrusionOk="0">
                  <a:moveTo>
                    <a:pt x="140" y="1"/>
                  </a:moveTo>
                  <a:cubicBezTo>
                    <a:pt x="107" y="1"/>
                    <a:pt x="74" y="7"/>
                    <a:pt x="49" y="19"/>
                  </a:cubicBezTo>
                  <a:cubicBezTo>
                    <a:pt x="1" y="55"/>
                    <a:pt x="1" y="92"/>
                    <a:pt x="49" y="128"/>
                  </a:cubicBezTo>
                  <a:cubicBezTo>
                    <a:pt x="74" y="140"/>
                    <a:pt x="107" y="146"/>
                    <a:pt x="140" y="146"/>
                  </a:cubicBezTo>
                  <a:cubicBezTo>
                    <a:pt x="174" y="146"/>
                    <a:pt x="207" y="140"/>
                    <a:pt x="231" y="128"/>
                  </a:cubicBezTo>
                  <a:cubicBezTo>
                    <a:pt x="280" y="92"/>
                    <a:pt x="280" y="55"/>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51" name="Google Shape;3951;p69"/>
            <p:cNvSpPr/>
            <p:nvPr/>
          </p:nvSpPr>
          <p:spPr>
            <a:xfrm>
              <a:off x="2808258" y="2350271"/>
              <a:ext cx="41287" cy="21086"/>
            </a:xfrm>
            <a:custGeom>
              <a:avLst/>
              <a:gdLst/>
              <a:ahLst/>
              <a:cxnLst/>
              <a:rect l="l" t="t" r="r" b="b"/>
              <a:pathLst>
                <a:path w="280" h="143" extrusionOk="0">
                  <a:moveTo>
                    <a:pt x="140" y="0"/>
                  </a:moveTo>
                  <a:cubicBezTo>
                    <a:pt x="107" y="0"/>
                    <a:pt x="73" y="9"/>
                    <a:pt x="49" y="27"/>
                  </a:cubicBezTo>
                  <a:cubicBezTo>
                    <a:pt x="0" y="52"/>
                    <a:pt x="0" y="100"/>
                    <a:pt x="49" y="124"/>
                  </a:cubicBezTo>
                  <a:cubicBezTo>
                    <a:pt x="73" y="137"/>
                    <a:pt x="107" y="143"/>
                    <a:pt x="140" y="143"/>
                  </a:cubicBezTo>
                  <a:cubicBezTo>
                    <a:pt x="174" y="143"/>
                    <a:pt x="207" y="137"/>
                    <a:pt x="231" y="124"/>
                  </a:cubicBezTo>
                  <a:cubicBezTo>
                    <a:pt x="280" y="100"/>
                    <a:pt x="280" y="52"/>
                    <a:pt x="231" y="27"/>
                  </a:cubicBezTo>
                  <a:cubicBezTo>
                    <a:pt x="207" y="9"/>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52" name="Google Shape;3952;p69"/>
            <p:cNvSpPr/>
            <p:nvPr/>
          </p:nvSpPr>
          <p:spPr>
            <a:xfrm>
              <a:off x="2709905" y="2293058"/>
              <a:ext cx="41140" cy="21086"/>
            </a:xfrm>
            <a:custGeom>
              <a:avLst/>
              <a:gdLst/>
              <a:ahLst/>
              <a:cxnLst/>
              <a:rect l="l" t="t" r="r" b="b"/>
              <a:pathLst>
                <a:path w="279" h="143" extrusionOk="0">
                  <a:moveTo>
                    <a:pt x="140" y="0"/>
                  </a:moveTo>
                  <a:cubicBezTo>
                    <a:pt x="106" y="0"/>
                    <a:pt x="73" y="9"/>
                    <a:pt x="49" y="27"/>
                  </a:cubicBezTo>
                  <a:cubicBezTo>
                    <a:pt x="0" y="51"/>
                    <a:pt x="0" y="100"/>
                    <a:pt x="49" y="124"/>
                  </a:cubicBezTo>
                  <a:cubicBezTo>
                    <a:pt x="73" y="136"/>
                    <a:pt x="106" y="142"/>
                    <a:pt x="140" y="142"/>
                  </a:cubicBezTo>
                  <a:cubicBezTo>
                    <a:pt x="173" y="142"/>
                    <a:pt x="206" y="136"/>
                    <a:pt x="230" y="124"/>
                  </a:cubicBezTo>
                  <a:cubicBezTo>
                    <a:pt x="279" y="100"/>
                    <a:pt x="279" y="51"/>
                    <a:pt x="230" y="27"/>
                  </a:cubicBezTo>
                  <a:cubicBezTo>
                    <a:pt x="206"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53" name="Google Shape;3953;p69"/>
            <p:cNvSpPr/>
            <p:nvPr/>
          </p:nvSpPr>
          <p:spPr>
            <a:xfrm>
              <a:off x="2611405" y="2235698"/>
              <a:ext cx="39518" cy="22561"/>
            </a:xfrm>
            <a:custGeom>
              <a:avLst/>
              <a:gdLst/>
              <a:ahLst/>
              <a:cxnLst/>
              <a:rect l="l" t="t" r="r" b="b"/>
              <a:pathLst>
                <a:path w="268" h="153" extrusionOk="0">
                  <a:moveTo>
                    <a:pt x="134" y="1"/>
                  </a:moveTo>
                  <a:cubicBezTo>
                    <a:pt x="104" y="1"/>
                    <a:pt x="73" y="10"/>
                    <a:pt x="49" y="28"/>
                  </a:cubicBezTo>
                  <a:cubicBezTo>
                    <a:pt x="0" y="52"/>
                    <a:pt x="0" y="101"/>
                    <a:pt x="49" y="125"/>
                  </a:cubicBezTo>
                  <a:cubicBezTo>
                    <a:pt x="73" y="143"/>
                    <a:pt x="104" y="152"/>
                    <a:pt x="134" y="152"/>
                  </a:cubicBezTo>
                  <a:cubicBezTo>
                    <a:pt x="164" y="152"/>
                    <a:pt x="195" y="143"/>
                    <a:pt x="219" y="125"/>
                  </a:cubicBezTo>
                  <a:cubicBezTo>
                    <a:pt x="267" y="101"/>
                    <a:pt x="267" y="52"/>
                    <a:pt x="219" y="28"/>
                  </a:cubicBezTo>
                  <a:cubicBezTo>
                    <a:pt x="195"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54" name="Google Shape;3954;p69"/>
            <p:cNvSpPr/>
            <p:nvPr/>
          </p:nvSpPr>
          <p:spPr>
            <a:xfrm>
              <a:off x="2513052" y="2179812"/>
              <a:ext cx="39518" cy="21234"/>
            </a:xfrm>
            <a:custGeom>
              <a:avLst/>
              <a:gdLst/>
              <a:ahLst/>
              <a:cxnLst/>
              <a:rect l="l" t="t" r="r" b="b"/>
              <a:pathLst>
                <a:path w="268" h="144" extrusionOk="0">
                  <a:moveTo>
                    <a:pt x="134" y="0"/>
                  </a:moveTo>
                  <a:cubicBezTo>
                    <a:pt x="104" y="0"/>
                    <a:pt x="73" y="6"/>
                    <a:pt x="49" y="18"/>
                  </a:cubicBezTo>
                  <a:cubicBezTo>
                    <a:pt x="1" y="43"/>
                    <a:pt x="1" y="91"/>
                    <a:pt x="49" y="115"/>
                  </a:cubicBezTo>
                  <a:cubicBezTo>
                    <a:pt x="73" y="134"/>
                    <a:pt x="104" y="143"/>
                    <a:pt x="134" y="143"/>
                  </a:cubicBezTo>
                  <a:cubicBezTo>
                    <a:pt x="164" y="143"/>
                    <a:pt x="195" y="134"/>
                    <a:pt x="219" y="115"/>
                  </a:cubicBezTo>
                  <a:cubicBezTo>
                    <a:pt x="267" y="91"/>
                    <a:pt x="267" y="43"/>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55" name="Google Shape;3955;p69"/>
            <p:cNvSpPr/>
            <p:nvPr/>
          </p:nvSpPr>
          <p:spPr>
            <a:xfrm>
              <a:off x="2412782" y="2122452"/>
              <a:ext cx="41287" cy="21234"/>
            </a:xfrm>
            <a:custGeom>
              <a:avLst/>
              <a:gdLst/>
              <a:ahLst/>
              <a:cxnLst/>
              <a:rect l="l" t="t" r="r" b="b"/>
              <a:pathLst>
                <a:path w="280" h="144" extrusionOk="0">
                  <a:moveTo>
                    <a:pt x="140" y="1"/>
                  </a:moveTo>
                  <a:cubicBezTo>
                    <a:pt x="107" y="1"/>
                    <a:pt x="74" y="7"/>
                    <a:pt x="50" y="19"/>
                  </a:cubicBezTo>
                  <a:cubicBezTo>
                    <a:pt x="1" y="43"/>
                    <a:pt x="1" y="92"/>
                    <a:pt x="50" y="116"/>
                  </a:cubicBezTo>
                  <a:cubicBezTo>
                    <a:pt x="74" y="135"/>
                    <a:pt x="107" y="144"/>
                    <a:pt x="140" y="144"/>
                  </a:cubicBezTo>
                  <a:cubicBezTo>
                    <a:pt x="174" y="144"/>
                    <a:pt x="207" y="135"/>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56" name="Google Shape;3956;p69"/>
            <p:cNvSpPr/>
            <p:nvPr/>
          </p:nvSpPr>
          <p:spPr>
            <a:xfrm>
              <a:off x="3055098" y="2493009"/>
              <a:ext cx="41435" cy="21528"/>
            </a:xfrm>
            <a:custGeom>
              <a:avLst/>
              <a:gdLst/>
              <a:ahLst/>
              <a:cxnLst/>
              <a:rect l="l" t="t" r="r" b="b"/>
              <a:pathLst>
                <a:path w="281" h="146" extrusionOk="0">
                  <a:moveTo>
                    <a:pt x="141" y="0"/>
                  </a:moveTo>
                  <a:cubicBezTo>
                    <a:pt x="107" y="0"/>
                    <a:pt x="74" y="6"/>
                    <a:pt x="49" y="18"/>
                  </a:cubicBezTo>
                  <a:cubicBezTo>
                    <a:pt x="1" y="54"/>
                    <a:pt x="1" y="91"/>
                    <a:pt x="49" y="127"/>
                  </a:cubicBezTo>
                  <a:cubicBezTo>
                    <a:pt x="74" y="139"/>
                    <a:pt x="107" y="145"/>
                    <a:pt x="141" y="145"/>
                  </a:cubicBezTo>
                  <a:cubicBezTo>
                    <a:pt x="174" y="145"/>
                    <a:pt x="208" y="139"/>
                    <a:pt x="232" y="127"/>
                  </a:cubicBezTo>
                  <a:cubicBezTo>
                    <a:pt x="280" y="91"/>
                    <a:pt x="280" y="54"/>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57" name="Google Shape;3957;p69"/>
            <p:cNvSpPr/>
            <p:nvPr/>
          </p:nvSpPr>
          <p:spPr>
            <a:xfrm>
              <a:off x="2906758" y="2407042"/>
              <a:ext cx="41140" cy="21528"/>
            </a:xfrm>
            <a:custGeom>
              <a:avLst/>
              <a:gdLst/>
              <a:ahLst/>
              <a:cxnLst/>
              <a:rect l="l" t="t" r="r" b="b"/>
              <a:pathLst>
                <a:path w="279" h="146" extrusionOk="0">
                  <a:moveTo>
                    <a:pt x="139" y="1"/>
                  </a:moveTo>
                  <a:cubicBezTo>
                    <a:pt x="106" y="1"/>
                    <a:pt x="73" y="7"/>
                    <a:pt x="49" y="19"/>
                  </a:cubicBezTo>
                  <a:cubicBezTo>
                    <a:pt x="0" y="55"/>
                    <a:pt x="0" y="103"/>
                    <a:pt x="49" y="128"/>
                  </a:cubicBezTo>
                  <a:cubicBezTo>
                    <a:pt x="73" y="140"/>
                    <a:pt x="106" y="146"/>
                    <a:pt x="139" y="146"/>
                  </a:cubicBezTo>
                  <a:cubicBezTo>
                    <a:pt x="173" y="146"/>
                    <a:pt x="206" y="140"/>
                    <a:pt x="230" y="128"/>
                  </a:cubicBezTo>
                  <a:cubicBezTo>
                    <a:pt x="279" y="103"/>
                    <a:pt x="279" y="55"/>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58" name="Google Shape;3958;p69"/>
            <p:cNvSpPr/>
            <p:nvPr/>
          </p:nvSpPr>
          <p:spPr>
            <a:xfrm>
              <a:off x="2298357" y="2102765"/>
              <a:ext cx="41140" cy="21676"/>
            </a:xfrm>
            <a:custGeom>
              <a:avLst/>
              <a:gdLst/>
              <a:ahLst/>
              <a:cxnLst/>
              <a:rect l="l" t="t" r="r" b="b"/>
              <a:pathLst>
                <a:path w="279" h="147" extrusionOk="0">
                  <a:moveTo>
                    <a:pt x="140" y="1"/>
                  </a:moveTo>
                  <a:cubicBezTo>
                    <a:pt x="106" y="1"/>
                    <a:pt x="73" y="7"/>
                    <a:pt x="49" y="19"/>
                  </a:cubicBezTo>
                  <a:cubicBezTo>
                    <a:pt x="0" y="55"/>
                    <a:pt x="0" y="92"/>
                    <a:pt x="49" y="128"/>
                  </a:cubicBezTo>
                  <a:cubicBezTo>
                    <a:pt x="73" y="140"/>
                    <a:pt x="106" y="146"/>
                    <a:pt x="140" y="146"/>
                  </a:cubicBezTo>
                  <a:cubicBezTo>
                    <a:pt x="173" y="146"/>
                    <a:pt x="206" y="140"/>
                    <a:pt x="230" y="128"/>
                  </a:cubicBezTo>
                  <a:cubicBezTo>
                    <a:pt x="279" y="92"/>
                    <a:pt x="279" y="55"/>
                    <a:pt x="230"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59" name="Google Shape;3959;p69"/>
            <p:cNvSpPr/>
            <p:nvPr/>
          </p:nvSpPr>
          <p:spPr>
            <a:xfrm>
              <a:off x="2199857" y="2046070"/>
              <a:ext cx="39518" cy="21086"/>
            </a:xfrm>
            <a:custGeom>
              <a:avLst/>
              <a:gdLst/>
              <a:ahLst/>
              <a:cxnLst/>
              <a:rect l="l" t="t" r="r" b="b"/>
              <a:pathLst>
                <a:path w="268" h="143" extrusionOk="0">
                  <a:moveTo>
                    <a:pt x="134" y="0"/>
                  </a:moveTo>
                  <a:cubicBezTo>
                    <a:pt x="104" y="0"/>
                    <a:pt x="73" y="9"/>
                    <a:pt x="49" y="27"/>
                  </a:cubicBezTo>
                  <a:cubicBezTo>
                    <a:pt x="0" y="52"/>
                    <a:pt x="0" y="100"/>
                    <a:pt x="49" y="124"/>
                  </a:cubicBezTo>
                  <a:cubicBezTo>
                    <a:pt x="73" y="137"/>
                    <a:pt x="104" y="143"/>
                    <a:pt x="134" y="143"/>
                  </a:cubicBezTo>
                  <a:cubicBezTo>
                    <a:pt x="164" y="143"/>
                    <a:pt x="195" y="137"/>
                    <a:pt x="219" y="124"/>
                  </a:cubicBezTo>
                  <a:cubicBezTo>
                    <a:pt x="267" y="100"/>
                    <a:pt x="267" y="52"/>
                    <a:pt x="219" y="27"/>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60" name="Google Shape;3960;p69"/>
            <p:cNvSpPr/>
            <p:nvPr/>
          </p:nvSpPr>
          <p:spPr>
            <a:xfrm>
              <a:off x="2149722" y="2017463"/>
              <a:ext cx="41435" cy="21086"/>
            </a:xfrm>
            <a:custGeom>
              <a:avLst/>
              <a:gdLst/>
              <a:ahLst/>
              <a:cxnLst/>
              <a:rect l="l" t="t" r="r" b="b"/>
              <a:pathLst>
                <a:path w="281" h="143" extrusionOk="0">
                  <a:moveTo>
                    <a:pt x="140" y="0"/>
                  </a:moveTo>
                  <a:cubicBezTo>
                    <a:pt x="107" y="0"/>
                    <a:pt x="73" y="9"/>
                    <a:pt x="49" y="27"/>
                  </a:cubicBezTo>
                  <a:cubicBezTo>
                    <a:pt x="1" y="52"/>
                    <a:pt x="1" y="100"/>
                    <a:pt x="49" y="124"/>
                  </a:cubicBezTo>
                  <a:cubicBezTo>
                    <a:pt x="73" y="136"/>
                    <a:pt x="107" y="143"/>
                    <a:pt x="140" y="143"/>
                  </a:cubicBezTo>
                  <a:cubicBezTo>
                    <a:pt x="174" y="143"/>
                    <a:pt x="207" y="136"/>
                    <a:pt x="232" y="124"/>
                  </a:cubicBezTo>
                  <a:cubicBezTo>
                    <a:pt x="280" y="100"/>
                    <a:pt x="280" y="52"/>
                    <a:pt x="232" y="27"/>
                  </a:cubicBezTo>
                  <a:cubicBezTo>
                    <a:pt x="207" y="9"/>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61" name="Google Shape;3961;p69"/>
            <p:cNvSpPr/>
            <p:nvPr/>
          </p:nvSpPr>
          <p:spPr>
            <a:xfrm>
              <a:off x="2051369" y="1960251"/>
              <a:ext cx="41287" cy="21086"/>
            </a:xfrm>
            <a:custGeom>
              <a:avLst/>
              <a:gdLst/>
              <a:ahLst/>
              <a:cxnLst/>
              <a:rect l="l" t="t" r="r" b="b"/>
              <a:pathLst>
                <a:path w="280" h="143" extrusionOk="0">
                  <a:moveTo>
                    <a:pt x="140" y="0"/>
                  </a:moveTo>
                  <a:cubicBezTo>
                    <a:pt x="107" y="0"/>
                    <a:pt x="74" y="9"/>
                    <a:pt x="49" y="27"/>
                  </a:cubicBezTo>
                  <a:cubicBezTo>
                    <a:pt x="1" y="51"/>
                    <a:pt x="1" y="100"/>
                    <a:pt x="49" y="124"/>
                  </a:cubicBezTo>
                  <a:cubicBezTo>
                    <a:pt x="74" y="136"/>
                    <a:pt x="107" y="142"/>
                    <a:pt x="140" y="142"/>
                  </a:cubicBezTo>
                  <a:cubicBezTo>
                    <a:pt x="173" y="142"/>
                    <a:pt x="207" y="136"/>
                    <a:pt x="231" y="124"/>
                  </a:cubicBezTo>
                  <a:cubicBezTo>
                    <a:pt x="279" y="100"/>
                    <a:pt x="279" y="51"/>
                    <a:pt x="231" y="27"/>
                  </a:cubicBezTo>
                  <a:cubicBezTo>
                    <a:pt x="207"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62" name="Google Shape;3962;p69"/>
            <p:cNvSpPr/>
            <p:nvPr/>
          </p:nvSpPr>
          <p:spPr>
            <a:xfrm>
              <a:off x="2001234" y="1931497"/>
              <a:ext cx="41287" cy="22561"/>
            </a:xfrm>
            <a:custGeom>
              <a:avLst/>
              <a:gdLst/>
              <a:ahLst/>
              <a:cxnLst/>
              <a:rect l="l" t="t" r="r" b="b"/>
              <a:pathLst>
                <a:path w="280" h="153" extrusionOk="0">
                  <a:moveTo>
                    <a:pt x="140" y="1"/>
                  </a:moveTo>
                  <a:cubicBezTo>
                    <a:pt x="107" y="1"/>
                    <a:pt x="74" y="10"/>
                    <a:pt x="49" y="28"/>
                  </a:cubicBezTo>
                  <a:cubicBezTo>
                    <a:pt x="1" y="52"/>
                    <a:pt x="1" y="101"/>
                    <a:pt x="49" y="125"/>
                  </a:cubicBezTo>
                  <a:cubicBezTo>
                    <a:pt x="74" y="143"/>
                    <a:pt x="107" y="153"/>
                    <a:pt x="140" y="153"/>
                  </a:cubicBezTo>
                  <a:cubicBezTo>
                    <a:pt x="174" y="153"/>
                    <a:pt x="207" y="143"/>
                    <a:pt x="231" y="125"/>
                  </a:cubicBezTo>
                  <a:cubicBezTo>
                    <a:pt x="280" y="101"/>
                    <a:pt x="280" y="52"/>
                    <a:pt x="231"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63" name="Google Shape;3963;p69"/>
            <p:cNvSpPr/>
            <p:nvPr/>
          </p:nvSpPr>
          <p:spPr>
            <a:xfrm>
              <a:off x="1952869" y="1902890"/>
              <a:ext cx="39518" cy="22561"/>
            </a:xfrm>
            <a:custGeom>
              <a:avLst/>
              <a:gdLst/>
              <a:ahLst/>
              <a:cxnLst/>
              <a:rect l="l" t="t" r="r" b="b"/>
              <a:pathLst>
                <a:path w="268" h="153" extrusionOk="0">
                  <a:moveTo>
                    <a:pt x="134" y="1"/>
                  </a:moveTo>
                  <a:cubicBezTo>
                    <a:pt x="104" y="1"/>
                    <a:pt x="74" y="10"/>
                    <a:pt x="49" y="28"/>
                  </a:cubicBezTo>
                  <a:cubicBezTo>
                    <a:pt x="1" y="52"/>
                    <a:pt x="1" y="100"/>
                    <a:pt x="49" y="125"/>
                  </a:cubicBezTo>
                  <a:cubicBezTo>
                    <a:pt x="74" y="143"/>
                    <a:pt x="104" y="152"/>
                    <a:pt x="134" y="152"/>
                  </a:cubicBezTo>
                  <a:cubicBezTo>
                    <a:pt x="165" y="152"/>
                    <a:pt x="195" y="143"/>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64" name="Google Shape;3964;p69"/>
            <p:cNvSpPr/>
            <p:nvPr/>
          </p:nvSpPr>
          <p:spPr>
            <a:xfrm>
              <a:off x="1902881" y="1875611"/>
              <a:ext cx="41287" cy="21234"/>
            </a:xfrm>
            <a:custGeom>
              <a:avLst/>
              <a:gdLst/>
              <a:ahLst/>
              <a:cxnLst/>
              <a:rect l="l" t="t" r="r" b="b"/>
              <a:pathLst>
                <a:path w="280" h="144" extrusionOk="0">
                  <a:moveTo>
                    <a:pt x="140" y="0"/>
                  </a:moveTo>
                  <a:cubicBezTo>
                    <a:pt x="106" y="0"/>
                    <a:pt x="73" y="6"/>
                    <a:pt x="49" y="18"/>
                  </a:cubicBezTo>
                  <a:cubicBezTo>
                    <a:pt x="0" y="43"/>
                    <a:pt x="0" y="91"/>
                    <a:pt x="49" y="116"/>
                  </a:cubicBezTo>
                  <a:cubicBezTo>
                    <a:pt x="73" y="134"/>
                    <a:pt x="106" y="143"/>
                    <a:pt x="140" y="143"/>
                  </a:cubicBezTo>
                  <a:cubicBezTo>
                    <a:pt x="173" y="143"/>
                    <a:pt x="207" y="134"/>
                    <a:pt x="231" y="116"/>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65" name="Google Shape;3965;p69"/>
            <p:cNvSpPr/>
            <p:nvPr/>
          </p:nvSpPr>
          <p:spPr>
            <a:xfrm>
              <a:off x="1854516" y="1847004"/>
              <a:ext cx="39518" cy="21234"/>
            </a:xfrm>
            <a:custGeom>
              <a:avLst/>
              <a:gdLst/>
              <a:ahLst/>
              <a:cxnLst/>
              <a:rect l="l" t="t" r="r" b="b"/>
              <a:pathLst>
                <a:path w="268" h="144" extrusionOk="0">
                  <a:moveTo>
                    <a:pt x="134" y="0"/>
                  </a:moveTo>
                  <a:cubicBezTo>
                    <a:pt x="104" y="0"/>
                    <a:pt x="74" y="6"/>
                    <a:pt x="49" y="18"/>
                  </a:cubicBezTo>
                  <a:cubicBezTo>
                    <a:pt x="1" y="43"/>
                    <a:pt x="1" y="91"/>
                    <a:pt x="49" y="115"/>
                  </a:cubicBezTo>
                  <a:cubicBezTo>
                    <a:pt x="74" y="134"/>
                    <a:pt x="104" y="143"/>
                    <a:pt x="134" y="143"/>
                  </a:cubicBezTo>
                  <a:cubicBezTo>
                    <a:pt x="165" y="143"/>
                    <a:pt x="195" y="134"/>
                    <a:pt x="219" y="115"/>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66" name="Google Shape;3966;p69"/>
            <p:cNvSpPr/>
            <p:nvPr/>
          </p:nvSpPr>
          <p:spPr>
            <a:xfrm>
              <a:off x="2842320" y="2416479"/>
              <a:ext cx="39518" cy="21234"/>
            </a:xfrm>
            <a:custGeom>
              <a:avLst/>
              <a:gdLst/>
              <a:ahLst/>
              <a:cxnLst/>
              <a:rect l="l" t="t" r="r" b="b"/>
              <a:pathLst>
                <a:path w="268" h="144" extrusionOk="0">
                  <a:moveTo>
                    <a:pt x="134" y="0"/>
                  </a:moveTo>
                  <a:cubicBezTo>
                    <a:pt x="103" y="0"/>
                    <a:pt x="73" y="9"/>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67" name="Google Shape;3967;p69"/>
            <p:cNvSpPr/>
            <p:nvPr/>
          </p:nvSpPr>
          <p:spPr>
            <a:xfrm>
              <a:off x="2742051" y="2359119"/>
              <a:ext cx="41287" cy="22561"/>
            </a:xfrm>
            <a:custGeom>
              <a:avLst/>
              <a:gdLst/>
              <a:ahLst/>
              <a:cxnLst/>
              <a:rect l="l" t="t" r="r" b="b"/>
              <a:pathLst>
                <a:path w="280" h="153" extrusionOk="0">
                  <a:moveTo>
                    <a:pt x="140" y="1"/>
                  </a:moveTo>
                  <a:cubicBezTo>
                    <a:pt x="107" y="1"/>
                    <a:pt x="74" y="10"/>
                    <a:pt x="49" y="28"/>
                  </a:cubicBezTo>
                  <a:cubicBezTo>
                    <a:pt x="1" y="53"/>
                    <a:pt x="1" y="101"/>
                    <a:pt x="49" y="126"/>
                  </a:cubicBezTo>
                  <a:cubicBezTo>
                    <a:pt x="74" y="144"/>
                    <a:pt x="107" y="153"/>
                    <a:pt x="140" y="153"/>
                  </a:cubicBezTo>
                  <a:cubicBezTo>
                    <a:pt x="173" y="153"/>
                    <a:pt x="207" y="144"/>
                    <a:pt x="231" y="126"/>
                  </a:cubicBezTo>
                  <a:cubicBezTo>
                    <a:pt x="279" y="101"/>
                    <a:pt x="279" y="53"/>
                    <a:pt x="231" y="28"/>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68" name="Google Shape;3968;p69"/>
            <p:cNvSpPr/>
            <p:nvPr/>
          </p:nvSpPr>
          <p:spPr>
            <a:xfrm>
              <a:off x="2643550" y="2303233"/>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3"/>
                    <a:pt x="141" y="143"/>
                  </a:cubicBezTo>
                  <a:cubicBezTo>
                    <a:pt x="174" y="143"/>
                    <a:pt x="208" y="134"/>
                    <a:pt x="232" y="116"/>
                  </a:cubicBezTo>
                  <a:cubicBezTo>
                    <a:pt x="280" y="92"/>
                    <a:pt x="280" y="43"/>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69" name="Google Shape;3969;p69"/>
            <p:cNvSpPr/>
            <p:nvPr/>
          </p:nvSpPr>
          <p:spPr>
            <a:xfrm>
              <a:off x="2545197" y="2245945"/>
              <a:ext cx="41287" cy="21528"/>
            </a:xfrm>
            <a:custGeom>
              <a:avLst/>
              <a:gdLst/>
              <a:ahLst/>
              <a:cxnLst/>
              <a:rect l="l" t="t" r="r" b="b"/>
              <a:pathLst>
                <a:path w="280" h="146" extrusionOk="0">
                  <a:moveTo>
                    <a:pt x="140" y="1"/>
                  </a:moveTo>
                  <a:cubicBezTo>
                    <a:pt x="107" y="1"/>
                    <a:pt x="74" y="7"/>
                    <a:pt x="49" y="19"/>
                  </a:cubicBezTo>
                  <a:cubicBezTo>
                    <a:pt x="1" y="43"/>
                    <a:pt x="1" y="92"/>
                    <a:pt x="49" y="128"/>
                  </a:cubicBezTo>
                  <a:cubicBezTo>
                    <a:pt x="74" y="140"/>
                    <a:pt x="107" y="146"/>
                    <a:pt x="140" y="146"/>
                  </a:cubicBezTo>
                  <a:cubicBezTo>
                    <a:pt x="174" y="146"/>
                    <a:pt x="207" y="140"/>
                    <a:pt x="231" y="128"/>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70" name="Google Shape;3970;p69"/>
            <p:cNvSpPr/>
            <p:nvPr/>
          </p:nvSpPr>
          <p:spPr>
            <a:xfrm>
              <a:off x="2446845" y="2188732"/>
              <a:ext cx="41287" cy="21528"/>
            </a:xfrm>
            <a:custGeom>
              <a:avLst/>
              <a:gdLst/>
              <a:ahLst/>
              <a:cxnLst/>
              <a:rect l="l" t="t" r="r" b="b"/>
              <a:pathLst>
                <a:path w="280" h="146" extrusionOk="0">
                  <a:moveTo>
                    <a:pt x="134" y="0"/>
                  </a:moveTo>
                  <a:cubicBezTo>
                    <a:pt x="103" y="0"/>
                    <a:pt x="73" y="6"/>
                    <a:pt x="49" y="19"/>
                  </a:cubicBezTo>
                  <a:cubicBezTo>
                    <a:pt x="0" y="54"/>
                    <a:pt x="0" y="91"/>
                    <a:pt x="49" y="127"/>
                  </a:cubicBezTo>
                  <a:cubicBezTo>
                    <a:pt x="73" y="139"/>
                    <a:pt x="103" y="145"/>
                    <a:pt x="134" y="145"/>
                  </a:cubicBezTo>
                  <a:cubicBezTo>
                    <a:pt x="164" y="145"/>
                    <a:pt x="194" y="139"/>
                    <a:pt x="218" y="127"/>
                  </a:cubicBezTo>
                  <a:cubicBezTo>
                    <a:pt x="280" y="91"/>
                    <a:pt x="280" y="54"/>
                    <a:pt x="218" y="19"/>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71" name="Google Shape;3971;p69"/>
            <p:cNvSpPr/>
            <p:nvPr/>
          </p:nvSpPr>
          <p:spPr>
            <a:xfrm>
              <a:off x="2348492" y="2131519"/>
              <a:ext cx="39518" cy="21528"/>
            </a:xfrm>
            <a:custGeom>
              <a:avLst/>
              <a:gdLst/>
              <a:ahLst/>
              <a:cxnLst/>
              <a:rect l="l" t="t" r="r" b="b"/>
              <a:pathLst>
                <a:path w="268" h="146" extrusionOk="0">
                  <a:moveTo>
                    <a:pt x="134" y="0"/>
                  </a:moveTo>
                  <a:cubicBezTo>
                    <a:pt x="103" y="0"/>
                    <a:pt x="73" y="6"/>
                    <a:pt x="49" y="18"/>
                  </a:cubicBezTo>
                  <a:cubicBezTo>
                    <a:pt x="0" y="54"/>
                    <a:pt x="0" y="91"/>
                    <a:pt x="49" y="127"/>
                  </a:cubicBezTo>
                  <a:cubicBezTo>
                    <a:pt x="73" y="139"/>
                    <a:pt x="103" y="145"/>
                    <a:pt x="134" y="145"/>
                  </a:cubicBezTo>
                  <a:cubicBezTo>
                    <a:pt x="164" y="145"/>
                    <a:pt x="194" y="139"/>
                    <a:pt x="219" y="127"/>
                  </a:cubicBezTo>
                  <a:cubicBezTo>
                    <a:pt x="267" y="91"/>
                    <a:pt x="267" y="54"/>
                    <a:pt x="219" y="18"/>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72" name="Google Shape;3972;p69"/>
            <p:cNvSpPr/>
            <p:nvPr/>
          </p:nvSpPr>
          <p:spPr>
            <a:xfrm>
              <a:off x="2248222" y="2074159"/>
              <a:ext cx="41287" cy="21528"/>
            </a:xfrm>
            <a:custGeom>
              <a:avLst/>
              <a:gdLst/>
              <a:ahLst/>
              <a:cxnLst/>
              <a:rect l="l" t="t" r="r" b="b"/>
              <a:pathLst>
                <a:path w="280" h="146" extrusionOk="0">
                  <a:moveTo>
                    <a:pt x="140" y="1"/>
                  </a:moveTo>
                  <a:cubicBezTo>
                    <a:pt x="107" y="1"/>
                    <a:pt x="73" y="7"/>
                    <a:pt x="49" y="19"/>
                  </a:cubicBezTo>
                  <a:cubicBezTo>
                    <a:pt x="1" y="55"/>
                    <a:pt x="1" y="103"/>
                    <a:pt x="49" y="128"/>
                  </a:cubicBezTo>
                  <a:cubicBezTo>
                    <a:pt x="73" y="140"/>
                    <a:pt x="107" y="146"/>
                    <a:pt x="140" y="146"/>
                  </a:cubicBezTo>
                  <a:cubicBezTo>
                    <a:pt x="173" y="146"/>
                    <a:pt x="206" y="140"/>
                    <a:pt x="231" y="128"/>
                  </a:cubicBezTo>
                  <a:cubicBezTo>
                    <a:pt x="279" y="103"/>
                    <a:pt x="279" y="55"/>
                    <a:pt x="231"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73" name="Google Shape;3973;p69"/>
            <p:cNvSpPr/>
            <p:nvPr/>
          </p:nvSpPr>
          <p:spPr>
            <a:xfrm>
              <a:off x="2101504" y="1988857"/>
              <a:ext cx="39518" cy="21086"/>
            </a:xfrm>
            <a:custGeom>
              <a:avLst/>
              <a:gdLst/>
              <a:ahLst/>
              <a:cxnLst/>
              <a:rect l="l" t="t" r="r" b="b"/>
              <a:pathLst>
                <a:path w="268" h="143" extrusionOk="0">
                  <a:moveTo>
                    <a:pt x="134" y="0"/>
                  </a:moveTo>
                  <a:cubicBezTo>
                    <a:pt x="104" y="0"/>
                    <a:pt x="73" y="9"/>
                    <a:pt x="49" y="27"/>
                  </a:cubicBezTo>
                  <a:cubicBezTo>
                    <a:pt x="1" y="51"/>
                    <a:pt x="1" y="100"/>
                    <a:pt x="49" y="124"/>
                  </a:cubicBezTo>
                  <a:cubicBezTo>
                    <a:pt x="73" y="136"/>
                    <a:pt x="104" y="142"/>
                    <a:pt x="134" y="142"/>
                  </a:cubicBezTo>
                  <a:cubicBezTo>
                    <a:pt x="164" y="142"/>
                    <a:pt x="195" y="136"/>
                    <a:pt x="219" y="124"/>
                  </a:cubicBezTo>
                  <a:cubicBezTo>
                    <a:pt x="267" y="100"/>
                    <a:pt x="267" y="51"/>
                    <a:pt x="219" y="27"/>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74" name="Google Shape;3974;p69"/>
            <p:cNvSpPr/>
            <p:nvPr/>
          </p:nvSpPr>
          <p:spPr>
            <a:xfrm>
              <a:off x="3089161" y="2559069"/>
              <a:ext cx="39518" cy="21676"/>
            </a:xfrm>
            <a:custGeom>
              <a:avLst/>
              <a:gdLst/>
              <a:ahLst/>
              <a:cxnLst/>
              <a:rect l="l" t="t" r="r" b="b"/>
              <a:pathLst>
                <a:path w="268" h="147"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75" name="Google Shape;3975;p69"/>
            <p:cNvSpPr/>
            <p:nvPr/>
          </p:nvSpPr>
          <p:spPr>
            <a:xfrm>
              <a:off x="2989038" y="2502298"/>
              <a:ext cx="41140" cy="21234"/>
            </a:xfrm>
            <a:custGeom>
              <a:avLst/>
              <a:gdLst/>
              <a:ahLst/>
              <a:cxnLst/>
              <a:rect l="l" t="t" r="r" b="b"/>
              <a:pathLst>
                <a:path w="279" h="144" extrusionOk="0">
                  <a:moveTo>
                    <a:pt x="144" y="1"/>
                  </a:moveTo>
                  <a:cubicBezTo>
                    <a:pt x="112" y="1"/>
                    <a:pt x="79" y="10"/>
                    <a:pt x="49" y="28"/>
                  </a:cubicBezTo>
                  <a:cubicBezTo>
                    <a:pt x="0" y="53"/>
                    <a:pt x="0" y="101"/>
                    <a:pt x="49" y="125"/>
                  </a:cubicBezTo>
                  <a:cubicBezTo>
                    <a:pt x="79" y="137"/>
                    <a:pt x="112" y="144"/>
                    <a:pt x="144" y="144"/>
                  </a:cubicBezTo>
                  <a:cubicBezTo>
                    <a:pt x="176" y="144"/>
                    <a:pt x="206" y="137"/>
                    <a:pt x="230" y="125"/>
                  </a:cubicBezTo>
                  <a:cubicBezTo>
                    <a:pt x="279" y="101"/>
                    <a:pt x="279" y="53"/>
                    <a:pt x="230" y="28"/>
                  </a:cubicBezTo>
                  <a:cubicBezTo>
                    <a:pt x="206" y="10"/>
                    <a:pt x="176" y="1"/>
                    <a:pt x="14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76" name="Google Shape;3976;p69"/>
            <p:cNvSpPr/>
            <p:nvPr/>
          </p:nvSpPr>
          <p:spPr>
            <a:xfrm>
              <a:off x="2940673" y="2473692"/>
              <a:ext cx="41287" cy="21234"/>
            </a:xfrm>
            <a:custGeom>
              <a:avLst/>
              <a:gdLst/>
              <a:ahLst/>
              <a:cxnLst/>
              <a:rect l="l" t="t" r="r" b="b"/>
              <a:pathLst>
                <a:path w="280" h="144" extrusionOk="0">
                  <a:moveTo>
                    <a:pt x="134" y="0"/>
                  </a:moveTo>
                  <a:cubicBezTo>
                    <a:pt x="103" y="0"/>
                    <a:pt x="73" y="10"/>
                    <a:pt x="49" y="28"/>
                  </a:cubicBezTo>
                  <a:cubicBezTo>
                    <a:pt x="0" y="52"/>
                    <a:pt x="0" y="101"/>
                    <a:pt x="49" y="125"/>
                  </a:cubicBezTo>
                  <a:cubicBezTo>
                    <a:pt x="73" y="137"/>
                    <a:pt x="103" y="143"/>
                    <a:pt x="134" y="143"/>
                  </a:cubicBezTo>
                  <a:cubicBezTo>
                    <a:pt x="164" y="143"/>
                    <a:pt x="194" y="137"/>
                    <a:pt x="219" y="125"/>
                  </a:cubicBezTo>
                  <a:cubicBezTo>
                    <a:pt x="280" y="101"/>
                    <a:pt x="280" y="52"/>
                    <a:pt x="219" y="28"/>
                  </a:cubicBezTo>
                  <a:cubicBezTo>
                    <a:pt x="194" y="10"/>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77" name="Google Shape;3977;p69"/>
            <p:cNvSpPr/>
            <p:nvPr/>
          </p:nvSpPr>
          <p:spPr>
            <a:xfrm>
              <a:off x="2792185" y="2387725"/>
              <a:ext cx="41287" cy="22561"/>
            </a:xfrm>
            <a:custGeom>
              <a:avLst/>
              <a:gdLst/>
              <a:ahLst/>
              <a:cxnLst/>
              <a:rect l="l" t="t" r="r" b="b"/>
              <a:pathLst>
                <a:path w="280" h="153" extrusionOk="0">
                  <a:moveTo>
                    <a:pt x="140" y="1"/>
                  </a:moveTo>
                  <a:cubicBezTo>
                    <a:pt x="107" y="1"/>
                    <a:pt x="73" y="10"/>
                    <a:pt x="49" y="29"/>
                  </a:cubicBezTo>
                  <a:cubicBezTo>
                    <a:pt x="1" y="53"/>
                    <a:pt x="1" y="101"/>
                    <a:pt x="49" y="126"/>
                  </a:cubicBezTo>
                  <a:cubicBezTo>
                    <a:pt x="73" y="144"/>
                    <a:pt x="107" y="153"/>
                    <a:pt x="140" y="153"/>
                  </a:cubicBezTo>
                  <a:cubicBezTo>
                    <a:pt x="173" y="153"/>
                    <a:pt x="206" y="144"/>
                    <a:pt x="231" y="126"/>
                  </a:cubicBezTo>
                  <a:cubicBezTo>
                    <a:pt x="279" y="101"/>
                    <a:pt x="279" y="53"/>
                    <a:pt x="231" y="29"/>
                  </a:cubicBez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78" name="Google Shape;3978;p69"/>
            <p:cNvSpPr/>
            <p:nvPr/>
          </p:nvSpPr>
          <p:spPr>
            <a:xfrm>
              <a:off x="2693685" y="2331987"/>
              <a:ext cx="41435" cy="21086"/>
            </a:xfrm>
            <a:custGeom>
              <a:avLst/>
              <a:gdLst/>
              <a:ahLst/>
              <a:cxnLst/>
              <a:rect l="l" t="t" r="r" b="b"/>
              <a:pathLst>
                <a:path w="281" h="143" extrusionOk="0">
                  <a:moveTo>
                    <a:pt x="134" y="0"/>
                  </a:moveTo>
                  <a:cubicBezTo>
                    <a:pt x="104" y="0"/>
                    <a:pt x="73" y="6"/>
                    <a:pt x="49" y="18"/>
                  </a:cubicBezTo>
                  <a:cubicBezTo>
                    <a:pt x="1" y="43"/>
                    <a:pt x="1" y="91"/>
                    <a:pt x="49" y="115"/>
                  </a:cubicBezTo>
                  <a:cubicBezTo>
                    <a:pt x="73" y="133"/>
                    <a:pt x="104" y="142"/>
                    <a:pt x="134" y="142"/>
                  </a:cubicBezTo>
                  <a:cubicBezTo>
                    <a:pt x="164" y="142"/>
                    <a:pt x="195" y="133"/>
                    <a:pt x="219" y="115"/>
                  </a:cubicBezTo>
                  <a:cubicBezTo>
                    <a:pt x="280" y="91"/>
                    <a:pt x="280" y="43"/>
                    <a:pt x="219" y="18"/>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79" name="Google Shape;3979;p69"/>
            <p:cNvSpPr/>
            <p:nvPr/>
          </p:nvSpPr>
          <p:spPr>
            <a:xfrm>
              <a:off x="2595332" y="2274626"/>
              <a:ext cx="39518" cy="21234"/>
            </a:xfrm>
            <a:custGeom>
              <a:avLst/>
              <a:gdLst/>
              <a:ahLst/>
              <a:cxnLst/>
              <a:rect l="l" t="t" r="r" b="b"/>
              <a:pathLst>
                <a:path w="268" h="144" extrusionOk="0">
                  <a:moveTo>
                    <a:pt x="134" y="1"/>
                  </a:moveTo>
                  <a:cubicBezTo>
                    <a:pt x="104" y="1"/>
                    <a:pt x="74" y="7"/>
                    <a:pt x="49" y="19"/>
                  </a:cubicBezTo>
                  <a:cubicBezTo>
                    <a:pt x="1" y="43"/>
                    <a:pt x="1" y="92"/>
                    <a:pt x="49" y="116"/>
                  </a:cubicBezTo>
                  <a:cubicBezTo>
                    <a:pt x="74" y="134"/>
                    <a:pt x="104" y="143"/>
                    <a:pt x="134" y="143"/>
                  </a:cubicBezTo>
                  <a:cubicBezTo>
                    <a:pt x="165" y="143"/>
                    <a:pt x="195" y="134"/>
                    <a:pt x="219" y="116"/>
                  </a:cubicBezTo>
                  <a:cubicBezTo>
                    <a:pt x="268" y="92"/>
                    <a:pt x="268" y="43"/>
                    <a:pt x="219" y="19"/>
                  </a:cubicBezTo>
                  <a:cubicBezTo>
                    <a:pt x="195" y="7"/>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80" name="Google Shape;3980;p69"/>
            <p:cNvSpPr/>
            <p:nvPr/>
          </p:nvSpPr>
          <p:spPr>
            <a:xfrm>
              <a:off x="2495210" y="2217339"/>
              <a:ext cx="41140" cy="21528"/>
            </a:xfrm>
            <a:custGeom>
              <a:avLst/>
              <a:gdLst/>
              <a:ahLst/>
              <a:cxnLst/>
              <a:rect l="l" t="t" r="r" b="b"/>
              <a:pathLst>
                <a:path w="279" h="146" extrusionOk="0">
                  <a:moveTo>
                    <a:pt x="139" y="1"/>
                  </a:moveTo>
                  <a:cubicBezTo>
                    <a:pt x="106" y="1"/>
                    <a:pt x="73" y="7"/>
                    <a:pt x="49" y="19"/>
                  </a:cubicBezTo>
                  <a:cubicBezTo>
                    <a:pt x="0" y="43"/>
                    <a:pt x="0" y="92"/>
                    <a:pt x="49" y="127"/>
                  </a:cubicBezTo>
                  <a:cubicBezTo>
                    <a:pt x="73" y="140"/>
                    <a:pt x="106" y="146"/>
                    <a:pt x="139" y="146"/>
                  </a:cubicBezTo>
                  <a:cubicBezTo>
                    <a:pt x="173" y="146"/>
                    <a:pt x="206" y="140"/>
                    <a:pt x="230" y="127"/>
                  </a:cubicBezTo>
                  <a:cubicBezTo>
                    <a:pt x="279" y="92"/>
                    <a:pt x="279" y="43"/>
                    <a:pt x="230" y="19"/>
                  </a:cubicBezTo>
                  <a:cubicBezTo>
                    <a:pt x="206" y="7"/>
                    <a:pt x="173" y="1"/>
                    <a:pt x="13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81" name="Google Shape;3981;p69"/>
            <p:cNvSpPr/>
            <p:nvPr/>
          </p:nvSpPr>
          <p:spPr>
            <a:xfrm>
              <a:off x="2396710" y="2160126"/>
              <a:ext cx="41287" cy="21528"/>
            </a:xfrm>
            <a:custGeom>
              <a:avLst/>
              <a:gdLst/>
              <a:ahLst/>
              <a:cxnLst/>
              <a:rect l="l" t="t" r="r" b="b"/>
              <a:pathLst>
                <a:path w="280" h="146" extrusionOk="0">
                  <a:moveTo>
                    <a:pt x="140" y="0"/>
                  </a:moveTo>
                  <a:cubicBezTo>
                    <a:pt x="107" y="0"/>
                    <a:pt x="73" y="6"/>
                    <a:pt x="49" y="18"/>
                  </a:cubicBezTo>
                  <a:cubicBezTo>
                    <a:pt x="0" y="54"/>
                    <a:pt x="0" y="91"/>
                    <a:pt x="49" y="127"/>
                  </a:cubicBezTo>
                  <a:cubicBezTo>
                    <a:pt x="73" y="139"/>
                    <a:pt x="107" y="145"/>
                    <a:pt x="140" y="145"/>
                  </a:cubicBezTo>
                  <a:cubicBezTo>
                    <a:pt x="174" y="145"/>
                    <a:pt x="207" y="139"/>
                    <a:pt x="231" y="127"/>
                  </a:cubicBezTo>
                  <a:cubicBezTo>
                    <a:pt x="280" y="91"/>
                    <a:pt x="280" y="54"/>
                    <a:pt x="231"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82" name="Google Shape;3982;p69"/>
            <p:cNvSpPr/>
            <p:nvPr/>
          </p:nvSpPr>
          <p:spPr>
            <a:xfrm>
              <a:off x="3039173" y="2530462"/>
              <a:ext cx="41140" cy="21676"/>
            </a:xfrm>
            <a:custGeom>
              <a:avLst/>
              <a:gdLst/>
              <a:ahLst/>
              <a:cxnLst/>
              <a:rect l="l" t="t" r="r" b="b"/>
              <a:pathLst>
                <a:path w="279" h="147" extrusionOk="0">
                  <a:moveTo>
                    <a:pt x="139" y="1"/>
                  </a:moveTo>
                  <a:cubicBezTo>
                    <a:pt x="106" y="1"/>
                    <a:pt x="73" y="7"/>
                    <a:pt x="49" y="19"/>
                  </a:cubicBezTo>
                  <a:cubicBezTo>
                    <a:pt x="0" y="56"/>
                    <a:pt x="0" y="104"/>
                    <a:pt x="49" y="129"/>
                  </a:cubicBezTo>
                  <a:cubicBezTo>
                    <a:pt x="73" y="141"/>
                    <a:pt x="106" y="147"/>
                    <a:pt x="139" y="147"/>
                  </a:cubicBezTo>
                  <a:cubicBezTo>
                    <a:pt x="173" y="147"/>
                    <a:pt x="206" y="141"/>
                    <a:pt x="230" y="129"/>
                  </a:cubicBezTo>
                  <a:cubicBezTo>
                    <a:pt x="279" y="104"/>
                    <a:pt x="279" y="56"/>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83" name="Google Shape;3983;p69"/>
            <p:cNvSpPr/>
            <p:nvPr/>
          </p:nvSpPr>
          <p:spPr>
            <a:xfrm>
              <a:off x="2890538" y="2445085"/>
              <a:ext cx="41435" cy="21234"/>
            </a:xfrm>
            <a:custGeom>
              <a:avLst/>
              <a:gdLst/>
              <a:ahLst/>
              <a:cxnLst/>
              <a:rect l="l" t="t" r="r" b="b"/>
              <a:pathLst>
                <a:path w="281" h="144" extrusionOk="0">
                  <a:moveTo>
                    <a:pt x="140" y="0"/>
                  </a:moveTo>
                  <a:cubicBezTo>
                    <a:pt x="107" y="0"/>
                    <a:pt x="73" y="10"/>
                    <a:pt x="49" y="28"/>
                  </a:cubicBezTo>
                  <a:cubicBezTo>
                    <a:pt x="0" y="52"/>
                    <a:pt x="0" y="101"/>
                    <a:pt x="49" y="125"/>
                  </a:cubicBezTo>
                  <a:cubicBezTo>
                    <a:pt x="73" y="137"/>
                    <a:pt x="107" y="143"/>
                    <a:pt x="140" y="143"/>
                  </a:cubicBezTo>
                  <a:cubicBezTo>
                    <a:pt x="174" y="143"/>
                    <a:pt x="207" y="137"/>
                    <a:pt x="232" y="125"/>
                  </a:cubicBezTo>
                  <a:cubicBezTo>
                    <a:pt x="280" y="101"/>
                    <a:pt x="280" y="52"/>
                    <a:pt x="232" y="28"/>
                  </a:cubicBezTo>
                  <a:cubicBezTo>
                    <a:pt x="207" y="10"/>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84" name="Google Shape;3984;p69"/>
            <p:cNvSpPr/>
            <p:nvPr/>
          </p:nvSpPr>
          <p:spPr>
            <a:xfrm>
              <a:off x="2232002" y="2112203"/>
              <a:ext cx="41435" cy="21234"/>
            </a:xfrm>
            <a:custGeom>
              <a:avLst/>
              <a:gdLst/>
              <a:ahLst/>
              <a:cxnLst/>
              <a:rect l="l" t="t" r="r" b="b"/>
              <a:pathLst>
                <a:path w="281" h="144" extrusionOk="0">
                  <a:moveTo>
                    <a:pt x="141" y="0"/>
                  </a:moveTo>
                  <a:cubicBezTo>
                    <a:pt x="107" y="0"/>
                    <a:pt x="74" y="9"/>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9"/>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85" name="Google Shape;3985;p69"/>
            <p:cNvSpPr/>
            <p:nvPr/>
          </p:nvSpPr>
          <p:spPr>
            <a:xfrm>
              <a:off x="2133649" y="2054917"/>
              <a:ext cx="41287" cy="22561"/>
            </a:xfrm>
            <a:custGeom>
              <a:avLst/>
              <a:gdLst/>
              <a:ahLst/>
              <a:cxnLst/>
              <a:rect l="l" t="t" r="r" b="b"/>
              <a:pathLst>
                <a:path w="280" h="153" extrusionOk="0">
                  <a:moveTo>
                    <a:pt x="140" y="1"/>
                  </a:moveTo>
                  <a:cubicBezTo>
                    <a:pt x="107" y="1"/>
                    <a:pt x="74" y="10"/>
                    <a:pt x="49" y="29"/>
                  </a:cubicBezTo>
                  <a:cubicBezTo>
                    <a:pt x="1" y="53"/>
                    <a:pt x="1" y="101"/>
                    <a:pt x="49" y="126"/>
                  </a:cubicBezTo>
                  <a:cubicBezTo>
                    <a:pt x="74" y="144"/>
                    <a:pt x="107" y="153"/>
                    <a:pt x="140" y="153"/>
                  </a:cubicBezTo>
                  <a:cubicBezTo>
                    <a:pt x="173" y="153"/>
                    <a:pt x="207" y="144"/>
                    <a:pt x="231" y="126"/>
                  </a:cubicBezTo>
                  <a:cubicBezTo>
                    <a:pt x="280" y="101"/>
                    <a:pt x="280" y="53"/>
                    <a:pt x="231" y="29"/>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86" name="Google Shape;3986;p69"/>
            <p:cNvSpPr/>
            <p:nvPr/>
          </p:nvSpPr>
          <p:spPr>
            <a:xfrm>
              <a:off x="2083662" y="2027785"/>
              <a:ext cx="41140" cy="21086"/>
            </a:xfrm>
            <a:custGeom>
              <a:avLst/>
              <a:gdLst/>
              <a:ahLst/>
              <a:cxnLst/>
              <a:rect l="l" t="t" r="r" b="b"/>
              <a:pathLst>
                <a:path w="279" h="143" extrusionOk="0">
                  <a:moveTo>
                    <a:pt x="139" y="0"/>
                  </a:moveTo>
                  <a:cubicBezTo>
                    <a:pt x="106" y="0"/>
                    <a:pt x="73" y="6"/>
                    <a:pt x="49" y="18"/>
                  </a:cubicBezTo>
                  <a:cubicBezTo>
                    <a:pt x="0" y="43"/>
                    <a:pt x="0" y="91"/>
                    <a:pt x="49" y="115"/>
                  </a:cubicBezTo>
                  <a:cubicBezTo>
                    <a:pt x="73" y="133"/>
                    <a:pt x="106" y="142"/>
                    <a:pt x="139" y="142"/>
                  </a:cubicBezTo>
                  <a:cubicBezTo>
                    <a:pt x="173" y="142"/>
                    <a:pt x="206" y="133"/>
                    <a:pt x="230" y="115"/>
                  </a:cubicBezTo>
                  <a:cubicBezTo>
                    <a:pt x="279" y="91"/>
                    <a:pt x="279" y="43"/>
                    <a:pt x="230" y="18"/>
                  </a:cubicBezTo>
                  <a:cubicBezTo>
                    <a:pt x="206" y="6"/>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87" name="Google Shape;3987;p69"/>
            <p:cNvSpPr/>
            <p:nvPr/>
          </p:nvSpPr>
          <p:spPr>
            <a:xfrm>
              <a:off x="1985162" y="1970425"/>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88" name="Google Shape;3988;p69"/>
            <p:cNvSpPr/>
            <p:nvPr/>
          </p:nvSpPr>
          <p:spPr>
            <a:xfrm>
              <a:off x="1936944" y="1941819"/>
              <a:ext cx="39518" cy="21086"/>
            </a:xfrm>
            <a:custGeom>
              <a:avLst/>
              <a:gdLst/>
              <a:ahLst/>
              <a:cxnLst/>
              <a:rect l="l" t="t" r="r" b="b"/>
              <a:pathLst>
                <a:path w="268" h="143" extrusionOk="0">
                  <a:moveTo>
                    <a:pt x="134" y="1"/>
                  </a:moveTo>
                  <a:cubicBezTo>
                    <a:pt x="103" y="1"/>
                    <a:pt x="73" y="7"/>
                    <a:pt x="49" y="19"/>
                  </a:cubicBezTo>
                  <a:cubicBezTo>
                    <a:pt x="0" y="43"/>
                    <a:pt x="0" y="92"/>
                    <a:pt x="49" y="116"/>
                  </a:cubicBezTo>
                  <a:cubicBezTo>
                    <a:pt x="73" y="134"/>
                    <a:pt x="103" y="143"/>
                    <a:pt x="134" y="143"/>
                  </a:cubicBezTo>
                  <a:cubicBezTo>
                    <a:pt x="164" y="143"/>
                    <a:pt x="194" y="134"/>
                    <a:pt x="219" y="116"/>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89" name="Google Shape;3989;p69"/>
            <p:cNvSpPr/>
            <p:nvPr/>
          </p:nvSpPr>
          <p:spPr>
            <a:xfrm>
              <a:off x="1886809" y="1913212"/>
              <a:ext cx="41140" cy="21528"/>
            </a:xfrm>
            <a:custGeom>
              <a:avLst/>
              <a:gdLst/>
              <a:ahLst/>
              <a:cxnLst/>
              <a:rect l="l" t="t" r="r" b="b"/>
              <a:pathLst>
                <a:path w="279" h="146" extrusionOk="0">
                  <a:moveTo>
                    <a:pt x="140" y="1"/>
                  </a:moveTo>
                  <a:cubicBezTo>
                    <a:pt x="106" y="1"/>
                    <a:pt x="73" y="7"/>
                    <a:pt x="49" y="19"/>
                  </a:cubicBezTo>
                  <a:cubicBezTo>
                    <a:pt x="0" y="43"/>
                    <a:pt x="0" y="92"/>
                    <a:pt x="49" y="128"/>
                  </a:cubicBezTo>
                  <a:cubicBezTo>
                    <a:pt x="73" y="140"/>
                    <a:pt x="106" y="146"/>
                    <a:pt x="140" y="146"/>
                  </a:cubicBezTo>
                  <a:cubicBezTo>
                    <a:pt x="173" y="146"/>
                    <a:pt x="206" y="140"/>
                    <a:pt x="230" y="128"/>
                  </a:cubicBezTo>
                  <a:cubicBezTo>
                    <a:pt x="279" y="92"/>
                    <a:pt x="279" y="43"/>
                    <a:pt x="230"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90" name="Google Shape;3990;p69"/>
            <p:cNvSpPr/>
            <p:nvPr/>
          </p:nvSpPr>
          <p:spPr>
            <a:xfrm>
              <a:off x="1836674" y="1884606"/>
              <a:ext cx="41287" cy="21528"/>
            </a:xfrm>
            <a:custGeom>
              <a:avLst/>
              <a:gdLst/>
              <a:ahLst/>
              <a:cxnLst/>
              <a:rect l="l" t="t" r="r" b="b"/>
              <a:pathLst>
                <a:path w="280" h="146" extrusionOk="0">
                  <a:moveTo>
                    <a:pt x="140" y="0"/>
                  </a:moveTo>
                  <a:cubicBezTo>
                    <a:pt x="107" y="0"/>
                    <a:pt x="73" y="6"/>
                    <a:pt x="49" y="19"/>
                  </a:cubicBezTo>
                  <a:cubicBezTo>
                    <a:pt x="1" y="55"/>
                    <a:pt x="1" y="91"/>
                    <a:pt x="49" y="127"/>
                  </a:cubicBezTo>
                  <a:cubicBezTo>
                    <a:pt x="73" y="139"/>
                    <a:pt x="107" y="146"/>
                    <a:pt x="140" y="146"/>
                  </a:cubicBezTo>
                  <a:cubicBezTo>
                    <a:pt x="173" y="146"/>
                    <a:pt x="206" y="139"/>
                    <a:pt x="231" y="127"/>
                  </a:cubicBezTo>
                  <a:cubicBezTo>
                    <a:pt x="279" y="91"/>
                    <a:pt x="279" y="55"/>
                    <a:pt x="231" y="19"/>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91" name="Google Shape;3991;p69"/>
            <p:cNvSpPr/>
            <p:nvPr/>
          </p:nvSpPr>
          <p:spPr>
            <a:xfrm>
              <a:off x="1788309" y="1855999"/>
              <a:ext cx="41287" cy="21528"/>
            </a:xfrm>
            <a:custGeom>
              <a:avLst/>
              <a:gdLst/>
              <a:ahLst/>
              <a:cxnLst/>
              <a:rect l="l" t="t" r="r" b="b"/>
              <a:pathLst>
                <a:path w="280" h="146" extrusionOk="0">
                  <a:moveTo>
                    <a:pt x="134" y="0"/>
                  </a:moveTo>
                  <a:cubicBezTo>
                    <a:pt x="104" y="0"/>
                    <a:pt x="73" y="6"/>
                    <a:pt x="49" y="18"/>
                  </a:cubicBezTo>
                  <a:cubicBezTo>
                    <a:pt x="0" y="54"/>
                    <a:pt x="0" y="91"/>
                    <a:pt x="49" y="127"/>
                  </a:cubicBezTo>
                  <a:cubicBezTo>
                    <a:pt x="73" y="139"/>
                    <a:pt x="104" y="145"/>
                    <a:pt x="134" y="145"/>
                  </a:cubicBezTo>
                  <a:cubicBezTo>
                    <a:pt x="164" y="145"/>
                    <a:pt x="195" y="139"/>
                    <a:pt x="219" y="127"/>
                  </a:cubicBezTo>
                  <a:cubicBezTo>
                    <a:pt x="280" y="91"/>
                    <a:pt x="280" y="54"/>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3992" name="Google Shape;3992;p69"/>
            <p:cNvSpPr/>
            <p:nvPr/>
          </p:nvSpPr>
          <p:spPr>
            <a:xfrm>
              <a:off x="2775965" y="2426653"/>
              <a:ext cx="41435" cy="21234"/>
            </a:xfrm>
            <a:custGeom>
              <a:avLst/>
              <a:gdLst/>
              <a:ahLst/>
              <a:cxnLst/>
              <a:rect l="l" t="t" r="r" b="b"/>
              <a:pathLst>
                <a:path w="281" h="144" extrusionOk="0">
                  <a:moveTo>
                    <a:pt x="136" y="1"/>
                  </a:moveTo>
                  <a:cubicBezTo>
                    <a:pt x="104" y="1"/>
                    <a:pt x="74" y="7"/>
                    <a:pt x="49" y="19"/>
                  </a:cubicBezTo>
                  <a:cubicBezTo>
                    <a:pt x="1" y="43"/>
                    <a:pt x="1" y="92"/>
                    <a:pt x="49" y="116"/>
                  </a:cubicBezTo>
                  <a:cubicBezTo>
                    <a:pt x="74" y="135"/>
                    <a:pt x="104" y="144"/>
                    <a:pt x="136" y="144"/>
                  </a:cubicBezTo>
                  <a:cubicBezTo>
                    <a:pt x="168" y="144"/>
                    <a:pt x="201" y="135"/>
                    <a:pt x="232" y="116"/>
                  </a:cubicBezTo>
                  <a:cubicBezTo>
                    <a:pt x="280" y="92"/>
                    <a:pt x="280" y="43"/>
                    <a:pt x="232" y="19"/>
                  </a:cubicBezTo>
                  <a:cubicBezTo>
                    <a:pt x="201" y="7"/>
                    <a:pt x="168" y="1"/>
                    <a:pt x="13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93" name="Google Shape;3993;p69"/>
            <p:cNvSpPr/>
            <p:nvPr/>
          </p:nvSpPr>
          <p:spPr>
            <a:xfrm>
              <a:off x="2677612" y="2369441"/>
              <a:ext cx="39518" cy="21676"/>
            </a:xfrm>
            <a:custGeom>
              <a:avLst/>
              <a:gdLst/>
              <a:ahLst/>
              <a:cxnLst/>
              <a:rect l="l" t="t" r="r" b="b"/>
              <a:pathLst>
                <a:path w="268" h="147" extrusionOk="0">
                  <a:moveTo>
                    <a:pt x="134" y="0"/>
                  </a:moveTo>
                  <a:cubicBezTo>
                    <a:pt x="104" y="0"/>
                    <a:pt x="74" y="7"/>
                    <a:pt x="49" y="19"/>
                  </a:cubicBezTo>
                  <a:cubicBezTo>
                    <a:pt x="1" y="43"/>
                    <a:pt x="1" y="91"/>
                    <a:pt x="49" y="128"/>
                  </a:cubicBezTo>
                  <a:cubicBezTo>
                    <a:pt x="74" y="141"/>
                    <a:pt x="104" y="147"/>
                    <a:pt x="134" y="147"/>
                  </a:cubicBezTo>
                  <a:cubicBezTo>
                    <a:pt x="165" y="147"/>
                    <a:pt x="195" y="141"/>
                    <a:pt x="219" y="128"/>
                  </a:cubicBezTo>
                  <a:cubicBezTo>
                    <a:pt x="268" y="91"/>
                    <a:pt x="268" y="43"/>
                    <a:pt x="219" y="19"/>
                  </a:cubicBezTo>
                  <a:cubicBezTo>
                    <a:pt x="195" y="7"/>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94" name="Google Shape;3994;p69"/>
            <p:cNvSpPr/>
            <p:nvPr/>
          </p:nvSpPr>
          <p:spPr>
            <a:xfrm>
              <a:off x="2577490" y="2312228"/>
              <a:ext cx="41140" cy="21676"/>
            </a:xfrm>
            <a:custGeom>
              <a:avLst/>
              <a:gdLst/>
              <a:ahLst/>
              <a:cxnLst/>
              <a:rect l="l" t="t" r="r" b="b"/>
              <a:pathLst>
                <a:path w="279" h="147" extrusionOk="0">
                  <a:moveTo>
                    <a:pt x="144" y="0"/>
                  </a:moveTo>
                  <a:cubicBezTo>
                    <a:pt x="112" y="0"/>
                    <a:pt x="79" y="6"/>
                    <a:pt x="49" y="18"/>
                  </a:cubicBezTo>
                  <a:cubicBezTo>
                    <a:pt x="0" y="55"/>
                    <a:pt x="0" y="91"/>
                    <a:pt x="49" y="128"/>
                  </a:cubicBezTo>
                  <a:cubicBezTo>
                    <a:pt x="79" y="140"/>
                    <a:pt x="112" y="146"/>
                    <a:pt x="144" y="146"/>
                  </a:cubicBezTo>
                  <a:cubicBezTo>
                    <a:pt x="176" y="146"/>
                    <a:pt x="206" y="140"/>
                    <a:pt x="230" y="128"/>
                  </a:cubicBezTo>
                  <a:cubicBezTo>
                    <a:pt x="279" y="91"/>
                    <a:pt x="279" y="55"/>
                    <a:pt x="230" y="18"/>
                  </a:cubicBezTo>
                  <a:cubicBezTo>
                    <a:pt x="206" y="6"/>
                    <a:pt x="176" y="0"/>
                    <a:pt x="14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95" name="Google Shape;3995;p69"/>
            <p:cNvSpPr/>
            <p:nvPr/>
          </p:nvSpPr>
          <p:spPr>
            <a:xfrm>
              <a:off x="2478990" y="2254792"/>
              <a:ext cx="41435" cy="21676"/>
            </a:xfrm>
            <a:custGeom>
              <a:avLst/>
              <a:gdLst/>
              <a:ahLst/>
              <a:cxnLst/>
              <a:rect l="l" t="t" r="r" b="b"/>
              <a:pathLst>
                <a:path w="281" h="147" extrusionOk="0">
                  <a:moveTo>
                    <a:pt x="140" y="1"/>
                  </a:moveTo>
                  <a:cubicBezTo>
                    <a:pt x="107" y="1"/>
                    <a:pt x="73" y="7"/>
                    <a:pt x="49" y="19"/>
                  </a:cubicBezTo>
                  <a:cubicBezTo>
                    <a:pt x="0" y="56"/>
                    <a:pt x="0" y="92"/>
                    <a:pt x="49" y="129"/>
                  </a:cubicBezTo>
                  <a:cubicBezTo>
                    <a:pt x="73" y="141"/>
                    <a:pt x="107" y="147"/>
                    <a:pt x="140" y="147"/>
                  </a:cubicBezTo>
                  <a:cubicBezTo>
                    <a:pt x="174" y="147"/>
                    <a:pt x="207" y="141"/>
                    <a:pt x="232" y="129"/>
                  </a:cubicBezTo>
                  <a:cubicBezTo>
                    <a:pt x="280" y="92"/>
                    <a:pt x="280" y="56"/>
                    <a:pt x="232"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96" name="Google Shape;3996;p69"/>
            <p:cNvSpPr/>
            <p:nvPr/>
          </p:nvSpPr>
          <p:spPr>
            <a:xfrm>
              <a:off x="2380637" y="2197579"/>
              <a:ext cx="41287" cy="21676"/>
            </a:xfrm>
            <a:custGeom>
              <a:avLst/>
              <a:gdLst/>
              <a:ahLst/>
              <a:cxnLst/>
              <a:rect l="l" t="t" r="r" b="b"/>
              <a:pathLst>
                <a:path w="280" h="147" extrusionOk="0">
                  <a:moveTo>
                    <a:pt x="140" y="1"/>
                  </a:moveTo>
                  <a:cubicBezTo>
                    <a:pt x="107" y="1"/>
                    <a:pt x="73" y="7"/>
                    <a:pt x="49" y="19"/>
                  </a:cubicBezTo>
                  <a:cubicBezTo>
                    <a:pt x="1" y="56"/>
                    <a:pt x="1" y="104"/>
                    <a:pt x="49" y="128"/>
                  </a:cubicBezTo>
                  <a:cubicBezTo>
                    <a:pt x="73" y="141"/>
                    <a:pt x="107" y="147"/>
                    <a:pt x="140" y="147"/>
                  </a:cubicBezTo>
                  <a:cubicBezTo>
                    <a:pt x="173" y="147"/>
                    <a:pt x="206" y="141"/>
                    <a:pt x="231" y="128"/>
                  </a:cubicBezTo>
                  <a:cubicBezTo>
                    <a:pt x="279" y="104"/>
                    <a:pt x="279" y="56"/>
                    <a:pt x="231"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97" name="Google Shape;3997;p69"/>
            <p:cNvSpPr/>
            <p:nvPr/>
          </p:nvSpPr>
          <p:spPr>
            <a:xfrm>
              <a:off x="2282137" y="2140809"/>
              <a:ext cx="41435" cy="21234"/>
            </a:xfrm>
            <a:custGeom>
              <a:avLst/>
              <a:gdLst/>
              <a:ahLst/>
              <a:cxnLst/>
              <a:rect l="l" t="t" r="r" b="b"/>
              <a:pathLst>
                <a:path w="281" h="144" extrusionOk="0">
                  <a:moveTo>
                    <a:pt x="134" y="0"/>
                  </a:moveTo>
                  <a:cubicBezTo>
                    <a:pt x="104" y="0"/>
                    <a:pt x="73" y="10"/>
                    <a:pt x="49" y="28"/>
                  </a:cubicBezTo>
                  <a:cubicBezTo>
                    <a:pt x="1" y="52"/>
                    <a:pt x="1" y="101"/>
                    <a:pt x="49" y="125"/>
                  </a:cubicBezTo>
                  <a:cubicBezTo>
                    <a:pt x="73" y="137"/>
                    <a:pt x="104" y="143"/>
                    <a:pt x="134" y="143"/>
                  </a:cubicBezTo>
                  <a:cubicBezTo>
                    <a:pt x="164" y="143"/>
                    <a:pt x="195" y="137"/>
                    <a:pt x="219" y="125"/>
                  </a:cubicBezTo>
                  <a:cubicBezTo>
                    <a:pt x="280" y="101"/>
                    <a:pt x="280" y="52"/>
                    <a:pt x="219" y="28"/>
                  </a:cubicBezTo>
                  <a:cubicBezTo>
                    <a:pt x="195" y="10"/>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98" name="Google Shape;3998;p69"/>
            <p:cNvSpPr/>
            <p:nvPr/>
          </p:nvSpPr>
          <p:spPr>
            <a:xfrm>
              <a:off x="2183784" y="2083671"/>
              <a:ext cx="39518" cy="22413"/>
            </a:xfrm>
            <a:custGeom>
              <a:avLst/>
              <a:gdLst/>
              <a:ahLst/>
              <a:cxnLst/>
              <a:rect l="l" t="t" r="r" b="b"/>
              <a:pathLst>
                <a:path w="268" h="152" extrusionOk="0">
                  <a:moveTo>
                    <a:pt x="134" y="0"/>
                  </a:moveTo>
                  <a:cubicBezTo>
                    <a:pt x="104" y="0"/>
                    <a:pt x="74" y="9"/>
                    <a:pt x="49" y="28"/>
                  </a:cubicBezTo>
                  <a:cubicBezTo>
                    <a:pt x="1" y="52"/>
                    <a:pt x="1" y="101"/>
                    <a:pt x="49" y="125"/>
                  </a:cubicBezTo>
                  <a:cubicBezTo>
                    <a:pt x="74" y="143"/>
                    <a:pt x="104" y="152"/>
                    <a:pt x="134" y="152"/>
                  </a:cubicBezTo>
                  <a:cubicBezTo>
                    <a:pt x="165" y="152"/>
                    <a:pt x="195" y="143"/>
                    <a:pt x="219" y="125"/>
                  </a:cubicBezTo>
                  <a:cubicBezTo>
                    <a:pt x="268" y="101"/>
                    <a:pt x="268" y="52"/>
                    <a:pt x="219" y="28"/>
                  </a:cubicBezTo>
                  <a:cubicBezTo>
                    <a:pt x="195" y="9"/>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999" name="Google Shape;3999;p69"/>
            <p:cNvSpPr/>
            <p:nvPr/>
          </p:nvSpPr>
          <p:spPr>
            <a:xfrm>
              <a:off x="2035296" y="1999179"/>
              <a:ext cx="41287" cy="21086"/>
            </a:xfrm>
            <a:custGeom>
              <a:avLst/>
              <a:gdLst/>
              <a:ahLst/>
              <a:cxnLst/>
              <a:rect l="l" t="t" r="r" b="b"/>
              <a:pathLst>
                <a:path w="280" h="143" extrusionOk="0">
                  <a:moveTo>
                    <a:pt x="134" y="0"/>
                  </a:moveTo>
                  <a:cubicBezTo>
                    <a:pt x="103" y="0"/>
                    <a:pt x="73" y="6"/>
                    <a:pt x="49" y="18"/>
                  </a:cubicBezTo>
                  <a:cubicBezTo>
                    <a:pt x="0" y="43"/>
                    <a:pt x="0" y="91"/>
                    <a:pt x="49" y="115"/>
                  </a:cubicBezTo>
                  <a:cubicBezTo>
                    <a:pt x="73" y="133"/>
                    <a:pt x="103" y="142"/>
                    <a:pt x="134" y="142"/>
                  </a:cubicBezTo>
                  <a:cubicBezTo>
                    <a:pt x="164" y="142"/>
                    <a:pt x="194" y="133"/>
                    <a:pt x="218" y="115"/>
                  </a:cubicBezTo>
                  <a:cubicBezTo>
                    <a:pt x="280" y="91"/>
                    <a:pt x="280" y="43"/>
                    <a:pt x="218"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00" name="Google Shape;4000;p69"/>
            <p:cNvSpPr/>
            <p:nvPr/>
          </p:nvSpPr>
          <p:spPr>
            <a:xfrm>
              <a:off x="3022953" y="2568506"/>
              <a:ext cx="41435" cy="21234"/>
            </a:xfrm>
            <a:custGeom>
              <a:avLst/>
              <a:gdLst/>
              <a:ahLst/>
              <a:cxnLst/>
              <a:rect l="l" t="t" r="r" b="b"/>
              <a:pathLst>
                <a:path w="281" h="144" extrusionOk="0">
                  <a:moveTo>
                    <a:pt x="140" y="1"/>
                  </a:moveTo>
                  <a:cubicBezTo>
                    <a:pt x="107" y="1"/>
                    <a:pt x="73" y="10"/>
                    <a:pt x="49" y="28"/>
                  </a:cubicBezTo>
                  <a:cubicBezTo>
                    <a:pt x="0" y="52"/>
                    <a:pt x="0" y="101"/>
                    <a:pt x="49" y="125"/>
                  </a:cubicBezTo>
                  <a:cubicBezTo>
                    <a:pt x="73" y="137"/>
                    <a:pt x="107" y="143"/>
                    <a:pt x="140" y="143"/>
                  </a:cubicBezTo>
                  <a:cubicBezTo>
                    <a:pt x="174" y="143"/>
                    <a:pt x="207" y="137"/>
                    <a:pt x="232" y="125"/>
                  </a:cubicBezTo>
                  <a:cubicBezTo>
                    <a:pt x="280" y="101"/>
                    <a:pt x="280" y="52"/>
                    <a:pt x="232"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01" name="Google Shape;4001;p69"/>
            <p:cNvSpPr/>
            <p:nvPr/>
          </p:nvSpPr>
          <p:spPr>
            <a:xfrm>
              <a:off x="2924600" y="2511293"/>
              <a:ext cx="39518" cy="22561"/>
            </a:xfrm>
            <a:custGeom>
              <a:avLst/>
              <a:gdLst/>
              <a:ahLst/>
              <a:cxnLst/>
              <a:rect l="l" t="t" r="r" b="b"/>
              <a:pathLst>
                <a:path w="268" h="153" extrusionOk="0">
                  <a:moveTo>
                    <a:pt x="134" y="1"/>
                  </a:moveTo>
                  <a:cubicBezTo>
                    <a:pt x="104" y="1"/>
                    <a:pt x="73" y="10"/>
                    <a:pt x="49" y="27"/>
                  </a:cubicBezTo>
                  <a:cubicBezTo>
                    <a:pt x="1" y="52"/>
                    <a:pt x="1" y="100"/>
                    <a:pt x="49" y="125"/>
                  </a:cubicBezTo>
                  <a:cubicBezTo>
                    <a:pt x="73" y="143"/>
                    <a:pt x="104" y="152"/>
                    <a:pt x="134" y="152"/>
                  </a:cubicBezTo>
                  <a:cubicBezTo>
                    <a:pt x="164" y="152"/>
                    <a:pt x="195" y="143"/>
                    <a:pt x="219" y="125"/>
                  </a:cubicBezTo>
                  <a:cubicBezTo>
                    <a:pt x="267" y="100"/>
                    <a:pt x="267" y="52"/>
                    <a:pt x="219" y="27"/>
                  </a:cubicBezTo>
                  <a:cubicBezTo>
                    <a:pt x="195"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02" name="Google Shape;4002;p69"/>
            <p:cNvSpPr/>
            <p:nvPr/>
          </p:nvSpPr>
          <p:spPr>
            <a:xfrm>
              <a:off x="2874466" y="2484014"/>
              <a:ext cx="41287" cy="21234"/>
            </a:xfrm>
            <a:custGeom>
              <a:avLst/>
              <a:gdLst/>
              <a:ahLst/>
              <a:cxnLst/>
              <a:rect l="l" t="t" r="r" b="b"/>
              <a:pathLst>
                <a:path w="280" h="144" extrusionOk="0">
                  <a:moveTo>
                    <a:pt x="140" y="0"/>
                  </a:moveTo>
                  <a:cubicBezTo>
                    <a:pt x="107" y="0"/>
                    <a:pt x="74" y="6"/>
                    <a:pt x="49" y="18"/>
                  </a:cubicBezTo>
                  <a:cubicBezTo>
                    <a:pt x="1" y="43"/>
                    <a:pt x="1" y="91"/>
                    <a:pt x="49" y="115"/>
                  </a:cubicBezTo>
                  <a:cubicBezTo>
                    <a:pt x="74" y="134"/>
                    <a:pt x="107" y="143"/>
                    <a:pt x="140" y="143"/>
                  </a:cubicBezTo>
                  <a:cubicBezTo>
                    <a:pt x="173" y="143"/>
                    <a:pt x="207" y="134"/>
                    <a:pt x="231" y="115"/>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03" name="Google Shape;4003;p69"/>
            <p:cNvSpPr/>
            <p:nvPr/>
          </p:nvSpPr>
          <p:spPr>
            <a:xfrm>
              <a:off x="2725978" y="2398047"/>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4"/>
                    <a:pt x="140" y="144"/>
                  </a:cubicBezTo>
                  <a:cubicBezTo>
                    <a:pt x="173" y="144"/>
                    <a:pt x="207" y="134"/>
                    <a:pt x="231" y="116"/>
                  </a:cubicBezTo>
                  <a:cubicBezTo>
                    <a:pt x="280" y="92"/>
                    <a:pt x="280" y="43"/>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04" name="Google Shape;4004;p69"/>
            <p:cNvSpPr/>
            <p:nvPr/>
          </p:nvSpPr>
          <p:spPr>
            <a:xfrm>
              <a:off x="2627625" y="2340834"/>
              <a:ext cx="41140" cy="21676"/>
            </a:xfrm>
            <a:custGeom>
              <a:avLst/>
              <a:gdLst/>
              <a:ahLst/>
              <a:cxnLst/>
              <a:rect l="l" t="t" r="r" b="b"/>
              <a:pathLst>
                <a:path w="279" h="147" extrusionOk="0">
                  <a:moveTo>
                    <a:pt x="139" y="0"/>
                  </a:moveTo>
                  <a:cubicBezTo>
                    <a:pt x="106" y="0"/>
                    <a:pt x="73" y="6"/>
                    <a:pt x="49" y="19"/>
                  </a:cubicBezTo>
                  <a:cubicBezTo>
                    <a:pt x="0" y="43"/>
                    <a:pt x="0" y="91"/>
                    <a:pt x="49" y="128"/>
                  </a:cubicBezTo>
                  <a:cubicBezTo>
                    <a:pt x="73" y="140"/>
                    <a:pt x="106" y="146"/>
                    <a:pt x="139" y="146"/>
                  </a:cubicBezTo>
                  <a:cubicBezTo>
                    <a:pt x="173" y="146"/>
                    <a:pt x="206" y="140"/>
                    <a:pt x="230" y="128"/>
                  </a:cubicBezTo>
                  <a:cubicBezTo>
                    <a:pt x="279" y="91"/>
                    <a:pt x="279" y="43"/>
                    <a:pt x="230" y="19"/>
                  </a:cubicBezTo>
                  <a:cubicBezTo>
                    <a:pt x="206" y="6"/>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05" name="Google Shape;4005;p69"/>
            <p:cNvSpPr/>
            <p:nvPr/>
          </p:nvSpPr>
          <p:spPr>
            <a:xfrm>
              <a:off x="2529125" y="2283546"/>
              <a:ext cx="41287" cy="21676"/>
            </a:xfrm>
            <a:custGeom>
              <a:avLst/>
              <a:gdLst/>
              <a:ahLst/>
              <a:cxnLst/>
              <a:rect l="l" t="t" r="r" b="b"/>
              <a:pathLst>
                <a:path w="280" h="147" extrusionOk="0">
                  <a:moveTo>
                    <a:pt x="135" y="0"/>
                  </a:moveTo>
                  <a:cubicBezTo>
                    <a:pt x="103" y="0"/>
                    <a:pt x="73" y="6"/>
                    <a:pt x="49" y="18"/>
                  </a:cubicBezTo>
                  <a:cubicBezTo>
                    <a:pt x="0" y="55"/>
                    <a:pt x="0" y="91"/>
                    <a:pt x="49" y="128"/>
                  </a:cubicBezTo>
                  <a:cubicBezTo>
                    <a:pt x="73" y="140"/>
                    <a:pt x="103" y="146"/>
                    <a:pt x="135" y="146"/>
                  </a:cubicBezTo>
                  <a:cubicBezTo>
                    <a:pt x="167" y="146"/>
                    <a:pt x="201" y="140"/>
                    <a:pt x="231" y="128"/>
                  </a:cubicBezTo>
                  <a:cubicBezTo>
                    <a:pt x="280" y="91"/>
                    <a:pt x="280" y="55"/>
                    <a:pt x="231" y="18"/>
                  </a:cubicBezTo>
                  <a:cubicBezTo>
                    <a:pt x="201" y="6"/>
                    <a:pt x="167" y="0"/>
                    <a:pt x="13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06" name="Google Shape;4006;p69"/>
            <p:cNvSpPr/>
            <p:nvPr/>
          </p:nvSpPr>
          <p:spPr>
            <a:xfrm>
              <a:off x="2430772" y="2226186"/>
              <a:ext cx="39518" cy="21676"/>
            </a:xfrm>
            <a:custGeom>
              <a:avLst/>
              <a:gdLst/>
              <a:ahLst/>
              <a:cxnLst/>
              <a:rect l="l" t="t" r="r" b="b"/>
              <a:pathLst>
                <a:path w="268" h="147" extrusionOk="0">
                  <a:moveTo>
                    <a:pt x="134" y="1"/>
                  </a:moveTo>
                  <a:cubicBezTo>
                    <a:pt x="103" y="1"/>
                    <a:pt x="73" y="7"/>
                    <a:pt x="49" y="19"/>
                  </a:cubicBezTo>
                  <a:cubicBezTo>
                    <a:pt x="0" y="56"/>
                    <a:pt x="0" y="104"/>
                    <a:pt x="49" y="129"/>
                  </a:cubicBezTo>
                  <a:cubicBezTo>
                    <a:pt x="73" y="141"/>
                    <a:pt x="103" y="147"/>
                    <a:pt x="134" y="147"/>
                  </a:cubicBezTo>
                  <a:cubicBezTo>
                    <a:pt x="164" y="147"/>
                    <a:pt x="194" y="141"/>
                    <a:pt x="219" y="129"/>
                  </a:cubicBezTo>
                  <a:cubicBezTo>
                    <a:pt x="267" y="104"/>
                    <a:pt x="267" y="56"/>
                    <a:pt x="219"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07" name="Google Shape;4007;p69"/>
            <p:cNvSpPr/>
            <p:nvPr/>
          </p:nvSpPr>
          <p:spPr>
            <a:xfrm>
              <a:off x="2330502" y="2169415"/>
              <a:ext cx="41287" cy="21234"/>
            </a:xfrm>
            <a:custGeom>
              <a:avLst/>
              <a:gdLst/>
              <a:ahLst/>
              <a:cxnLst/>
              <a:rect l="l" t="t" r="r" b="b"/>
              <a:pathLst>
                <a:path w="280" h="144" extrusionOk="0">
                  <a:moveTo>
                    <a:pt x="144" y="1"/>
                  </a:moveTo>
                  <a:cubicBezTo>
                    <a:pt x="113" y="1"/>
                    <a:pt x="79" y="10"/>
                    <a:pt x="49" y="28"/>
                  </a:cubicBezTo>
                  <a:cubicBezTo>
                    <a:pt x="1" y="52"/>
                    <a:pt x="1" y="101"/>
                    <a:pt x="49" y="125"/>
                  </a:cubicBezTo>
                  <a:cubicBezTo>
                    <a:pt x="79" y="137"/>
                    <a:pt x="113" y="143"/>
                    <a:pt x="144" y="143"/>
                  </a:cubicBezTo>
                  <a:cubicBezTo>
                    <a:pt x="176" y="143"/>
                    <a:pt x="207" y="137"/>
                    <a:pt x="231" y="125"/>
                  </a:cubicBezTo>
                  <a:cubicBezTo>
                    <a:pt x="279" y="101"/>
                    <a:pt x="279" y="52"/>
                    <a:pt x="231" y="28"/>
                  </a:cubicBezTo>
                  <a:cubicBezTo>
                    <a:pt x="207" y="10"/>
                    <a:pt x="176" y="1"/>
                    <a:pt x="14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08" name="Google Shape;4008;p69"/>
            <p:cNvSpPr/>
            <p:nvPr/>
          </p:nvSpPr>
          <p:spPr>
            <a:xfrm>
              <a:off x="3071319" y="2597260"/>
              <a:ext cx="41287" cy="21086"/>
            </a:xfrm>
            <a:custGeom>
              <a:avLst/>
              <a:gdLst/>
              <a:ahLst/>
              <a:cxnLst/>
              <a:rect l="l" t="t" r="r" b="b"/>
              <a:pathLst>
                <a:path w="280" h="143" extrusionOk="0">
                  <a:moveTo>
                    <a:pt x="146" y="0"/>
                  </a:moveTo>
                  <a:cubicBezTo>
                    <a:pt x="115" y="0"/>
                    <a:pt x="85" y="9"/>
                    <a:pt x="61" y="27"/>
                  </a:cubicBezTo>
                  <a:cubicBezTo>
                    <a:pt x="1" y="51"/>
                    <a:pt x="1" y="100"/>
                    <a:pt x="61" y="124"/>
                  </a:cubicBezTo>
                  <a:cubicBezTo>
                    <a:pt x="85" y="136"/>
                    <a:pt x="115" y="142"/>
                    <a:pt x="146" y="142"/>
                  </a:cubicBezTo>
                  <a:cubicBezTo>
                    <a:pt x="176" y="142"/>
                    <a:pt x="206" y="136"/>
                    <a:pt x="231" y="124"/>
                  </a:cubicBezTo>
                  <a:cubicBezTo>
                    <a:pt x="279" y="100"/>
                    <a:pt x="279" y="51"/>
                    <a:pt x="231" y="27"/>
                  </a:cubicBezTo>
                  <a:cubicBezTo>
                    <a:pt x="206" y="9"/>
                    <a:pt x="176" y="0"/>
                    <a:pt x="146"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09" name="Google Shape;4009;p69"/>
            <p:cNvSpPr/>
            <p:nvPr/>
          </p:nvSpPr>
          <p:spPr>
            <a:xfrm>
              <a:off x="2972818" y="2539900"/>
              <a:ext cx="41435" cy="22561"/>
            </a:xfrm>
            <a:custGeom>
              <a:avLst/>
              <a:gdLst/>
              <a:ahLst/>
              <a:cxnLst/>
              <a:rect l="l" t="t" r="r" b="b"/>
              <a:pathLst>
                <a:path w="281" h="153" extrusionOk="0">
                  <a:moveTo>
                    <a:pt x="140" y="1"/>
                  </a:moveTo>
                  <a:cubicBezTo>
                    <a:pt x="107" y="1"/>
                    <a:pt x="73" y="10"/>
                    <a:pt x="49" y="28"/>
                  </a:cubicBezTo>
                  <a:cubicBezTo>
                    <a:pt x="1" y="52"/>
                    <a:pt x="1" y="100"/>
                    <a:pt x="49" y="125"/>
                  </a:cubicBezTo>
                  <a:cubicBezTo>
                    <a:pt x="73" y="143"/>
                    <a:pt x="107" y="152"/>
                    <a:pt x="140" y="152"/>
                  </a:cubicBezTo>
                  <a:cubicBezTo>
                    <a:pt x="174" y="152"/>
                    <a:pt x="207" y="143"/>
                    <a:pt x="232" y="125"/>
                  </a:cubicBezTo>
                  <a:cubicBezTo>
                    <a:pt x="280" y="100"/>
                    <a:pt x="280" y="52"/>
                    <a:pt x="232"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10" name="Google Shape;4010;p69"/>
            <p:cNvSpPr/>
            <p:nvPr/>
          </p:nvSpPr>
          <p:spPr>
            <a:xfrm>
              <a:off x="2824331" y="2455260"/>
              <a:ext cx="41287" cy="21234"/>
            </a:xfrm>
            <a:custGeom>
              <a:avLst/>
              <a:gdLst/>
              <a:ahLst/>
              <a:cxnLst/>
              <a:rect l="l" t="t" r="r" b="b"/>
              <a:pathLst>
                <a:path w="280" h="144" extrusionOk="0">
                  <a:moveTo>
                    <a:pt x="145" y="1"/>
                  </a:moveTo>
                  <a:cubicBezTo>
                    <a:pt x="113" y="1"/>
                    <a:pt x="80" y="7"/>
                    <a:pt x="50" y="19"/>
                  </a:cubicBezTo>
                  <a:cubicBezTo>
                    <a:pt x="1" y="43"/>
                    <a:pt x="1" y="92"/>
                    <a:pt x="50" y="116"/>
                  </a:cubicBezTo>
                  <a:cubicBezTo>
                    <a:pt x="80" y="135"/>
                    <a:pt x="113" y="144"/>
                    <a:pt x="145" y="144"/>
                  </a:cubicBezTo>
                  <a:cubicBezTo>
                    <a:pt x="176" y="144"/>
                    <a:pt x="207" y="135"/>
                    <a:pt x="231" y="116"/>
                  </a:cubicBezTo>
                  <a:cubicBezTo>
                    <a:pt x="280" y="92"/>
                    <a:pt x="280" y="43"/>
                    <a:pt x="231" y="19"/>
                  </a:cubicBezTo>
                  <a:cubicBezTo>
                    <a:pt x="207" y="7"/>
                    <a:pt x="176" y="1"/>
                    <a:pt x="14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11" name="Google Shape;4011;p69"/>
            <p:cNvSpPr/>
            <p:nvPr/>
          </p:nvSpPr>
          <p:spPr>
            <a:xfrm>
              <a:off x="2216077" y="2151131"/>
              <a:ext cx="41140" cy="21086"/>
            </a:xfrm>
            <a:custGeom>
              <a:avLst/>
              <a:gdLst/>
              <a:ahLst/>
              <a:cxnLst/>
              <a:rect l="l" t="t" r="r" b="b"/>
              <a:pathLst>
                <a:path w="279" h="143" extrusionOk="0">
                  <a:moveTo>
                    <a:pt x="139" y="0"/>
                  </a:moveTo>
                  <a:cubicBezTo>
                    <a:pt x="106" y="0"/>
                    <a:pt x="73" y="6"/>
                    <a:pt x="49" y="18"/>
                  </a:cubicBezTo>
                  <a:cubicBezTo>
                    <a:pt x="0" y="43"/>
                    <a:pt x="0" y="91"/>
                    <a:pt x="49" y="115"/>
                  </a:cubicBezTo>
                  <a:cubicBezTo>
                    <a:pt x="73" y="134"/>
                    <a:pt x="106" y="143"/>
                    <a:pt x="139" y="143"/>
                  </a:cubicBezTo>
                  <a:cubicBezTo>
                    <a:pt x="173" y="143"/>
                    <a:pt x="206" y="134"/>
                    <a:pt x="230" y="115"/>
                  </a:cubicBezTo>
                  <a:cubicBezTo>
                    <a:pt x="279" y="91"/>
                    <a:pt x="279" y="43"/>
                    <a:pt x="230" y="18"/>
                  </a:cubicBezTo>
                  <a:cubicBezTo>
                    <a:pt x="206" y="6"/>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12" name="Google Shape;4012;p69"/>
            <p:cNvSpPr/>
            <p:nvPr/>
          </p:nvSpPr>
          <p:spPr>
            <a:xfrm>
              <a:off x="2117577" y="2093846"/>
              <a:ext cx="41287" cy="21234"/>
            </a:xfrm>
            <a:custGeom>
              <a:avLst/>
              <a:gdLst/>
              <a:ahLst/>
              <a:cxnLst/>
              <a:rect l="l" t="t" r="r" b="b"/>
              <a:pathLst>
                <a:path w="280" h="144" extrusionOk="0">
                  <a:moveTo>
                    <a:pt x="135" y="1"/>
                  </a:moveTo>
                  <a:cubicBezTo>
                    <a:pt x="103" y="1"/>
                    <a:pt x="73" y="7"/>
                    <a:pt x="49" y="19"/>
                  </a:cubicBezTo>
                  <a:cubicBezTo>
                    <a:pt x="0" y="43"/>
                    <a:pt x="0" y="92"/>
                    <a:pt x="49" y="116"/>
                  </a:cubicBezTo>
                  <a:cubicBezTo>
                    <a:pt x="73" y="134"/>
                    <a:pt x="103" y="144"/>
                    <a:pt x="135" y="144"/>
                  </a:cubicBezTo>
                  <a:cubicBezTo>
                    <a:pt x="167" y="144"/>
                    <a:pt x="201" y="134"/>
                    <a:pt x="231" y="116"/>
                  </a:cubicBezTo>
                  <a:cubicBezTo>
                    <a:pt x="280" y="92"/>
                    <a:pt x="280" y="43"/>
                    <a:pt x="231" y="19"/>
                  </a:cubicBezTo>
                  <a:cubicBezTo>
                    <a:pt x="201" y="7"/>
                    <a:pt x="167" y="1"/>
                    <a:pt x="13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13" name="Google Shape;4013;p69"/>
            <p:cNvSpPr/>
            <p:nvPr/>
          </p:nvSpPr>
          <p:spPr>
            <a:xfrm>
              <a:off x="2067442" y="2065239"/>
              <a:ext cx="41435" cy="21676"/>
            </a:xfrm>
            <a:custGeom>
              <a:avLst/>
              <a:gdLst/>
              <a:ahLst/>
              <a:cxnLst/>
              <a:rect l="l" t="t" r="r" b="b"/>
              <a:pathLst>
                <a:path w="281" h="147" extrusionOk="0">
                  <a:moveTo>
                    <a:pt x="140" y="1"/>
                  </a:moveTo>
                  <a:cubicBezTo>
                    <a:pt x="107" y="1"/>
                    <a:pt x="73" y="7"/>
                    <a:pt x="49" y="19"/>
                  </a:cubicBezTo>
                  <a:cubicBezTo>
                    <a:pt x="0" y="43"/>
                    <a:pt x="0" y="92"/>
                    <a:pt x="49" y="128"/>
                  </a:cubicBezTo>
                  <a:cubicBezTo>
                    <a:pt x="73" y="141"/>
                    <a:pt x="107" y="147"/>
                    <a:pt x="140" y="147"/>
                  </a:cubicBezTo>
                  <a:cubicBezTo>
                    <a:pt x="174" y="147"/>
                    <a:pt x="207" y="141"/>
                    <a:pt x="232" y="128"/>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14" name="Google Shape;4014;p69"/>
            <p:cNvSpPr/>
            <p:nvPr/>
          </p:nvSpPr>
          <p:spPr>
            <a:xfrm>
              <a:off x="1969089" y="2008026"/>
              <a:ext cx="41287" cy="21676"/>
            </a:xfrm>
            <a:custGeom>
              <a:avLst/>
              <a:gdLst/>
              <a:ahLst/>
              <a:cxnLst/>
              <a:rect l="l" t="t" r="r" b="b"/>
              <a:pathLst>
                <a:path w="280" h="147" extrusionOk="0">
                  <a:moveTo>
                    <a:pt x="140" y="0"/>
                  </a:moveTo>
                  <a:cubicBezTo>
                    <a:pt x="107" y="0"/>
                    <a:pt x="73" y="6"/>
                    <a:pt x="49" y="18"/>
                  </a:cubicBezTo>
                  <a:cubicBezTo>
                    <a:pt x="1" y="55"/>
                    <a:pt x="1" y="91"/>
                    <a:pt x="49" y="128"/>
                  </a:cubicBezTo>
                  <a:cubicBezTo>
                    <a:pt x="73" y="140"/>
                    <a:pt x="107" y="146"/>
                    <a:pt x="140" y="146"/>
                  </a:cubicBezTo>
                  <a:cubicBezTo>
                    <a:pt x="173" y="146"/>
                    <a:pt x="206" y="140"/>
                    <a:pt x="231" y="128"/>
                  </a:cubicBezTo>
                  <a:cubicBezTo>
                    <a:pt x="279" y="91"/>
                    <a:pt x="279" y="55"/>
                    <a:pt x="231"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15" name="Google Shape;4015;p69"/>
            <p:cNvSpPr/>
            <p:nvPr/>
          </p:nvSpPr>
          <p:spPr>
            <a:xfrm>
              <a:off x="1918954" y="1979420"/>
              <a:ext cx="41287" cy="21676"/>
            </a:xfrm>
            <a:custGeom>
              <a:avLst/>
              <a:gdLst/>
              <a:ahLst/>
              <a:cxnLst/>
              <a:rect l="l" t="t" r="r" b="b"/>
              <a:pathLst>
                <a:path w="280" h="147" extrusionOk="0">
                  <a:moveTo>
                    <a:pt x="144" y="0"/>
                  </a:moveTo>
                  <a:cubicBezTo>
                    <a:pt x="113" y="0"/>
                    <a:pt x="79" y="6"/>
                    <a:pt x="49" y="18"/>
                  </a:cubicBezTo>
                  <a:cubicBezTo>
                    <a:pt x="1" y="55"/>
                    <a:pt x="1" y="91"/>
                    <a:pt x="49" y="128"/>
                  </a:cubicBezTo>
                  <a:cubicBezTo>
                    <a:pt x="79" y="140"/>
                    <a:pt x="113" y="146"/>
                    <a:pt x="144" y="146"/>
                  </a:cubicBezTo>
                  <a:cubicBezTo>
                    <a:pt x="176" y="146"/>
                    <a:pt x="207" y="140"/>
                    <a:pt x="231" y="128"/>
                  </a:cubicBezTo>
                  <a:cubicBezTo>
                    <a:pt x="279" y="91"/>
                    <a:pt x="279" y="55"/>
                    <a:pt x="231" y="18"/>
                  </a:cubicBezTo>
                  <a:cubicBezTo>
                    <a:pt x="207" y="6"/>
                    <a:pt x="176" y="0"/>
                    <a:pt x="14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16" name="Google Shape;4016;p69"/>
            <p:cNvSpPr/>
            <p:nvPr/>
          </p:nvSpPr>
          <p:spPr>
            <a:xfrm>
              <a:off x="1870589" y="1950666"/>
              <a:ext cx="41435" cy="21823"/>
            </a:xfrm>
            <a:custGeom>
              <a:avLst/>
              <a:gdLst/>
              <a:ahLst/>
              <a:cxnLst/>
              <a:rect l="l" t="t" r="r" b="b"/>
              <a:pathLst>
                <a:path w="281" h="148" extrusionOk="0">
                  <a:moveTo>
                    <a:pt x="136" y="1"/>
                  </a:moveTo>
                  <a:cubicBezTo>
                    <a:pt x="104" y="1"/>
                    <a:pt x="73" y="7"/>
                    <a:pt x="49" y="19"/>
                  </a:cubicBezTo>
                  <a:cubicBezTo>
                    <a:pt x="1" y="56"/>
                    <a:pt x="1" y="92"/>
                    <a:pt x="49" y="129"/>
                  </a:cubicBezTo>
                  <a:cubicBezTo>
                    <a:pt x="73" y="141"/>
                    <a:pt x="104" y="147"/>
                    <a:pt x="136" y="147"/>
                  </a:cubicBezTo>
                  <a:cubicBezTo>
                    <a:pt x="168" y="147"/>
                    <a:pt x="201" y="141"/>
                    <a:pt x="232" y="129"/>
                  </a:cubicBezTo>
                  <a:cubicBezTo>
                    <a:pt x="280" y="92"/>
                    <a:pt x="280" y="56"/>
                    <a:pt x="232" y="19"/>
                  </a:cubicBezTo>
                  <a:cubicBezTo>
                    <a:pt x="201" y="7"/>
                    <a:pt x="168" y="1"/>
                    <a:pt x="13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17" name="Google Shape;4017;p69"/>
            <p:cNvSpPr/>
            <p:nvPr/>
          </p:nvSpPr>
          <p:spPr>
            <a:xfrm>
              <a:off x="1820454" y="1922059"/>
              <a:ext cx="41435" cy="21676"/>
            </a:xfrm>
            <a:custGeom>
              <a:avLst/>
              <a:gdLst/>
              <a:ahLst/>
              <a:cxnLst/>
              <a:rect l="l" t="t" r="r" b="b"/>
              <a:pathLst>
                <a:path w="281" h="147" extrusionOk="0">
                  <a:moveTo>
                    <a:pt x="141" y="1"/>
                  </a:moveTo>
                  <a:cubicBezTo>
                    <a:pt x="107" y="1"/>
                    <a:pt x="74" y="7"/>
                    <a:pt x="49" y="19"/>
                  </a:cubicBezTo>
                  <a:cubicBezTo>
                    <a:pt x="1" y="56"/>
                    <a:pt x="1" y="104"/>
                    <a:pt x="49" y="129"/>
                  </a:cubicBezTo>
                  <a:cubicBezTo>
                    <a:pt x="74" y="141"/>
                    <a:pt x="107" y="147"/>
                    <a:pt x="141" y="147"/>
                  </a:cubicBezTo>
                  <a:cubicBezTo>
                    <a:pt x="174" y="147"/>
                    <a:pt x="208" y="141"/>
                    <a:pt x="232" y="129"/>
                  </a:cubicBezTo>
                  <a:cubicBezTo>
                    <a:pt x="280" y="104"/>
                    <a:pt x="280" y="56"/>
                    <a:pt x="232" y="19"/>
                  </a:cubicBezTo>
                  <a:cubicBezTo>
                    <a:pt x="208" y="7"/>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18" name="Google Shape;4018;p69"/>
            <p:cNvSpPr/>
            <p:nvPr/>
          </p:nvSpPr>
          <p:spPr>
            <a:xfrm>
              <a:off x="1772236" y="1893453"/>
              <a:ext cx="39518" cy="21676"/>
            </a:xfrm>
            <a:custGeom>
              <a:avLst/>
              <a:gdLst/>
              <a:ahLst/>
              <a:cxnLst/>
              <a:rect l="l" t="t" r="r" b="b"/>
              <a:pathLst>
                <a:path w="268" h="147" extrusionOk="0">
                  <a:moveTo>
                    <a:pt x="134" y="1"/>
                  </a:moveTo>
                  <a:cubicBezTo>
                    <a:pt x="104" y="1"/>
                    <a:pt x="74" y="7"/>
                    <a:pt x="49" y="19"/>
                  </a:cubicBezTo>
                  <a:cubicBezTo>
                    <a:pt x="1" y="56"/>
                    <a:pt x="1" y="104"/>
                    <a:pt x="49" y="129"/>
                  </a:cubicBezTo>
                  <a:cubicBezTo>
                    <a:pt x="74" y="141"/>
                    <a:pt x="104" y="147"/>
                    <a:pt x="134" y="147"/>
                  </a:cubicBezTo>
                  <a:cubicBezTo>
                    <a:pt x="165" y="147"/>
                    <a:pt x="195" y="141"/>
                    <a:pt x="219" y="129"/>
                  </a:cubicBezTo>
                  <a:cubicBezTo>
                    <a:pt x="268" y="104"/>
                    <a:pt x="268" y="56"/>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19" name="Google Shape;4019;p69"/>
            <p:cNvSpPr/>
            <p:nvPr/>
          </p:nvSpPr>
          <p:spPr>
            <a:xfrm>
              <a:off x="2760040" y="2464402"/>
              <a:ext cx="39518" cy="21528"/>
            </a:xfrm>
            <a:custGeom>
              <a:avLst/>
              <a:gdLst/>
              <a:ahLst/>
              <a:cxnLst/>
              <a:rect l="l" t="t" r="r" b="b"/>
              <a:pathLst>
                <a:path w="268" h="146" extrusionOk="0">
                  <a:moveTo>
                    <a:pt x="134" y="0"/>
                  </a:moveTo>
                  <a:cubicBezTo>
                    <a:pt x="103" y="0"/>
                    <a:pt x="73" y="6"/>
                    <a:pt x="49" y="18"/>
                  </a:cubicBezTo>
                  <a:cubicBezTo>
                    <a:pt x="0" y="54"/>
                    <a:pt x="0" y="91"/>
                    <a:pt x="49" y="127"/>
                  </a:cubicBezTo>
                  <a:cubicBezTo>
                    <a:pt x="73" y="139"/>
                    <a:pt x="103" y="145"/>
                    <a:pt x="134" y="145"/>
                  </a:cubicBezTo>
                  <a:cubicBezTo>
                    <a:pt x="164" y="145"/>
                    <a:pt x="194" y="139"/>
                    <a:pt x="219" y="127"/>
                  </a:cubicBezTo>
                  <a:cubicBezTo>
                    <a:pt x="267" y="91"/>
                    <a:pt x="267" y="54"/>
                    <a:pt x="219" y="18"/>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20" name="Google Shape;4020;p69"/>
            <p:cNvSpPr/>
            <p:nvPr/>
          </p:nvSpPr>
          <p:spPr>
            <a:xfrm>
              <a:off x="2659770" y="2407042"/>
              <a:ext cx="41287" cy="21528"/>
            </a:xfrm>
            <a:custGeom>
              <a:avLst/>
              <a:gdLst/>
              <a:ahLst/>
              <a:cxnLst/>
              <a:rect l="l" t="t" r="r" b="b"/>
              <a:pathLst>
                <a:path w="280" h="146" extrusionOk="0">
                  <a:moveTo>
                    <a:pt x="146" y="1"/>
                  </a:moveTo>
                  <a:cubicBezTo>
                    <a:pt x="115" y="1"/>
                    <a:pt x="85" y="7"/>
                    <a:pt x="61" y="19"/>
                  </a:cubicBezTo>
                  <a:cubicBezTo>
                    <a:pt x="1" y="55"/>
                    <a:pt x="1" y="92"/>
                    <a:pt x="61" y="128"/>
                  </a:cubicBezTo>
                  <a:cubicBezTo>
                    <a:pt x="85" y="140"/>
                    <a:pt x="115" y="146"/>
                    <a:pt x="146" y="146"/>
                  </a:cubicBezTo>
                  <a:cubicBezTo>
                    <a:pt x="176" y="146"/>
                    <a:pt x="206" y="140"/>
                    <a:pt x="231" y="128"/>
                  </a:cubicBezTo>
                  <a:cubicBezTo>
                    <a:pt x="279" y="92"/>
                    <a:pt x="279" y="55"/>
                    <a:pt x="231" y="19"/>
                  </a:cubicBezTo>
                  <a:cubicBezTo>
                    <a:pt x="206" y="7"/>
                    <a:pt x="176" y="1"/>
                    <a:pt x="14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21" name="Google Shape;4021;p69"/>
            <p:cNvSpPr/>
            <p:nvPr/>
          </p:nvSpPr>
          <p:spPr>
            <a:xfrm>
              <a:off x="2561270" y="2349829"/>
              <a:ext cx="41435" cy="21528"/>
            </a:xfrm>
            <a:custGeom>
              <a:avLst/>
              <a:gdLst/>
              <a:ahLst/>
              <a:cxnLst/>
              <a:rect l="l" t="t" r="r" b="b"/>
              <a:pathLst>
                <a:path w="281" h="146" extrusionOk="0">
                  <a:moveTo>
                    <a:pt x="140" y="0"/>
                  </a:moveTo>
                  <a:cubicBezTo>
                    <a:pt x="107" y="0"/>
                    <a:pt x="73" y="7"/>
                    <a:pt x="49" y="19"/>
                  </a:cubicBezTo>
                  <a:cubicBezTo>
                    <a:pt x="1" y="55"/>
                    <a:pt x="1" y="103"/>
                    <a:pt x="49" y="127"/>
                  </a:cubicBezTo>
                  <a:cubicBezTo>
                    <a:pt x="73" y="140"/>
                    <a:pt x="107" y="146"/>
                    <a:pt x="140" y="146"/>
                  </a:cubicBezTo>
                  <a:cubicBezTo>
                    <a:pt x="174" y="146"/>
                    <a:pt x="207" y="140"/>
                    <a:pt x="232" y="127"/>
                  </a:cubicBezTo>
                  <a:cubicBezTo>
                    <a:pt x="280" y="103"/>
                    <a:pt x="280" y="55"/>
                    <a:pt x="232" y="19"/>
                  </a:cubicBezTo>
                  <a:cubicBezTo>
                    <a:pt x="207" y="7"/>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22" name="Google Shape;4022;p69"/>
            <p:cNvSpPr/>
            <p:nvPr/>
          </p:nvSpPr>
          <p:spPr>
            <a:xfrm>
              <a:off x="2462917" y="2292983"/>
              <a:ext cx="41287" cy="21086"/>
            </a:xfrm>
            <a:custGeom>
              <a:avLst/>
              <a:gdLst/>
              <a:ahLst/>
              <a:cxnLst/>
              <a:rect l="l" t="t" r="r" b="b"/>
              <a:pathLst>
                <a:path w="280" h="143" extrusionOk="0">
                  <a:moveTo>
                    <a:pt x="140" y="0"/>
                  </a:moveTo>
                  <a:cubicBezTo>
                    <a:pt x="107" y="0"/>
                    <a:pt x="74" y="9"/>
                    <a:pt x="49" y="27"/>
                  </a:cubicBezTo>
                  <a:cubicBezTo>
                    <a:pt x="1" y="51"/>
                    <a:pt x="1" y="100"/>
                    <a:pt x="49" y="124"/>
                  </a:cubicBezTo>
                  <a:cubicBezTo>
                    <a:pt x="74" y="136"/>
                    <a:pt x="107" y="142"/>
                    <a:pt x="140" y="142"/>
                  </a:cubicBezTo>
                  <a:cubicBezTo>
                    <a:pt x="173" y="142"/>
                    <a:pt x="207" y="136"/>
                    <a:pt x="231" y="124"/>
                  </a:cubicBezTo>
                  <a:cubicBezTo>
                    <a:pt x="279" y="100"/>
                    <a:pt x="279" y="51"/>
                    <a:pt x="231" y="27"/>
                  </a:cubicBezTo>
                  <a:cubicBezTo>
                    <a:pt x="207"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23" name="Google Shape;4023;p69"/>
            <p:cNvSpPr/>
            <p:nvPr/>
          </p:nvSpPr>
          <p:spPr>
            <a:xfrm>
              <a:off x="2364417" y="2235623"/>
              <a:ext cx="41435" cy="21086"/>
            </a:xfrm>
            <a:custGeom>
              <a:avLst/>
              <a:gdLst/>
              <a:ahLst/>
              <a:cxnLst/>
              <a:rect l="l" t="t" r="r" b="b"/>
              <a:pathLst>
                <a:path w="281" h="143" extrusionOk="0">
                  <a:moveTo>
                    <a:pt x="141" y="1"/>
                  </a:moveTo>
                  <a:cubicBezTo>
                    <a:pt x="107" y="1"/>
                    <a:pt x="74" y="10"/>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10"/>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24" name="Google Shape;4024;p69"/>
            <p:cNvSpPr/>
            <p:nvPr/>
          </p:nvSpPr>
          <p:spPr>
            <a:xfrm>
              <a:off x="2266064" y="2178410"/>
              <a:ext cx="39518" cy="22561"/>
            </a:xfrm>
            <a:custGeom>
              <a:avLst/>
              <a:gdLst/>
              <a:ahLst/>
              <a:cxnLst/>
              <a:rect l="l" t="t" r="r" b="b"/>
              <a:pathLst>
                <a:path w="268" h="153" extrusionOk="0">
                  <a:moveTo>
                    <a:pt x="134" y="0"/>
                  </a:moveTo>
                  <a:cubicBezTo>
                    <a:pt x="104" y="0"/>
                    <a:pt x="74" y="9"/>
                    <a:pt x="49" y="27"/>
                  </a:cubicBezTo>
                  <a:cubicBezTo>
                    <a:pt x="1" y="52"/>
                    <a:pt x="1" y="100"/>
                    <a:pt x="49" y="124"/>
                  </a:cubicBezTo>
                  <a:cubicBezTo>
                    <a:pt x="74" y="143"/>
                    <a:pt x="104" y="152"/>
                    <a:pt x="134" y="152"/>
                  </a:cubicBezTo>
                  <a:cubicBezTo>
                    <a:pt x="165" y="152"/>
                    <a:pt x="195" y="143"/>
                    <a:pt x="219" y="124"/>
                  </a:cubicBezTo>
                  <a:cubicBezTo>
                    <a:pt x="268" y="100"/>
                    <a:pt x="268" y="52"/>
                    <a:pt x="219" y="27"/>
                  </a:cubicBezTo>
                  <a:cubicBezTo>
                    <a:pt x="195" y="9"/>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25" name="Google Shape;4025;p69"/>
            <p:cNvSpPr/>
            <p:nvPr/>
          </p:nvSpPr>
          <p:spPr>
            <a:xfrm>
              <a:off x="2165942" y="2122452"/>
              <a:ext cx="41140" cy="21234"/>
            </a:xfrm>
            <a:custGeom>
              <a:avLst/>
              <a:gdLst/>
              <a:ahLst/>
              <a:cxnLst/>
              <a:rect l="l" t="t" r="r" b="b"/>
              <a:pathLst>
                <a:path w="279" h="144" extrusionOk="0">
                  <a:moveTo>
                    <a:pt x="144" y="1"/>
                  </a:moveTo>
                  <a:cubicBezTo>
                    <a:pt x="112" y="1"/>
                    <a:pt x="79" y="7"/>
                    <a:pt x="49" y="19"/>
                  </a:cubicBezTo>
                  <a:cubicBezTo>
                    <a:pt x="0" y="43"/>
                    <a:pt x="0" y="92"/>
                    <a:pt x="49" y="116"/>
                  </a:cubicBezTo>
                  <a:cubicBezTo>
                    <a:pt x="79" y="135"/>
                    <a:pt x="112" y="144"/>
                    <a:pt x="144" y="144"/>
                  </a:cubicBezTo>
                  <a:cubicBezTo>
                    <a:pt x="176" y="144"/>
                    <a:pt x="206" y="135"/>
                    <a:pt x="230" y="116"/>
                  </a:cubicBezTo>
                  <a:cubicBezTo>
                    <a:pt x="279" y="92"/>
                    <a:pt x="279" y="43"/>
                    <a:pt x="230" y="19"/>
                  </a:cubicBezTo>
                  <a:cubicBezTo>
                    <a:pt x="206" y="7"/>
                    <a:pt x="176" y="1"/>
                    <a:pt x="14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26" name="Google Shape;4026;p69"/>
            <p:cNvSpPr/>
            <p:nvPr/>
          </p:nvSpPr>
          <p:spPr>
            <a:xfrm>
              <a:off x="2019224" y="2036633"/>
              <a:ext cx="39518" cy="21676"/>
            </a:xfrm>
            <a:custGeom>
              <a:avLst/>
              <a:gdLst/>
              <a:ahLst/>
              <a:cxnLst/>
              <a:rect l="l" t="t" r="r" b="b"/>
              <a:pathLst>
                <a:path w="268" h="147" extrusionOk="0">
                  <a:moveTo>
                    <a:pt x="134" y="0"/>
                  </a:moveTo>
                  <a:cubicBezTo>
                    <a:pt x="103" y="0"/>
                    <a:pt x="73" y="6"/>
                    <a:pt x="49" y="19"/>
                  </a:cubicBezTo>
                  <a:cubicBezTo>
                    <a:pt x="0" y="43"/>
                    <a:pt x="0" y="91"/>
                    <a:pt x="49" y="128"/>
                  </a:cubicBezTo>
                  <a:cubicBezTo>
                    <a:pt x="73" y="140"/>
                    <a:pt x="103" y="147"/>
                    <a:pt x="134" y="147"/>
                  </a:cubicBezTo>
                  <a:cubicBezTo>
                    <a:pt x="164" y="147"/>
                    <a:pt x="194" y="140"/>
                    <a:pt x="219" y="128"/>
                  </a:cubicBezTo>
                  <a:cubicBezTo>
                    <a:pt x="267" y="91"/>
                    <a:pt x="267" y="43"/>
                    <a:pt x="219" y="19"/>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27" name="Google Shape;4027;p69"/>
            <p:cNvSpPr/>
            <p:nvPr/>
          </p:nvSpPr>
          <p:spPr>
            <a:xfrm>
              <a:off x="3006881" y="2607434"/>
              <a:ext cx="39518" cy="21234"/>
            </a:xfrm>
            <a:custGeom>
              <a:avLst/>
              <a:gdLst/>
              <a:ahLst/>
              <a:cxnLst/>
              <a:rect l="l" t="t" r="r" b="b"/>
              <a:pathLst>
                <a:path w="268" h="144" extrusionOk="0">
                  <a:moveTo>
                    <a:pt x="134" y="1"/>
                  </a:moveTo>
                  <a:cubicBezTo>
                    <a:pt x="104" y="1"/>
                    <a:pt x="74" y="7"/>
                    <a:pt x="49" y="19"/>
                  </a:cubicBezTo>
                  <a:cubicBezTo>
                    <a:pt x="1" y="43"/>
                    <a:pt x="1" y="92"/>
                    <a:pt x="49" y="116"/>
                  </a:cubicBezTo>
                  <a:cubicBezTo>
                    <a:pt x="74" y="134"/>
                    <a:pt x="104" y="143"/>
                    <a:pt x="134" y="143"/>
                  </a:cubicBezTo>
                  <a:cubicBezTo>
                    <a:pt x="165" y="143"/>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28" name="Google Shape;4028;p69"/>
            <p:cNvSpPr/>
            <p:nvPr/>
          </p:nvSpPr>
          <p:spPr>
            <a:xfrm>
              <a:off x="2908380" y="2550221"/>
              <a:ext cx="39518" cy="21086"/>
            </a:xfrm>
            <a:custGeom>
              <a:avLst/>
              <a:gdLst/>
              <a:ahLst/>
              <a:cxnLst/>
              <a:rect l="l" t="t" r="r" b="b"/>
              <a:pathLst>
                <a:path w="268" h="143" extrusionOk="0">
                  <a:moveTo>
                    <a:pt x="134" y="1"/>
                  </a:moveTo>
                  <a:cubicBezTo>
                    <a:pt x="104" y="1"/>
                    <a:pt x="74" y="7"/>
                    <a:pt x="49" y="19"/>
                  </a:cubicBezTo>
                  <a:cubicBezTo>
                    <a:pt x="1" y="43"/>
                    <a:pt x="1" y="92"/>
                    <a:pt x="49" y="116"/>
                  </a:cubicBezTo>
                  <a:cubicBezTo>
                    <a:pt x="74" y="134"/>
                    <a:pt x="104" y="143"/>
                    <a:pt x="134" y="143"/>
                  </a:cubicBezTo>
                  <a:cubicBezTo>
                    <a:pt x="165" y="143"/>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29" name="Google Shape;4029;p69"/>
            <p:cNvSpPr/>
            <p:nvPr/>
          </p:nvSpPr>
          <p:spPr>
            <a:xfrm>
              <a:off x="2858393" y="2521615"/>
              <a:ext cx="41287" cy="21528"/>
            </a:xfrm>
            <a:custGeom>
              <a:avLst/>
              <a:gdLst/>
              <a:ahLst/>
              <a:cxnLst/>
              <a:rect l="l" t="t" r="r" b="b"/>
              <a:pathLst>
                <a:path w="280" h="146" extrusionOk="0">
                  <a:moveTo>
                    <a:pt x="140" y="0"/>
                  </a:moveTo>
                  <a:cubicBezTo>
                    <a:pt x="106" y="0"/>
                    <a:pt x="73" y="6"/>
                    <a:pt x="49" y="19"/>
                  </a:cubicBezTo>
                  <a:cubicBezTo>
                    <a:pt x="0" y="43"/>
                    <a:pt x="0" y="91"/>
                    <a:pt x="49" y="127"/>
                  </a:cubicBezTo>
                  <a:cubicBezTo>
                    <a:pt x="73" y="139"/>
                    <a:pt x="106" y="146"/>
                    <a:pt x="140" y="146"/>
                  </a:cubicBezTo>
                  <a:cubicBezTo>
                    <a:pt x="173" y="146"/>
                    <a:pt x="207" y="139"/>
                    <a:pt x="231" y="127"/>
                  </a:cubicBezTo>
                  <a:cubicBezTo>
                    <a:pt x="280" y="91"/>
                    <a:pt x="280" y="43"/>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30" name="Google Shape;4030;p69"/>
            <p:cNvSpPr/>
            <p:nvPr/>
          </p:nvSpPr>
          <p:spPr>
            <a:xfrm>
              <a:off x="2709905" y="2435648"/>
              <a:ext cx="41140" cy="21676"/>
            </a:xfrm>
            <a:custGeom>
              <a:avLst/>
              <a:gdLst/>
              <a:ahLst/>
              <a:cxnLst/>
              <a:rect l="l" t="t" r="r" b="b"/>
              <a:pathLst>
                <a:path w="279" h="147" extrusionOk="0">
                  <a:moveTo>
                    <a:pt x="140" y="1"/>
                  </a:moveTo>
                  <a:cubicBezTo>
                    <a:pt x="106" y="1"/>
                    <a:pt x="73" y="7"/>
                    <a:pt x="49" y="19"/>
                  </a:cubicBezTo>
                  <a:cubicBezTo>
                    <a:pt x="0" y="55"/>
                    <a:pt x="0" y="92"/>
                    <a:pt x="49" y="128"/>
                  </a:cubicBezTo>
                  <a:cubicBezTo>
                    <a:pt x="73" y="140"/>
                    <a:pt x="106" y="146"/>
                    <a:pt x="140" y="146"/>
                  </a:cubicBezTo>
                  <a:cubicBezTo>
                    <a:pt x="173" y="146"/>
                    <a:pt x="206" y="140"/>
                    <a:pt x="230" y="128"/>
                  </a:cubicBezTo>
                  <a:cubicBezTo>
                    <a:pt x="279" y="92"/>
                    <a:pt x="279" y="55"/>
                    <a:pt x="230"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31" name="Google Shape;4031;p69"/>
            <p:cNvSpPr/>
            <p:nvPr/>
          </p:nvSpPr>
          <p:spPr>
            <a:xfrm>
              <a:off x="2611405" y="2378435"/>
              <a:ext cx="41435" cy="21528"/>
            </a:xfrm>
            <a:custGeom>
              <a:avLst/>
              <a:gdLst/>
              <a:ahLst/>
              <a:cxnLst/>
              <a:rect l="l" t="t" r="r" b="b"/>
              <a:pathLst>
                <a:path w="281" h="146" extrusionOk="0">
                  <a:moveTo>
                    <a:pt x="140" y="1"/>
                  </a:moveTo>
                  <a:cubicBezTo>
                    <a:pt x="107" y="1"/>
                    <a:pt x="73" y="7"/>
                    <a:pt x="49" y="19"/>
                  </a:cubicBezTo>
                  <a:cubicBezTo>
                    <a:pt x="0" y="55"/>
                    <a:pt x="0" y="103"/>
                    <a:pt x="49" y="128"/>
                  </a:cubicBezTo>
                  <a:cubicBezTo>
                    <a:pt x="73" y="140"/>
                    <a:pt x="107" y="146"/>
                    <a:pt x="140" y="146"/>
                  </a:cubicBezTo>
                  <a:cubicBezTo>
                    <a:pt x="174" y="146"/>
                    <a:pt x="207" y="140"/>
                    <a:pt x="231" y="128"/>
                  </a:cubicBezTo>
                  <a:cubicBezTo>
                    <a:pt x="280" y="103"/>
                    <a:pt x="280" y="55"/>
                    <a:pt x="231"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32" name="Google Shape;4032;p69"/>
            <p:cNvSpPr/>
            <p:nvPr/>
          </p:nvSpPr>
          <p:spPr>
            <a:xfrm>
              <a:off x="2513052" y="2321590"/>
              <a:ext cx="39518" cy="21086"/>
            </a:xfrm>
            <a:custGeom>
              <a:avLst/>
              <a:gdLst/>
              <a:ahLst/>
              <a:cxnLst/>
              <a:rect l="l" t="t" r="r" b="b"/>
              <a:pathLst>
                <a:path w="268" h="143" extrusionOk="0">
                  <a:moveTo>
                    <a:pt x="134" y="0"/>
                  </a:moveTo>
                  <a:cubicBezTo>
                    <a:pt x="104" y="0"/>
                    <a:pt x="73" y="9"/>
                    <a:pt x="49" y="27"/>
                  </a:cubicBezTo>
                  <a:cubicBezTo>
                    <a:pt x="1" y="51"/>
                    <a:pt x="1" y="100"/>
                    <a:pt x="49" y="124"/>
                  </a:cubicBezTo>
                  <a:cubicBezTo>
                    <a:pt x="73" y="136"/>
                    <a:pt x="104" y="142"/>
                    <a:pt x="134" y="142"/>
                  </a:cubicBezTo>
                  <a:cubicBezTo>
                    <a:pt x="164" y="142"/>
                    <a:pt x="195" y="136"/>
                    <a:pt x="219" y="124"/>
                  </a:cubicBezTo>
                  <a:cubicBezTo>
                    <a:pt x="267" y="100"/>
                    <a:pt x="267" y="51"/>
                    <a:pt x="219" y="27"/>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33" name="Google Shape;4033;p69"/>
            <p:cNvSpPr/>
            <p:nvPr/>
          </p:nvSpPr>
          <p:spPr>
            <a:xfrm>
              <a:off x="2412782" y="2264230"/>
              <a:ext cx="41287" cy="21234"/>
            </a:xfrm>
            <a:custGeom>
              <a:avLst/>
              <a:gdLst/>
              <a:ahLst/>
              <a:cxnLst/>
              <a:rect l="l" t="t" r="r" b="b"/>
              <a:pathLst>
                <a:path w="280" h="144" extrusionOk="0">
                  <a:moveTo>
                    <a:pt x="146" y="1"/>
                  </a:moveTo>
                  <a:cubicBezTo>
                    <a:pt x="116" y="1"/>
                    <a:pt x="85" y="10"/>
                    <a:pt x="61" y="28"/>
                  </a:cubicBezTo>
                  <a:cubicBezTo>
                    <a:pt x="1" y="52"/>
                    <a:pt x="1" y="101"/>
                    <a:pt x="61" y="125"/>
                  </a:cubicBezTo>
                  <a:cubicBezTo>
                    <a:pt x="85" y="137"/>
                    <a:pt x="116" y="143"/>
                    <a:pt x="146" y="143"/>
                  </a:cubicBezTo>
                  <a:cubicBezTo>
                    <a:pt x="176" y="143"/>
                    <a:pt x="207" y="137"/>
                    <a:pt x="231" y="125"/>
                  </a:cubicBezTo>
                  <a:cubicBezTo>
                    <a:pt x="280" y="101"/>
                    <a:pt x="280" y="52"/>
                    <a:pt x="231" y="28"/>
                  </a:cubicBezTo>
                  <a:cubicBezTo>
                    <a:pt x="207" y="10"/>
                    <a:pt x="176" y="1"/>
                    <a:pt x="14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34" name="Google Shape;4034;p69"/>
            <p:cNvSpPr/>
            <p:nvPr/>
          </p:nvSpPr>
          <p:spPr>
            <a:xfrm>
              <a:off x="2314430" y="2207017"/>
              <a:ext cx="41287" cy="22561"/>
            </a:xfrm>
            <a:custGeom>
              <a:avLst/>
              <a:gdLst/>
              <a:ahLst/>
              <a:cxnLst/>
              <a:rect l="l" t="t" r="r" b="b"/>
              <a:pathLst>
                <a:path w="280" h="153" extrusionOk="0">
                  <a:moveTo>
                    <a:pt x="140" y="1"/>
                  </a:moveTo>
                  <a:cubicBezTo>
                    <a:pt x="106" y="1"/>
                    <a:pt x="73" y="10"/>
                    <a:pt x="49" y="28"/>
                  </a:cubicBezTo>
                  <a:cubicBezTo>
                    <a:pt x="0" y="52"/>
                    <a:pt x="0" y="100"/>
                    <a:pt x="49" y="125"/>
                  </a:cubicBezTo>
                  <a:cubicBezTo>
                    <a:pt x="73" y="143"/>
                    <a:pt x="106" y="152"/>
                    <a:pt x="140" y="152"/>
                  </a:cubicBezTo>
                  <a:cubicBezTo>
                    <a:pt x="173" y="152"/>
                    <a:pt x="207" y="143"/>
                    <a:pt x="231" y="125"/>
                  </a:cubicBezTo>
                  <a:cubicBezTo>
                    <a:pt x="280" y="100"/>
                    <a:pt x="280" y="52"/>
                    <a:pt x="231" y="28"/>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35" name="Google Shape;4035;p69"/>
            <p:cNvSpPr/>
            <p:nvPr/>
          </p:nvSpPr>
          <p:spPr>
            <a:xfrm>
              <a:off x="3055098" y="2634714"/>
              <a:ext cx="41435" cy="22561"/>
            </a:xfrm>
            <a:custGeom>
              <a:avLst/>
              <a:gdLst/>
              <a:ahLst/>
              <a:cxnLst/>
              <a:rect l="l" t="t" r="r" b="b"/>
              <a:pathLst>
                <a:path w="281" h="153" extrusionOk="0">
                  <a:moveTo>
                    <a:pt x="141" y="1"/>
                  </a:moveTo>
                  <a:cubicBezTo>
                    <a:pt x="107" y="1"/>
                    <a:pt x="74" y="10"/>
                    <a:pt x="49" y="28"/>
                  </a:cubicBezTo>
                  <a:cubicBezTo>
                    <a:pt x="1" y="53"/>
                    <a:pt x="1" y="101"/>
                    <a:pt x="49" y="125"/>
                  </a:cubicBezTo>
                  <a:cubicBezTo>
                    <a:pt x="74" y="143"/>
                    <a:pt x="107" y="152"/>
                    <a:pt x="141" y="152"/>
                  </a:cubicBezTo>
                  <a:cubicBezTo>
                    <a:pt x="174" y="152"/>
                    <a:pt x="208" y="143"/>
                    <a:pt x="232" y="125"/>
                  </a:cubicBezTo>
                  <a:cubicBezTo>
                    <a:pt x="280" y="101"/>
                    <a:pt x="280" y="53"/>
                    <a:pt x="232" y="28"/>
                  </a:cubicBezTo>
                  <a:cubicBezTo>
                    <a:pt x="208" y="10"/>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36" name="Google Shape;4036;p69"/>
            <p:cNvSpPr/>
            <p:nvPr/>
          </p:nvSpPr>
          <p:spPr>
            <a:xfrm>
              <a:off x="2956746" y="2578828"/>
              <a:ext cx="41287" cy="21086"/>
            </a:xfrm>
            <a:custGeom>
              <a:avLst/>
              <a:gdLst/>
              <a:ahLst/>
              <a:cxnLst/>
              <a:rect l="l" t="t" r="r" b="b"/>
              <a:pathLst>
                <a:path w="280" h="143" extrusionOk="0">
                  <a:moveTo>
                    <a:pt x="140" y="1"/>
                  </a:moveTo>
                  <a:cubicBezTo>
                    <a:pt x="107" y="1"/>
                    <a:pt x="74" y="7"/>
                    <a:pt x="49" y="19"/>
                  </a:cubicBezTo>
                  <a:cubicBezTo>
                    <a:pt x="1" y="43"/>
                    <a:pt x="1" y="92"/>
                    <a:pt x="49" y="116"/>
                  </a:cubicBezTo>
                  <a:cubicBezTo>
                    <a:pt x="74"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37" name="Google Shape;4037;p69"/>
            <p:cNvSpPr/>
            <p:nvPr/>
          </p:nvSpPr>
          <p:spPr>
            <a:xfrm>
              <a:off x="2808258" y="2493009"/>
              <a:ext cx="41287" cy="21528"/>
            </a:xfrm>
            <a:custGeom>
              <a:avLst/>
              <a:gdLst/>
              <a:ahLst/>
              <a:cxnLst/>
              <a:rect l="l" t="t" r="r" b="b"/>
              <a:pathLst>
                <a:path w="280" h="146" extrusionOk="0">
                  <a:moveTo>
                    <a:pt x="140" y="0"/>
                  </a:moveTo>
                  <a:cubicBezTo>
                    <a:pt x="107" y="0"/>
                    <a:pt x="73" y="6"/>
                    <a:pt x="49" y="18"/>
                  </a:cubicBezTo>
                  <a:cubicBezTo>
                    <a:pt x="0" y="43"/>
                    <a:pt x="0" y="91"/>
                    <a:pt x="49" y="127"/>
                  </a:cubicBezTo>
                  <a:cubicBezTo>
                    <a:pt x="73" y="139"/>
                    <a:pt x="107" y="145"/>
                    <a:pt x="140" y="145"/>
                  </a:cubicBezTo>
                  <a:cubicBezTo>
                    <a:pt x="174" y="145"/>
                    <a:pt x="207" y="139"/>
                    <a:pt x="231" y="127"/>
                  </a:cubicBezTo>
                  <a:cubicBezTo>
                    <a:pt x="280" y="91"/>
                    <a:pt x="280" y="43"/>
                    <a:pt x="231"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38" name="Google Shape;4038;p69"/>
            <p:cNvSpPr/>
            <p:nvPr/>
          </p:nvSpPr>
          <p:spPr>
            <a:xfrm>
              <a:off x="2149722" y="2160201"/>
              <a:ext cx="41435" cy="21528"/>
            </a:xfrm>
            <a:custGeom>
              <a:avLst/>
              <a:gdLst/>
              <a:ahLst/>
              <a:cxnLst/>
              <a:rect l="l" t="t" r="r" b="b"/>
              <a:pathLst>
                <a:path w="281" h="146" extrusionOk="0">
                  <a:moveTo>
                    <a:pt x="140" y="0"/>
                  </a:moveTo>
                  <a:cubicBezTo>
                    <a:pt x="107" y="0"/>
                    <a:pt x="73" y="6"/>
                    <a:pt x="49" y="18"/>
                  </a:cubicBezTo>
                  <a:cubicBezTo>
                    <a:pt x="1" y="54"/>
                    <a:pt x="1" y="91"/>
                    <a:pt x="49" y="127"/>
                  </a:cubicBezTo>
                  <a:cubicBezTo>
                    <a:pt x="73" y="139"/>
                    <a:pt x="107" y="145"/>
                    <a:pt x="140" y="145"/>
                  </a:cubicBezTo>
                  <a:cubicBezTo>
                    <a:pt x="174" y="145"/>
                    <a:pt x="207" y="139"/>
                    <a:pt x="232" y="127"/>
                  </a:cubicBezTo>
                  <a:cubicBezTo>
                    <a:pt x="280" y="91"/>
                    <a:pt x="280" y="54"/>
                    <a:pt x="232"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39" name="Google Shape;4039;p69"/>
            <p:cNvSpPr/>
            <p:nvPr/>
          </p:nvSpPr>
          <p:spPr>
            <a:xfrm>
              <a:off x="2051369" y="2102840"/>
              <a:ext cx="41287" cy="21676"/>
            </a:xfrm>
            <a:custGeom>
              <a:avLst/>
              <a:gdLst/>
              <a:ahLst/>
              <a:cxnLst/>
              <a:rect l="l" t="t" r="r" b="b"/>
              <a:pathLst>
                <a:path w="280" h="147" extrusionOk="0">
                  <a:moveTo>
                    <a:pt x="140" y="1"/>
                  </a:moveTo>
                  <a:cubicBezTo>
                    <a:pt x="107" y="1"/>
                    <a:pt x="74" y="7"/>
                    <a:pt x="49" y="19"/>
                  </a:cubicBezTo>
                  <a:cubicBezTo>
                    <a:pt x="1" y="55"/>
                    <a:pt x="1" y="92"/>
                    <a:pt x="49" y="128"/>
                  </a:cubicBezTo>
                  <a:cubicBezTo>
                    <a:pt x="74" y="140"/>
                    <a:pt x="107" y="146"/>
                    <a:pt x="140" y="146"/>
                  </a:cubicBezTo>
                  <a:cubicBezTo>
                    <a:pt x="173" y="146"/>
                    <a:pt x="207" y="140"/>
                    <a:pt x="231" y="128"/>
                  </a:cubicBezTo>
                  <a:cubicBezTo>
                    <a:pt x="279" y="92"/>
                    <a:pt x="279" y="55"/>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40" name="Google Shape;4040;p69"/>
            <p:cNvSpPr/>
            <p:nvPr/>
          </p:nvSpPr>
          <p:spPr>
            <a:xfrm>
              <a:off x="2001234" y="2074234"/>
              <a:ext cx="41287" cy="21528"/>
            </a:xfrm>
            <a:custGeom>
              <a:avLst/>
              <a:gdLst/>
              <a:ahLst/>
              <a:cxnLst/>
              <a:rect l="l" t="t" r="r" b="b"/>
              <a:pathLst>
                <a:path w="280" h="146" extrusionOk="0">
                  <a:moveTo>
                    <a:pt x="146" y="1"/>
                  </a:moveTo>
                  <a:cubicBezTo>
                    <a:pt x="116" y="1"/>
                    <a:pt x="85" y="7"/>
                    <a:pt x="61" y="19"/>
                  </a:cubicBezTo>
                  <a:cubicBezTo>
                    <a:pt x="1" y="55"/>
                    <a:pt x="1" y="92"/>
                    <a:pt x="61" y="128"/>
                  </a:cubicBezTo>
                  <a:cubicBezTo>
                    <a:pt x="85" y="140"/>
                    <a:pt x="116" y="146"/>
                    <a:pt x="146" y="146"/>
                  </a:cubicBezTo>
                  <a:cubicBezTo>
                    <a:pt x="176" y="146"/>
                    <a:pt x="207" y="140"/>
                    <a:pt x="231" y="128"/>
                  </a:cubicBezTo>
                  <a:cubicBezTo>
                    <a:pt x="280" y="92"/>
                    <a:pt x="280" y="55"/>
                    <a:pt x="231" y="19"/>
                  </a:cubicBezTo>
                  <a:cubicBezTo>
                    <a:pt x="207" y="7"/>
                    <a:pt x="176" y="1"/>
                    <a:pt x="14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41" name="Google Shape;4041;p69"/>
            <p:cNvSpPr/>
            <p:nvPr/>
          </p:nvSpPr>
          <p:spPr>
            <a:xfrm>
              <a:off x="1902881" y="2017021"/>
              <a:ext cx="41287" cy="21528"/>
            </a:xfrm>
            <a:custGeom>
              <a:avLst/>
              <a:gdLst/>
              <a:ahLst/>
              <a:cxnLst/>
              <a:rect l="l" t="t" r="r" b="b"/>
              <a:pathLst>
                <a:path w="280" h="146" extrusionOk="0">
                  <a:moveTo>
                    <a:pt x="140" y="0"/>
                  </a:moveTo>
                  <a:cubicBezTo>
                    <a:pt x="106" y="0"/>
                    <a:pt x="73" y="6"/>
                    <a:pt x="49" y="19"/>
                  </a:cubicBezTo>
                  <a:cubicBezTo>
                    <a:pt x="0" y="55"/>
                    <a:pt x="0" y="103"/>
                    <a:pt x="49" y="127"/>
                  </a:cubicBezTo>
                  <a:cubicBezTo>
                    <a:pt x="73" y="139"/>
                    <a:pt x="106" y="146"/>
                    <a:pt x="140" y="146"/>
                  </a:cubicBezTo>
                  <a:cubicBezTo>
                    <a:pt x="173" y="146"/>
                    <a:pt x="207" y="139"/>
                    <a:pt x="231" y="127"/>
                  </a:cubicBezTo>
                  <a:cubicBezTo>
                    <a:pt x="280" y="103"/>
                    <a:pt x="280" y="55"/>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42" name="Google Shape;4042;p69"/>
            <p:cNvSpPr/>
            <p:nvPr/>
          </p:nvSpPr>
          <p:spPr>
            <a:xfrm>
              <a:off x="1854516" y="1988857"/>
              <a:ext cx="39518" cy="21086"/>
            </a:xfrm>
            <a:custGeom>
              <a:avLst/>
              <a:gdLst/>
              <a:ahLst/>
              <a:cxnLst/>
              <a:rect l="l" t="t" r="r" b="b"/>
              <a:pathLst>
                <a:path w="268" h="143" extrusionOk="0">
                  <a:moveTo>
                    <a:pt x="134" y="0"/>
                  </a:moveTo>
                  <a:cubicBezTo>
                    <a:pt x="104" y="0"/>
                    <a:pt x="74" y="9"/>
                    <a:pt x="49" y="27"/>
                  </a:cubicBezTo>
                  <a:cubicBezTo>
                    <a:pt x="1" y="51"/>
                    <a:pt x="1" y="100"/>
                    <a:pt x="49" y="124"/>
                  </a:cubicBezTo>
                  <a:cubicBezTo>
                    <a:pt x="74" y="136"/>
                    <a:pt x="104" y="142"/>
                    <a:pt x="134" y="142"/>
                  </a:cubicBezTo>
                  <a:cubicBezTo>
                    <a:pt x="165" y="142"/>
                    <a:pt x="195" y="136"/>
                    <a:pt x="219" y="124"/>
                  </a:cubicBezTo>
                  <a:cubicBezTo>
                    <a:pt x="268" y="100"/>
                    <a:pt x="268" y="51"/>
                    <a:pt x="219" y="27"/>
                  </a:cubicBezTo>
                  <a:cubicBezTo>
                    <a:pt x="195" y="9"/>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43" name="Google Shape;4043;p69"/>
            <p:cNvSpPr/>
            <p:nvPr/>
          </p:nvSpPr>
          <p:spPr>
            <a:xfrm>
              <a:off x="1804529" y="1960251"/>
              <a:ext cx="41140" cy="21086"/>
            </a:xfrm>
            <a:custGeom>
              <a:avLst/>
              <a:gdLst/>
              <a:ahLst/>
              <a:cxnLst/>
              <a:rect l="l" t="t" r="r" b="b"/>
              <a:pathLst>
                <a:path w="279" h="143" extrusionOk="0">
                  <a:moveTo>
                    <a:pt x="139" y="0"/>
                  </a:moveTo>
                  <a:cubicBezTo>
                    <a:pt x="106" y="0"/>
                    <a:pt x="73" y="9"/>
                    <a:pt x="49" y="27"/>
                  </a:cubicBezTo>
                  <a:cubicBezTo>
                    <a:pt x="0" y="51"/>
                    <a:pt x="0" y="100"/>
                    <a:pt x="49" y="124"/>
                  </a:cubicBezTo>
                  <a:cubicBezTo>
                    <a:pt x="73" y="136"/>
                    <a:pt x="106" y="142"/>
                    <a:pt x="139" y="142"/>
                  </a:cubicBezTo>
                  <a:cubicBezTo>
                    <a:pt x="173" y="142"/>
                    <a:pt x="206" y="136"/>
                    <a:pt x="230" y="124"/>
                  </a:cubicBezTo>
                  <a:cubicBezTo>
                    <a:pt x="279" y="100"/>
                    <a:pt x="279" y="51"/>
                    <a:pt x="230" y="27"/>
                  </a:cubicBezTo>
                  <a:cubicBezTo>
                    <a:pt x="206" y="9"/>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44" name="Google Shape;4044;p69"/>
            <p:cNvSpPr/>
            <p:nvPr/>
          </p:nvSpPr>
          <p:spPr>
            <a:xfrm>
              <a:off x="1754394" y="1931497"/>
              <a:ext cx="41140" cy="21234"/>
            </a:xfrm>
            <a:custGeom>
              <a:avLst/>
              <a:gdLst/>
              <a:ahLst/>
              <a:cxnLst/>
              <a:rect l="l" t="t" r="r" b="b"/>
              <a:pathLst>
                <a:path w="279" h="144" extrusionOk="0">
                  <a:moveTo>
                    <a:pt x="145" y="1"/>
                  </a:moveTo>
                  <a:cubicBezTo>
                    <a:pt x="115" y="1"/>
                    <a:pt x="85" y="10"/>
                    <a:pt x="61" y="28"/>
                  </a:cubicBezTo>
                  <a:cubicBezTo>
                    <a:pt x="0" y="52"/>
                    <a:pt x="0" y="101"/>
                    <a:pt x="61" y="125"/>
                  </a:cubicBezTo>
                  <a:cubicBezTo>
                    <a:pt x="85" y="137"/>
                    <a:pt x="115" y="143"/>
                    <a:pt x="145" y="143"/>
                  </a:cubicBezTo>
                  <a:cubicBezTo>
                    <a:pt x="176" y="143"/>
                    <a:pt x="206" y="137"/>
                    <a:pt x="230" y="125"/>
                  </a:cubicBezTo>
                  <a:cubicBezTo>
                    <a:pt x="279" y="101"/>
                    <a:pt x="279" y="52"/>
                    <a:pt x="230" y="28"/>
                  </a:cubicBezTo>
                  <a:cubicBezTo>
                    <a:pt x="206" y="10"/>
                    <a:pt x="176" y="1"/>
                    <a:pt x="14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45" name="Google Shape;4045;p69"/>
            <p:cNvSpPr/>
            <p:nvPr/>
          </p:nvSpPr>
          <p:spPr>
            <a:xfrm>
              <a:off x="1706028" y="1902890"/>
              <a:ext cx="41287" cy="22561"/>
            </a:xfrm>
            <a:custGeom>
              <a:avLst/>
              <a:gdLst/>
              <a:ahLst/>
              <a:cxnLst/>
              <a:rect l="l" t="t" r="r" b="b"/>
              <a:pathLst>
                <a:path w="280" h="153" extrusionOk="0">
                  <a:moveTo>
                    <a:pt x="140" y="1"/>
                  </a:moveTo>
                  <a:cubicBezTo>
                    <a:pt x="107" y="1"/>
                    <a:pt x="73" y="10"/>
                    <a:pt x="49" y="28"/>
                  </a:cubicBezTo>
                  <a:cubicBezTo>
                    <a:pt x="0" y="52"/>
                    <a:pt x="0" y="100"/>
                    <a:pt x="49" y="125"/>
                  </a:cubicBezTo>
                  <a:cubicBezTo>
                    <a:pt x="73" y="143"/>
                    <a:pt x="107" y="152"/>
                    <a:pt x="140" y="152"/>
                  </a:cubicBezTo>
                  <a:cubicBezTo>
                    <a:pt x="174" y="152"/>
                    <a:pt x="207" y="143"/>
                    <a:pt x="231" y="125"/>
                  </a:cubicBezTo>
                  <a:cubicBezTo>
                    <a:pt x="280" y="100"/>
                    <a:pt x="280" y="52"/>
                    <a:pt x="231"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46" name="Google Shape;4046;p69"/>
            <p:cNvSpPr/>
            <p:nvPr/>
          </p:nvSpPr>
          <p:spPr>
            <a:xfrm>
              <a:off x="2693685" y="2473249"/>
              <a:ext cx="41435" cy="21676"/>
            </a:xfrm>
            <a:custGeom>
              <a:avLst/>
              <a:gdLst/>
              <a:ahLst/>
              <a:cxnLst/>
              <a:rect l="l" t="t" r="r" b="b"/>
              <a:pathLst>
                <a:path w="281" h="147" extrusionOk="0">
                  <a:moveTo>
                    <a:pt x="140" y="0"/>
                  </a:moveTo>
                  <a:cubicBezTo>
                    <a:pt x="107" y="0"/>
                    <a:pt x="73" y="6"/>
                    <a:pt x="49" y="19"/>
                  </a:cubicBezTo>
                  <a:cubicBezTo>
                    <a:pt x="1" y="55"/>
                    <a:pt x="1" y="104"/>
                    <a:pt x="49" y="128"/>
                  </a:cubicBezTo>
                  <a:cubicBezTo>
                    <a:pt x="73" y="140"/>
                    <a:pt x="107" y="146"/>
                    <a:pt x="140" y="146"/>
                  </a:cubicBezTo>
                  <a:cubicBezTo>
                    <a:pt x="174" y="146"/>
                    <a:pt x="207" y="140"/>
                    <a:pt x="232" y="128"/>
                  </a:cubicBezTo>
                  <a:cubicBezTo>
                    <a:pt x="280" y="104"/>
                    <a:pt x="280" y="55"/>
                    <a:pt x="232" y="19"/>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47" name="Google Shape;4047;p69"/>
            <p:cNvSpPr/>
            <p:nvPr/>
          </p:nvSpPr>
          <p:spPr>
            <a:xfrm>
              <a:off x="2595332" y="2416479"/>
              <a:ext cx="39518" cy="21234"/>
            </a:xfrm>
            <a:custGeom>
              <a:avLst/>
              <a:gdLst/>
              <a:ahLst/>
              <a:cxnLst/>
              <a:rect l="l" t="t" r="r" b="b"/>
              <a:pathLst>
                <a:path w="268" h="144" extrusionOk="0">
                  <a:moveTo>
                    <a:pt x="134" y="0"/>
                  </a:moveTo>
                  <a:cubicBezTo>
                    <a:pt x="104" y="0"/>
                    <a:pt x="74" y="9"/>
                    <a:pt x="49" y="28"/>
                  </a:cubicBezTo>
                  <a:cubicBezTo>
                    <a:pt x="1" y="52"/>
                    <a:pt x="1" y="101"/>
                    <a:pt x="49" y="125"/>
                  </a:cubicBezTo>
                  <a:cubicBezTo>
                    <a:pt x="74" y="137"/>
                    <a:pt x="104" y="143"/>
                    <a:pt x="134" y="143"/>
                  </a:cubicBezTo>
                  <a:cubicBezTo>
                    <a:pt x="165" y="143"/>
                    <a:pt x="195" y="137"/>
                    <a:pt x="219" y="125"/>
                  </a:cubicBezTo>
                  <a:cubicBezTo>
                    <a:pt x="268" y="101"/>
                    <a:pt x="268" y="52"/>
                    <a:pt x="219" y="28"/>
                  </a:cubicBezTo>
                  <a:cubicBezTo>
                    <a:pt x="195" y="9"/>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48" name="Google Shape;4048;p69"/>
            <p:cNvSpPr/>
            <p:nvPr/>
          </p:nvSpPr>
          <p:spPr>
            <a:xfrm>
              <a:off x="2496832" y="2359044"/>
              <a:ext cx="39518" cy="22561"/>
            </a:xfrm>
            <a:custGeom>
              <a:avLst/>
              <a:gdLst/>
              <a:ahLst/>
              <a:cxnLst/>
              <a:rect l="l" t="t" r="r" b="b"/>
              <a:pathLst>
                <a:path w="268" h="153" extrusionOk="0">
                  <a:moveTo>
                    <a:pt x="134" y="1"/>
                  </a:moveTo>
                  <a:cubicBezTo>
                    <a:pt x="104" y="1"/>
                    <a:pt x="74" y="10"/>
                    <a:pt x="49" y="28"/>
                  </a:cubicBezTo>
                  <a:cubicBezTo>
                    <a:pt x="1" y="53"/>
                    <a:pt x="1" y="101"/>
                    <a:pt x="49" y="126"/>
                  </a:cubicBezTo>
                  <a:cubicBezTo>
                    <a:pt x="74" y="144"/>
                    <a:pt x="104" y="153"/>
                    <a:pt x="134" y="153"/>
                  </a:cubicBezTo>
                  <a:cubicBezTo>
                    <a:pt x="165" y="153"/>
                    <a:pt x="195" y="144"/>
                    <a:pt x="219" y="126"/>
                  </a:cubicBezTo>
                  <a:cubicBezTo>
                    <a:pt x="268" y="101"/>
                    <a:pt x="268" y="53"/>
                    <a:pt x="219" y="28"/>
                  </a:cubicBezTo>
                  <a:cubicBezTo>
                    <a:pt x="195" y="10"/>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49" name="Google Shape;4049;p69"/>
            <p:cNvSpPr/>
            <p:nvPr/>
          </p:nvSpPr>
          <p:spPr>
            <a:xfrm>
              <a:off x="2396710" y="2303158"/>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50" name="Google Shape;4050;p69"/>
            <p:cNvSpPr/>
            <p:nvPr/>
          </p:nvSpPr>
          <p:spPr>
            <a:xfrm>
              <a:off x="2298357" y="2245945"/>
              <a:ext cx="41140" cy="21086"/>
            </a:xfrm>
            <a:custGeom>
              <a:avLst/>
              <a:gdLst/>
              <a:ahLst/>
              <a:cxnLst/>
              <a:rect l="l" t="t" r="r" b="b"/>
              <a:pathLst>
                <a:path w="279" h="143" extrusionOk="0">
                  <a:moveTo>
                    <a:pt x="140" y="1"/>
                  </a:moveTo>
                  <a:cubicBezTo>
                    <a:pt x="106" y="1"/>
                    <a:pt x="73" y="7"/>
                    <a:pt x="49" y="19"/>
                  </a:cubicBezTo>
                  <a:cubicBezTo>
                    <a:pt x="0" y="43"/>
                    <a:pt x="0" y="92"/>
                    <a:pt x="49" y="116"/>
                  </a:cubicBezTo>
                  <a:cubicBezTo>
                    <a:pt x="73" y="134"/>
                    <a:pt x="106" y="143"/>
                    <a:pt x="140" y="143"/>
                  </a:cubicBezTo>
                  <a:cubicBezTo>
                    <a:pt x="173" y="143"/>
                    <a:pt x="206" y="134"/>
                    <a:pt x="230" y="116"/>
                  </a:cubicBezTo>
                  <a:cubicBezTo>
                    <a:pt x="279" y="92"/>
                    <a:pt x="279" y="43"/>
                    <a:pt x="230"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51" name="Google Shape;4051;p69"/>
            <p:cNvSpPr/>
            <p:nvPr/>
          </p:nvSpPr>
          <p:spPr>
            <a:xfrm>
              <a:off x="2199857" y="2188732"/>
              <a:ext cx="41435" cy="21528"/>
            </a:xfrm>
            <a:custGeom>
              <a:avLst/>
              <a:gdLst/>
              <a:ahLst/>
              <a:cxnLst/>
              <a:rect l="l" t="t" r="r" b="b"/>
              <a:pathLst>
                <a:path w="281" h="146" extrusionOk="0">
                  <a:moveTo>
                    <a:pt x="140" y="0"/>
                  </a:moveTo>
                  <a:cubicBezTo>
                    <a:pt x="107" y="0"/>
                    <a:pt x="73" y="6"/>
                    <a:pt x="49" y="19"/>
                  </a:cubicBezTo>
                  <a:cubicBezTo>
                    <a:pt x="0" y="43"/>
                    <a:pt x="0" y="91"/>
                    <a:pt x="49" y="127"/>
                  </a:cubicBezTo>
                  <a:cubicBezTo>
                    <a:pt x="73" y="139"/>
                    <a:pt x="107" y="145"/>
                    <a:pt x="140" y="145"/>
                  </a:cubicBezTo>
                  <a:cubicBezTo>
                    <a:pt x="174" y="145"/>
                    <a:pt x="207" y="139"/>
                    <a:pt x="231" y="127"/>
                  </a:cubicBezTo>
                  <a:cubicBezTo>
                    <a:pt x="280" y="91"/>
                    <a:pt x="280" y="43"/>
                    <a:pt x="231" y="19"/>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52" name="Google Shape;4052;p69"/>
            <p:cNvSpPr/>
            <p:nvPr/>
          </p:nvSpPr>
          <p:spPr>
            <a:xfrm>
              <a:off x="2101504" y="2131594"/>
              <a:ext cx="39518" cy="21528"/>
            </a:xfrm>
            <a:custGeom>
              <a:avLst/>
              <a:gdLst/>
              <a:ahLst/>
              <a:cxnLst/>
              <a:rect l="l" t="t" r="r" b="b"/>
              <a:pathLst>
                <a:path w="268" h="146" extrusionOk="0">
                  <a:moveTo>
                    <a:pt x="134" y="0"/>
                  </a:moveTo>
                  <a:cubicBezTo>
                    <a:pt x="104" y="0"/>
                    <a:pt x="73" y="6"/>
                    <a:pt x="49" y="18"/>
                  </a:cubicBezTo>
                  <a:cubicBezTo>
                    <a:pt x="1" y="54"/>
                    <a:pt x="1" y="91"/>
                    <a:pt x="49" y="127"/>
                  </a:cubicBezTo>
                  <a:cubicBezTo>
                    <a:pt x="73" y="139"/>
                    <a:pt x="104" y="145"/>
                    <a:pt x="134" y="145"/>
                  </a:cubicBezTo>
                  <a:cubicBezTo>
                    <a:pt x="164" y="145"/>
                    <a:pt x="195" y="139"/>
                    <a:pt x="219" y="127"/>
                  </a:cubicBezTo>
                  <a:cubicBezTo>
                    <a:pt x="267" y="91"/>
                    <a:pt x="267" y="54"/>
                    <a:pt x="219" y="18"/>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53" name="Google Shape;4053;p69"/>
            <p:cNvSpPr/>
            <p:nvPr/>
          </p:nvSpPr>
          <p:spPr>
            <a:xfrm>
              <a:off x="1952869" y="2045627"/>
              <a:ext cx="41435" cy="21528"/>
            </a:xfrm>
            <a:custGeom>
              <a:avLst/>
              <a:gdLst/>
              <a:ahLst/>
              <a:cxnLst/>
              <a:rect l="l" t="t" r="r" b="b"/>
              <a:pathLst>
                <a:path w="281" h="146" extrusionOk="0">
                  <a:moveTo>
                    <a:pt x="141" y="1"/>
                  </a:moveTo>
                  <a:cubicBezTo>
                    <a:pt x="107" y="1"/>
                    <a:pt x="74" y="7"/>
                    <a:pt x="49" y="19"/>
                  </a:cubicBezTo>
                  <a:cubicBezTo>
                    <a:pt x="1" y="55"/>
                    <a:pt x="1" y="103"/>
                    <a:pt x="49" y="127"/>
                  </a:cubicBezTo>
                  <a:cubicBezTo>
                    <a:pt x="74" y="140"/>
                    <a:pt x="107" y="146"/>
                    <a:pt x="141" y="146"/>
                  </a:cubicBezTo>
                  <a:cubicBezTo>
                    <a:pt x="174" y="146"/>
                    <a:pt x="208" y="140"/>
                    <a:pt x="232" y="127"/>
                  </a:cubicBezTo>
                  <a:cubicBezTo>
                    <a:pt x="280" y="103"/>
                    <a:pt x="280" y="55"/>
                    <a:pt x="232" y="19"/>
                  </a:cubicBezTo>
                  <a:cubicBezTo>
                    <a:pt x="208" y="7"/>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54" name="Google Shape;4054;p69"/>
            <p:cNvSpPr/>
            <p:nvPr/>
          </p:nvSpPr>
          <p:spPr>
            <a:xfrm>
              <a:off x="2940673" y="2616429"/>
              <a:ext cx="41287" cy="21676"/>
            </a:xfrm>
            <a:custGeom>
              <a:avLst/>
              <a:gdLst/>
              <a:ahLst/>
              <a:cxnLst/>
              <a:rect l="l" t="t" r="r" b="b"/>
              <a:pathLst>
                <a:path w="280" h="147" extrusionOk="0">
                  <a:moveTo>
                    <a:pt x="140" y="0"/>
                  </a:moveTo>
                  <a:cubicBezTo>
                    <a:pt x="107" y="0"/>
                    <a:pt x="73" y="6"/>
                    <a:pt x="49" y="18"/>
                  </a:cubicBezTo>
                  <a:cubicBezTo>
                    <a:pt x="0" y="55"/>
                    <a:pt x="0" y="91"/>
                    <a:pt x="49" y="128"/>
                  </a:cubicBezTo>
                  <a:cubicBezTo>
                    <a:pt x="73" y="140"/>
                    <a:pt x="107" y="146"/>
                    <a:pt x="140" y="146"/>
                  </a:cubicBezTo>
                  <a:cubicBezTo>
                    <a:pt x="174" y="146"/>
                    <a:pt x="207" y="140"/>
                    <a:pt x="231" y="128"/>
                  </a:cubicBezTo>
                  <a:cubicBezTo>
                    <a:pt x="280" y="91"/>
                    <a:pt x="280" y="55"/>
                    <a:pt x="231"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55" name="Google Shape;4055;p69"/>
            <p:cNvSpPr/>
            <p:nvPr/>
          </p:nvSpPr>
          <p:spPr>
            <a:xfrm>
              <a:off x="2842320" y="2559069"/>
              <a:ext cx="39518" cy="21676"/>
            </a:xfrm>
            <a:custGeom>
              <a:avLst/>
              <a:gdLst/>
              <a:ahLst/>
              <a:cxnLst/>
              <a:rect l="l" t="t" r="r" b="b"/>
              <a:pathLst>
                <a:path w="268" h="147" extrusionOk="0">
                  <a:moveTo>
                    <a:pt x="134" y="1"/>
                  </a:moveTo>
                  <a:cubicBezTo>
                    <a:pt x="103" y="1"/>
                    <a:pt x="73" y="7"/>
                    <a:pt x="49" y="19"/>
                  </a:cubicBezTo>
                  <a:cubicBezTo>
                    <a:pt x="0" y="56"/>
                    <a:pt x="0" y="92"/>
                    <a:pt x="49" y="129"/>
                  </a:cubicBezTo>
                  <a:cubicBezTo>
                    <a:pt x="73" y="141"/>
                    <a:pt x="103" y="147"/>
                    <a:pt x="134" y="147"/>
                  </a:cubicBezTo>
                  <a:cubicBezTo>
                    <a:pt x="164" y="147"/>
                    <a:pt x="194" y="141"/>
                    <a:pt x="219" y="129"/>
                  </a:cubicBezTo>
                  <a:cubicBezTo>
                    <a:pt x="267" y="92"/>
                    <a:pt x="267" y="56"/>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56" name="Google Shape;4056;p69"/>
            <p:cNvSpPr/>
            <p:nvPr/>
          </p:nvSpPr>
          <p:spPr>
            <a:xfrm>
              <a:off x="2792185" y="2530462"/>
              <a:ext cx="41287" cy="21676"/>
            </a:xfrm>
            <a:custGeom>
              <a:avLst/>
              <a:gdLst/>
              <a:ahLst/>
              <a:cxnLst/>
              <a:rect l="l" t="t" r="r" b="b"/>
              <a:pathLst>
                <a:path w="280" h="147" extrusionOk="0">
                  <a:moveTo>
                    <a:pt x="140" y="1"/>
                  </a:moveTo>
                  <a:cubicBezTo>
                    <a:pt x="107" y="1"/>
                    <a:pt x="73" y="7"/>
                    <a:pt x="49" y="19"/>
                  </a:cubicBezTo>
                  <a:cubicBezTo>
                    <a:pt x="1" y="56"/>
                    <a:pt x="1" y="92"/>
                    <a:pt x="49" y="129"/>
                  </a:cubicBezTo>
                  <a:cubicBezTo>
                    <a:pt x="73" y="141"/>
                    <a:pt x="107" y="147"/>
                    <a:pt x="140" y="147"/>
                  </a:cubicBezTo>
                  <a:cubicBezTo>
                    <a:pt x="173" y="147"/>
                    <a:pt x="206" y="141"/>
                    <a:pt x="231" y="129"/>
                  </a:cubicBezTo>
                  <a:cubicBezTo>
                    <a:pt x="279" y="92"/>
                    <a:pt x="279" y="56"/>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57" name="Google Shape;4057;p69"/>
            <p:cNvSpPr/>
            <p:nvPr/>
          </p:nvSpPr>
          <p:spPr>
            <a:xfrm>
              <a:off x="2643550" y="2445085"/>
              <a:ext cx="41435" cy="21234"/>
            </a:xfrm>
            <a:custGeom>
              <a:avLst/>
              <a:gdLst/>
              <a:ahLst/>
              <a:cxnLst/>
              <a:rect l="l" t="t" r="r" b="b"/>
              <a:pathLst>
                <a:path w="281" h="144" extrusionOk="0">
                  <a:moveTo>
                    <a:pt x="141" y="0"/>
                  </a:moveTo>
                  <a:cubicBezTo>
                    <a:pt x="107" y="0"/>
                    <a:pt x="74" y="10"/>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10"/>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58" name="Google Shape;4058;p69"/>
            <p:cNvSpPr/>
            <p:nvPr/>
          </p:nvSpPr>
          <p:spPr>
            <a:xfrm>
              <a:off x="2545197" y="2387650"/>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4" y="144"/>
                    <a:pt x="207" y="138"/>
                    <a:pt x="231" y="126"/>
                  </a:cubicBezTo>
                  <a:cubicBezTo>
                    <a:pt x="280" y="101"/>
                    <a:pt x="280" y="53"/>
                    <a:pt x="231" y="29"/>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59" name="Google Shape;4059;p69"/>
            <p:cNvSpPr/>
            <p:nvPr/>
          </p:nvSpPr>
          <p:spPr>
            <a:xfrm>
              <a:off x="2446845" y="2330437"/>
              <a:ext cx="41287" cy="22561"/>
            </a:xfrm>
            <a:custGeom>
              <a:avLst/>
              <a:gdLst/>
              <a:ahLst/>
              <a:cxnLst/>
              <a:rect l="l" t="t" r="r" b="b"/>
              <a:pathLst>
                <a:path w="280" h="153" extrusionOk="0">
                  <a:moveTo>
                    <a:pt x="140" y="1"/>
                  </a:moveTo>
                  <a:cubicBezTo>
                    <a:pt x="106" y="1"/>
                    <a:pt x="73" y="10"/>
                    <a:pt x="49" y="28"/>
                  </a:cubicBezTo>
                  <a:cubicBezTo>
                    <a:pt x="0" y="53"/>
                    <a:pt x="0" y="101"/>
                    <a:pt x="49" y="125"/>
                  </a:cubicBezTo>
                  <a:cubicBezTo>
                    <a:pt x="73" y="143"/>
                    <a:pt x="106" y="152"/>
                    <a:pt x="140" y="152"/>
                  </a:cubicBezTo>
                  <a:cubicBezTo>
                    <a:pt x="173" y="152"/>
                    <a:pt x="207" y="143"/>
                    <a:pt x="231" y="125"/>
                  </a:cubicBezTo>
                  <a:cubicBezTo>
                    <a:pt x="280" y="101"/>
                    <a:pt x="280" y="53"/>
                    <a:pt x="231" y="28"/>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60" name="Google Shape;4060;p69"/>
            <p:cNvSpPr/>
            <p:nvPr/>
          </p:nvSpPr>
          <p:spPr>
            <a:xfrm>
              <a:off x="2348492" y="2274551"/>
              <a:ext cx="39518" cy="21234"/>
            </a:xfrm>
            <a:custGeom>
              <a:avLst/>
              <a:gdLst/>
              <a:ahLst/>
              <a:cxnLst/>
              <a:rect l="l" t="t" r="r" b="b"/>
              <a:pathLst>
                <a:path w="268" h="144" extrusionOk="0">
                  <a:moveTo>
                    <a:pt x="134" y="1"/>
                  </a:moveTo>
                  <a:cubicBezTo>
                    <a:pt x="103" y="1"/>
                    <a:pt x="73" y="7"/>
                    <a:pt x="49" y="19"/>
                  </a:cubicBezTo>
                  <a:cubicBezTo>
                    <a:pt x="0" y="43"/>
                    <a:pt x="0" y="92"/>
                    <a:pt x="49" y="116"/>
                  </a:cubicBezTo>
                  <a:cubicBezTo>
                    <a:pt x="73" y="134"/>
                    <a:pt x="103" y="143"/>
                    <a:pt x="134" y="143"/>
                  </a:cubicBezTo>
                  <a:cubicBezTo>
                    <a:pt x="164" y="143"/>
                    <a:pt x="194" y="134"/>
                    <a:pt x="219" y="116"/>
                  </a:cubicBezTo>
                  <a:cubicBezTo>
                    <a:pt x="267" y="92"/>
                    <a:pt x="267" y="43"/>
                    <a:pt x="219"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61" name="Google Shape;4061;p69"/>
            <p:cNvSpPr/>
            <p:nvPr/>
          </p:nvSpPr>
          <p:spPr>
            <a:xfrm>
              <a:off x="2249992" y="2217339"/>
              <a:ext cx="39518" cy="21528"/>
            </a:xfrm>
            <a:custGeom>
              <a:avLst/>
              <a:gdLst/>
              <a:ahLst/>
              <a:cxnLst/>
              <a:rect l="l" t="t" r="r" b="b"/>
              <a:pathLst>
                <a:path w="268" h="146" extrusionOk="0">
                  <a:moveTo>
                    <a:pt x="134" y="1"/>
                  </a:moveTo>
                  <a:cubicBezTo>
                    <a:pt x="103" y="1"/>
                    <a:pt x="73" y="7"/>
                    <a:pt x="49" y="19"/>
                  </a:cubicBezTo>
                  <a:cubicBezTo>
                    <a:pt x="0" y="43"/>
                    <a:pt x="0" y="92"/>
                    <a:pt x="49" y="127"/>
                  </a:cubicBezTo>
                  <a:cubicBezTo>
                    <a:pt x="73" y="140"/>
                    <a:pt x="103" y="146"/>
                    <a:pt x="134" y="146"/>
                  </a:cubicBezTo>
                  <a:cubicBezTo>
                    <a:pt x="164" y="146"/>
                    <a:pt x="194" y="140"/>
                    <a:pt x="219" y="127"/>
                  </a:cubicBezTo>
                  <a:cubicBezTo>
                    <a:pt x="267" y="92"/>
                    <a:pt x="267" y="43"/>
                    <a:pt x="219"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62" name="Google Shape;4062;p69"/>
            <p:cNvSpPr/>
            <p:nvPr/>
          </p:nvSpPr>
          <p:spPr>
            <a:xfrm>
              <a:off x="3089161" y="2702248"/>
              <a:ext cx="39518" cy="21234"/>
            </a:xfrm>
            <a:custGeom>
              <a:avLst/>
              <a:gdLst/>
              <a:ahLst/>
              <a:cxnLst/>
              <a:rect l="l" t="t" r="r" b="b"/>
              <a:pathLst>
                <a:path w="268" h="144" extrusionOk="0">
                  <a:moveTo>
                    <a:pt x="134" y="1"/>
                  </a:moveTo>
                  <a:cubicBezTo>
                    <a:pt x="104" y="1"/>
                    <a:pt x="74" y="7"/>
                    <a:pt x="49" y="19"/>
                  </a:cubicBezTo>
                  <a:cubicBezTo>
                    <a:pt x="1" y="43"/>
                    <a:pt x="1" y="92"/>
                    <a:pt x="49" y="116"/>
                  </a:cubicBezTo>
                  <a:cubicBezTo>
                    <a:pt x="74" y="134"/>
                    <a:pt x="104" y="144"/>
                    <a:pt x="134" y="144"/>
                  </a:cubicBezTo>
                  <a:cubicBezTo>
                    <a:pt x="165" y="144"/>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63" name="Google Shape;4063;p69"/>
            <p:cNvSpPr/>
            <p:nvPr/>
          </p:nvSpPr>
          <p:spPr>
            <a:xfrm>
              <a:off x="3039173" y="2673642"/>
              <a:ext cx="41140" cy="21234"/>
            </a:xfrm>
            <a:custGeom>
              <a:avLst/>
              <a:gdLst/>
              <a:ahLst/>
              <a:cxnLst/>
              <a:rect l="l" t="t" r="r" b="b"/>
              <a:pathLst>
                <a:path w="279" h="144" extrusionOk="0">
                  <a:moveTo>
                    <a:pt x="139" y="0"/>
                  </a:moveTo>
                  <a:cubicBezTo>
                    <a:pt x="106" y="0"/>
                    <a:pt x="73" y="6"/>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6"/>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64" name="Google Shape;4064;p69"/>
            <p:cNvSpPr/>
            <p:nvPr/>
          </p:nvSpPr>
          <p:spPr>
            <a:xfrm>
              <a:off x="2990808" y="2645036"/>
              <a:ext cx="39370" cy="21676"/>
            </a:xfrm>
            <a:custGeom>
              <a:avLst/>
              <a:gdLst/>
              <a:ahLst/>
              <a:cxnLst/>
              <a:rect l="l" t="t" r="r" b="b"/>
              <a:pathLst>
                <a:path w="267" h="147" extrusionOk="0">
                  <a:moveTo>
                    <a:pt x="134" y="0"/>
                  </a:moveTo>
                  <a:cubicBezTo>
                    <a:pt x="103" y="0"/>
                    <a:pt x="73" y="6"/>
                    <a:pt x="49" y="18"/>
                  </a:cubicBezTo>
                  <a:cubicBezTo>
                    <a:pt x="0" y="43"/>
                    <a:pt x="0" y="91"/>
                    <a:pt x="49" y="128"/>
                  </a:cubicBezTo>
                  <a:cubicBezTo>
                    <a:pt x="73" y="140"/>
                    <a:pt x="103" y="146"/>
                    <a:pt x="134" y="146"/>
                  </a:cubicBezTo>
                  <a:cubicBezTo>
                    <a:pt x="164" y="146"/>
                    <a:pt x="194" y="140"/>
                    <a:pt x="218" y="128"/>
                  </a:cubicBezTo>
                  <a:cubicBezTo>
                    <a:pt x="267" y="91"/>
                    <a:pt x="267" y="43"/>
                    <a:pt x="218"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65" name="Google Shape;4065;p69"/>
            <p:cNvSpPr/>
            <p:nvPr/>
          </p:nvSpPr>
          <p:spPr>
            <a:xfrm>
              <a:off x="2890538" y="2587675"/>
              <a:ext cx="41435" cy="21823"/>
            </a:xfrm>
            <a:custGeom>
              <a:avLst/>
              <a:gdLst/>
              <a:ahLst/>
              <a:cxnLst/>
              <a:rect l="l" t="t" r="r" b="b"/>
              <a:pathLst>
                <a:path w="281" h="148" extrusionOk="0">
                  <a:moveTo>
                    <a:pt x="140" y="1"/>
                  </a:moveTo>
                  <a:cubicBezTo>
                    <a:pt x="107" y="1"/>
                    <a:pt x="73" y="7"/>
                    <a:pt x="49" y="19"/>
                  </a:cubicBezTo>
                  <a:cubicBezTo>
                    <a:pt x="0" y="56"/>
                    <a:pt x="0" y="92"/>
                    <a:pt x="49" y="129"/>
                  </a:cubicBezTo>
                  <a:cubicBezTo>
                    <a:pt x="73" y="141"/>
                    <a:pt x="107" y="147"/>
                    <a:pt x="140" y="147"/>
                  </a:cubicBezTo>
                  <a:cubicBezTo>
                    <a:pt x="174" y="147"/>
                    <a:pt x="207" y="141"/>
                    <a:pt x="232" y="129"/>
                  </a:cubicBezTo>
                  <a:cubicBezTo>
                    <a:pt x="280" y="92"/>
                    <a:pt x="280" y="56"/>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66" name="Google Shape;4066;p69"/>
            <p:cNvSpPr/>
            <p:nvPr/>
          </p:nvSpPr>
          <p:spPr>
            <a:xfrm>
              <a:off x="2743820" y="2501856"/>
              <a:ext cx="39518" cy="21676"/>
            </a:xfrm>
            <a:custGeom>
              <a:avLst/>
              <a:gdLst/>
              <a:ahLst/>
              <a:cxnLst/>
              <a:rect l="l" t="t" r="r" b="b"/>
              <a:pathLst>
                <a:path w="268" h="147" extrusionOk="0">
                  <a:moveTo>
                    <a:pt x="134" y="0"/>
                  </a:moveTo>
                  <a:cubicBezTo>
                    <a:pt x="104" y="0"/>
                    <a:pt x="73" y="7"/>
                    <a:pt x="49" y="19"/>
                  </a:cubicBezTo>
                  <a:cubicBezTo>
                    <a:pt x="0" y="56"/>
                    <a:pt x="0" y="104"/>
                    <a:pt x="49" y="128"/>
                  </a:cubicBezTo>
                  <a:cubicBezTo>
                    <a:pt x="73" y="140"/>
                    <a:pt x="104" y="147"/>
                    <a:pt x="134" y="147"/>
                  </a:cubicBezTo>
                  <a:cubicBezTo>
                    <a:pt x="164" y="147"/>
                    <a:pt x="195" y="140"/>
                    <a:pt x="219" y="128"/>
                  </a:cubicBezTo>
                  <a:cubicBezTo>
                    <a:pt x="267" y="104"/>
                    <a:pt x="267" y="56"/>
                    <a:pt x="219" y="19"/>
                  </a:cubicBezTo>
                  <a:cubicBezTo>
                    <a:pt x="195" y="7"/>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67" name="Google Shape;4067;p69"/>
            <p:cNvSpPr/>
            <p:nvPr/>
          </p:nvSpPr>
          <p:spPr>
            <a:xfrm>
              <a:off x="2133649" y="2197654"/>
              <a:ext cx="41287" cy="21676"/>
            </a:xfrm>
            <a:custGeom>
              <a:avLst/>
              <a:gdLst/>
              <a:ahLst/>
              <a:cxnLst/>
              <a:rect l="l" t="t" r="r" b="b"/>
              <a:pathLst>
                <a:path w="280" h="147" extrusionOk="0">
                  <a:moveTo>
                    <a:pt x="140" y="1"/>
                  </a:moveTo>
                  <a:cubicBezTo>
                    <a:pt x="107" y="1"/>
                    <a:pt x="74" y="7"/>
                    <a:pt x="49" y="19"/>
                  </a:cubicBezTo>
                  <a:cubicBezTo>
                    <a:pt x="1" y="56"/>
                    <a:pt x="1" y="104"/>
                    <a:pt x="49" y="128"/>
                  </a:cubicBezTo>
                  <a:cubicBezTo>
                    <a:pt x="74" y="141"/>
                    <a:pt x="107" y="147"/>
                    <a:pt x="140" y="147"/>
                  </a:cubicBezTo>
                  <a:cubicBezTo>
                    <a:pt x="173" y="147"/>
                    <a:pt x="207" y="141"/>
                    <a:pt x="231" y="128"/>
                  </a:cubicBezTo>
                  <a:cubicBezTo>
                    <a:pt x="280" y="104"/>
                    <a:pt x="280" y="56"/>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68" name="Google Shape;4068;p69"/>
            <p:cNvSpPr/>
            <p:nvPr/>
          </p:nvSpPr>
          <p:spPr>
            <a:xfrm>
              <a:off x="2035296" y="2140884"/>
              <a:ext cx="41287" cy="21234"/>
            </a:xfrm>
            <a:custGeom>
              <a:avLst/>
              <a:gdLst/>
              <a:ahLst/>
              <a:cxnLst/>
              <a:rect l="l" t="t" r="r" b="b"/>
              <a:pathLst>
                <a:path w="280" h="144" extrusionOk="0">
                  <a:moveTo>
                    <a:pt x="140" y="0"/>
                  </a:moveTo>
                  <a:cubicBezTo>
                    <a:pt x="106" y="0"/>
                    <a:pt x="73" y="10"/>
                    <a:pt x="49" y="28"/>
                  </a:cubicBezTo>
                  <a:cubicBezTo>
                    <a:pt x="0" y="52"/>
                    <a:pt x="0" y="101"/>
                    <a:pt x="49" y="125"/>
                  </a:cubicBezTo>
                  <a:cubicBezTo>
                    <a:pt x="73" y="137"/>
                    <a:pt x="106" y="143"/>
                    <a:pt x="140" y="143"/>
                  </a:cubicBezTo>
                  <a:cubicBezTo>
                    <a:pt x="173" y="143"/>
                    <a:pt x="207" y="137"/>
                    <a:pt x="231" y="125"/>
                  </a:cubicBezTo>
                  <a:cubicBezTo>
                    <a:pt x="280" y="101"/>
                    <a:pt x="280" y="52"/>
                    <a:pt x="231" y="28"/>
                  </a:cubicBezTo>
                  <a:cubicBezTo>
                    <a:pt x="207" y="10"/>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69" name="Google Shape;4069;p69"/>
            <p:cNvSpPr/>
            <p:nvPr/>
          </p:nvSpPr>
          <p:spPr>
            <a:xfrm>
              <a:off x="1985162" y="2112278"/>
              <a:ext cx="41287" cy="21234"/>
            </a:xfrm>
            <a:custGeom>
              <a:avLst/>
              <a:gdLst/>
              <a:ahLst/>
              <a:cxnLst/>
              <a:rect l="l" t="t" r="r" b="b"/>
              <a:pathLst>
                <a:path w="280" h="144" extrusionOk="0">
                  <a:moveTo>
                    <a:pt x="140" y="0"/>
                  </a:moveTo>
                  <a:cubicBezTo>
                    <a:pt x="107" y="0"/>
                    <a:pt x="73" y="9"/>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9"/>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70" name="Google Shape;4070;p69"/>
            <p:cNvSpPr/>
            <p:nvPr/>
          </p:nvSpPr>
          <p:spPr>
            <a:xfrm>
              <a:off x="1886809" y="2054917"/>
              <a:ext cx="41140" cy="22561"/>
            </a:xfrm>
            <a:custGeom>
              <a:avLst/>
              <a:gdLst/>
              <a:ahLst/>
              <a:cxnLst/>
              <a:rect l="l" t="t" r="r" b="b"/>
              <a:pathLst>
                <a:path w="279" h="153" extrusionOk="0">
                  <a:moveTo>
                    <a:pt x="140" y="1"/>
                  </a:moveTo>
                  <a:cubicBezTo>
                    <a:pt x="106" y="1"/>
                    <a:pt x="73" y="10"/>
                    <a:pt x="49" y="29"/>
                  </a:cubicBezTo>
                  <a:cubicBezTo>
                    <a:pt x="0" y="53"/>
                    <a:pt x="0" y="101"/>
                    <a:pt x="49" y="126"/>
                  </a:cubicBezTo>
                  <a:cubicBezTo>
                    <a:pt x="73" y="144"/>
                    <a:pt x="106" y="153"/>
                    <a:pt x="140" y="153"/>
                  </a:cubicBezTo>
                  <a:cubicBezTo>
                    <a:pt x="173" y="153"/>
                    <a:pt x="206" y="144"/>
                    <a:pt x="230" y="126"/>
                  </a:cubicBezTo>
                  <a:cubicBezTo>
                    <a:pt x="279" y="101"/>
                    <a:pt x="279" y="53"/>
                    <a:pt x="230" y="29"/>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71" name="Google Shape;4071;p69"/>
            <p:cNvSpPr/>
            <p:nvPr/>
          </p:nvSpPr>
          <p:spPr>
            <a:xfrm>
              <a:off x="1838443" y="2026311"/>
              <a:ext cx="39518" cy="22561"/>
            </a:xfrm>
            <a:custGeom>
              <a:avLst/>
              <a:gdLst/>
              <a:ahLst/>
              <a:cxnLst/>
              <a:rect l="l" t="t" r="r" b="b"/>
              <a:pathLst>
                <a:path w="268" h="153" extrusionOk="0">
                  <a:moveTo>
                    <a:pt x="134" y="1"/>
                  </a:moveTo>
                  <a:cubicBezTo>
                    <a:pt x="103" y="1"/>
                    <a:pt x="73" y="10"/>
                    <a:pt x="49" y="28"/>
                  </a:cubicBezTo>
                  <a:cubicBezTo>
                    <a:pt x="0" y="53"/>
                    <a:pt x="0" y="101"/>
                    <a:pt x="49" y="125"/>
                  </a:cubicBezTo>
                  <a:cubicBezTo>
                    <a:pt x="73" y="143"/>
                    <a:pt x="103" y="152"/>
                    <a:pt x="134" y="152"/>
                  </a:cubicBezTo>
                  <a:cubicBezTo>
                    <a:pt x="164" y="152"/>
                    <a:pt x="194" y="143"/>
                    <a:pt x="219" y="125"/>
                  </a:cubicBezTo>
                  <a:cubicBezTo>
                    <a:pt x="267" y="101"/>
                    <a:pt x="267" y="53"/>
                    <a:pt x="219" y="28"/>
                  </a:cubicBezTo>
                  <a:cubicBezTo>
                    <a:pt x="194"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72" name="Google Shape;4072;p69"/>
            <p:cNvSpPr/>
            <p:nvPr/>
          </p:nvSpPr>
          <p:spPr>
            <a:xfrm>
              <a:off x="1788309" y="1999179"/>
              <a:ext cx="41287" cy="21086"/>
            </a:xfrm>
            <a:custGeom>
              <a:avLst/>
              <a:gdLst/>
              <a:ahLst/>
              <a:cxnLst/>
              <a:rect l="l" t="t" r="r" b="b"/>
              <a:pathLst>
                <a:path w="280" h="143" extrusionOk="0">
                  <a:moveTo>
                    <a:pt x="140" y="0"/>
                  </a:moveTo>
                  <a:cubicBezTo>
                    <a:pt x="107" y="0"/>
                    <a:pt x="73" y="6"/>
                    <a:pt x="49" y="18"/>
                  </a:cubicBezTo>
                  <a:cubicBezTo>
                    <a:pt x="0" y="43"/>
                    <a:pt x="0" y="91"/>
                    <a:pt x="49" y="115"/>
                  </a:cubicBezTo>
                  <a:cubicBezTo>
                    <a:pt x="73" y="133"/>
                    <a:pt x="107" y="142"/>
                    <a:pt x="140" y="142"/>
                  </a:cubicBezTo>
                  <a:cubicBezTo>
                    <a:pt x="174" y="142"/>
                    <a:pt x="207" y="133"/>
                    <a:pt x="231" y="115"/>
                  </a:cubicBezTo>
                  <a:cubicBezTo>
                    <a:pt x="280" y="91"/>
                    <a:pt x="280" y="43"/>
                    <a:pt x="231"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73" name="Google Shape;4073;p69"/>
            <p:cNvSpPr/>
            <p:nvPr/>
          </p:nvSpPr>
          <p:spPr>
            <a:xfrm>
              <a:off x="1738174" y="1970425"/>
              <a:ext cx="41435" cy="21234"/>
            </a:xfrm>
            <a:custGeom>
              <a:avLst/>
              <a:gdLst/>
              <a:ahLst/>
              <a:cxnLst/>
              <a:rect l="l" t="t" r="r" b="b"/>
              <a:pathLst>
                <a:path w="281" h="144" extrusionOk="0">
                  <a:moveTo>
                    <a:pt x="140" y="1"/>
                  </a:moveTo>
                  <a:cubicBezTo>
                    <a:pt x="107" y="1"/>
                    <a:pt x="73" y="7"/>
                    <a:pt x="49" y="19"/>
                  </a:cubicBezTo>
                  <a:cubicBezTo>
                    <a:pt x="1" y="43"/>
                    <a:pt x="1"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74" name="Google Shape;4074;p69"/>
            <p:cNvSpPr/>
            <p:nvPr/>
          </p:nvSpPr>
          <p:spPr>
            <a:xfrm>
              <a:off x="1689956" y="1941819"/>
              <a:ext cx="39518" cy="21086"/>
            </a:xfrm>
            <a:custGeom>
              <a:avLst/>
              <a:gdLst/>
              <a:ahLst/>
              <a:cxnLst/>
              <a:rect l="l" t="t" r="r" b="b"/>
              <a:pathLst>
                <a:path w="268" h="143" extrusionOk="0">
                  <a:moveTo>
                    <a:pt x="134" y="1"/>
                  </a:moveTo>
                  <a:cubicBezTo>
                    <a:pt x="104" y="1"/>
                    <a:pt x="73" y="7"/>
                    <a:pt x="49" y="19"/>
                  </a:cubicBezTo>
                  <a:cubicBezTo>
                    <a:pt x="0" y="43"/>
                    <a:pt x="0" y="92"/>
                    <a:pt x="49" y="116"/>
                  </a:cubicBezTo>
                  <a:cubicBezTo>
                    <a:pt x="73" y="134"/>
                    <a:pt x="104" y="143"/>
                    <a:pt x="134" y="143"/>
                  </a:cubicBezTo>
                  <a:cubicBezTo>
                    <a:pt x="164" y="143"/>
                    <a:pt x="195" y="134"/>
                    <a:pt x="219" y="116"/>
                  </a:cubicBezTo>
                  <a:cubicBezTo>
                    <a:pt x="267" y="92"/>
                    <a:pt x="267" y="43"/>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75" name="Google Shape;4075;p69"/>
            <p:cNvSpPr/>
            <p:nvPr/>
          </p:nvSpPr>
          <p:spPr>
            <a:xfrm>
              <a:off x="2677612" y="2511293"/>
              <a:ext cx="39518" cy="21086"/>
            </a:xfrm>
            <a:custGeom>
              <a:avLst/>
              <a:gdLst/>
              <a:ahLst/>
              <a:cxnLst/>
              <a:rect l="l" t="t" r="r" b="b"/>
              <a:pathLst>
                <a:path w="268" h="143" extrusionOk="0">
                  <a:moveTo>
                    <a:pt x="134" y="1"/>
                  </a:moveTo>
                  <a:cubicBezTo>
                    <a:pt x="104" y="1"/>
                    <a:pt x="74" y="10"/>
                    <a:pt x="49" y="27"/>
                  </a:cubicBezTo>
                  <a:cubicBezTo>
                    <a:pt x="1" y="52"/>
                    <a:pt x="1" y="100"/>
                    <a:pt x="49" y="125"/>
                  </a:cubicBezTo>
                  <a:cubicBezTo>
                    <a:pt x="74" y="137"/>
                    <a:pt x="104" y="143"/>
                    <a:pt x="134" y="143"/>
                  </a:cubicBezTo>
                  <a:cubicBezTo>
                    <a:pt x="165" y="143"/>
                    <a:pt x="195" y="137"/>
                    <a:pt x="219" y="125"/>
                  </a:cubicBezTo>
                  <a:cubicBezTo>
                    <a:pt x="268" y="100"/>
                    <a:pt x="268" y="52"/>
                    <a:pt x="219" y="27"/>
                  </a:cubicBezTo>
                  <a:cubicBezTo>
                    <a:pt x="195" y="10"/>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76" name="Google Shape;4076;p69"/>
            <p:cNvSpPr/>
            <p:nvPr/>
          </p:nvSpPr>
          <p:spPr>
            <a:xfrm>
              <a:off x="2579260" y="2455260"/>
              <a:ext cx="39370" cy="21234"/>
            </a:xfrm>
            <a:custGeom>
              <a:avLst/>
              <a:gdLst/>
              <a:ahLst/>
              <a:cxnLst/>
              <a:rect l="l" t="t" r="r" b="b"/>
              <a:pathLst>
                <a:path w="267" h="144" extrusionOk="0">
                  <a:moveTo>
                    <a:pt x="134" y="1"/>
                  </a:moveTo>
                  <a:cubicBezTo>
                    <a:pt x="103" y="1"/>
                    <a:pt x="73" y="7"/>
                    <a:pt x="49" y="19"/>
                  </a:cubicBezTo>
                  <a:cubicBezTo>
                    <a:pt x="0" y="43"/>
                    <a:pt x="0" y="92"/>
                    <a:pt x="49" y="116"/>
                  </a:cubicBezTo>
                  <a:cubicBezTo>
                    <a:pt x="73" y="135"/>
                    <a:pt x="103" y="144"/>
                    <a:pt x="134" y="144"/>
                  </a:cubicBezTo>
                  <a:cubicBezTo>
                    <a:pt x="164" y="144"/>
                    <a:pt x="194" y="135"/>
                    <a:pt x="218" y="116"/>
                  </a:cubicBezTo>
                  <a:cubicBezTo>
                    <a:pt x="267" y="92"/>
                    <a:pt x="267" y="43"/>
                    <a:pt x="218"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77" name="Google Shape;4077;p69"/>
            <p:cNvSpPr/>
            <p:nvPr/>
          </p:nvSpPr>
          <p:spPr>
            <a:xfrm>
              <a:off x="2478990" y="2397972"/>
              <a:ext cx="41435" cy="21234"/>
            </a:xfrm>
            <a:custGeom>
              <a:avLst/>
              <a:gdLst/>
              <a:ahLst/>
              <a:cxnLst/>
              <a:rect l="l" t="t" r="r" b="b"/>
              <a:pathLst>
                <a:path w="281" h="144" extrusionOk="0">
                  <a:moveTo>
                    <a:pt x="140" y="1"/>
                  </a:moveTo>
                  <a:cubicBezTo>
                    <a:pt x="107" y="1"/>
                    <a:pt x="73" y="7"/>
                    <a:pt x="49" y="19"/>
                  </a:cubicBezTo>
                  <a:cubicBezTo>
                    <a:pt x="0" y="43"/>
                    <a:pt x="0" y="92"/>
                    <a:pt x="49" y="116"/>
                  </a:cubicBezTo>
                  <a:cubicBezTo>
                    <a:pt x="73" y="134"/>
                    <a:pt x="107" y="144"/>
                    <a:pt x="140" y="144"/>
                  </a:cubicBezTo>
                  <a:cubicBezTo>
                    <a:pt x="174" y="144"/>
                    <a:pt x="207" y="134"/>
                    <a:pt x="232" y="116"/>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78" name="Google Shape;4078;p69"/>
            <p:cNvSpPr/>
            <p:nvPr/>
          </p:nvSpPr>
          <p:spPr>
            <a:xfrm>
              <a:off x="2380637" y="2340759"/>
              <a:ext cx="41287" cy="21676"/>
            </a:xfrm>
            <a:custGeom>
              <a:avLst/>
              <a:gdLst/>
              <a:ahLst/>
              <a:cxnLst/>
              <a:rect l="l" t="t" r="r" b="b"/>
              <a:pathLst>
                <a:path w="280" h="147" extrusionOk="0">
                  <a:moveTo>
                    <a:pt x="140" y="0"/>
                  </a:moveTo>
                  <a:cubicBezTo>
                    <a:pt x="107" y="0"/>
                    <a:pt x="73" y="6"/>
                    <a:pt x="49" y="19"/>
                  </a:cubicBezTo>
                  <a:cubicBezTo>
                    <a:pt x="1" y="43"/>
                    <a:pt x="1" y="91"/>
                    <a:pt x="49" y="128"/>
                  </a:cubicBezTo>
                  <a:cubicBezTo>
                    <a:pt x="73" y="140"/>
                    <a:pt x="107" y="146"/>
                    <a:pt x="140" y="146"/>
                  </a:cubicBezTo>
                  <a:cubicBezTo>
                    <a:pt x="173" y="146"/>
                    <a:pt x="206" y="140"/>
                    <a:pt x="231" y="128"/>
                  </a:cubicBezTo>
                  <a:cubicBezTo>
                    <a:pt x="279" y="91"/>
                    <a:pt x="279" y="43"/>
                    <a:pt x="231" y="19"/>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79" name="Google Shape;4079;p69"/>
            <p:cNvSpPr/>
            <p:nvPr/>
          </p:nvSpPr>
          <p:spPr>
            <a:xfrm>
              <a:off x="2282137" y="2283546"/>
              <a:ext cx="41435" cy="21676"/>
            </a:xfrm>
            <a:custGeom>
              <a:avLst/>
              <a:gdLst/>
              <a:ahLst/>
              <a:cxnLst/>
              <a:rect l="l" t="t" r="r" b="b"/>
              <a:pathLst>
                <a:path w="281" h="147" extrusionOk="0">
                  <a:moveTo>
                    <a:pt x="140" y="0"/>
                  </a:moveTo>
                  <a:cubicBezTo>
                    <a:pt x="107" y="0"/>
                    <a:pt x="73" y="6"/>
                    <a:pt x="49" y="18"/>
                  </a:cubicBezTo>
                  <a:cubicBezTo>
                    <a:pt x="1" y="55"/>
                    <a:pt x="1" y="91"/>
                    <a:pt x="49" y="128"/>
                  </a:cubicBezTo>
                  <a:cubicBezTo>
                    <a:pt x="73" y="140"/>
                    <a:pt x="107" y="146"/>
                    <a:pt x="140" y="146"/>
                  </a:cubicBezTo>
                  <a:cubicBezTo>
                    <a:pt x="174" y="146"/>
                    <a:pt x="207" y="140"/>
                    <a:pt x="232" y="128"/>
                  </a:cubicBezTo>
                  <a:cubicBezTo>
                    <a:pt x="280" y="91"/>
                    <a:pt x="280" y="55"/>
                    <a:pt x="232"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80" name="Google Shape;4080;p69"/>
            <p:cNvSpPr/>
            <p:nvPr/>
          </p:nvSpPr>
          <p:spPr>
            <a:xfrm>
              <a:off x="2183784" y="2226186"/>
              <a:ext cx="39518" cy="21676"/>
            </a:xfrm>
            <a:custGeom>
              <a:avLst/>
              <a:gdLst/>
              <a:ahLst/>
              <a:cxnLst/>
              <a:rect l="l" t="t" r="r" b="b"/>
              <a:pathLst>
                <a:path w="268" h="147"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81" name="Google Shape;4081;p69"/>
            <p:cNvSpPr/>
            <p:nvPr/>
          </p:nvSpPr>
          <p:spPr>
            <a:xfrm>
              <a:off x="2085284" y="2169048"/>
              <a:ext cx="39518" cy="21676"/>
            </a:xfrm>
            <a:custGeom>
              <a:avLst/>
              <a:gdLst/>
              <a:ahLst/>
              <a:cxnLst/>
              <a:rect l="l" t="t" r="r" b="b"/>
              <a:pathLst>
                <a:path w="268" h="147" extrusionOk="0">
                  <a:moveTo>
                    <a:pt x="134" y="0"/>
                  </a:moveTo>
                  <a:cubicBezTo>
                    <a:pt x="104" y="0"/>
                    <a:pt x="74" y="6"/>
                    <a:pt x="49" y="19"/>
                  </a:cubicBezTo>
                  <a:cubicBezTo>
                    <a:pt x="1" y="55"/>
                    <a:pt x="1" y="104"/>
                    <a:pt x="49" y="128"/>
                  </a:cubicBezTo>
                  <a:cubicBezTo>
                    <a:pt x="74" y="140"/>
                    <a:pt x="104" y="146"/>
                    <a:pt x="134" y="146"/>
                  </a:cubicBezTo>
                  <a:cubicBezTo>
                    <a:pt x="165" y="146"/>
                    <a:pt x="195" y="140"/>
                    <a:pt x="219" y="128"/>
                  </a:cubicBezTo>
                  <a:cubicBezTo>
                    <a:pt x="268" y="104"/>
                    <a:pt x="268" y="55"/>
                    <a:pt x="219" y="19"/>
                  </a:cubicBezTo>
                  <a:cubicBezTo>
                    <a:pt x="195" y="6"/>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82" name="Google Shape;4082;p69"/>
            <p:cNvSpPr/>
            <p:nvPr/>
          </p:nvSpPr>
          <p:spPr>
            <a:xfrm>
              <a:off x="1936944" y="2083671"/>
              <a:ext cx="39518" cy="21234"/>
            </a:xfrm>
            <a:custGeom>
              <a:avLst/>
              <a:gdLst/>
              <a:ahLst/>
              <a:cxnLst/>
              <a:rect l="l" t="t" r="r" b="b"/>
              <a:pathLst>
                <a:path w="268" h="144" extrusionOk="0">
                  <a:moveTo>
                    <a:pt x="134" y="0"/>
                  </a:moveTo>
                  <a:cubicBezTo>
                    <a:pt x="103" y="0"/>
                    <a:pt x="73" y="9"/>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83" name="Google Shape;4083;p69"/>
            <p:cNvSpPr/>
            <p:nvPr/>
          </p:nvSpPr>
          <p:spPr>
            <a:xfrm>
              <a:off x="2924600" y="2654030"/>
              <a:ext cx="41287" cy="21528"/>
            </a:xfrm>
            <a:custGeom>
              <a:avLst/>
              <a:gdLst/>
              <a:ahLst/>
              <a:cxnLst/>
              <a:rect l="l" t="t" r="r" b="b"/>
              <a:pathLst>
                <a:path w="280" h="146" extrusionOk="0">
                  <a:moveTo>
                    <a:pt x="134" y="0"/>
                  </a:moveTo>
                  <a:cubicBezTo>
                    <a:pt x="104" y="0"/>
                    <a:pt x="73" y="6"/>
                    <a:pt x="49" y="19"/>
                  </a:cubicBezTo>
                  <a:cubicBezTo>
                    <a:pt x="1" y="55"/>
                    <a:pt x="1" y="103"/>
                    <a:pt x="49" y="127"/>
                  </a:cubicBezTo>
                  <a:cubicBezTo>
                    <a:pt x="73" y="139"/>
                    <a:pt x="104" y="146"/>
                    <a:pt x="134" y="146"/>
                  </a:cubicBezTo>
                  <a:cubicBezTo>
                    <a:pt x="164" y="146"/>
                    <a:pt x="195" y="139"/>
                    <a:pt x="219" y="127"/>
                  </a:cubicBezTo>
                  <a:cubicBezTo>
                    <a:pt x="279" y="103"/>
                    <a:pt x="279" y="55"/>
                    <a:pt x="219" y="19"/>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84" name="Google Shape;4084;p69"/>
            <p:cNvSpPr/>
            <p:nvPr/>
          </p:nvSpPr>
          <p:spPr>
            <a:xfrm>
              <a:off x="2826100" y="2597260"/>
              <a:ext cx="39518" cy="21086"/>
            </a:xfrm>
            <a:custGeom>
              <a:avLst/>
              <a:gdLst/>
              <a:ahLst/>
              <a:cxnLst/>
              <a:rect l="l" t="t" r="r" b="b"/>
              <a:pathLst>
                <a:path w="268" h="143" extrusionOk="0">
                  <a:moveTo>
                    <a:pt x="134" y="0"/>
                  </a:moveTo>
                  <a:cubicBezTo>
                    <a:pt x="104" y="0"/>
                    <a:pt x="73" y="9"/>
                    <a:pt x="49" y="27"/>
                  </a:cubicBezTo>
                  <a:cubicBezTo>
                    <a:pt x="1" y="51"/>
                    <a:pt x="1" y="100"/>
                    <a:pt x="49" y="124"/>
                  </a:cubicBezTo>
                  <a:cubicBezTo>
                    <a:pt x="73" y="136"/>
                    <a:pt x="104" y="142"/>
                    <a:pt x="134" y="142"/>
                  </a:cubicBezTo>
                  <a:cubicBezTo>
                    <a:pt x="164" y="142"/>
                    <a:pt x="195" y="136"/>
                    <a:pt x="219" y="124"/>
                  </a:cubicBezTo>
                  <a:cubicBezTo>
                    <a:pt x="268" y="100"/>
                    <a:pt x="268" y="51"/>
                    <a:pt x="219" y="27"/>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85" name="Google Shape;4085;p69"/>
            <p:cNvSpPr/>
            <p:nvPr/>
          </p:nvSpPr>
          <p:spPr>
            <a:xfrm>
              <a:off x="2775965" y="2568506"/>
              <a:ext cx="41435" cy="21234"/>
            </a:xfrm>
            <a:custGeom>
              <a:avLst/>
              <a:gdLst/>
              <a:ahLst/>
              <a:cxnLst/>
              <a:rect l="l" t="t" r="r" b="b"/>
              <a:pathLst>
                <a:path w="281" h="144" extrusionOk="0">
                  <a:moveTo>
                    <a:pt x="141" y="1"/>
                  </a:moveTo>
                  <a:cubicBezTo>
                    <a:pt x="107" y="1"/>
                    <a:pt x="74" y="10"/>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10"/>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86" name="Google Shape;4086;p69"/>
            <p:cNvSpPr/>
            <p:nvPr/>
          </p:nvSpPr>
          <p:spPr>
            <a:xfrm>
              <a:off x="2627625" y="2482687"/>
              <a:ext cx="41140" cy="22561"/>
            </a:xfrm>
            <a:custGeom>
              <a:avLst/>
              <a:gdLst/>
              <a:ahLst/>
              <a:cxnLst/>
              <a:rect l="l" t="t" r="r" b="b"/>
              <a:pathLst>
                <a:path w="279" h="153" extrusionOk="0">
                  <a:moveTo>
                    <a:pt x="139" y="0"/>
                  </a:moveTo>
                  <a:cubicBezTo>
                    <a:pt x="106" y="0"/>
                    <a:pt x="73" y="9"/>
                    <a:pt x="49" y="27"/>
                  </a:cubicBezTo>
                  <a:cubicBezTo>
                    <a:pt x="0" y="52"/>
                    <a:pt x="0" y="100"/>
                    <a:pt x="49" y="124"/>
                  </a:cubicBezTo>
                  <a:cubicBezTo>
                    <a:pt x="73" y="143"/>
                    <a:pt x="106" y="152"/>
                    <a:pt x="139" y="152"/>
                  </a:cubicBezTo>
                  <a:cubicBezTo>
                    <a:pt x="173" y="152"/>
                    <a:pt x="206" y="143"/>
                    <a:pt x="230" y="124"/>
                  </a:cubicBezTo>
                  <a:cubicBezTo>
                    <a:pt x="279" y="100"/>
                    <a:pt x="279" y="52"/>
                    <a:pt x="230" y="27"/>
                  </a:cubicBezTo>
                  <a:cubicBezTo>
                    <a:pt x="206" y="9"/>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87" name="Google Shape;4087;p69"/>
            <p:cNvSpPr/>
            <p:nvPr/>
          </p:nvSpPr>
          <p:spPr>
            <a:xfrm>
              <a:off x="2529125" y="2426578"/>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5"/>
                    <a:pt x="107" y="144"/>
                    <a:pt x="140" y="144"/>
                  </a:cubicBezTo>
                  <a:cubicBezTo>
                    <a:pt x="174" y="144"/>
                    <a:pt x="207" y="135"/>
                    <a:pt x="231" y="116"/>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88" name="Google Shape;4088;p69"/>
            <p:cNvSpPr/>
            <p:nvPr/>
          </p:nvSpPr>
          <p:spPr>
            <a:xfrm>
              <a:off x="2430772" y="2369366"/>
              <a:ext cx="39518" cy="21234"/>
            </a:xfrm>
            <a:custGeom>
              <a:avLst/>
              <a:gdLst/>
              <a:ahLst/>
              <a:cxnLst/>
              <a:rect l="l" t="t" r="r" b="b"/>
              <a:pathLst>
                <a:path w="268" h="144" extrusionOk="0">
                  <a:moveTo>
                    <a:pt x="134" y="0"/>
                  </a:moveTo>
                  <a:cubicBezTo>
                    <a:pt x="103" y="0"/>
                    <a:pt x="73" y="7"/>
                    <a:pt x="49" y="19"/>
                  </a:cubicBezTo>
                  <a:cubicBezTo>
                    <a:pt x="0" y="43"/>
                    <a:pt x="0" y="91"/>
                    <a:pt x="49" y="116"/>
                  </a:cubicBezTo>
                  <a:cubicBezTo>
                    <a:pt x="73" y="134"/>
                    <a:pt x="103" y="143"/>
                    <a:pt x="134" y="143"/>
                  </a:cubicBezTo>
                  <a:cubicBezTo>
                    <a:pt x="164" y="143"/>
                    <a:pt x="194" y="134"/>
                    <a:pt x="219" y="116"/>
                  </a:cubicBezTo>
                  <a:cubicBezTo>
                    <a:pt x="267" y="91"/>
                    <a:pt x="267" y="43"/>
                    <a:pt x="219" y="19"/>
                  </a:cubicBezTo>
                  <a:cubicBezTo>
                    <a:pt x="194" y="7"/>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89" name="Google Shape;4089;p69"/>
            <p:cNvSpPr/>
            <p:nvPr/>
          </p:nvSpPr>
          <p:spPr>
            <a:xfrm>
              <a:off x="2332272" y="2312153"/>
              <a:ext cx="39518" cy="21676"/>
            </a:xfrm>
            <a:custGeom>
              <a:avLst/>
              <a:gdLst/>
              <a:ahLst/>
              <a:cxnLst/>
              <a:rect l="l" t="t" r="r" b="b"/>
              <a:pathLst>
                <a:path w="268" h="147" extrusionOk="0">
                  <a:moveTo>
                    <a:pt x="134" y="0"/>
                  </a:moveTo>
                  <a:cubicBezTo>
                    <a:pt x="104" y="0"/>
                    <a:pt x="73" y="6"/>
                    <a:pt x="49" y="18"/>
                  </a:cubicBezTo>
                  <a:cubicBezTo>
                    <a:pt x="0" y="43"/>
                    <a:pt x="0" y="91"/>
                    <a:pt x="49" y="128"/>
                  </a:cubicBezTo>
                  <a:cubicBezTo>
                    <a:pt x="73" y="140"/>
                    <a:pt x="104" y="146"/>
                    <a:pt x="134" y="146"/>
                  </a:cubicBezTo>
                  <a:cubicBezTo>
                    <a:pt x="164" y="146"/>
                    <a:pt x="195" y="140"/>
                    <a:pt x="219" y="128"/>
                  </a:cubicBezTo>
                  <a:cubicBezTo>
                    <a:pt x="267" y="91"/>
                    <a:pt x="267" y="43"/>
                    <a:pt x="219" y="18"/>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90" name="Google Shape;4090;p69"/>
            <p:cNvSpPr/>
            <p:nvPr/>
          </p:nvSpPr>
          <p:spPr>
            <a:xfrm>
              <a:off x="2232002" y="2254792"/>
              <a:ext cx="41435" cy="21676"/>
            </a:xfrm>
            <a:custGeom>
              <a:avLst/>
              <a:gdLst/>
              <a:ahLst/>
              <a:cxnLst/>
              <a:rect l="l" t="t" r="r" b="b"/>
              <a:pathLst>
                <a:path w="281" h="147" extrusionOk="0">
                  <a:moveTo>
                    <a:pt x="141" y="1"/>
                  </a:moveTo>
                  <a:cubicBezTo>
                    <a:pt x="107" y="1"/>
                    <a:pt x="74" y="7"/>
                    <a:pt x="49" y="19"/>
                  </a:cubicBezTo>
                  <a:cubicBezTo>
                    <a:pt x="1" y="56"/>
                    <a:pt x="1" y="92"/>
                    <a:pt x="49" y="129"/>
                  </a:cubicBezTo>
                  <a:cubicBezTo>
                    <a:pt x="74" y="141"/>
                    <a:pt x="107" y="147"/>
                    <a:pt x="141" y="147"/>
                  </a:cubicBezTo>
                  <a:cubicBezTo>
                    <a:pt x="174" y="147"/>
                    <a:pt x="208" y="141"/>
                    <a:pt x="232" y="129"/>
                  </a:cubicBezTo>
                  <a:cubicBezTo>
                    <a:pt x="280" y="92"/>
                    <a:pt x="280" y="56"/>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91" name="Google Shape;4091;p69"/>
            <p:cNvSpPr/>
            <p:nvPr/>
          </p:nvSpPr>
          <p:spPr>
            <a:xfrm>
              <a:off x="3121453" y="2767571"/>
              <a:ext cx="17990" cy="21676"/>
            </a:xfrm>
            <a:custGeom>
              <a:avLst/>
              <a:gdLst/>
              <a:ahLst/>
              <a:cxnLst/>
              <a:rect l="l" t="t" r="r" b="b"/>
              <a:pathLst>
                <a:path w="122" h="147" extrusionOk="0">
                  <a:moveTo>
                    <a:pt x="122" y="1"/>
                  </a:moveTo>
                  <a:cubicBezTo>
                    <a:pt x="97" y="13"/>
                    <a:pt x="73" y="13"/>
                    <a:pt x="49" y="25"/>
                  </a:cubicBezTo>
                  <a:cubicBezTo>
                    <a:pt x="0" y="50"/>
                    <a:pt x="0" y="98"/>
                    <a:pt x="49" y="134"/>
                  </a:cubicBezTo>
                  <a:cubicBezTo>
                    <a:pt x="73" y="147"/>
                    <a:pt x="97" y="147"/>
                    <a:pt x="122" y="147"/>
                  </a:cubicBezTo>
                  <a:lnTo>
                    <a:pt x="122" y="1"/>
                  </a:ln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92" name="Google Shape;4092;p69"/>
            <p:cNvSpPr/>
            <p:nvPr/>
          </p:nvSpPr>
          <p:spPr>
            <a:xfrm>
              <a:off x="3073088" y="2739850"/>
              <a:ext cx="39518" cy="21676"/>
            </a:xfrm>
            <a:custGeom>
              <a:avLst/>
              <a:gdLst/>
              <a:ahLst/>
              <a:cxnLst/>
              <a:rect l="l" t="t" r="r" b="b"/>
              <a:pathLst>
                <a:path w="268" h="147" extrusionOk="0">
                  <a:moveTo>
                    <a:pt x="134" y="1"/>
                  </a:moveTo>
                  <a:cubicBezTo>
                    <a:pt x="103" y="1"/>
                    <a:pt x="73" y="7"/>
                    <a:pt x="49" y="19"/>
                  </a:cubicBezTo>
                  <a:cubicBezTo>
                    <a:pt x="0" y="55"/>
                    <a:pt x="0" y="92"/>
                    <a:pt x="49" y="128"/>
                  </a:cubicBezTo>
                  <a:cubicBezTo>
                    <a:pt x="73" y="140"/>
                    <a:pt x="103" y="146"/>
                    <a:pt x="134" y="146"/>
                  </a:cubicBezTo>
                  <a:cubicBezTo>
                    <a:pt x="164" y="146"/>
                    <a:pt x="194" y="140"/>
                    <a:pt x="219" y="128"/>
                  </a:cubicBezTo>
                  <a:cubicBezTo>
                    <a:pt x="267" y="92"/>
                    <a:pt x="267" y="55"/>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93" name="Google Shape;4093;p69"/>
            <p:cNvSpPr/>
            <p:nvPr/>
          </p:nvSpPr>
          <p:spPr>
            <a:xfrm>
              <a:off x="3022953" y="2711243"/>
              <a:ext cx="41435" cy="21528"/>
            </a:xfrm>
            <a:custGeom>
              <a:avLst/>
              <a:gdLst/>
              <a:ahLst/>
              <a:cxnLst/>
              <a:rect l="l" t="t" r="r" b="b"/>
              <a:pathLst>
                <a:path w="281" h="146" extrusionOk="0">
                  <a:moveTo>
                    <a:pt x="140" y="1"/>
                  </a:moveTo>
                  <a:cubicBezTo>
                    <a:pt x="107" y="1"/>
                    <a:pt x="73" y="7"/>
                    <a:pt x="49" y="19"/>
                  </a:cubicBezTo>
                  <a:cubicBezTo>
                    <a:pt x="0" y="55"/>
                    <a:pt x="0" y="92"/>
                    <a:pt x="49" y="128"/>
                  </a:cubicBezTo>
                  <a:cubicBezTo>
                    <a:pt x="73" y="140"/>
                    <a:pt x="107" y="146"/>
                    <a:pt x="140" y="146"/>
                  </a:cubicBezTo>
                  <a:cubicBezTo>
                    <a:pt x="174" y="146"/>
                    <a:pt x="207" y="140"/>
                    <a:pt x="232" y="128"/>
                  </a:cubicBezTo>
                  <a:cubicBezTo>
                    <a:pt x="280" y="92"/>
                    <a:pt x="280" y="55"/>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94" name="Google Shape;4094;p69"/>
            <p:cNvSpPr/>
            <p:nvPr/>
          </p:nvSpPr>
          <p:spPr>
            <a:xfrm>
              <a:off x="2972818" y="2682637"/>
              <a:ext cx="41435" cy="21528"/>
            </a:xfrm>
            <a:custGeom>
              <a:avLst/>
              <a:gdLst/>
              <a:ahLst/>
              <a:cxnLst/>
              <a:rect l="l" t="t" r="r" b="b"/>
              <a:pathLst>
                <a:path w="281" h="146" extrusionOk="0">
                  <a:moveTo>
                    <a:pt x="140" y="1"/>
                  </a:moveTo>
                  <a:cubicBezTo>
                    <a:pt x="107" y="1"/>
                    <a:pt x="73" y="7"/>
                    <a:pt x="49" y="19"/>
                  </a:cubicBezTo>
                  <a:cubicBezTo>
                    <a:pt x="1" y="55"/>
                    <a:pt x="1" y="92"/>
                    <a:pt x="49" y="127"/>
                  </a:cubicBezTo>
                  <a:cubicBezTo>
                    <a:pt x="73" y="140"/>
                    <a:pt x="107" y="146"/>
                    <a:pt x="140" y="146"/>
                  </a:cubicBezTo>
                  <a:cubicBezTo>
                    <a:pt x="174" y="146"/>
                    <a:pt x="207" y="140"/>
                    <a:pt x="232" y="127"/>
                  </a:cubicBezTo>
                  <a:cubicBezTo>
                    <a:pt x="280" y="92"/>
                    <a:pt x="280" y="55"/>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95" name="Google Shape;4095;p69"/>
            <p:cNvSpPr/>
            <p:nvPr/>
          </p:nvSpPr>
          <p:spPr>
            <a:xfrm>
              <a:off x="2874466" y="2625424"/>
              <a:ext cx="41287" cy="21528"/>
            </a:xfrm>
            <a:custGeom>
              <a:avLst/>
              <a:gdLst/>
              <a:ahLst/>
              <a:cxnLst/>
              <a:rect l="l" t="t" r="r" b="b"/>
              <a:pathLst>
                <a:path w="280" h="146" extrusionOk="0">
                  <a:moveTo>
                    <a:pt x="140" y="0"/>
                  </a:moveTo>
                  <a:cubicBezTo>
                    <a:pt x="107" y="0"/>
                    <a:pt x="74" y="6"/>
                    <a:pt x="49" y="18"/>
                  </a:cubicBezTo>
                  <a:cubicBezTo>
                    <a:pt x="1" y="54"/>
                    <a:pt x="1" y="103"/>
                    <a:pt x="49" y="127"/>
                  </a:cubicBezTo>
                  <a:cubicBezTo>
                    <a:pt x="74" y="139"/>
                    <a:pt x="107" y="145"/>
                    <a:pt x="140" y="145"/>
                  </a:cubicBezTo>
                  <a:cubicBezTo>
                    <a:pt x="173" y="145"/>
                    <a:pt x="207" y="139"/>
                    <a:pt x="231" y="127"/>
                  </a:cubicBezTo>
                  <a:cubicBezTo>
                    <a:pt x="279" y="103"/>
                    <a:pt x="279" y="54"/>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96" name="Google Shape;4096;p69"/>
            <p:cNvSpPr/>
            <p:nvPr/>
          </p:nvSpPr>
          <p:spPr>
            <a:xfrm>
              <a:off x="2725978" y="2539900"/>
              <a:ext cx="41287" cy="21086"/>
            </a:xfrm>
            <a:custGeom>
              <a:avLst/>
              <a:gdLst/>
              <a:ahLst/>
              <a:cxnLst/>
              <a:rect l="l" t="t" r="r" b="b"/>
              <a:pathLst>
                <a:path w="280" h="143" extrusionOk="0">
                  <a:moveTo>
                    <a:pt x="140" y="1"/>
                  </a:moveTo>
                  <a:cubicBezTo>
                    <a:pt x="106" y="1"/>
                    <a:pt x="73" y="10"/>
                    <a:pt x="49" y="28"/>
                  </a:cubicBezTo>
                  <a:cubicBezTo>
                    <a:pt x="0" y="52"/>
                    <a:pt x="0" y="100"/>
                    <a:pt x="49" y="125"/>
                  </a:cubicBezTo>
                  <a:cubicBezTo>
                    <a:pt x="73" y="137"/>
                    <a:pt x="106" y="143"/>
                    <a:pt x="140" y="143"/>
                  </a:cubicBezTo>
                  <a:cubicBezTo>
                    <a:pt x="173" y="143"/>
                    <a:pt x="207" y="137"/>
                    <a:pt x="231" y="125"/>
                  </a:cubicBezTo>
                  <a:cubicBezTo>
                    <a:pt x="280" y="100"/>
                    <a:pt x="280" y="52"/>
                    <a:pt x="231" y="28"/>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097" name="Google Shape;4097;p69"/>
            <p:cNvSpPr/>
            <p:nvPr/>
          </p:nvSpPr>
          <p:spPr>
            <a:xfrm>
              <a:off x="2067442" y="2207092"/>
              <a:ext cx="41435" cy="21086"/>
            </a:xfrm>
            <a:custGeom>
              <a:avLst/>
              <a:gdLst/>
              <a:ahLst/>
              <a:cxnLst/>
              <a:rect l="l" t="t" r="r" b="b"/>
              <a:pathLst>
                <a:path w="281" h="143" extrusionOk="0">
                  <a:moveTo>
                    <a:pt x="140" y="1"/>
                  </a:moveTo>
                  <a:cubicBezTo>
                    <a:pt x="107" y="1"/>
                    <a:pt x="73" y="10"/>
                    <a:pt x="49" y="28"/>
                  </a:cubicBezTo>
                  <a:cubicBezTo>
                    <a:pt x="0" y="52"/>
                    <a:pt x="0" y="100"/>
                    <a:pt x="49" y="125"/>
                  </a:cubicBezTo>
                  <a:cubicBezTo>
                    <a:pt x="73" y="137"/>
                    <a:pt x="107" y="143"/>
                    <a:pt x="140" y="143"/>
                  </a:cubicBezTo>
                  <a:cubicBezTo>
                    <a:pt x="174" y="143"/>
                    <a:pt x="207" y="137"/>
                    <a:pt x="232" y="125"/>
                  </a:cubicBezTo>
                  <a:cubicBezTo>
                    <a:pt x="280" y="100"/>
                    <a:pt x="280" y="52"/>
                    <a:pt x="232" y="28"/>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98" name="Google Shape;4098;p69"/>
            <p:cNvSpPr/>
            <p:nvPr/>
          </p:nvSpPr>
          <p:spPr>
            <a:xfrm>
              <a:off x="1969089" y="2149879"/>
              <a:ext cx="41287" cy="22413"/>
            </a:xfrm>
            <a:custGeom>
              <a:avLst/>
              <a:gdLst/>
              <a:ahLst/>
              <a:cxnLst/>
              <a:rect l="l" t="t" r="r" b="b"/>
              <a:pathLst>
                <a:path w="280" h="152" extrusionOk="0">
                  <a:moveTo>
                    <a:pt x="140" y="0"/>
                  </a:moveTo>
                  <a:cubicBezTo>
                    <a:pt x="107" y="0"/>
                    <a:pt x="73" y="9"/>
                    <a:pt x="49" y="27"/>
                  </a:cubicBezTo>
                  <a:cubicBezTo>
                    <a:pt x="1" y="52"/>
                    <a:pt x="1" y="100"/>
                    <a:pt x="49" y="124"/>
                  </a:cubicBezTo>
                  <a:cubicBezTo>
                    <a:pt x="73" y="143"/>
                    <a:pt x="107" y="152"/>
                    <a:pt x="140" y="152"/>
                  </a:cubicBezTo>
                  <a:cubicBezTo>
                    <a:pt x="173" y="152"/>
                    <a:pt x="206" y="143"/>
                    <a:pt x="231" y="124"/>
                  </a:cubicBezTo>
                  <a:cubicBezTo>
                    <a:pt x="279" y="100"/>
                    <a:pt x="279" y="52"/>
                    <a:pt x="231" y="27"/>
                  </a:cubicBezTo>
                  <a:cubicBezTo>
                    <a:pt x="206"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099" name="Google Shape;4099;p69"/>
            <p:cNvSpPr/>
            <p:nvPr/>
          </p:nvSpPr>
          <p:spPr>
            <a:xfrm>
              <a:off x="1920724" y="2122452"/>
              <a:ext cx="39518" cy="21234"/>
            </a:xfrm>
            <a:custGeom>
              <a:avLst/>
              <a:gdLst/>
              <a:ahLst/>
              <a:cxnLst/>
              <a:rect l="l" t="t" r="r" b="b"/>
              <a:pathLst>
                <a:path w="268" h="144" extrusionOk="0">
                  <a:moveTo>
                    <a:pt x="134" y="1"/>
                  </a:moveTo>
                  <a:cubicBezTo>
                    <a:pt x="104" y="1"/>
                    <a:pt x="73" y="7"/>
                    <a:pt x="49" y="19"/>
                  </a:cubicBezTo>
                  <a:cubicBezTo>
                    <a:pt x="0" y="43"/>
                    <a:pt x="0" y="92"/>
                    <a:pt x="49" y="116"/>
                  </a:cubicBezTo>
                  <a:cubicBezTo>
                    <a:pt x="73" y="135"/>
                    <a:pt x="104" y="144"/>
                    <a:pt x="134" y="144"/>
                  </a:cubicBezTo>
                  <a:cubicBezTo>
                    <a:pt x="164" y="144"/>
                    <a:pt x="195" y="135"/>
                    <a:pt x="219" y="116"/>
                  </a:cubicBezTo>
                  <a:cubicBezTo>
                    <a:pt x="267" y="92"/>
                    <a:pt x="267" y="43"/>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00" name="Google Shape;4100;p69"/>
            <p:cNvSpPr/>
            <p:nvPr/>
          </p:nvSpPr>
          <p:spPr>
            <a:xfrm>
              <a:off x="1820454" y="2065239"/>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4"/>
                    <a:pt x="141" y="144"/>
                  </a:cubicBezTo>
                  <a:cubicBezTo>
                    <a:pt x="174" y="144"/>
                    <a:pt x="208" y="134"/>
                    <a:pt x="232" y="116"/>
                  </a:cubicBezTo>
                  <a:cubicBezTo>
                    <a:pt x="280" y="92"/>
                    <a:pt x="280" y="43"/>
                    <a:pt x="232" y="19"/>
                  </a:cubicBezTo>
                  <a:cubicBezTo>
                    <a:pt x="208" y="7"/>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01" name="Google Shape;4101;p69"/>
            <p:cNvSpPr/>
            <p:nvPr/>
          </p:nvSpPr>
          <p:spPr>
            <a:xfrm>
              <a:off x="1772236" y="2036633"/>
              <a:ext cx="39518" cy="21676"/>
            </a:xfrm>
            <a:custGeom>
              <a:avLst/>
              <a:gdLst/>
              <a:ahLst/>
              <a:cxnLst/>
              <a:rect l="l" t="t" r="r" b="b"/>
              <a:pathLst>
                <a:path w="268" h="147" extrusionOk="0">
                  <a:moveTo>
                    <a:pt x="134" y="0"/>
                  </a:moveTo>
                  <a:cubicBezTo>
                    <a:pt x="104" y="0"/>
                    <a:pt x="74" y="6"/>
                    <a:pt x="49" y="19"/>
                  </a:cubicBezTo>
                  <a:cubicBezTo>
                    <a:pt x="1" y="43"/>
                    <a:pt x="1" y="91"/>
                    <a:pt x="49" y="128"/>
                  </a:cubicBezTo>
                  <a:cubicBezTo>
                    <a:pt x="74" y="140"/>
                    <a:pt x="104" y="147"/>
                    <a:pt x="134" y="147"/>
                  </a:cubicBezTo>
                  <a:cubicBezTo>
                    <a:pt x="165" y="147"/>
                    <a:pt x="195" y="140"/>
                    <a:pt x="219" y="128"/>
                  </a:cubicBezTo>
                  <a:cubicBezTo>
                    <a:pt x="268" y="91"/>
                    <a:pt x="268" y="43"/>
                    <a:pt x="219" y="19"/>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02" name="Google Shape;4102;p69"/>
            <p:cNvSpPr/>
            <p:nvPr/>
          </p:nvSpPr>
          <p:spPr>
            <a:xfrm>
              <a:off x="1722101" y="2008026"/>
              <a:ext cx="41287" cy="21676"/>
            </a:xfrm>
            <a:custGeom>
              <a:avLst/>
              <a:gdLst/>
              <a:ahLst/>
              <a:cxnLst/>
              <a:rect l="l" t="t" r="r" b="b"/>
              <a:pathLst>
                <a:path w="280" h="147" extrusionOk="0">
                  <a:moveTo>
                    <a:pt x="140" y="0"/>
                  </a:moveTo>
                  <a:cubicBezTo>
                    <a:pt x="107" y="0"/>
                    <a:pt x="74" y="6"/>
                    <a:pt x="49" y="18"/>
                  </a:cubicBezTo>
                  <a:cubicBezTo>
                    <a:pt x="1" y="43"/>
                    <a:pt x="1" y="91"/>
                    <a:pt x="49" y="128"/>
                  </a:cubicBezTo>
                  <a:cubicBezTo>
                    <a:pt x="74" y="140"/>
                    <a:pt x="107" y="146"/>
                    <a:pt x="140" y="146"/>
                  </a:cubicBezTo>
                  <a:cubicBezTo>
                    <a:pt x="173" y="146"/>
                    <a:pt x="207" y="140"/>
                    <a:pt x="231" y="128"/>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03" name="Google Shape;4103;p69"/>
            <p:cNvSpPr/>
            <p:nvPr/>
          </p:nvSpPr>
          <p:spPr>
            <a:xfrm>
              <a:off x="1673736" y="1979420"/>
              <a:ext cx="39518" cy="21676"/>
            </a:xfrm>
            <a:custGeom>
              <a:avLst/>
              <a:gdLst/>
              <a:ahLst/>
              <a:cxnLst/>
              <a:rect l="l" t="t" r="r" b="b"/>
              <a:pathLst>
                <a:path w="268" h="147" extrusionOk="0">
                  <a:moveTo>
                    <a:pt x="134" y="0"/>
                  </a:moveTo>
                  <a:cubicBezTo>
                    <a:pt x="104" y="0"/>
                    <a:pt x="74" y="6"/>
                    <a:pt x="49" y="18"/>
                  </a:cubicBezTo>
                  <a:cubicBezTo>
                    <a:pt x="1" y="55"/>
                    <a:pt x="1" y="91"/>
                    <a:pt x="49" y="128"/>
                  </a:cubicBezTo>
                  <a:cubicBezTo>
                    <a:pt x="74" y="140"/>
                    <a:pt x="104" y="146"/>
                    <a:pt x="134" y="146"/>
                  </a:cubicBezTo>
                  <a:cubicBezTo>
                    <a:pt x="165" y="146"/>
                    <a:pt x="195" y="140"/>
                    <a:pt x="219" y="128"/>
                  </a:cubicBezTo>
                  <a:cubicBezTo>
                    <a:pt x="268" y="91"/>
                    <a:pt x="268" y="55"/>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04" name="Google Shape;4104;p69"/>
            <p:cNvSpPr/>
            <p:nvPr/>
          </p:nvSpPr>
          <p:spPr>
            <a:xfrm>
              <a:off x="1623748" y="1950666"/>
              <a:ext cx="41287" cy="21823"/>
            </a:xfrm>
            <a:custGeom>
              <a:avLst/>
              <a:gdLst/>
              <a:ahLst/>
              <a:cxnLst/>
              <a:rect l="l" t="t" r="r" b="b"/>
              <a:pathLst>
                <a:path w="280" h="148" extrusionOk="0">
                  <a:moveTo>
                    <a:pt x="140" y="1"/>
                  </a:moveTo>
                  <a:cubicBezTo>
                    <a:pt x="106" y="1"/>
                    <a:pt x="73" y="7"/>
                    <a:pt x="49" y="19"/>
                  </a:cubicBezTo>
                  <a:cubicBezTo>
                    <a:pt x="0" y="56"/>
                    <a:pt x="0" y="92"/>
                    <a:pt x="49" y="129"/>
                  </a:cubicBezTo>
                  <a:cubicBezTo>
                    <a:pt x="73" y="141"/>
                    <a:pt x="106" y="147"/>
                    <a:pt x="140" y="147"/>
                  </a:cubicBezTo>
                  <a:cubicBezTo>
                    <a:pt x="173" y="147"/>
                    <a:pt x="207" y="141"/>
                    <a:pt x="231" y="129"/>
                  </a:cubicBezTo>
                  <a:cubicBezTo>
                    <a:pt x="280" y="92"/>
                    <a:pt x="280" y="56"/>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05" name="Google Shape;4105;p69"/>
            <p:cNvSpPr/>
            <p:nvPr/>
          </p:nvSpPr>
          <p:spPr>
            <a:xfrm>
              <a:off x="2611405" y="2521615"/>
              <a:ext cx="41435" cy="21086"/>
            </a:xfrm>
            <a:custGeom>
              <a:avLst/>
              <a:gdLst/>
              <a:ahLst/>
              <a:cxnLst/>
              <a:rect l="l" t="t" r="r" b="b"/>
              <a:pathLst>
                <a:path w="281" h="143" extrusionOk="0">
                  <a:moveTo>
                    <a:pt x="140" y="0"/>
                  </a:moveTo>
                  <a:cubicBezTo>
                    <a:pt x="107" y="0"/>
                    <a:pt x="73" y="6"/>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06" name="Google Shape;4106;p69"/>
            <p:cNvSpPr/>
            <p:nvPr/>
          </p:nvSpPr>
          <p:spPr>
            <a:xfrm>
              <a:off x="2513052" y="2464327"/>
              <a:ext cx="41287" cy="21528"/>
            </a:xfrm>
            <a:custGeom>
              <a:avLst/>
              <a:gdLst/>
              <a:ahLst/>
              <a:cxnLst/>
              <a:rect l="l" t="t" r="r" b="b"/>
              <a:pathLst>
                <a:path w="280" h="146" extrusionOk="0">
                  <a:moveTo>
                    <a:pt x="134" y="0"/>
                  </a:moveTo>
                  <a:cubicBezTo>
                    <a:pt x="104" y="0"/>
                    <a:pt x="73" y="6"/>
                    <a:pt x="49" y="18"/>
                  </a:cubicBezTo>
                  <a:cubicBezTo>
                    <a:pt x="1" y="43"/>
                    <a:pt x="1" y="91"/>
                    <a:pt x="49" y="127"/>
                  </a:cubicBezTo>
                  <a:cubicBezTo>
                    <a:pt x="73" y="139"/>
                    <a:pt x="104" y="145"/>
                    <a:pt x="134" y="145"/>
                  </a:cubicBezTo>
                  <a:cubicBezTo>
                    <a:pt x="164" y="145"/>
                    <a:pt x="195" y="139"/>
                    <a:pt x="219" y="127"/>
                  </a:cubicBezTo>
                  <a:cubicBezTo>
                    <a:pt x="279" y="91"/>
                    <a:pt x="279" y="43"/>
                    <a:pt x="219" y="18"/>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07" name="Google Shape;4107;p69"/>
            <p:cNvSpPr/>
            <p:nvPr/>
          </p:nvSpPr>
          <p:spPr>
            <a:xfrm>
              <a:off x="2414552" y="2406967"/>
              <a:ext cx="39518" cy="21528"/>
            </a:xfrm>
            <a:custGeom>
              <a:avLst/>
              <a:gdLst/>
              <a:ahLst/>
              <a:cxnLst/>
              <a:rect l="l" t="t" r="r" b="b"/>
              <a:pathLst>
                <a:path w="268" h="146" extrusionOk="0">
                  <a:moveTo>
                    <a:pt x="134" y="1"/>
                  </a:moveTo>
                  <a:cubicBezTo>
                    <a:pt x="104" y="1"/>
                    <a:pt x="73" y="7"/>
                    <a:pt x="49" y="19"/>
                  </a:cubicBezTo>
                  <a:cubicBezTo>
                    <a:pt x="1" y="55"/>
                    <a:pt x="1" y="92"/>
                    <a:pt x="49" y="128"/>
                  </a:cubicBezTo>
                  <a:cubicBezTo>
                    <a:pt x="73" y="140"/>
                    <a:pt x="104" y="146"/>
                    <a:pt x="134" y="146"/>
                  </a:cubicBezTo>
                  <a:cubicBezTo>
                    <a:pt x="164" y="146"/>
                    <a:pt x="195" y="140"/>
                    <a:pt x="219" y="128"/>
                  </a:cubicBezTo>
                  <a:cubicBezTo>
                    <a:pt x="268" y="92"/>
                    <a:pt x="268" y="55"/>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08" name="Google Shape;4108;p69"/>
            <p:cNvSpPr/>
            <p:nvPr/>
          </p:nvSpPr>
          <p:spPr>
            <a:xfrm>
              <a:off x="2314430" y="2349754"/>
              <a:ext cx="41287" cy="21528"/>
            </a:xfrm>
            <a:custGeom>
              <a:avLst/>
              <a:gdLst/>
              <a:ahLst/>
              <a:cxnLst/>
              <a:rect l="l" t="t" r="r" b="b"/>
              <a:pathLst>
                <a:path w="280" h="146" extrusionOk="0">
                  <a:moveTo>
                    <a:pt x="140" y="0"/>
                  </a:moveTo>
                  <a:cubicBezTo>
                    <a:pt x="106" y="0"/>
                    <a:pt x="73" y="7"/>
                    <a:pt x="49" y="19"/>
                  </a:cubicBezTo>
                  <a:cubicBezTo>
                    <a:pt x="0" y="55"/>
                    <a:pt x="0" y="91"/>
                    <a:pt x="49" y="127"/>
                  </a:cubicBezTo>
                  <a:cubicBezTo>
                    <a:pt x="73" y="140"/>
                    <a:pt x="106" y="146"/>
                    <a:pt x="140" y="146"/>
                  </a:cubicBezTo>
                  <a:cubicBezTo>
                    <a:pt x="173" y="146"/>
                    <a:pt x="207" y="140"/>
                    <a:pt x="231" y="127"/>
                  </a:cubicBezTo>
                  <a:cubicBezTo>
                    <a:pt x="280" y="91"/>
                    <a:pt x="280" y="55"/>
                    <a:pt x="231" y="19"/>
                  </a:cubicBezTo>
                  <a:cubicBezTo>
                    <a:pt x="207" y="7"/>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09" name="Google Shape;4109;p69"/>
            <p:cNvSpPr/>
            <p:nvPr/>
          </p:nvSpPr>
          <p:spPr>
            <a:xfrm>
              <a:off x="2216077" y="2292983"/>
              <a:ext cx="41140" cy="21086"/>
            </a:xfrm>
            <a:custGeom>
              <a:avLst/>
              <a:gdLst/>
              <a:ahLst/>
              <a:cxnLst/>
              <a:rect l="l" t="t" r="r" b="b"/>
              <a:pathLst>
                <a:path w="279" h="143" extrusionOk="0">
                  <a:moveTo>
                    <a:pt x="139" y="0"/>
                  </a:moveTo>
                  <a:cubicBezTo>
                    <a:pt x="106" y="0"/>
                    <a:pt x="73" y="9"/>
                    <a:pt x="49" y="27"/>
                  </a:cubicBezTo>
                  <a:cubicBezTo>
                    <a:pt x="0" y="51"/>
                    <a:pt x="0" y="100"/>
                    <a:pt x="49" y="124"/>
                  </a:cubicBezTo>
                  <a:cubicBezTo>
                    <a:pt x="73" y="136"/>
                    <a:pt x="106" y="142"/>
                    <a:pt x="139" y="142"/>
                  </a:cubicBezTo>
                  <a:cubicBezTo>
                    <a:pt x="173" y="142"/>
                    <a:pt x="206" y="136"/>
                    <a:pt x="230" y="124"/>
                  </a:cubicBezTo>
                  <a:cubicBezTo>
                    <a:pt x="279" y="100"/>
                    <a:pt x="279" y="51"/>
                    <a:pt x="230" y="27"/>
                  </a:cubicBezTo>
                  <a:cubicBezTo>
                    <a:pt x="206" y="9"/>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10" name="Google Shape;4110;p69"/>
            <p:cNvSpPr/>
            <p:nvPr/>
          </p:nvSpPr>
          <p:spPr>
            <a:xfrm>
              <a:off x="2117577" y="2235698"/>
              <a:ext cx="41287" cy="21086"/>
            </a:xfrm>
            <a:custGeom>
              <a:avLst/>
              <a:gdLst/>
              <a:ahLst/>
              <a:cxnLst/>
              <a:rect l="l" t="t" r="r" b="b"/>
              <a:pathLst>
                <a:path w="280" h="143" extrusionOk="0">
                  <a:moveTo>
                    <a:pt x="140" y="1"/>
                  </a:moveTo>
                  <a:cubicBezTo>
                    <a:pt x="107" y="1"/>
                    <a:pt x="73" y="10"/>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11" name="Google Shape;4111;p69"/>
            <p:cNvSpPr/>
            <p:nvPr/>
          </p:nvSpPr>
          <p:spPr>
            <a:xfrm>
              <a:off x="2019224" y="2178485"/>
              <a:ext cx="39518" cy="22561"/>
            </a:xfrm>
            <a:custGeom>
              <a:avLst/>
              <a:gdLst/>
              <a:ahLst/>
              <a:cxnLst/>
              <a:rect l="l" t="t" r="r" b="b"/>
              <a:pathLst>
                <a:path w="268" h="153" extrusionOk="0">
                  <a:moveTo>
                    <a:pt x="134" y="0"/>
                  </a:moveTo>
                  <a:cubicBezTo>
                    <a:pt x="103" y="0"/>
                    <a:pt x="73" y="9"/>
                    <a:pt x="49" y="27"/>
                  </a:cubicBezTo>
                  <a:cubicBezTo>
                    <a:pt x="0" y="52"/>
                    <a:pt x="0" y="100"/>
                    <a:pt x="49" y="124"/>
                  </a:cubicBezTo>
                  <a:cubicBezTo>
                    <a:pt x="73" y="143"/>
                    <a:pt x="103" y="152"/>
                    <a:pt x="134" y="152"/>
                  </a:cubicBezTo>
                  <a:cubicBezTo>
                    <a:pt x="164" y="152"/>
                    <a:pt x="194" y="143"/>
                    <a:pt x="219" y="124"/>
                  </a:cubicBezTo>
                  <a:cubicBezTo>
                    <a:pt x="267" y="100"/>
                    <a:pt x="267" y="52"/>
                    <a:pt x="219" y="27"/>
                  </a:cubicBezTo>
                  <a:cubicBezTo>
                    <a:pt x="194"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12" name="Google Shape;4112;p69"/>
            <p:cNvSpPr/>
            <p:nvPr/>
          </p:nvSpPr>
          <p:spPr>
            <a:xfrm>
              <a:off x="1870589" y="2093846"/>
              <a:ext cx="41435" cy="21234"/>
            </a:xfrm>
            <a:custGeom>
              <a:avLst/>
              <a:gdLst/>
              <a:ahLst/>
              <a:cxnLst/>
              <a:rect l="l" t="t" r="r" b="b"/>
              <a:pathLst>
                <a:path w="281" h="144" extrusionOk="0">
                  <a:moveTo>
                    <a:pt x="140" y="1"/>
                  </a:moveTo>
                  <a:cubicBezTo>
                    <a:pt x="107" y="1"/>
                    <a:pt x="73" y="7"/>
                    <a:pt x="49" y="19"/>
                  </a:cubicBezTo>
                  <a:cubicBezTo>
                    <a:pt x="1" y="43"/>
                    <a:pt x="1" y="92"/>
                    <a:pt x="49" y="116"/>
                  </a:cubicBezTo>
                  <a:cubicBezTo>
                    <a:pt x="73" y="134"/>
                    <a:pt x="107" y="144"/>
                    <a:pt x="140" y="144"/>
                  </a:cubicBezTo>
                  <a:cubicBezTo>
                    <a:pt x="174" y="144"/>
                    <a:pt x="207" y="134"/>
                    <a:pt x="232" y="116"/>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13" name="Google Shape;4113;p69"/>
            <p:cNvSpPr/>
            <p:nvPr/>
          </p:nvSpPr>
          <p:spPr>
            <a:xfrm>
              <a:off x="2858393" y="2663320"/>
              <a:ext cx="41287" cy="21234"/>
            </a:xfrm>
            <a:custGeom>
              <a:avLst/>
              <a:gdLst/>
              <a:ahLst/>
              <a:cxnLst/>
              <a:rect l="l" t="t" r="r" b="b"/>
              <a:pathLst>
                <a:path w="280" h="144" extrusionOk="0">
                  <a:moveTo>
                    <a:pt x="140" y="1"/>
                  </a:moveTo>
                  <a:cubicBezTo>
                    <a:pt x="106" y="1"/>
                    <a:pt x="73" y="10"/>
                    <a:pt x="49" y="28"/>
                  </a:cubicBezTo>
                  <a:cubicBezTo>
                    <a:pt x="0" y="53"/>
                    <a:pt x="0" y="101"/>
                    <a:pt x="49" y="125"/>
                  </a:cubicBezTo>
                  <a:cubicBezTo>
                    <a:pt x="73" y="138"/>
                    <a:pt x="106" y="144"/>
                    <a:pt x="140" y="144"/>
                  </a:cubicBezTo>
                  <a:cubicBezTo>
                    <a:pt x="173" y="144"/>
                    <a:pt x="207" y="138"/>
                    <a:pt x="231" y="125"/>
                  </a:cubicBezTo>
                  <a:cubicBezTo>
                    <a:pt x="280" y="101"/>
                    <a:pt x="280" y="53"/>
                    <a:pt x="231" y="28"/>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14" name="Google Shape;4114;p69"/>
            <p:cNvSpPr/>
            <p:nvPr/>
          </p:nvSpPr>
          <p:spPr>
            <a:xfrm>
              <a:off x="2760040" y="2606107"/>
              <a:ext cx="41140" cy="22561"/>
            </a:xfrm>
            <a:custGeom>
              <a:avLst/>
              <a:gdLst/>
              <a:ahLst/>
              <a:cxnLst/>
              <a:rect l="l" t="t" r="r" b="b"/>
              <a:pathLst>
                <a:path w="279" h="153" extrusionOk="0">
                  <a:moveTo>
                    <a:pt x="135" y="0"/>
                  </a:moveTo>
                  <a:cubicBezTo>
                    <a:pt x="103" y="0"/>
                    <a:pt x="73" y="10"/>
                    <a:pt x="49" y="28"/>
                  </a:cubicBezTo>
                  <a:cubicBezTo>
                    <a:pt x="0" y="52"/>
                    <a:pt x="0" y="101"/>
                    <a:pt x="49" y="125"/>
                  </a:cubicBezTo>
                  <a:cubicBezTo>
                    <a:pt x="73" y="143"/>
                    <a:pt x="103" y="152"/>
                    <a:pt x="135" y="152"/>
                  </a:cubicBezTo>
                  <a:cubicBezTo>
                    <a:pt x="167" y="152"/>
                    <a:pt x="200" y="143"/>
                    <a:pt x="230" y="125"/>
                  </a:cubicBezTo>
                  <a:cubicBezTo>
                    <a:pt x="279" y="101"/>
                    <a:pt x="279" y="52"/>
                    <a:pt x="230" y="28"/>
                  </a:cubicBezTo>
                  <a:cubicBezTo>
                    <a:pt x="200" y="10"/>
                    <a:pt x="167" y="0"/>
                    <a:pt x="13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15" name="Google Shape;4115;p69"/>
            <p:cNvSpPr/>
            <p:nvPr/>
          </p:nvSpPr>
          <p:spPr>
            <a:xfrm>
              <a:off x="2709905" y="2578828"/>
              <a:ext cx="41140" cy="21086"/>
            </a:xfrm>
            <a:custGeom>
              <a:avLst/>
              <a:gdLst/>
              <a:ahLst/>
              <a:cxnLst/>
              <a:rect l="l" t="t" r="r" b="b"/>
              <a:pathLst>
                <a:path w="279" h="143" extrusionOk="0">
                  <a:moveTo>
                    <a:pt x="140" y="1"/>
                  </a:moveTo>
                  <a:cubicBezTo>
                    <a:pt x="106" y="1"/>
                    <a:pt x="73" y="7"/>
                    <a:pt x="49" y="19"/>
                  </a:cubicBezTo>
                  <a:cubicBezTo>
                    <a:pt x="0" y="43"/>
                    <a:pt x="0" y="92"/>
                    <a:pt x="49" y="116"/>
                  </a:cubicBezTo>
                  <a:cubicBezTo>
                    <a:pt x="73" y="134"/>
                    <a:pt x="106" y="143"/>
                    <a:pt x="140" y="143"/>
                  </a:cubicBezTo>
                  <a:cubicBezTo>
                    <a:pt x="173" y="143"/>
                    <a:pt x="206" y="134"/>
                    <a:pt x="230" y="116"/>
                  </a:cubicBezTo>
                  <a:cubicBezTo>
                    <a:pt x="279" y="92"/>
                    <a:pt x="279" y="43"/>
                    <a:pt x="230"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16" name="Google Shape;4116;p69"/>
            <p:cNvSpPr/>
            <p:nvPr/>
          </p:nvSpPr>
          <p:spPr>
            <a:xfrm>
              <a:off x="2561270" y="2493009"/>
              <a:ext cx="41435" cy="21528"/>
            </a:xfrm>
            <a:custGeom>
              <a:avLst/>
              <a:gdLst/>
              <a:ahLst/>
              <a:cxnLst/>
              <a:rect l="l" t="t" r="r" b="b"/>
              <a:pathLst>
                <a:path w="281" h="146" extrusionOk="0">
                  <a:moveTo>
                    <a:pt x="140" y="0"/>
                  </a:moveTo>
                  <a:cubicBezTo>
                    <a:pt x="107" y="0"/>
                    <a:pt x="73" y="6"/>
                    <a:pt x="49" y="18"/>
                  </a:cubicBezTo>
                  <a:cubicBezTo>
                    <a:pt x="1" y="43"/>
                    <a:pt x="1" y="91"/>
                    <a:pt x="49" y="127"/>
                  </a:cubicBezTo>
                  <a:cubicBezTo>
                    <a:pt x="73" y="139"/>
                    <a:pt x="107" y="145"/>
                    <a:pt x="140" y="145"/>
                  </a:cubicBezTo>
                  <a:cubicBezTo>
                    <a:pt x="174" y="145"/>
                    <a:pt x="207" y="139"/>
                    <a:pt x="232" y="127"/>
                  </a:cubicBezTo>
                  <a:cubicBezTo>
                    <a:pt x="280" y="91"/>
                    <a:pt x="280" y="43"/>
                    <a:pt x="232"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17" name="Google Shape;4117;p69"/>
            <p:cNvSpPr/>
            <p:nvPr/>
          </p:nvSpPr>
          <p:spPr>
            <a:xfrm>
              <a:off x="2462917" y="2435573"/>
              <a:ext cx="41287" cy="21676"/>
            </a:xfrm>
            <a:custGeom>
              <a:avLst/>
              <a:gdLst/>
              <a:ahLst/>
              <a:cxnLst/>
              <a:rect l="l" t="t" r="r" b="b"/>
              <a:pathLst>
                <a:path w="280" h="147" extrusionOk="0">
                  <a:moveTo>
                    <a:pt x="140" y="1"/>
                  </a:moveTo>
                  <a:cubicBezTo>
                    <a:pt x="107" y="1"/>
                    <a:pt x="74" y="7"/>
                    <a:pt x="49" y="19"/>
                  </a:cubicBezTo>
                  <a:cubicBezTo>
                    <a:pt x="1" y="55"/>
                    <a:pt x="1" y="92"/>
                    <a:pt x="49" y="128"/>
                  </a:cubicBezTo>
                  <a:cubicBezTo>
                    <a:pt x="74" y="140"/>
                    <a:pt x="107" y="146"/>
                    <a:pt x="140" y="146"/>
                  </a:cubicBezTo>
                  <a:cubicBezTo>
                    <a:pt x="173" y="146"/>
                    <a:pt x="207" y="140"/>
                    <a:pt x="231" y="128"/>
                  </a:cubicBezTo>
                  <a:cubicBezTo>
                    <a:pt x="279" y="92"/>
                    <a:pt x="279" y="55"/>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18" name="Google Shape;4118;p69"/>
            <p:cNvSpPr/>
            <p:nvPr/>
          </p:nvSpPr>
          <p:spPr>
            <a:xfrm>
              <a:off x="2364417" y="2378360"/>
              <a:ext cx="41435" cy="21528"/>
            </a:xfrm>
            <a:custGeom>
              <a:avLst/>
              <a:gdLst/>
              <a:ahLst/>
              <a:cxnLst/>
              <a:rect l="l" t="t" r="r" b="b"/>
              <a:pathLst>
                <a:path w="281" h="146" extrusionOk="0">
                  <a:moveTo>
                    <a:pt x="141" y="1"/>
                  </a:moveTo>
                  <a:cubicBezTo>
                    <a:pt x="107" y="1"/>
                    <a:pt x="74" y="7"/>
                    <a:pt x="49" y="19"/>
                  </a:cubicBezTo>
                  <a:cubicBezTo>
                    <a:pt x="1" y="55"/>
                    <a:pt x="1" y="92"/>
                    <a:pt x="49" y="128"/>
                  </a:cubicBezTo>
                  <a:cubicBezTo>
                    <a:pt x="74" y="140"/>
                    <a:pt x="107" y="146"/>
                    <a:pt x="141" y="146"/>
                  </a:cubicBezTo>
                  <a:cubicBezTo>
                    <a:pt x="174" y="146"/>
                    <a:pt x="208" y="140"/>
                    <a:pt x="232" y="128"/>
                  </a:cubicBezTo>
                  <a:cubicBezTo>
                    <a:pt x="280" y="92"/>
                    <a:pt x="280" y="55"/>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19" name="Google Shape;4119;p69"/>
            <p:cNvSpPr/>
            <p:nvPr/>
          </p:nvSpPr>
          <p:spPr>
            <a:xfrm>
              <a:off x="2266064" y="2321147"/>
              <a:ext cx="41287" cy="21528"/>
            </a:xfrm>
            <a:custGeom>
              <a:avLst/>
              <a:gdLst/>
              <a:ahLst/>
              <a:cxnLst/>
              <a:rect l="l" t="t" r="r" b="b"/>
              <a:pathLst>
                <a:path w="280" h="146" extrusionOk="0">
                  <a:moveTo>
                    <a:pt x="134" y="0"/>
                  </a:moveTo>
                  <a:cubicBezTo>
                    <a:pt x="104" y="0"/>
                    <a:pt x="74" y="6"/>
                    <a:pt x="49" y="19"/>
                  </a:cubicBezTo>
                  <a:cubicBezTo>
                    <a:pt x="1" y="54"/>
                    <a:pt x="1" y="103"/>
                    <a:pt x="49" y="127"/>
                  </a:cubicBezTo>
                  <a:cubicBezTo>
                    <a:pt x="74" y="139"/>
                    <a:pt x="104" y="145"/>
                    <a:pt x="134" y="145"/>
                  </a:cubicBezTo>
                  <a:cubicBezTo>
                    <a:pt x="165" y="145"/>
                    <a:pt x="195" y="139"/>
                    <a:pt x="219" y="127"/>
                  </a:cubicBezTo>
                  <a:cubicBezTo>
                    <a:pt x="280" y="103"/>
                    <a:pt x="280" y="54"/>
                    <a:pt x="219" y="19"/>
                  </a:cubicBezTo>
                  <a:cubicBezTo>
                    <a:pt x="195" y="6"/>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20" name="Google Shape;4120;p69"/>
            <p:cNvSpPr/>
            <p:nvPr/>
          </p:nvSpPr>
          <p:spPr>
            <a:xfrm>
              <a:off x="2167711" y="2264230"/>
              <a:ext cx="39370" cy="21234"/>
            </a:xfrm>
            <a:custGeom>
              <a:avLst/>
              <a:gdLst/>
              <a:ahLst/>
              <a:cxnLst/>
              <a:rect l="l" t="t" r="r" b="b"/>
              <a:pathLst>
                <a:path w="267" h="144" extrusionOk="0">
                  <a:moveTo>
                    <a:pt x="133" y="1"/>
                  </a:moveTo>
                  <a:cubicBezTo>
                    <a:pt x="103" y="1"/>
                    <a:pt x="73" y="10"/>
                    <a:pt x="49" y="28"/>
                  </a:cubicBezTo>
                  <a:cubicBezTo>
                    <a:pt x="0" y="52"/>
                    <a:pt x="0" y="101"/>
                    <a:pt x="49" y="125"/>
                  </a:cubicBezTo>
                  <a:cubicBezTo>
                    <a:pt x="73" y="137"/>
                    <a:pt x="103" y="143"/>
                    <a:pt x="133" y="143"/>
                  </a:cubicBezTo>
                  <a:cubicBezTo>
                    <a:pt x="164" y="143"/>
                    <a:pt x="194" y="137"/>
                    <a:pt x="218" y="125"/>
                  </a:cubicBezTo>
                  <a:cubicBezTo>
                    <a:pt x="267" y="101"/>
                    <a:pt x="267" y="52"/>
                    <a:pt x="218" y="28"/>
                  </a:cubicBezTo>
                  <a:cubicBezTo>
                    <a:pt x="194" y="10"/>
                    <a:pt x="164" y="1"/>
                    <a:pt x="13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21" name="Google Shape;4121;p69"/>
            <p:cNvSpPr/>
            <p:nvPr/>
          </p:nvSpPr>
          <p:spPr>
            <a:xfrm>
              <a:off x="3055098" y="2777451"/>
              <a:ext cx="41435" cy="21676"/>
            </a:xfrm>
            <a:custGeom>
              <a:avLst/>
              <a:gdLst/>
              <a:ahLst/>
              <a:cxnLst/>
              <a:rect l="l" t="t" r="r" b="b"/>
              <a:pathLst>
                <a:path w="281" h="147" extrusionOk="0">
                  <a:moveTo>
                    <a:pt x="145" y="0"/>
                  </a:moveTo>
                  <a:cubicBezTo>
                    <a:pt x="113" y="0"/>
                    <a:pt x="80" y="6"/>
                    <a:pt x="49" y="18"/>
                  </a:cubicBezTo>
                  <a:cubicBezTo>
                    <a:pt x="1" y="55"/>
                    <a:pt x="1" y="104"/>
                    <a:pt x="49" y="128"/>
                  </a:cubicBezTo>
                  <a:cubicBezTo>
                    <a:pt x="80" y="140"/>
                    <a:pt x="113" y="146"/>
                    <a:pt x="145" y="146"/>
                  </a:cubicBezTo>
                  <a:cubicBezTo>
                    <a:pt x="177" y="146"/>
                    <a:pt x="208" y="140"/>
                    <a:pt x="232" y="128"/>
                  </a:cubicBezTo>
                  <a:cubicBezTo>
                    <a:pt x="280" y="104"/>
                    <a:pt x="280" y="55"/>
                    <a:pt x="232" y="18"/>
                  </a:cubicBezTo>
                  <a:cubicBezTo>
                    <a:pt x="208" y="6"/>
                    <a:pt x="177" y="0"/>
                    <a:pt x="145"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22" name="Google Shape;4122;p69"/>
            <p:cNvSpPr/>
            <p:nvPr/>
          </p:nvSpPr>
          <p:spPr>
            <a:xfrm>
              <a:off x="3006881" y="2748844"/>
              <a:ext cx="41287" cy="21676"/>
            </a:xfrm>
            <a:custGeom>
              <a:avLst/>
              <a:gdLst/>
              <a:ahLst/>
              <a:cxnLst/>
              <a:rect l="l" t="t" r="r" b="b"/>
              <a:pathLst>
                <a:path w="280" h="147" extrusionOk="0">
                  <a:moveTo>
                    <a:pt x="136" y="0"/>
                  </a:moveTo>
                  <a:cubicBezTo>
                    <a:pt x="104" y="0"/>
                    <a:pt x="74" y="6"/>
                    <a:pt x="49" y="18"/>
                  </a:cubicBezTo>
                  <a:cubicBezTo>
                    <a:pt x="1" y="55"/>
                    <a:pt x="1" y="104"/>
                    <a:pt x="49" y="128"/>
                  </a:cubicBezTo>
                  <a:cubicBezTo>
                    <a:pt x="74" y="140"/>
                    <a:pt x="104" y="146"/>
                    <a:pt x="136" y="146"/>
                  </a:cubicBezTo>
                  <a:cubicBezTo>
                    <a:pt x="167" y="146"/>
                    <a:pt x="201" y="140"/>
                    <a:pt x="231" y="128"/>
                  </a:cubicBezTo>
                  <a:cubicBezTo>
                    <a:pt x="279" y="104"/>
                    <a:pt x="279" y="55"/>
                    <a:pt x="231" y="18"/>
                  </a:cubicBezTo>
                  <a:cubicBezTo>
                    <a:pt x="201" y="6"/>
                    <a:pt x="167" y="0"/>
                    <a:pt x="136"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23" name="Google Shape;4123;p69"/>
            <p:cNvSpPr/>
            <p:nvPr/>
          </p:nvSpPr>
          <p:spPr>
            <a:xfrm>
              <a:off x="2956746" y="2720680"/>
              <a:ext cx="41287" cy="21234"/>
            </a:xfrm>
            <a:custGeom>
              <a:avLst/>
              <a:gdLst/>
              <a:ahLst/>
              <a:cxnLst/>
              <a:rect l="l" t="t" r="r" b="b"/>
              <a:pathLst>
                <a:path w="280" h="144" extrusionOk="0">
                  <a:moveTo>
                    <a:pt x="140" y="0"/>
                  </a:moveTo>
                  <a:cubicBezTo>
                    <a:pt x="107" y="0"/>
                    <a:pt x="74" y="9"/>
                    <a:pt x="49" y="28"/>
                  </a:cubicBezTo>
                  <a:cubicBezTo>
                    <a:pt x="1" y="52"/>
                    <a:pt x="1" y="101"/>
                    <a:pt x="49" y="125"/>
                  </a:cubicBezTo>
                  <a:cubicBezTo>
                    <a:pt x="74" y="137"/>
                    <a:pt x="107" y="143"/>
                    <a:pt x="140" y="143"/>
                  </a:cubicBezTo>
                  <a:cubicBezTo>
                    <a:pt x="174" y="143"/>
                    <a:pt x="207" y="137"/>
                    <a:pt x="231" y="125"/>
                  </a:cubicBezTo>
                  <a:cubicBezTo>
                    <a:pt x="280" y="101"/>
                    <a:pt x="280" y="52"/>
                    <a:pt x="231" y="28"/>
                  </a:cubicBezTo>
                  <a:cubicBezTo>
                    <a:pt x="207" y="9"/>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24" name="Google Shape;4124;p69"/>
            <p:cNvSpPr/>
            <p:nvPr/>
          </p:nvSpPr>
          <p:spPr>
            <a:xfrm>
              <a:off x="2908380" y="2691927"/>
              <a:ext cx="39518" cy="21234"/>
            </a:xfrm>
            <a:custGeom>
              <a:avLst/>
              <a:gdLst/>
              <a:ahLst/>
              <a:cxnLst/>
              <a:rect l="l" t="t" r="r" b="b"/>
              <a:pathLst>
                <a:path w="268" h="144" extrusionOk="0">
                  <a:moveTo>
                    <a:pt x="134" y="1"/>
                  </a:moveTo>
                  <a:cubicBezTo>
                    <a:pt x="104" y="1"/>
                    <a:pt x="74" y="10"/>
                    <a:pt x="49" y="29"/>
                  </a:cubicBezTo>
                  <a:cubicBezTo>
                    <a:pt x="1" y="53"/>
                    <a:pt x="1" y="101"/>
                    <a:pt x="49" y="126"/>
                  </a:cubicBezTo>
                  <a:cubicBezTo>
                    <a:pt x="74" y="138"/>
                    <a:pt x="104" y="144"/>
                    <a:pt x="134" y="144"/>
                  </a:cubicBezTo>
                  <a:cubicBezTo>
                    <a:pt x="165" y="144"/>
                    <a:pt x="195" y="138"/>
                    <a:pt x="219" y="126"/>
                  </a:cubicBezTo>
                  <a:cubicBezTo>
                    <a:pt x="268" y="101"/>
                    <a:pt x="268" y="53"/>
                    <a:pt x="219" y="29"/>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25" name="Google Shape;4125;p69"/>
            <p:cNvSpPr/>
            <p:nvPr/>
          </p:nvSpPr>
          <p:spPr>
            <a:xfrm>
              <a:off x="2808258" y="2634714"/>
              <a:ext cx="41287" cy="22561"/>
            </a:xfrm>
            <a:custGeom>
              <a:avLst/>
              <a:gdLst/>
              <a:ahLst/>
              <a:cxnLst/>
              <a:rect l="l" t="t" r="r" b="b"/>
              <a:pathLst>
                <a:path w="280" h="153" extrusionOk="0">
                  <a:moveTo>
                    <a:pt x="145" y="1"/>
                  </a:moveTo>
                  <a:cubicBezTo>
                    <a:pt x="113" y="1"/>
                    <a:pt x="79" y="10"/>
                    <a:pt x="49" y="28"/>
                  </a:cubicBezTo>
                  <a:cubicBezTo>
                    <a:pt x="0" y="53"/>
                    <a:pt x="0" y="101"/>
                    <a:pt x="49" y="125"/>
                  </a:cubicBezTo>
                  <a:cubicBezTo>
                    <a:pt x="79" y="143"/>
                    <a:pt x="113" y="152"/>
                    <a:pt x="145" y="152"/>
                  </a:cubicBezTo>
                  <a:cubicBezTo>
                    <a:pt x="177" y="152"/>
                    <a:pt x="207" y="143"/>
                    <a:pt x="231" y="125"/>
                  </a:cubicBezTo>
                  <a:cubicBezTo>
                    <a:pt x="280" y="101"/>
                    <a:pt x="280" y="53"/>
                    <a:pt x="231" y="28"/>
                  </a:cubicBezTo>
                  <a:cubicBezTo>
                    <a:pt x="207" y="10"/>
                    <a:pt x="177" y="1"/>
                    <a:pt x="14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26" name="Google Shape;4126;p69"/>
            <p:cNvSpPr/>
            <p:nvPr/>
          </p:nvSpPr>
          <p:spPr>
            <a:xfrm>
              <a:off x="2661540" y="2550221"/>
              <a:ext cx="39518" cy="21086"/>
            </a:xfrm>
            <a:custGeom>
              <a:avLst/>
              <a:gdLst/>
              <a:ahLst/>
              <a:cxnLst/>
              <a:rect l="l" t="t" r="r" b="b"/>
              <a:pathLst>
                <a:path w="268" h="143" extrusionOk="0">
                  <a:moveTo>
                    <a:pt x="134" y="1"/>
                  </a:moveTo>
                  <a:cubicBezTo>
                    <a:pt x="103" y="1"/>
                    <a:pt x="73" y="7"/>
                    <a:pt x="49" y="19"/>
                  </a:cubicBezTo>
                  <a:cubicBezTo>
                    <a:pt x="0" y="43"/>
                    <a:pt x="0" y="92"/>
                    <a:pt x="49" y="116"/>
                  </a:cubicBezTo>
                  <a:cubicBezTo>
                    <a:pt x="73" y="134"/>
                    <a:pt x="103" y="143"/>
                    <a:pt x="134" y="143"/>
                  </a:cubicBezTo>
                  <a:cubicBezTo>
                    <a:pt x="164" y="143"/>
                    <a:pt x="194" y="134"/>
                    <a:pt x="219" y="116"/>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27" name="Google Shape;4127;p69"/>
            <p:cNvSpPr/>
            <p:nvPr/>
          </p:nvSpPr>
          <p:spPr>
            <a:xfrm>
              <a:off x="2051369" y="2246020"/>
              <a:ext cx="41287" cy="21086"/>
            </a:xfrm>
            <a:custGeom>
              <a:avLst/>
              <a:gdLst/>
              <a:ahLst/>
              <a:cxnLst/>
              <a:rect l="l" t="t" r="r" b="b"/>
              <a:pathLst>
                <a:path w="280" h="143" extrusionOk="0">
                  <a:moveTo>
                    <a:pt x="140" y="1"/>
                  </a:moveTo>
                  <a:cubicBezTo>
                    <a:pt x="107" y="1"/>
                    <a:pt x="74" y="7"/>
                    <a:pt x="49" y="19"/>
                  </a:cubicBezTo>
                  <a:cubicBezTo>
                    <a:pt x="1" y="43"/>
                    <a:pt x="1" y="92"/>
                    <a:pt x="49" y="116"/>
                  </a:cubicBezTo>
                  <a:cubicBezTo>
                    <a:pt x="74" y="134"/>
                    <a:pt x="107" y="143"/>
                    <a:pt x="140" y="143"/>
                  </a:cubicBezTo>
                  <a:cubicBezTo>
                    <a:pt x="173" y="143"/>
                    <a:pt x="207" y="134"/>
                    <a:pt x="231" y="116"/>
                  </a:cubicBezTo>
                  <a:cubicBezTo>
                    <a:pt x="279" y="92"/>
                    <a:pt x="279" y="43"/>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28" name="Google Shape;4128;p69"/>
            <p:cNvSpPr/>
            <p:nvPr/>
          </p:nvSpPr>
          <p:spPr>
            <a:xfrm>
              <a:off x="1952869" y="2188807"/>
              <a:ext cx="41435" cy="21086"/>
            </a:xfrm>
            <a:custGeom>
              <a:avLst/>
              <a:gdLst/>
              <a:ahLst/>
              <a:cxnLst/>
              <a:rect l="l" t="t" r="r" b="b"/>
              <a:pathLst>
                <a:path w="281" h="143" extrusionOk="0">
                  <a:moveTo>
                    <a:pt x="141" y="0"/>
                  </a:moveTo>
                  <a:cubicBezTo>
                    <a:pt x="107" y="0"/>
                    <a:pt x="74" y="6"/>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6"/>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29" name="Google Shape;4129;p69"/>
            <p:cNvSpPr/>
            <p:nvPr/>
          </p:nvSpPr>
          <p:spPr>
            <a:xfrm>
              <a:off x="1902881" y="2160201"/>
              <a:ext cx="41287" cy="21528"/>
            </a:xfrm>
            <a:custGeom>
              <a:avLst/>
              <a:gdLst/>
              <a:ahLst/>
              <a:cxnLst/>
              <a:rect l="l" t="t" r="r" b="b"/>
              <a:pathLst>
                <a:path w="280" h="146" extrusionOk="0">
                  <a:moveTo>
                    <a:pt x="140" y="0"/>
                  </a:moveTo>
                  <a:cubicBezTo>
                    <a:pt x="106" y="0"/>
                    <a:pt x="73" y="6"/>
                    <a:pt x="49" y="18"/>
                  </a:cubicBezTo>
                  <a:cubicBezTo>
                    <a:pt x="0" y="43"/>
                    <a:pt x="0" y="91"/>
                    <a:pt x="49" y="127"/>
                  </a:cubicBezTo>
                  <a:cubicBezTo>
                    <a:pt x="73" y="139"/>
                    <a:pt x="106" y="145"/>
                    <a:pt x="140" y="145"/>
                  </a:cubicBezTo>
                  <a:cubicBezTo>
                    <a:pt x="173" y="145"/>
                    <a:pt x="207" y="139"/>
                    <a:pt x="231" y="127"/>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30" name="Google Shape;4130;p69"/>
            <p:cNvSpPr/>
            <p:nvPr/>
          </p:nvSpPr>
          <p:spPr>
            <a:xfrm>
              <a:off x="1804529" y="2102840"/>
              <a:ext cx="41140" cy="21676"/>
            </a:xfrm>
            <a:custGeom>
              <a:avLst/>
              <a:gdLst/>
              <a:ahLst/>
              <a:cxnLst/>
              <a:rect l="l" t="t" r="r" b="b"/>
              <a:pathLst>
                <a:path w="279" h="147" extrusionOk="0">
                  <a:moveTo>
                    <a:pt x="139" y="1"/>
                  </a:moveTo>
                  <a:cubicBezTo>
                    <a:pt x="106" y="1"/>
                    <a:pt x="73" y="7"/>
                    <a:pt x="49" y="19"/>
                  </a:cubicBezTo>
                  <a:cubicBezTo>
                    <a:pt x="0" y="55"/>
                    <a:pt x="0" y="92"/>
                    <a:pt x="49" y="128"/>
                  </a:cubicBezTo>
                  <a:cubicBezTo>
                    <a:pt x="73" y="140"/>
                    <a:pt x="106" y="146"/>
                    <a:pt x="139" y="146"/>
                  </a:cubicBezTo>
                  <a:cubicBezTo>
                    <a:pt x="173" y="146"/>
                    <a:pt x="206" y="140"/>
                    <a:pt x="230" y="128"/>
                  </a:cubicBezTo>
                  <a:cubicBezTo>
                    <a:pt x="279" y="92"/>
                    <a:pt x="279" y="55"/>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31" name="Google Shape;4131;p69"/>
            <p:cNvSpPr/>
            <p:nvPr/>
          </p:nvSpPr>
          <p:spPr>
            <a:xfrm>
              <a:off x="1756163" y="2074234"/>
              <a:ext cx="39370" cy="21528"/>
            </a:xfrm>
            <a:custGeom>
              <a:avLst/>
              <a:gdLst/>
              <a:ahLst/>
              <a:cxnLst/>
              <a:rect l="l" t="t" r="r" b="b"/>
              <a:pathLst>
                <a:path w="267" h="146" extrusionOk="0">
                  <a:moveTo>
                    <a:pt x="133" y="1"/>
                  </a:moveTo>
                  <a:cubicBezTo>
                    <a:pt x="103" y="1"/>
                    <a:pt x="73" y="7"/>
                    <a:pt x="49" y="19"/>
                  </a:cubicBezTo>
                  <a:cubicBezTo>
                    <a:pt x="0" y="55"/>
                    <a:pt x="0" y="92"/>
                    <a:pt x="49" y="128"/>
                  </a:cubicBezTo>
                  <a:cubicBezTo>
                    <a:pt x="73" y="140"/>
                    <a:pt x="103" y="146"/>
                    <a:pt x="133" y="146"/>
                  </a:cubicBezTo>
                  <a:cubicBezTo>
                    <a:pt x="164" y="146"/>
                    <a:pt x="194" y="140"/>
                    <a:pt x="218" y="128"/>
                  </a:cubicBezTo>
                  <a:cubicBezTo>
                    <a:pt x="267" y="92"/>
                    <a:pt x="267" y="55"/>
                    <a:pt x="218" y="19"/>
                  </a:cubicBezTo>
                  <a:cubicBezTo>
                    <a:pt x="194" y="7"/>
                    <a:pt x="164" y="1"/>
                    <a:pt x="133"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32" name="Google Shape;4132;p69"/>
            <p:cNvSpPr/>
            <p:nvPr/>
          </p:nvSpPr>
          <p:spPr>
            <a:xfrm>
              <a:off x="1706028" y="2045627"/>
              <a:ext cx="41287" cy="21528"/>
            </a:xfrm>
            <a:custGeom>
              <a:avLst/>
              <a:gdLst/>
              <a:ahLst/>
              <a:cxnLst/>
              <a:rect l="l" t="t" r="r" b="b"/>
              <a:pathLst>
                <a:path w="280" h="146" extrusionOk="0">
                  <a:moveTo>
                    <a:pt x="140" y="1"/>
                  </a:moveTo>
                  <a:cubicBezTo>
                    <a:pt x="107" y="1"/>
                    <a:pt x="73" y="7"/>
                    <a:pt x="49" y="19"/>
                  </a:cubicBezTo>
                  <a:cubicBezTo>
                    <a:pt x="0" y="55"/>
                    <a:pt x="0" y="92"/>
                    <a:pt x="49" y="127"/>
                  </a:cubicBezTo>
                  <a:cubicBezTo>
                    <a:pt x="73" y="140"/>
                    <a:pt x="107" y="146"/>
                    <a:pt x="140" y="146"/>
                  </a:cubicBezTo>
                  <a:cubicBezTo>
                    <a:pt x="174" y="146"/>
                    <a:pt x="207" y="140"/>
                    <a:pt x="231" y="127"/>
                  </a:cubicBezTo>
                  <a:cubicBezTo>
                    <a:pt x="280" y="92"/>
                    <a:pt x="280" y="55"/>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33" name="Google Shape;4133;p69"/>
            <p:cNvSpPr/>
            <p:nvPr/>
          </p:nvSpPr>
          <p:spPr>
            <a:xfrm>
              <a:off x="1655894" y="2017021"/>
              <a:ext cx="41435" cy="21528"/>
            </a:xfrm>
            <a:custGeom>
              <a:avLst/>
              <a:gdLst/>
              <a:ahLst/>
              <a:cxnLst/>
              <a:rect l="l" t="t" r="r" b="b"/>
              <a:pathLst>
                <a:path w="281" h="146" extrusionOk="0">
                  <a:moveTo>
                    <a:pt x="140" y="0"/>
                  </a:moveTo>
                  <a:cubicBezTo>
                    <a:pt x="107" y="0"/>
                    <a:pt x="73" y="6"/>
                    <a:pt x="49" y="19"/>
                  </a:cubicBezTo>
                  <a:cubicBezTo>
                    <a:pt x="0" y="55"/>
                    <a:pt x="0" y="103"/>
                    <a:pt x="49" y="127"/>
                  </a:cubicBezTo>
                  <a:cubicBezTo>
                    <a:pt x="73" y="139"/>
                    <a:pt x="107" y="146"/>
                    <a:pt x="140" y="146"/>
                  </a:cubicBezTo>
                  <a:cubicBezTo>
                    <a:pt x="174" y="146"/>
                    <a:pt x="207" y="139"/>
                    <a:pt x="231" y="127"/>
                  </a:cubicBezTo>
                  <a:cubicBezTo>
                    <a:pt x="280" y="103"/>
                    <a:pt x="280" y="55"/>
                    <a:pt x="231"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34" name="Google Shape;4134;p69"/>
            <p:cNvSpPr/>
            <p:nvPr/>
          </p:nvSpPr>
          <p:spPr>
            <a:xfrm>
              <a:off x="1607676" y="1988415"/>
              <a:ext cx="41140" cy="21528"/>
            </a:xfrm>
            <a:custGeom>
              <a:avLst/>
              <a:gdLst/>
              <a:ahLst/>
              <a:cxnLst/>
              <a:rect l="l" t="t" r="r" b="b"/>
              <a:pathLst>
                <a:path w="279" h="146" extrusionOk="0">
                  <a:moveTo>
                    <a:pt x="134" y="0"/>
                  </a:moveTo>
                  <a:cubicBezTo>
                    <a:pt x="103" y="0"/>
                    <a:pt x="73" y="6"/>
                    <a:pt x="49" y="18"/>
                  </a:cubicBezTo>
                  <a:cubicBezTo>
                    <a:pt x="0" y="54"/>
                    <a:pt x="0" y="103"/>
                    <a:pt x="49" y="127"/>
                  </a:cubicBezTo>
                  <a:cubicBezTo>
                    <a:pt x="73" y="139"/>
                    <a:pt x="103" y="145"/>
                    <a:pt x="134" y="145"/>
                  </a:cubicBezTo>
                  <a:cubicBezTo>
                    <a:pt x="164" y="145"/>
                    <a:pt x="194" y="139"/>
                    <a:pt x="219" y="127"/>
                  </a:cubicBezTo>
                  <a:cubicBezTo>
                    <a:pt x="279" y="103"/>
                    <a:pt x="279" y="54"/>
                    <a:pt x="219"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35" name="Google Shape;4135;p69"/>
            <p:cNvSpPr/>
            <p:nvPr/>
          </p:nvSpPr>
          <p:spPr>
            <a:xfrm>
              <a:off x="2595332" y="2559069"/>
              <a:ext cx="41287" cy="21676"/>
            </a:xfrm>
            <a:custGeom>
              <a:avLst/>
              <a:gdLst/>
              <a:ahLst/>
              <a:cxnLst/>
              <a:rect l="l" t="t" r="r" b="b"/>
              <a:pathLst>
                <a:path w="280" h="147" extrusionOk="0">
                  <a:moveTo>
                    <a:pt x="136" y="1"/>
                  </a:moveTo>
                  <a:cubicBezTo>
                    <a:pt x="104" y="1"/>
                    <a:pt x="74" y="7"/>
                    <a:pt x="49" y="19"/>
                  </a:cubicBezTo>
                  <a:cubicBezTo>
                    <a:pt x="1" y="56"/>
                    <a:pt x="1" y="92"/>
                    <a:pt x="49" y="129"/>
                  </a:cubicBezTo>
                  <a:cubicBezTo>
                    <a:pt x="74" y="141"/>
                    <a:pt x="104" y="147"/>
                    <a:pt x="136" y="147"/>
                  </a:cubicBezTo>
                  <a:cubicBezTo>
                    <a:pt x="167" y="147"/>
                    <a:pt x="201" y="141"/>
                    <a:pt x="231" y="129"/>
                  </a:cubicBezTo>
                  <a:cubicBezTo>
                    <a:pt x="279" y="92"/>
                    <a:pt x="279" y="56"/>
                    <a:pt x="231" y="19"/>
                  </a:cubicBezTo>
                  <a:cubicBezTo>
                    <a:pt x="201" y="7"/>
                    <a:pt x="167" y="1"/>
                    <a:pt x="13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36" name="Google Shape;4136;p69"/>
            <p:cNvSpPr/>
            <p:nvPr/>
          </p:nvSpPr>
          <p:spPr>
            <a:xfrm>
              <a:off x="2496832" y="2501781"/>
              <a:ext cx="39518" cy="21676"/>
            </a:xfrm>
            <a:custGeom>
              <a:avLst/>
              <a:gdLst/>
              <a:ahLst/>
              <a:cxnLst/>
              <a:rect l="l" t="t" r="r" b="b"/>
              <a:pathLst>
                <a:path w="268" h="147" extrusionOk="0">
                  <a:moveTo>
                    <a:pt x="134" y="0"/>
                  </a:moveTo>
                  <a:cubicBezTo>
                    <a:pt x="104" y="0"/>
                    <a:pt x="74" y="7"/>
                    <a:pt x="49" y="19"/>
                  </a:cubicBezTo>
                  <a:cubicBezTo>
                    <a:pt x="1" y="56"/>
                    <a:pt x="1" y="91"/>
                    <a:pt x="49" y="128"/>
                  </a:cubicBezTo>
                  <a:cubicBezTo>
                    <a:pt x="74" y="140"/>
                    <a:pt x="104" y="147"/>
                    <a:pt x="134" y="147"/>
                  </a:cubicBezTo>
                  <a:cubicBezTo>
                    <a:pt x="165" y="147"/>
                    <a:pt x="195" y="140"/>
                    <a:pt x="219" y="128"/>
                  </a:cubicBezTo>
                  <a:cubicBezTo>
                    <a:pt x="268" y="91"/>
                    <a:pt x="268" y="56"/>
                    <a:pt x="219" y="19"/>
                  </a:cubicBezTo>
                  <a:cubicBezTo>
                    <a:pt x="195" y="7"/>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37" name="Google Shape;4137;p69"/>
            <p:cNvSpPr/>
            <p:nvPr/>
          </p:nvSpPr>
          <p:spPr>
            <a:xfrm>
              <a:off x="2396710" y="2444568"/>
              <a:ext cx="41287" cy="21676"/>
            </a:xfrm>
            <a:custGeom>
              <a:avLst/>
              <a:gdLst/>
              <a:ahLst/>
              <a:cxnLst/>
              <a:rect l="l" t="t" r="r" b="b"/>
              <a:pathLst>
                <a:path w="280" h="147" extrusionOk="0">
                  <a:moveTo>
                    <a:pt x="145" y="0"/>
                  </a:moveTo>
                  <a:cubicBezTo>
                    <a:pt x="113" y="0"/>
                    <a:pt x="79" y="6"/>
                    <a:pt x="49" y="18"/>
                  </a:cubicBezTo>
                  <a:cubicBezTo>
                    <a:pt x="0" y="55"/>
                    <a:pt x="0" y="104"/>
                    <a:pt x="49" y="128"/>
                  </a:cubicBezTo>
                  <a:cubicBezTo>
                    <a:pt x="79" y="140"/>
                    <a:pt x="113" y="146"/>
                    <a:pt x="145" y="146"/>
                  </a:cubicBezTo>
                  <a:cubicBezTo>
                    <a:pt x="177" y="146"/>
                    <a:pt x="207" y="140"/>
                    <a:pt x="231" y="128"/>
                  </a:cubicBezTo>
                  <a:cubicBezTo>
                    <a:pt x="280" y="104"/>
                    <a:pt x="280" y="55"/>
                    <a:pt x="231" y="18"/>
                  </a:cubicBezTo>
                  <a:cubicBezTo>
                    <a:pt x="207" y="6"/>
                    <a:pt x="177" y="0"/>
                    <a:pt x="14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38" name="Google Shape;4138;p69"/>
            <p:cNvSpPr/>
            <p:nvPr/>
          </p:nvSpPr>
          <p:spPr>
            <a:xfrm>
              <a:off x="2298357" y="2387650"/>
              <a:ext cx="41140" cy="21234"/>
            </a:xfrm>
            <a:custGeom>
              <a:avLst/>
              <a:gdLst/>
              <a:ahLst/>
              <a:cxnLst/>
              <a:rect l="l" t="t" r="r" b="b"/>
              <a:pathLst>
                <a:path w="279" h="144" extrusionOk="0">
                  <a:moveTo>
                    <a:pt x="140" y="1"/>
                  </a:moveTo>
                  <a:cubicBezTo>
                    <a:pt x="106" y="1"/>
                    <a:pt x="73" y="10"/>
                    <a:pt x="49" y="29"/>
                  </a:cubicBezTo>
                  <a:cubicBezTo>
                    <a:pt x="0" y="53"/>
                    <a:pt x="0" y="101"/>
                    <a:pt x="49" y="126"/>
                  </a:cubicBezTo>
                  <a:cubicBezTo>
                    <a:pt x="73" y="138"/>
                    <a:pt x="106" y="144"/>
                    <a:pt x="140" y="144"/>
                  </a:cubicBezTo>
                  <a:cubicBezTo>
                    <a:pt x="173" y="144"/>
                    <a:pt x="206" y="138"/>
                    <a:pt x="230" y="126"/>
                  </a:cubicBezTo>
                  <a:cubicBezTo>
                    <a:pt x="279" y="101"/>
                    <a:pt x="279" y="53"/>
                    <a:pt x="230" y="29"/>
                  </a:cubicBez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39" name="Google Shape;4139;p69"/>
            <p:cNvSpPr/>
            <p:nvPr/>
          </p:nvSpPr>
          <p:spPr>
            <a:xfrm>
              <a:off x="2199857" y="2330437"/>
              <a:ext cx="41435" cy="22561"/>
            </a:xfrm>
            <a:custGeom>
              <a:avLst/>
              <a:gdLst/>
              <a:ahLst/>
              <a:cxnLst/>
              <a:rect l="l" t="t" r="r" b="b"/>
              <a:pathLst>
                <a:path w="281" h="153" extrusionOk="0">
                  <a:moveTo>
                    <a:pt x="140" y="1"/>
                  </a:moveTo>
                  <a:cubicBezTo>
                    <a:pt x="107" y="1"/>
                    <a:pt x="73" y="10"/>
                    <a:pt x="49" y="28"/>
                  </a:cubicBezTo>
                  <a:cubicBezTo>
                    <a:pt x="0" y="53"/>
                    <a:pt x="0" y="101"/>
                    <a:pt x="49" y="125"/>
                  </a:cubicBezTo>
                  <a:cubicBezTo>
                    <a:pt x="73" y="143"/>
                    <a:pt x="107" y="152"/>
                    <a:pt x="140" y="152"/>
                  </a:cubicBezTo>
                  <a:cubicBezTo>
                    <a:pt x="174" y="152"/>
                    <a:pt x="207" y="143"/>
                    <a:pt x="231" y="125"/>
                  </a:cubicBezTo>
                  <a:cubicBezTo>
                    <a:pt x="280" y="101"/>
                    <a:pt x="280" y="53"/>
                    <a:pt x="231" y="28"/>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40" name="Google Shape;4140;p69"/>
            <p:cNvSpPr/>
            <p:nvPr/>
          </p:nvSpPr>
          <p:spPr>
            <a:xfrm>
              <a:off x="2101504" y="2274626"/>
              <a:ext cx="41287" cy="21234"/>
            </a:xfrm>
            <a:custGeom>
              <a:avLst/>
              <a:gdLst/>
              <a:ahLst/>
              <a:cxnLst/>
              <a:rect l="l" t="t" r="r" b="b"/>
              <a:pathLst>
                <a:path w="280" h="144" extrusionOk="0">
                  <a:moveTo>
                    <a:pt x="135" y="1"/>
                  </a:moveTo>
                  <a:cubicBezTo>
                    <a:pt x="104" y="1"/>
                    <a:pt x="73" y="7"/>
                    <a:pt x="49" y="19"/>
                  </a:cubicBezTo>
                  <a:cubicBezTo>
                    <a:pt x="1" y="43"/>
                    <a:pt x="1" y="92"/>
                    <a:pt x="49" y="116"/>
                  </a:cubicBezTo>
                  <a:cubicBezTo>
                    <a:pt x="73" y="134"/>
                    <a:pt x="104" y="143"/>
                    <a:pt x="135" y="143"/>
                  </a:cubicBezTo>
                  <a:cubicBezTo>
                    <a:pt x="167" y="143"/>
                    <a:pt x="200" y="134"/>
                    <a:pt x="231" y="116"/>
                  </a:cubicBezTo>
                  <a:cubicBezTo>
                    <a:pt x="279" y="92"/>
                    <a:pt x="279" y="43"/>
                    <a:pt x="231" y="19"/>
                  </a:cubicBezTo>
                  <a:cubicBezTo>
                    <a:pt x="200" y="7"/>
                    <a:pt x="167" y="1"/>
                    <a:pt x="13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41" name="Google Shape;4141;p69"/>
            <p:cNvSpPr/>
            <p:nvPr/>
          </p:nvSpPr>
          <p:spPr>
            <a:xfrm>
              <a:off x="2003004" y="2217414"/>
              <a:ext cx="39518" cy="21086"/>
            </a:xfrm>
            <a:custGeom>
              <a:avLst/>
              <a:gdLst/>
              <a:ahLst/>
              <a:cxnLst/>
              <a:rect l="l" t="t" r="r" b="b"/>
              <a:pathLst>
                <a:path w="268" h="143" extrusionOk="0">
                  <a:moveTo>
                    <a:pt x="134" y="1"/>
                  </a:moveTo>
                  <a:cubicBezTo>
                    <a:pt x="104" y="1"/>
                    <a:pt x="73" y="7"/>
                    <a:pt x="49" y="19"/>
                  </a:cubicBezTo>
                  <a:cubicBezTo>
                    <a:pt x="1" y="43"/>
                    <a:pt x="1" y="92"/>
                    <a:pt x="49" y="116"/>
                  </a:cubicBezTo>
                  <a:cubicBezTo>
                    <a:pt x="73" y="134"/>
                    <a:pt x="104" y="143"/>
                    <a:pt x="134" y="143"/>
                  </a:cubicBezTo>
                  <a:cubicBezTo>
                    <a:pt x="164" y="143"/>
                    <a:pt x="195" y="134"/>
                    <a:pt x="219" y="116"/>
                  </a:cubicBezTo>
                  <a:cubicBezTo>
                    <a:pt x="268" y="92"/>
                    <a:pt x="268" y="43"/>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42" name="Google Shape;4142;p69"/>
            <p:cNvSpPr/>
            <p:nvPr/>
          </p:nvSpPr>
          <p:spPr>
            <a:xfrm>
              <a:off x="1854516" y="2131594"/>
              <a:ext cx="41287" cy="21528"/>
            </a:xfrm>
            <a:custGeom>
              <a:avLst/>
              <a:gdLst/>
              <a:ahLst/>
              <a:cxnLst/>
              <a:rect l="l" t="t" r="r" b="b"/>
              <a:pathLst>
                <a:path w="280" h="146" extrusionOk="0">
                  <a:moveTo>
                    <a:pt x="134" y="0"/>
                  </a:moveTo>
                  <a:cubicBezTo>
                    <a:pt x="104" y="0"/>
                    <a:pt x="74" y="6"/>
                    <a:pt x="49" y="18"/>
                  </a:cubicBezTo>
                  <a:cubicBezTo>
                    <a:pt x="1" y="54"/>
                    <a:pt x="1" y="91"/>
                    <a:pt x="49" y="127"/>
                  </a:cubicBezTo>
                  <a:cubicBezTo>
                    <a:pt x="74" y="139"/>
                    <a:pt x="104" y="145"/>
                    <a:pt x="134" y="145"/>
                  </a:cubicBezTo>
                  <a:cubicBezTo>
                    <a:pt x="165" y="145"/>
                    <a:pt x="195" y="139"/>
                    <a:pt x="219" y="127"/>
                  </a:cubicBezTo>
                  <a:cubicBezTo>
                    <a:pt x="280" y="91"/>
                    <a:pt x="280" y="54"/>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43" name="Google Shape;4143;p69"/>
            <p:cNvSpPr/>
            <p:nvPr/>
          </p:nvSpPr>
          <p:spPr>
            <a:xfrm>
              <a:off x="2842320" y="2702248"/>
              <a:ext cx="41140" cy="21234"/>
            </a:xfrm>
            <a:custGeom>
              <a:avLst/>
              <a:gdLst/>
              <a:ahLst/>
              <a:cxnLst/>
              <a:rect l="l" t="t" r="r" b="b"/>
              <a:pathLst>
                <a:path w="279" h="144" extrusionOk="0">
                  <a:moveTo>
                    <a:pt x="140" y="1"/>
                  </a:moveTo>
                  <a:cubicBezTo>
                    <a:pt x="106" y="1"/>
                    <a:pt x="73" y="7"/>
                    <a:pt x="49" y="19"/>
                  </a:cubicBezTo>
                  <a:cubicBezTo>
                    <a:pt x="0" y="43"/>
                    <a:pt x="0" y="92"/>
                    <a:pt x="49" y="116"/>
                  </a:cubicBezTo>
                  <a:cubicBezTo>
                    <a:pt x="73" y="134"/>
                    <a:pt x="106" y="144"/>
                    <a:pt x="140" y="144"/>
                  </a:cubicBezTo>
                  <a:cubicBezTo>
                    <a:pt x="173" y="144"/>
                    <a:pt x="206" y="134"/>
                    <a:pt x="230" y="116"/>
                  </a:cubicBezTo>
                  <a:cubicBezTo>
                    <a:pt x="279" y="92"/>
                    <a:pt x="279" y="43"/>
                    <a:pt x="230"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44" name="Google Shape;4144;p69"/>
            <p:cNvSpPr/>
            <p:nvPr/>
          </p:nvSpPr>
          <p:spPr>
            <a:xfrm>
              <a:off x="2743820" y="2645036"/>
              <a:ext cx="39518" cy="21234"/>
            </a:xfrm>
            <a:custGeom>
              <a:avLst/>
              <a:gdLst/>
              <a:ahLst/>
              <a:cxnLst/>
              <a:rect l="l" t="t" r="r" b="b"/>
              <a:pathLst>
                <a:path w="268" h="144" extrusionOk="0">
                  <a:moveTo>
                    <a:pt x="134" y="0"/>
                  </a:moveTo>
                  <a:cubicBezTo>
                    <a:pt x="104" y="0"/>
                    <a:pt x="73" y="6"/>
                    <a:pt x="49" y="18"/>
                  </a:cubicBezTo>
                  <a:cubicBezTo>
                    <a:pt x="0" y="43"/>
                    <a:pt x="0" y="91"/>
                    <a:pt x="49" y="116"/>
                  </a:cubicBezTo>
                  <a:cubicBezTo>
                    <a:pt x="73" y="134"/>
                    <a:pt x="104" y="143"/>
                    <a:pt x="134" y="143"/>
                  </a:cubicBezTo>
                  <a:cubicBezTo>
                    <a:pt x="164" y="143"/>
                    <a:pt x="195" y="134"/>
                    <a:pt x="219" y="116"/>
                  </a:cubicBezTo>
                  <a:cubicBezTo>
                    <a:pt x="267" y="91"/>
                    <a:pt x="267" y="43"/>
                    <a:pt x="219" y="18"/>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45" name="Google Shape;4145;p69"/>
            <p:cNvSpPr/>
            <p:nvPr/>
          </p:nvSpPr>
          <p:spPr>
            <a:xfrm>
              <a:off x="2693685" y="2616429"/>
              <a:ext cx="41435" cy="21676"/>
            </a:xfrm>
            <a:custGeom>
              <a:avLst/>
              <a:gdLst/>
              <a:ahLst/>
              <a:cxnLst/>
              <a:rect l="l" t="t" r="r" b="b"/>
              <a:pathLst>
                <a:path w="281" h="147" extrusionOk="0">
                  <a:moveTo>
                    <a:pt x="140" y="0"/>
                  </a:moveTo>
                  <a:cubicBezTo>
                    <a:pt x="107" y="0"/>
                    <a:pt x="73" y="6"/>
                    <a:pt x="49" y="18"/>
                  </a:cubicBezTo>
                  <a:cubicBezTo>
                    <a:pt x="1" y="43"/>
                    <a:pt x="1" y="91"/>
                    <a:pt x="49" y="128"/>
                  </a:cubicBezTo>
                  <a:cubicBezTo>
                    <a:pt x="73" y="140"/>
                    <a:pt x="107" y="146"/>
                    <a:pt x="140" y="146"/>
                  </a:cubicBezTo>
                  <a:cubicBezTo>
                    <a:pt x="174" y="146"/>
                    <a:pt x="207" y="140"/>
                    <a:pt x="232" y="128"/>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46" name="Google Shape;4146;p69"/>
            <p:cNvSpPr/>
            <p:nvPr/>
          </p:nvSpPr>
          <p:spPr>
            <a:xfrm>
              <a:off x="2545197" y="2530462"/>
              <a:ext cx="41287" cy="21676"/>
            </a:xfrm>
            <a:custGeom>
              <a:avLst/>
              <a:gdLst/>
              <a:ahLst/>
              <a:cxnLst/>
              <a:rect l="l" t="t" r="r" b="b"/>
              <a:pathLst>
                <a:path w="280" h="147" extrusionOk="0">
                  <a:moveTo>
                    <a:pt x="140" y="1"/>
                  </a:moveTo>
                  <a:cubicBezTo>
                    <a:pt x="107" y="1"/>
                    <a:pt x="74" y="7"/>
                    <a:pt x="49" y="19"/>
                  </a:cubicBezTo>
                  <a:cubicBezTo>
                    <a:pt x="1" y="56"/>
                    <a:pt x="1" y="92"/>
                    <a:pt x="49" y="129"/>
                  </a:cubicBezTo>
                  <a:cubicBezTo>
                    <a:pt x="74" y="141"/>
                    <a:pt x="107" y="147"/>
                    <a:pt x="140" y="147"/>
                  </a:cubicBezTo>
                  <a:cubicBezTo>
                    <a:pt x="174" y="147"/>
                    <a:pt x="207" y="141"/>
                    <a:pt x="231" y="129"/>
                  </a:cubicBezTo>
                  <a:cubicBezTo>
                    <a:pt x="280" y="92"/>
                    <a:pt x="280" y="56"/>
                    <a:pt x="231"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47" name="Google Shape;4147;p69"/>
            <p:cNvSpPr/>
            <p:nvPr/>
          </p:nvSpPr>
          <p:spPr>
            <a:xfrm>
              <a:off x="2446845" y="2473174"/>
              <a:ext cx="41287" cy="21676"/>
            </a:xfrm>
            <a:custGeom>
              <a:avLst/>
              <a:gdLst/>
              <a:ahLst/>
              <a:cxnLst/>
              <a:rect l="l" t="t" r="r" b="b"/>
              <a:pathLst>
                <a:path w="280" h="147" extrusionOk="0">
                  <a:moveTo>
                    <a:pt x="140" y="0"/>
                  </a:moveTo>
                  <a:cubicBezTo>
                    <a:pt x="106" y="0"/>
                    <a:pt x="73" y="6"/>
                    <a:pt x="49" y="19"/>
                  </a:cubicBezTo>
                  <a:cubicBezTo>
                    <a:pt x="0" y="55"/>
                    <a:pt x="0" y="104"/>
                    <a:pt x="49" y="128"/>
                  </a:cubicBezTo>
                  <a:cubicBezTo>
                    <a:pt x="73" y="140"/>
                    <a:pt x="106" y="146"/>
                    <a:pt x="140" y="146"/>
                  </a:cubicBezTo>
                  <a:cubicBezTo>
                    <a:pt x="173" y="146"/>
                    <a:pt x="207" y="140"/>
                    <a:pt x="231" y="128"/>
                  </a:cubicBezTo>
                  <a:cubicBezTo>
                    <a:pt x="280" y="104"/>
                    <a:pt x="280" y="55"/>
                    <a:pt x="231" y="19"/>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48" name="Google Shape;4148;p69"/>
            <p:cNvSpPr/>
            <p:nvPr/>
          </p:nvSpPr>
          <p:spPr>
            <a:xfrm>
              <a:off x="2348492" y="2416404"/>
              <a:ext cx="41140" cy="21234"/>
            </a:xfrm>
            <a:custGeom>
              <a:avLst/>
              <a:gdLst/>
              <a:ahLst/>
              <a:cxnLst/>
              <a:rect l="l" t="t" r="r" b="b"/>
              <a:pathLst>
                <a:path w="279" h="144" extrusionOk="0">
                  <a:moveTo>
                    <a:pt x="135" y="0"/>
                  </a:moveTo>
                  <a:cubicBezTo>
                    <a:pt x="103" y="0"/>
                    <a:pt x="73" y="9"/>
                    <a:pt x="49" y="28"/>
                  </a:cubicBezTo>
                  <a:cubicBezTo>
                    <a:pt x="0" y="52"/>
                    <a:pt x="0" y="101"/>
                    <a:pt x="49" y="125"/>
                  </a:cubicBezTo>
                  <a:cubicBezTo>
                    <a:pt x="73" y="137"/>
                    <a:pt x="103" y="143"/>
                    <a:pt x="135" y="143"/>
                  </a:cubicBezTo>
                  <a:cubicBezTo>
                    <a:pt x="167" y="143"/>
                    <a:pt x="200" y="137"/>
                    <a:pt x="230" y="125"/>
                  </a:cubicBezTo>
                  <a:cubicBezTo>
                    <a:pt x="279" y="101"/>
                    <a:pt x="279" y="52"/>
                    <a:pt x="230" y="28"/>
                  </a:cubicBezTo>
                  <a:cubicBezTo>
                    <a:pt x="200" y="9"/>
                    <a:pt x="167" y="0"/>
                    <a:pt x="13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49" name="Google Shape;4149;p69"/>
            <p:cNvSpPr/>
            <p:nvPr/>
          </p:nvSpPr>
          <p:spPr>
            <a:xfrm>
              <a:off x="2249992" y="2359044"/>
              <a:ext cx="39518" cy="21234"/>
            </a:xfrm>
            <a:custGeom>
              <a:avLst/>
              <a:gdLst/>
              <a:ahLst/>
              <a:cxnLst/>
              <a:rect l="l" t="t" r="r" b="b"/>
              <a:pathLst>
                <a:path w="268" h="144" extrusionOk="0">
                  <a:moveTo>
                    <a:pt x="134" y="1"/>
                  </a:moveTo>
                  <a:cubicBezTo>
                    <a:pt x="103" y="1"/>
                    <a:pt x="73" y="10"/>
                    <a:pt x="49" y="28"/>
                  </a:cubicBezTo>
                  <a:cubicBezTo>
                    <a:pt x="0" y="53"/>
                    <a:pt x="0" y="101"/>
                    <a:pt x="49" y="126"/>
                  </a:cubicBezTo>
                  <a:cubicBezTo>
                    <a:pt x="73" y="138"/>
                    <a:pt x="103" y="144"/>
                    <a:pt x="134" y="144"/>
                  </a:cubicBezTo>
                  <a:cubicBezTo>
                    <a:pt x="164" y="144"/>
                    <a:pt x="194" y="138"/>
                    <a:pt x="219" y="126"/>
                  </a:cubicBezTo>
                  <a:cubicBezTo>
                    <a:pt x="267" y="101"/>
                    <a:pt x="267" y="53"/>
                    <a:pt x="219" y="28"/>
                  </a:cubicBezTo>
                  <a:cubicBezTo>
                    <a:pt x="194"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50" name="Google Shape;4150;p69"/>
            <p:cNvSpPr/>
            <p:nvPr/>
          </p:nvSpPr>
          <p:spPr>
            <a:xfrm>
              <a:off x="2149722" y="2301831"/>
              <a:ext cx="41435" cy="22561"/>
            </a:xfrm>
            <a:custGeom>
              <a:avLst/>
              <a:gdLst/>
              <a:ahLst/>
              <a:cxnLst/>
              <a:rect l="l" t="t" r="r" b="b"/>
              <a:pathLst>
                <a:path w="281" h="153" extrusionOk="0">
                  <a:moveTo>
                    <a:pt x="145" y="1"/>
                  </a:moveTo>
                  <a:cubicBezTo>
                    <a:pt x="113" y="1"/>
                    <a:pt x="80" y="10"/>
                    <a:pt x="49" y="28"/>
                  </a:cubicBezTo>
                  <a:cubicBezTo>
                    <a:pt x="1" y="52"/>
                    <a:pt x="1" y="101"/>
                    <a:pt x="49" y="125"/>
                  </a:cubicBezTo>
                  <a:cubicBezTo>
                    <a:pt x="80" y="143"/>
                    <a:pt x="113" y="152"/>
                    <a:pt x="145" y="152"/>
                  </a:cubicBezTo>
                  <a:cubicBezTo>
                    <a:pt x="177" y="152"/>
                    <a:pt x="207" y="143"/>
                    <a:pt x="232" y="125"/>
                  </a:cubicBezTo>
                  <a:cubicBezTo>
                    <a:pt x="280" y="101"/>
                    <a:pt x="280" y="52"/>
                    <a:pt x="232" y="28"/>
                  </a:cubicBezTo>
                  <a:cubicBezTo>
                    <a:pt x="207" y="10"/>
                    <a:pt x="177" y="1"/>
                    <a:pt x="14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51" name="Google Shape;4151;p69"/>
            <p:cNvSpPr/>
            <p:nvPr/>
          </p:nvSpPr>
          <p:spPr>
            <a:xfrm>
              <a:off x="3089161" y="2844101"/>
              <a:ext cx="41287" cy="21086"/>
            </a:xfrm>
            <a:custGeom>
              <a:avLst/>
              <a:gdLst/>
              <a:ahLst/>
              <a:cxnLst/>
              <a:rect l="l" t="t" r="r" b="b"/>
              <a:pathLst>
                <a:path w="280" h="143" extrusionOk="0">
                  <a:moveTo>
                    <a:pt x="140" y="1"/>
                  </a:moveTo>
                  <a:cubicBezTo>
                    <a:pt x="107" y="1"/>
                    <a:pt x="74" y="10"/>
                    <a:pt x="49" y="28"/>
                  </a:cubicBezTo>
                  <a:cubicBezTo>
                    <a:pt x="1" y="52"/>
                    <a:pt x="1" y="100"/>
                    <a:pt x="49" y="125"/>
                  </a:cubicBezTo>
                  <a:cubicBezTo>
                    <a:pt x="74" y="137"/>
                    <a:pt x="107" y="143"/>
                    <a:pt x="140" y="143"/>
                  </a:cubicBezTo>
                  <a:cubicBezTo>
                    <a:pt x="173" y="143"/>
                    <a:pt x="207" y="137"/>
                    <a:pt x="231" y="125"/>
                  </a:cubicBezTo>
                  <a:cubicBezTo>
                    <a:pt x="280" y="100"/>
                    <a:pt x="280" y="52"/>
                    <a:pt x="231" y="28"/>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52" name="Google Shape;4152;p69"/>
            <p:cNvSpPr/>
            <p:nvPr/>
          </p:nvSpPr>
          <p:spPr>
            <a:xfrm>
              <a:off x="3039173" y="2815495"/>
              <a:ext cx="41140" cy="21086"/>
            </a:xfrm>
            <a:custGeom>
              <a:avLst/>
              <a:gdLst/>
              <a:ahLst/>
              <a:cxnLst/>
              <a:rect l="l" t="t" r="r" b="b"/>
              <a:pathLst>
                <a:path w="279" h="143" extrusionOk="0">
                  <a:moveTo>
                    <a:pt x="139" y="0"/>
                  </a:moveTo>
                  <a:cubicBezTo>
                    <a:pt x="106" y="0"/>
                    <a:pt x="73" y="9"/>
                    <a:pt x="49" y="27"/>
                  </a:cubicBezTo>
                  <a:cubicBezTo>
                    <a:pt x="0" y="52"/>
                    <a:pt x="0" y="100"/>
                    <a:pt x="49" y="124"/>
                  </a:cubicBezTo>
                  <a:cubicBezTo>
                    <a:pt x="73" y="137"/>
                    <a:pt x="106" y="143"/>
                    <a:pt x="139" y="143"/>
                  </a:cubicBezTo>
                  <a:cubicBezTo>
                    <a:pt x="173" y="143"/>
                    <a:pt x="206" y="137"/>
                    <a:pt x="230" y="124"/>
                  </a:cubicBezTo>
                  <a:cubicBezTo>
                    <a:pt x="279" y="100"/>
                    <a:pt x="279" y="52"/>
                    <a:pt x="230" y="27"/>
                  </a:cubicBezTo>
                  <a:cubicBezTo>
                    <a:pt x="206" y="9"/>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53" name="Google Shape;4153;p69"/>
            <p:cNvSpPr/>
            <p:nvPr/>
          </p:nvSpPr>
          <p:spPr>
            <a:xfrm>
              <a:off x="2990808" y="2786888"/>
              <a:ext cx="39370" cy="22413"/>
            </a:xfrm>
            <a:custGeom>
              <a:avLst/>
              <a:gdLst/>
              <a:ahLst/>
              <a:cxnLst/>
              <a:rect l="l" t="t" r="r" b="b"/>
              <a:pathLst>
                <a:path w="267" h="152" extrusionOk="0">
                  <a:moveTo>
                    <a:pt x="134" y="0"/>
                  </a:moveTo>
                  <a:cubicBezTo>
                    <a:pt x="103" y="0"/>
                    <a:pt x="73" y="9"/>
                    <a:pt x="49" y="27"/>
                  </a:cubicBezTo>
                  <a:cubicBezTo>
                    <a:pt x="0" y="52"/>
                    <a:pt x="0" y="100"/>
                    <a:pt x="49" y="124"/>
                  </a:cubicBezTo>
                  <a:cubicBezTo>
                    <a:pt x="73" y="143"/>
                    <a:pt x="103" y="152"/>
                    <a:pt x="134" y="152"/>
                  </a:cubicBezTo>
                  <a:cubicBezTo>
                    <a:pt x="164" y="152"/>
                    <a:pt x="194" y="143"/>
                    <a:pt x="218" y="124"/>
                  </a:cubicBezTo>
                  <a:cubicBezTo>
                    <a:pt x="267" y="100"/>
                    <a:pt x="267" y="52"/>
                    <a:pt x="218" y="27"/>
                  </a:cubicBezTo>
                  <a:cubicBezTo>
                    <a:pt x="194"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54" name="Google Shape;4154;p69"/>
            <p:cNvSpPr/>
            <p:nvPr/>
          </p:nvSpPr>
          <p:spPr>
            <a:xfrm>
              <a:off x="2940673" y="2758282"/>
              <a:ext cx="41287" cy="22413"/>
            </a:xfrm>
            <a:custGeom>
              <a:avLst/>
              <a:gdLst/>
              <a:ahLst/>
              <a:cxnLst/>
              <a:rect l="l" t="t" r="r" b="b"/>
              <a:pathLst>
                <a:path w="280" h="152" extrusionOk="0">
                  <a:moveTo>
                    <a:pt x="140" y="0"/>
                  </a:moveTo>
                  <a:cubicBezTo>
                    <a:pt x="107" y="0"/>
                    <a:pt x="73" y="9"/>
                    <a:pt x="49" y="27"/>
                  </a:cubicBezTo>
                  <a:cubicBezTo>
                    <a:pt x="0" y="51"/>
                    <a:pt x="0" y="100"/>
                    <a:pt x="49" y="124"/>
                  </a:cubicBezTo>
                  <a:cubicBezTo>
                    <a:pt x="73" y="143"/>
                    <a:pt x="107" y="152"/>
                    <a:pt x="140" y="152"/>
                  </a:cubicBezTo>
                  <a:cubicBezTo>
                    <a:pt x="174" y="152"/>
                    <a:pt x="207" y="143"/>
                    <a:pt x="231" y="124"/>
                  </a:cubicBezTo>
                  <a:cubicBezTo>
                    <a:pt x="280" y="100"/>
                    <a:pt x="280" y="51"/>
                    <a:pt x="231" y="27"/>
                  </a:cubicBezTo>
                  <a:cubicBezTo>
                    <a:pt x="207" y="9"/>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55" name="Google Shape;4155;p69"/>
            <p:cNvSpPr/>
            <p:nvPr/>
          </p:nvSpPr>
          <p:spPr>
            <a:xfrm>
              <a:off x="2890538" y="2730855"/>
              <a:ext cx="41435" cy="21234"/>
            </a:xfrm>
            <a:custGeom>
              <a:avLst/>
              <a:gdLst/>
              <a:ahLst/>
              <a:cxnLst/>
              <a:rect l="l" t="t" r="r" b="b"/>
              <a:pathLst>
                <a:path w="281" h="144" extrusionOk="0">
                  <a:moveTo>
                    <a:pt x="147" y="1"/>
                  </a:moveTo>
                  <a:cubicBezTo>
                    <a:pt x="116" y="1"/>
                    <a:pt x="86" y="7"/>
                    <a:pt x="62" y="19"/>
                  </a:cubicBezTo>
                  <a:cubicBezTo>
                    <a:pt x="0" y="43"/>
                    <a:pt x="0" y="92"/>
                    <a:pt x="62" y="116"/>
                  </a:cubicBezTo>
                  <a:cubicBezTo>
                    <a:pt x="86" y="134"/>
                    <a:pt x="116" y="144"/>
                    <a:pt x="147" y="144"/>
                  </a:cubicBezTo>
                  <a:cubicBezTo>
                    <a:pt x="177" y="144"/>
                    <a:pt x="207" y="134"/>
                    <a:pt x="232" y="116"/>
                  </a:cubicBezTo>
                  <a:cubicBezTo>
                    <a:pt x="280" y="92"/>
                    <a:pt x="280" y="43"/>
                    <a:pt x="232" y="19"/>
                  </a:cubicBezTo>
                  <a:cubicBezTo>
                    <a:pt x="207" y="7"/>
                    <a:pt x="177" y="1"/>
                    <a:pt x="147"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56" name="Google Shape;4156;p69"/>
            <p:cNvSpPr/>
            <p:nvPr/>
          </p:nvSpPr>
          <p:spPr>
            <a:xfrm>
              <a:off x="2792185" y="2673642"/>
              <a:ext cx="41287" cy="21234"/>
            </a:xfrm>
            <a:custGeom>
              <a:avLst/>
              <a:gdLst/>
              <a:ahLst/>
              <a:cxnLst/>
              <a:rect l="l" t="t" r="r" b="b"/>
              <a:pathLst>
                <a:path w="280" h="144" extrusionOk="0">
                  <a:moveTo>
                    <a:pt x="140" y="0"/>
                  </a:moveTo>
                  <a:cubicBezTo>
                    <a:pt x="107" y="0"/>
                    <a:pt x="73" y="6"/>
                    <a:pt x="49" y="19"/>
                  </a:cubicBezTo>
                  <a:cubicBezTo>
                    <a:pt x="1" y="43"/>
                    <a:pt x="1" y="91"/>
                    <a:pt x="49" y="116"/>
                  </a:cubicBezTo>
                  <a:cubicBezTo>
                    <a:pt x="73" y="134"/>
                    <a:pt x="107" y="143"/>
                    <a:pt x="140" y="143"/>
                  </a:cubicBezTo>
                  <a:cubicBezTo>
                    <a:pt x="173" y="143"/>
                    <a:pt x="206" y="134"/>
                    <a:pt x="231" y="116"/>
                  </a:cubicBezTo>
                  <a:cubicBezTo>
                    <a:pt x="279" y="91"/>
                    <a:pt x="279" y="43"/>
                    <a:pt x="231" y="19"/>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57" name="Google Shape;4157;p69"/>
            <p:cNvSpPr/>
            <p:nvPr/>
          </p:nvSpPr>
          <p:spPr>
            <a:xfrm>
              <a:off x="2643550" y="2587675"/>
              <a:ext cx="41435" cy="21823"/>
            </a:xfrm>
            <a:custGeom>
              <a:avLst/>
              <a:gdLst/>
              <a:ahLst/>
              <a:cxnLst/>
              <a:rect l="l" t="t" r="r" b="b"/>
              <a:pathLst>
                <a:path w="281" h="148" extrusionOk="0">
                  <a:moveTo>
                    <a:pt x="147" y="1"/>
                  </a:moveTo>
                  <a:cubicBezTo>
                    <a:pt x="117" y="1"/>
                    <a:pt x="86" y="7"/>
                    <a:pt x="62" y="19"/>
                  </a:cubicBezTo>
                  <a:cubicBezTo>
                    <a:pt x="1" y="43"/>
                    <a:pt x="1" y="92"/>
                    <a:pt x="62" y="129"/>
                  </a:cubicBezTo>
                  <a:cubicBezTo>
                    <a:pt x="86" y="141"/>
                    <a:pt x="117" y="147"/>
                    <a:pt x="147" y="147"/>
                  </a:cubicBezTo>
                  <a:cubicBezTo>
                    <a:pt x="177" y="147"/>
                    <a:pt x="208" y="141"/>
                    <a:pt x="232" y="129"/>
                  </a:cubicBezTo>
                  <a:cubicBezTo>
                    <a:pt x="280" y="92"/>
                    <a:pt x="280" y="43"/>
                    <a:pt x="232" y="19"/>
                  </a:cubicBezTo>
                  <a:cubicBezTo>
                    <a:pt x="208" y="7"/>
                    <a:pt x="177" y="1"/>
                    <a:pt x="147"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58" name="Google Shape;4158;p69"/>
            <p:cNvSpPr/>
            <p:nvPr/>
          </p:nvSpPr>
          <p:spPr>
            <a:xfrm>
              <a:off x="1985162" y="2254867"/>
              <a:ext cx="41287" cy="21676"/>
            </a:xfrm>
            <a:custGeom>
              <a:avLst/>
              <a:gdLst/>
              <a:ahLst/>
              <a:cxnLst/>
              <a:rect l="l" t="t" r="r" b="b"/>
              <a:pathLst>
                <a:path w="280" h="147" extrusionOk="0">
                  <a:moveTo>
                    <a:pt x="146" y="1"/>
                  </a:moveTo>
                  <a:cubicBezTo>
                    <a:pt x="116" y="1"/>
                    <a:pt x="86" y="7"/>
                    <a:pt x="61" y="19"/>
                  </a:cubicBezTo>
                  <a:cubicBezTo>
                    <a:pt x="0" y="56"/>
                    <a:pt x="0" y="92"/>
                    <a:pt x="61" y="129"/>
                  </a:cubicBezTo>
                  <a:cubicBezTo>
                    <a:pt x="86" y="141"/>
                    <a:pt x="116" y="147"/>
                    <a:pt x="146" y="147"/>
                  </a:cubicBezTo>
                  <a:cubicBezTo>
                    <a:pt x="177" y="147"/>
                    <a:pt x="207" y="141"/>
                    <a:pt x="231" y="129"/>
                  </a:cubicBezTo>
                  <a:cubicBezTo>
                    <a:pt x="280" y="92"/>
                    <a:pt x="280" y="56"/>
                    <a:pt x="231" y="19"/>
                  </a:cubicBezTo>
                  <a:cubicBezTo>
                    <a:pt x="207" y="7"/>
                    <a:pt x="177" y="1"/>
                    <a:pt x="14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59" name="Google Shape;4159;p69"/>
            <p:cNvSpPr/>
            <p:nvPr/>
          </p:nvSpPr>
          <p:spPr>
            <a:xfrm>
              <a:off x="1886809" y="2197654"/>
              <a:ext cx="41140" cy="21676"/>
            </a:xfrm>
            <a:custGeom>
              <a:avLst/>
              <a:gdLst/>
              <a:ahLst/>
              <a:cxnLst/>
              <a:rect l="l" t="t" r="r" b="b"/>
              <a:pathLst>
                <a:path w="279" h="147" extrusionOk="0">
                  <a:moveTo>
                    <a:pt x="140" y="1"/>
                  </a:moveTo>
                  <a:cubicBezTo>
                    <a:pt x="106" y="1"/>
                    <a:pt x="73" y="7"/>
                    <a:pt x="49" y="19"/>
                  </a:cubicBezTo>
                  <a:cubicBezTo>
                    <a:pt x="0" y="56"/>
                    <a:pt x="0" y="92"/>
                    <a:pt x="49" y="128"/>
                  </a:cubicBezTo>
                  <a:cubicBezTo>
                    <a:pt x="73" y="141"/>
                    <a:pt x="106" y="147"/>
                    <a:pt x="140" y="147"/>
                  </a:cubicBezTo>
                  <a:cubicBezTo>
                    <a:pt x="173" y="147"/>
                    <a:pt x="206" y="141"/>
                    <a:pt x="230" y="128"/>
                  </a:cubicBezTo>
                  <a:cubicBezTo>
                    <a:pt x="279" y="92"/>
                    <a:pt x="279" y="56"/>
                    <a:pt x="230"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60" name="Google Shape;4160;p69"/>
            <p:cNvSpPr/>
            <p:nvPr/>
          </p:nvSpPr>
          <p:spPr>
            <a:xfrm>
              <a:off x="1838443" y="2169048"/>
              <a:ext cx="39518" cy="21676"/>
            </a:xfrm>
            <a:custGeom>
              <a:avLst/>
              <a:gdLst/>
              <a:ahLst/>
              <a:cxnLst/>
              <a:rect l="l" t="t" r="r" b="b"/>
              <a:pathLst>
                <a:path w="268" h="147" extrusionOk="0">
                  <a:moveTo>
                    <a:pt x="134" y="0"/>
                  </a:moveTo>
                  <a:cubicBezTo>
                    <a:pt x="103" y="0"/>
                    <a:pt x="73" y="6"/>
                    <a:pt x="49" y="19"/>
                  </a:cubicBezTo>
                  <a:cubicBezTo>
                    <a:pt x="0" y="55"/>
                    <a:pt x="0" y="104"/>
                    <a:pt x="49" y="128"/>
                  </a:cubicBezTo>
                  <a:cubicBezTo>
                    <a:pt x="73" y="140"/>
                    <a:pt x="103" y="146"/>
                    <a:pt x="134" y="146"/>
                  </a:cubicBezTo>
                  <a:cubicBezTo>
                    <a:pt x="164" y="146"/>
                    <a:pt x="194" y="140"/>
                    <a:pt x="219" y="128"/>
                  </a:cubicBezTo>
                  <a:cubicBezTo>
                    <a:pt x="267" y="104"/>
                    <a:pt x="267" y="55"/>
                    <a:pt x="219" y="19"/>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61" name="Google Shape;4161;p69"/>
            <p:cNvSpPr/>
            <p:nvPr/>
          </p:nvSpPr>
          <p:spPr>
            <a:xfrm>
              <a:off x="1738174" y="2112278"/>
              <a:ext cx="41435" cy="21234"/>
            </a:xfrm>
            <a:custGeom>
              <a:avLst/>
              <a:gdLst/>
              <a:ahLst/>
              <a:cxnLst/>
              <a:rect l="l" t="t" r="r" b="b"/>
              <a:pathLst>
                <a:path w="281" h="144" extrusionOk="0">
                  <a:moveTo>
                    <a:pt x="145" y="0"/>
                  </a:moveTo>
                  <a:cubicBezTo>
                    <a:pt x="113" y="0"/>
                    <a:pt x="80" y="9"/>
                    <a:pt x="49" y="28"/>
                  </a:cubicBezTo>
                  <a:cubicBezTo>
                    <a:pt x="1" y="52"/>
                    <a:pt x="1" y="101"/>
                    <a:pt x="49" y="125"/>
                  </a:cubicBezTo>
                  <a:cubicBezTo>
                    <a:pt x="80" y="137"/>
                    <a:pt x="113" y="143"/>
                    <a:pt x="145" y="143"/>
                  </a:cubicBezTo>
                  <a:cubicBezTo>
                    <a:pt x="177" y="143"/>
                    <a:pt x="207" y="137"/>
                    <a:pt x="232" y="125"/>
                  </a:cubicBezTo>
                  <a:cubicBezTo>
                    <a:pt x="280" y="101"/>
                    <a:pt x="280" y="52"/>
                    <a:pt x="232" y="28"/>
                  </a:cubicBezTo>
                  <a:cubicBezTo>
                    <a:pt x="207" y="9"/>
                    <a:pt x="177" y="0"/>
                    <a:pt x="14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62" name="Google Shape;4162;p69"/>
            <p:cNvSpPr/>
            <p:nvPr/>
          </p:nvSpPr>
          <p:spPr>
            <a:xfrm>
              <a:off x="1689956" y="2083671"/>
              <a:ext cx="41287" cy="21234"/>
            </a:xfrm>
            <a:custGeom>
              <a:avLst/>
              <a:gdLst/>
              <a:ahLst/>
              <a:cxnLst/>
              <a:rect l="l" t="t" r="r" b="b"/>
              <a:pathLst>
                <a:path w="280" h="144" extrusionOk="0">
                  <a:moveTo>
                    <a:pt x="135" y="0"/>
                  </a:moveTo>
                  <a:cubicBezTo>
                    <a:pt x="104" y="0"/>
                    <a:pt x="73" y="9"/>
                    <a:pt x="49" y="28"/>
                  </a:cubicBezTo>
                  <a:cubicBezTo>
                    <a:pt x="0" y="52"/>
                    <a:pt x="0" y="101"/>
                    <a:pt x="49" y="125"/>
                  </a:cubicBezTo>
                  <a:cubicBezTo>
                    <a:pt x="73" y="137"/>
                    <a:pt x="104" y="143"/>
                    <a:pt x="135" y="143"/>
                  </a:cubicBezTo>
                  <a:cubicBezTo>
                    <a:pt x="167" y="143"/>
                    <a:pt x="200" y="137"/>
                    <a:pt x="231" y="125"/>
                  </a:cubicBezTo>
                  <a:cubicBezTo>
                    <a:pt x="279" y="101"/>
                    <a:pt x="279" y="52"/>
                    <a:pt x="231" y="28"/>
                  </a:cubicBezTo>
                  <a:cubicBezTo>
                    <a:pt x="200" y="9"/>
                    <a:pt x="167" y="0"/>
                    <a:pt x="13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63" name="Google Shape;4163;p69"/>
            <p:cNvSpPr/>
            <p:nvPr/>
          </p:nvSpPr>
          <p:spPr>
            <a:xfrm>
              <a:off x="1639821" y="2054917"/>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3" y="144"/>
                    <a:pt x="207" y="138"/>
                    <a:pt x="231" y="126"/>
                  </a:cubicBezTo>
                  <a:cubicBezTo>
                    <a:pt x="279" y="101"/>
                    <a:pt x="279" y="53"/>
                    <a:pt x="231" y="29"/>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64" name="Google Shape;4164;p69"/>
            <p:cNvSpPr/>
            <p:nvPr/>
          </p:nvSpPr>
          <p:spPr>
            <a:xfrm>
              <a:off x="1591456" y="2026311"/>
              <a:ext cx="39518" cy="21234"/>
            </a:xfrm>
            <a:custGeom>
              <a:avLst/>
              <a:gdLst/>
              <a:ahLst/>
              <a:cxnLst/>
              <a:rect l="l" t="t" r="r" b="b"/>
              <a:pathLst>
                <a:path w="268" h="144" extrusionOk="0">
                  <a:moveTo>
                    <a:pt x="134" y="1"/>
                  </a:moveTo>
                  <a:cubicBezTo>
                    <a:pt x="104" y="1"/>
                    <a:pt x="73" y="10"/>
                    <a:pt x="49" y="28"/>
                  </a:cubicBezTo>
                  <a:cubicBezTo>
                    <a:pt x="1" y="53"/>
                    <a:pt x="1" y="101"/>
                    <a:pt x="49" y="125"/>
                  </a:cubicBezTo>
                  <a:cubicBezTo>
                    <a:pt x="73" y="138"/>
                    <a:pt x="104" y="144"/>
                    <a:pt x="134" y="144"/>
                  </a:cubicBezTo>
                  <a:cubicBezTo>
                    <a:pt x="164" y="144"/>
                    <a:pt x="195" y="138"/>
                    <a:pt x="219" y="125"/>
                  </a:cubicBezTo>
                  <a:cubicBezTo>
                    <a:pt x="268" y="101"/>
                    <a:pt x="268" y="53"/>
                    <a:pt x="219" y="28"/>
                  </a:cubicBezTo>
                  <a:cubicBezTo>
                    <a:pt x="195"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65" name="Google Shape;4165;p69"/>
            <p:cNvSpPr/>
            <p:nvPr/>
          </p:nvSpPr>
          <p:spPr>
            <a:xfrm>
              <a:off x="1548546" y="2001833"/>
              <a:ext cx="34210" cy="18432"/>
            </a:xfrm>
            <a:custGeom>
              <a:avLst/>
              <a:gdLst/>
              <a:ahLst/>
              <a:cxnLst/>
              <a:rect l="l" t="t" r="r" b="b"/>
              <a:pathLst>
                <a:path w="232" h="125" extrusionOk="0">
                  <a:moveTo>
                    <a:pt x="183" y="0"/>
                  </a:moveTo>
                  <a:lnTo>
                    <a:pt x="0" y="97"/>
                  </a:lnTo>
                  <a:cubicBezTo>
                    <a:pt x="25" y="115"/>
                    <a:pt x="58" y="124"/>
                    <a:pt x="92" y="124"/>
                  </a:cubicBezTo>
                  <a:cubicBezTo>
                    <a:pt x="125" y="124"/>
                    <a:pt x="159" y="115"/>
                    <a:pt x="183" y="97"/>
                  </a:cubicBezTo>
                  <a:cubicBezTo>
                    <a:pt x="231" y="73"/>
                    <a:pt x="231" y="25"/>
                    <a:pt x="183"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66" name="Google Shape;4166;p69"/>
            <p:cNvSpPr/>
            <p:nvPr/>
          </p:nvSpPr>
          <p:spPr>
            <a:xfrm>
              <a:off x="2529125" y="2568506"/>
              <a:ext cx="41287" cy="21234"/>
            </a:xfrm>
            <a:custGeom>
              <a:avLst/>
              <a:gdLst/>
              <a:ahLst/>
              <a:cxnLst/>
              <a:rect l="l" t="t" r="r" b="b"/>
              <a:pathLst>
                <a:path w="280" h="144" extrusionOk="0">
                  <a:moveTo>
                    <a:pt x="140" y="1"/>
                  </a:moveTo>
                  <a:cubicBezTo>
                    <a:pt x="107" y="1"/>
                    <a:pt x="73" y="10"/>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67" name="Google Shape;4167;p69"/>
            <p:cNvSpPr/>
            <p:nvPr/>
          </p:nvSpPr>
          <p:spPr>
            <a:xfrm>
              <a:off x="2430772" y="2511293"/>
              <a:ext cx="41140" cy="21086"/>
            </a:xfrm>
            <a:custGeom>
              <a:avLst/>
              <a:gdLst/>
              <a:ahLst/>
              <a:cxnLst/>
              <a:rect l="l" t="t" r="r" b="b"/>
              <a:pathLst>
                <a:path w="279" h="143" extrusionOk="0">
                  <a:moveTo>
                    <a:pt x="140" y="1"/>
                  </a:moveTo>
                  <a:cubicBezTo>
                    <a:pt x="106" y="1"/>
                    <a:pt x="73" y="10"/>
                    <a:pt x="49" y="27"/>
                  </a:cubicBezTo>
                  <a:cubicBezTo>
                    <a:pt x="0" y="52"/>
                    <a:pt x="0" y="100"/>
                    <a:pt x="49" y="125"/>
                  </a:cubicBezTo>
                  <a:cubicBezTo>
                    <a:pt x="73" y="137"/>
                    <a:pt x="106" y="143"/>
                    <a:pt x="140" y="143"/>
                  </a:cubicBezTo>
                  <a:cubicBezTo>
                    <a:pt x="173" y="143"/>
                    <a:pt x="206" y="137"/>
                    <a:pt x="230" y="125"/>
                  </a:cubicBezTo>
                  <a:cubicBezTo>
                    <a:pt x="279" y="100"/>
                    <a:pt x="279" y="52"/>
                    <a:pt x="230" y="27"/>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68" name="Google Shape;4168;p69"/>
            <p:cNvSpPr/>
            <p:nvPr/>
          </p:nvSpPr>
          <p:spPr>
            <a:xfrm>
              <a:off x="2332272" y="2454080"/>
              <a:ext cx="39518" cy="22413"/>
            </a:xfrm>
            <a:custGeom>
              <a:avLst/>
              <a:gdLst/>
              <a:ahLst/>
              <a:cxnLst/>
              <a:rect l="l" t="t" r="r" b="b"/>
              <a:pathLst>
                <a:path w="268" h="152" extrusionOk="0">
                  <a:moveTo>
                    <a:pt x="134" y="0"/>
                  </a:moveTo>
                  <a:cubicBezTo>
                    <a:pt x="104" y="0"/>
                    <a:pt x="73" y="9"/>
                    <a:pt x="49" y="27"/>
                  </a:cubicBezTo>
                  <a:cubicBezTo>
                    <a:pt x="0" y="51"/>
                    <a:pt x="0" y="100"/>
                    <a:pt x="49" y="124"/>
                  </a:cubicBezTo>
                  <a:cubicBezTo>
                    <a:pt x="73" y="143"/>
                    <a:pt x="104" y="152"/>
                    <a:pt x="134" y="152"/>
                  </a:cubicBezTo>
                  <a:cubicBezTo>
                    <a:pt x="164" y="152"/>
                    <a:pt x="195" y="143"/>
                    <a:pt x="219" y="124"/>
                  </a:cubicBezTo>
                  <a:cubicBezTo>
                    <a:pt x="267" y="100"/>
                    <a:pt x="267" y="51"/>
                    <a:pt x="219" y="27"/>
                  </a:cubicBezTo>
                  <a:cubicBezTo>
                    <a:pt x="195"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69" name="Google Shape;4169;p69"/>
            <p:cNvSpPr/>
            <p:nvPr/>
          </p:nvSpPr>
          <p:spPr>
            <a:xfrm>
              <a:off x="2232002" y="2398047"/>
              <a:ext cx="41435" cy="21234"/>
            </a:xfrm>
            <a:custGeom>
              <a:avLst/>
              <a:gdLst/>
              <a:ahLst/>
              <a:cxnLst/>
              <a:rect l="l" t="t" r="r" b="b"/>
              <a:pathLst>
                <a:path w="281" h="144" extrusionOk="0">
                  <a:moveTo>
                    <a:pt x="147" y="1"/>
                  </a:moveTo>
                  <a:cubicBezTo>
                    <a:pt x="117" y="1"/>
                    <a:pt x="86" y="7"/>
                    <a:pt x="62" y="19"/>
                  </a:cubicBezTo>
                  <a:cubicBezTo>
                    <a:pt x="1" y="43"/>
                    <a:pt x="1" y="92"/>
                    <a:pt x="62" y="116"/>
                  </a:cubicBezTo>
                  <a:cubicBezTo>
                    <a:pt x="86" y="134"/>
                    <a:pt x="117" y="144"/>
                    <a:pt x="147" y="144"/>
                  </a:cubicBezTo>
                  <a:cubicBezTo>
                    <a:pt x="177" y="144"/>
                    <a:pt x="208" y="134"/>
                    <a:pt x="232" y="116"/>
                  </a:cubicBezTo>
                  <a:cubicBezTo>
                    <a:pt x="280" y="92"/>
                    <a:pt x="280" y="43"/>
                    <a:pt x="232" y="19"/>
                  </a:cubicBezTo>
                  <a:cubicBezTo>
                    <a:pt x="208" y="7"/>
                    <a:pt x="177" y="1"/>
                    <a:pt x="147"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70" name="Google Shape;4170;p69"/>
            <p:cNvSpPr/>
            <p:nvPr/>
          </p:nvSpPr>
          <p:spPr>
            <a:xfrm>
              <a:off x="2133649" y="2340834"/>
              <a:ext cx="41287" cy="21234"/>
            </a:xfrm>
            <a:custGeom>
              <a:avLst/>
              <a:gdLst/>
              <a:ahLst/>
              <a:cxnLst/>
              <a:rect l="l" t="t" r="r" b="b"/>
              <a:pathLst>
                <a:path w="280" h="144" extrusionOk="0">
                  <a:moveTo>
                    <a:pt x="140" y="0"/>
                  </a:moveTo>
                  <a:cubicBezTo>
                    <a:pt x="107" y="0"/>
                    <a:pt x="74" y="6"/>
                    <a:pt x="49" y="19"/>
                  </a:cubicBezTo>
                  <a:cubicBezTo>
                    <a:pt x="1" y="43"/>
                    <a:pt x="1" y="91"/>
                    <a:pt x="49" y="116"/>
                  </a:cubicBezTo>
                  <a:cubicBezTo>
                    <a:pt x="74" y="134"/>
                    <a:pt x="107" y="143"/>
                    <a:pt x="140" y="143"/>
                  </a:cubicBezTo>
                  <a:cubicBezTo>
                    <a:pt x="173" y="143"/>
                    <a:pt x="207" y="134"/>
                    <a:pt x="231" y="116"/>
                  </a:cubicBezTo>
                  <a:cubicBezTo>
                    <a:pt x="280" y="91"/>
                    <a:pt x="280" y="43"/>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71" name="Google Shape;4171;p69"/>
            <p:cNvSpPr/>
            <p:nvPr/>
          </p:nvSpPr>
          <p:spPr>
            <a:xfrm>
              <a:off x="2035296" y="2283621"/>
              <a:ext cx="41287" cy="21676"/>
            </a:xfrm>
            <a:custGeom>
              <a:avLst/>
              <a:gdLst/>
              <a:ahLst/>
              <a:cxnLst/>
              <a:rect l="l" t="t" r="r" b="b"/>
              <a:pathLst>
                <a:path w="280" h="147" extrusionOk="0">
                  <a:moveTo>
                    <a:pt x="140" y="0"/>
                  </a:moveTo>
                  <a:cubicBezTo>
                    <a:pt x="106" y="0"/>
                    <a:pt x="73" y="6"/>
                    <a:pt x="49" y="18"/>
                  </a:cubicBezTo>
                  <a:cubicBezTo>
                    <a:pt x="0" y="42"/>
                    <a:pt x="0" y="91"/>
                    <a:pt x="49" y="128"/>
                  </a:cubicBezTo>
                  <a:cubicBezTo>
                    <a:pt x="73" y="140"/>
                    <a:pt x="106" y="146"/>
                    <a:pt x="140" y="146"/>
                  </a:cubicBezTo>
                  <a:cubicBezTo>
                    <a:pt x="173" y="146"/>
                    <a:pt x="207" y="140"/>
                    <a:pt x="231" y="128"/>
                  </a:cubicBezTo>
                  <a:cubicBezTo>
                    <a:pt x="280" y="91"/>
                    <a:pt x="280" y="42"/>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72" name="Google Shape;4172;p69"/>
            <p:cNvSpPr/>
            <p:nvPr/>
          </p:nvSpPr>
          <p:spPr>
            <a:xfrm>
              <a:off x="1936944" y="2226261"/>
              <a:ext cx="41140" cy="21676"/>
            </a:xfrm>
            <a:custGeom>
              <a:avLst/>
              <a:gdLst/>
              <a:ahLst/>
              <a:cxnLst/>
              <a:rect l="l" t="t" r="r" b="b"/>
              <a:pathLst>
                <a:path w="279" h="147" extrusionOk="0">
                  <a:moveTo>
                    <a:pt x="135" y="1"/>
                  </a:moveTo>
                  <a:cubicBezTo>
                    <a:pt x="103" y="1"/>
                    <a:pt x="73" y="7"/>
                    <a:pt x="49" y="19"/>
                  </a:cubicBezTo>
                  <a:cubicBezTo>
                    <a:pt x="0" y="56"/>
                    <a:pt x="0" y="92"/>
                    <a:pt x="49" y="129"/>
                  </a:cubicBezTo>
                  <a:cubicBezTo>
                    <a:pt x="73" y="141"/>
                    <a:pt x="103" y="147"/>
                    <a:pt x="135" y="147"/>
                  </a:cubicBezTo>
                  <a:cubicBezTo>
                    <a:pt x="167" y="147"/>
                    <a:pt x="200" y="141"/>
                    <a:pt x="230" y="129"/>
                  </a:cubicBezTo>
                  <a:cubicBezTo>
                    <a:pt x="279" y="92"/>
                    <a:pt x="279" y="56"/>
                    <a:pt x="230" y="19"/>
                  </a:cubicBezTo>
                  <a:cubicBezTo>
                    <a:pt x="200" y="7"/>
                    <a:pt x="167" y="1"/>
                    <a:pt x="13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73" name="Google Shape;4173;p69"/>
            <p:cNvSpPr/>
            <p:nvPr/>
          </p:nvSpPr>
          <p:spPr>
            <a:xfrm>
              <a:off x="1788309" y="2140442"/>
              <a:ext cx="41287" cy="21676"/>
            </a:xfrm>
            <a:custGeom>
              <a:avLst/>
              <a:gdLst/>
              <a:ahLst/>
              <a:cxnLst/>
              <a:rect l="l" t="t" r="r" b="b"/>
              <a:pathLst>
                <a:path w="280" h="147" extrusionOk="0">
                  <a:moveTo>
                    <a:pt x="140" y="0"/>
                  </a:moveTo>
                  <a:cubicBezTo>
                    <a:pt x="107" y="0"/>
                    <a:pt x="73" y="6"/>
                    <a:pt x="49" y="18"/>
                  </a:cubicBezTo>
                  <a:cubicBezTo>
                    <a:pt x="0" y="55"/>
                    <a:pt x="0" y="104"/>
                    <a:pt x="49" y="128"/>
                  </a:cubicBezTo>
                  <a:cubicBezTo>
                    <a:pt x="73" y="140"/>
                    <a:pt x="107" y="146"/>
                    <a:pt x="140" y="146"/>
                  </a:cubicBezTo>
                  <a:cubicBezTo>
                    <a:pt x="174" y="146"/>
                    <a:pt x="207" y="140"/>
                    <a:pt x="231" y="128"/>
                  </a:cubicBezTo>
                  <a:cubicBezTo>
                    <a:pt x="280" y="104"/>
                    <a:pt x="280" y="55"/>
                    <a:pt x="231"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74" name="Google Shape;4174;p69"/>
            <p:cNvSpPr/>
            <p:nvPr/>
          </p:nvSpPr>
          <p:spPr>
            <a:xfrm>
              <a:off x="2775965" y="2711243"/>
              <a:ext cx="41435" cy="21528"/>
            </a:xfrm>
            <a:custGeom>
              <a:avLst/>
              <a:gdLst/>
              <a:ahLst/>
              <a:cxnLst/>
              <a:rect l="l" t="t" r="r" b="b"/>
              <a:pathLst>
                <a:path w="281" h="146" extrusionOk="0">
                  <a:moveTo>
                    <a:pt x="141" y="1"/>
                  </a:moveTo>
                  <a:cubicBezTo>
                    <a:pt x="107" y="1"/>
                    <a:pt x="74" y="7"/>
                    <a:pt x="49" y="19"/>
                  </a:cubicBezTo>
                  <a:cubicBezTo>
                    <a:pt x="1" y="55"/>
                    <a:pt x="1" y="92"/>
                    <a:pt x="49" y="128"/>
                  </a:cubicBezTo>
                  <a:cubicBezTo>
                    <a:pt x="74" y="140"/>
                    <a:pt x="107" y="146"/>
                    <a:pt x="141" y="146"/>
                  </a:cubicBezTo>
                  <a:cubicBezTo>
                    <a:pt x="174" y="146"/>
                    <a:pt x="208" y="140"/>
                    <a:pt x="232" y="128"/>
                  </a:cubicBezTo>
                  <a:cubicBezTo>
                    <a:pt x="280" y="92"/>
                    <a:pt x="280" y="55"/>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75" name="Google Shape;4175;p69"/>
            <p:cNvSpPr/>
            <p:nvPr/>
          </p:nvSpPr>
          <p:spPr>
            <a:xfrm>
              <a:off x="2677612" y="2654030"/>
              <a:ext cx="41287" cy="21528"/>
            </a:xfrm>
            <a:custGeom>
              <a:avLst/>
              <a:gdLst/>
              <a:ahLst/>
              <a:cxnLst/>
              <a:rect l="l" t="t" r="r" b="b"/>
              <a:pathLst>
                <a:path w="280" h="146" extrusionOk="0">
                  <a:moveTo>
                    <a:pt x="140" y="0"/>
                  </a:moveTo>
                  <a:cubicBezTo>
                    <a:pt x="107" y="0"/>
                    <a:pt x="74" y="6"/>
                    <a:pt x="49" y="19"/>
                  </a:cubicBezTo>
                  <a:cubicBezTo>
                    <a:pt x="1" y="55"/>
                    <a:pt x="1" y="91"/>
                    <a:pt x="49" y="127"/>
                  </a:cubicBezTo>
                  <a:cubicBezTo>
                    <a:pt x="74" y="139"/>
                    <a:pt x="107" y="146"/>
                    <a:pt x="140" y="146"/>
                  </a:cubicBezTo>
                  <a:cubicBezTo>
                    <a:pt x="173" y="146"/>
                    <a:pt x="207" y="139"/>
                    <a:pt x="231" y="127"/>
                  </a:cubicBezTo>
                  <a:cubicBezTo>
                    <a:pt x="280" y="91"/>
                    <a:pt x="280" y="55"/>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76" name="Google Shape;4176;p69"/>
            <p:cNvSpPr/>
            <p:nvPr/>
          </p:nvSpPr>
          <p:spPr>
            <a:xfrm>
              <a:off x="2627625" y="2625424"/>
              <a:ext cx="41140" cy="21528"/>
            </a:xfrm>
            <a:custGeom>
              <a:avLst/>
              <a:gdLst/>
              <a:ahLst/>
              <a:cxnLst/>
              <a:rect l="l" t="t" r="r" b="b"/>
              <a:pathLst>
                <a:path w="279" h="146" extrusionOk="0">
                  <a:moveTo>
                    <a:pt x="139" y="0"/>
                  </a:moveTo>
                  <a:cubicBezTo>
                    <a:pt x="106" y="0"/>
                    <a:pt x="73" y="6"/>
                    <a:pt x="49" y="18"/>
                  </a:cubicBezTo>
                  <a:cubicBezTo>
                    <a:pt x="0" y="54"/>
                    <a:pt x="0" y="103"/>
                    <a:pt x="49" y="127"/>
                  </a:cubicBezTo>
                  <a:cubicBezTo>
                    <a:pt x="73" y="139"/>
                    <a:pt x="106" y="145"/>
                    <a:pt x="139" y="145"/>
                  </a:cubicBezTo>
                  <a:cubicBezTo>
                    <a:pt x="173" y="145"/>
                    <a:pt x="206" y="139"/>
                    <a:pt x="230" y="127"/>
                  </a:cubicBezTo>
                  <a:cubicBezTo>
                    <a:pt x="279" y="103"/>
                    <a:pt x="279" y="54"/>
                    <a:pt x="230" y="18"/>
                  </a:cubicBezTo>
                  <a:cubicBezTo>
                    <a:pt x="206" y="6"/>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77" name="Google Shape;4177;p69"/>
            <p:cNvSpPr/>
            <p:nvPr/>
          </p:nvSpPr>
          <p:spPr>
            <a:xfrm>
              <a:off x="2478990" y="2539900"/>
              <a:ext cx="41435" cy="21086"/>
            </a:xfrm>
            <a:custGeom>
              <a:avLst/>
              <a:gdLst/>
              <a:ahLst/>
              <a:cxnLst/>
              <a:rect l="l" t="t" r="r" b="b"/>
              <a:pathLst>
                <a:path w="281" h="143" extrusionOk="0">
                  <a:moveTo>
                    <a:pt x="147" y="1"/>
                  </a:moveTo>
                  <a:cubicBezTo>
                    <a:pt x="116" y="1"/>
                    <a:pt x="86" y="10"/>
                    <a:pt x="62" y="28"/>
                  </a:cubicBezTo>
                  <a:cubicBezTo>
                    <a:pt x="0" y="52"/>
                    <a:pt x="0" y="100"/>
                    <a:pt x="62" y="125"/>
                  </a:cubicBezTo>
                  <a:cubicBezTo>
                    <a:pt x="86" y="137"/>
                    <a:pt x="116" y="143"/>
                    <a:pt x="147" y="143"/>
                  </a:cubicBezTo>
                  <a:cubicBezTo>
                    <a:pt x="177" y="143"/>
                    <a:pt x="207" y="137"/>
                    <a:pt x="232" y="125"/>
                  </a:cubicBezTo>
                  <a:cubicBezTo>
                    <a:pt x="280" y="100"/>
                    <a:pt x="280" y="52"/>
                    <a:pt x="232" y="28"/>
                  </a:cubicBezTo>
                  <a:cubicBezTo>
                    <a:pt x="207" y="10"/>
                    <a:pt x="177" y="1"/>
                    <a:pt x="147"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78" name="Google Shape;4178;p69"/>
            <p:cNvSpPr/>
            <p:nvPr/>
          </p:nvSpPr>
          <p:spPr>
            <a:xfrm>
              <a:off x="2380637" y="2482687"/>
              <a:ext cx="41287" cy="21086"/>
            </a:xfrm>
            <a:custGeom>
              <a:avLst/>
              <a:gdLst/>
              <a:ahLst/>
              <a:cxnLst/>
              <a:rect l="l" t="t" r="r" b="b"/>
              <a:pathLst>
                <a:path w="280" h="143" extrusionOk="0">
                  <a:moveTo>
                    <a:pt x="140" y="0"/>
                  </a:moveTo>
                  <a:cubicBezTo>
                    <a:pt x="107" y="0"/>
                    <a:pt x="73" y="9"/>
                    <a:pt x="49" y="27"/>
                  </a:cubicBezTo>
                  <a:cubicBezTo>
                    <a:pt x="1" y="52"/>
                    <a:pt x="1" y="100"/>
                    <a:pt x="49" y="124"/>
                  </a:cubicBezTo>
                  <a:cubicBezTo>
                    <a:pt x="73" y="137"/>
                    <a:pt x="107" y="143"/>
                    <a:pt x="140" y="143"/>
                  </a:cubicBezTo>
                  <a:cubicBezTo>
                    <a:pt x="173" y="143"/>
                    <a:pt x="206" y="137"/>
                    <a:pt x="231" y="124"/>
                  </a:cubicBezTo>
                  <a:cubicBezTo>
                    <a:pt x="279" y="100"/>
                    <a:pt x="279" y="52"/>
                    <a:pt x="231" y="27"/>
                  </a:cubicBezTo>
                  <a:cubicBezTo>
                    <a:pt x="206"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79" name="Google Shape;4179;p69"/>
            <p:cNvSpPr/>
            <p:nvPr/>
          </p:nvSpPr>
          <p:spPr>
            <a:xfrm>
              <a:off x="2282137" y="2425474"/>
              <a:ext cx="41435" cy="22413"/>
            </a:xfrm>
            <a:custGeom>
              <a:avLst/>
              <a:gdLst/>
              <a:ahLst/>
              <a:cxnLst/>
              <a:rect l="l" t="t" r="r" b="b"/>
              <a:pathLst>
                <a:path w="281" h="152" extrusionOk="0">
                  <a:moveTo>
                    <a:pt x="140" y="0"/>
                  </a:moveTo>
                  <a:cubicBezTo>
                    <a:pt x="107" y="0"/>
                    <a:pt x="73" y="9"/>
                    <a:pt x="49" y="27"/>
                  </a:cubicBezTo>
                  <a:cubicBezTo>
                    <a:pt x="1" y="51"/>
                    <a:pt x="1" y="100"/>
                    <a:pt x="49" y="124"/>
                  </a:cubicBezTo>
                  <a:cubicBezTo>
                    <a:pt x="73" y="143"/>
                    <a:pt x="107" y="152"/>
                    <a:pt x="140" y="152"/>
                  </a:cubicBezTo>
                  <a:cubicBezTo>
                    <a:pt x="174" y="152"/>
                    <a:pt x="207" y="143"/>
                    <a:pt x="232" y="124"/>
                  </a:cubicBezTo>
                  <a:cubicBezTo>
                    <a:pt x="280" y="100"/>
                    <a:pt x="280" y="51"/>
                    <a:pt x="232" y="27"/>
                  </a:cubicBezTo>
                  <a:cubicBezTo>
                    <a:pt x="207" y="9"/>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80" name="Google Shape;4180;p69"/>
            <p:cNvSpPr/>
            <p:nvPr/>
          </p:nvSpPr>
          <p:spPr>
            <a:xfrm>
              <a:off x="2183784" y="2369441"/>
              <a:ext cx="41287" cy="21234"/>
            </a:xfrm>
            <a:custGeom>
              <a:avLst/>
              <a:gdLst/>
              <a:ahLst/>
              <a:cxnLst/>
              <a:rect l="l" t="t" r="r" b="b"/>
              <a:pathLst>
                <a:path w="280" h="144" extrusionOk="0">
                  <a:moveTo>
                    <a:pt x="140" y="0"/>
                  </a:moveTo>
                  <a:cubicBezTo>
                    <a:pt x="107" y="0"/>
                    <a:pt x="74" y="7"/>
                    <a:pt x="49" y="19"/>
                  </a:cubicBezTo>
                  <a:cubicBezTo>
                    <a:pt x="1" y="43"/>
                    <a:pt x="1" y="91"/>
                    <a:pt x="49" y="116"/>
                  </a:cubicBezTo>
                  <a:cubicBezTo>
                    <a:pt x="74" y="134"/>
                    <a:pt x="107" y="143"/>
                    <a:pt x="140" y="143"/>
                  </a:cubicBezTo>
                  <a:cubicBezTo>
                    <a:pt x="173" y="143"/>
                    <a:pt x="207" y="134"/>
                    <a:pt x="231" y="116"/>
                  </a:cubicBezTo>
                  <a:cubicBezTo>
                    <a:pt x="279" y="91"/>
                    <a:pt x="279" y="43"/>
                    <a:pt x="231" y="19"/>
                  </a:cubicBezTo>
                  <a:cubicBezTo>
                    <a:pt x="207" y="7"/>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81" name="Google Shape;4181;p69"/>
            <p:cNvSpPr/>
            <p:nvPr/>
          </p:nvSpPr>
          <p:spPr>
            <a:xfrm>
              <a:off x="2085284" y="2312228"/>
              <a:ext cx="39518" cy="21676"/>
            </a:xfrm>
            <a:custGeom>
              <a:avLst/>
              <a:gdLst/>
              <a:ahLst/>
              <a:cxnLst/>
              <a:rect l="l" t="t" r="r" b="b"/>
              <a:pathLst>
                <a:path w="268" h="147" extrusionOk="0">
                  <a:moveTo>
                    <a:pt x="134" y="0"/>
                  </a:moveTo>
                  <a:cubicBezTo>
                    <a:pt x="104" y="0"/>
                    <a:pt x="74" y="6"/>
                    <a:pt x="49" y="18"/>
                  </a:cubicBezTo>
                  <a:cubicBezTo>
                    <a:pt x="1" y="43"/>
                    <a:pt x="1" y="91"/>
                    <a:pt x="49" y="128"/>
                  </a:cubicBezTo>
                  <a:cubicBezTo>
                    <a:pt x="74" y="140"/>
                    <a:pt x="104" y="146"/>
                    <a:pt x="134" y="146"/>
                  </a:cubicBezTo>
                  <a:cubicBezTo>
                    <a:pt x="165" y="146"/>
                    <a:pt x="195" y="140"/>
                    <a:pt x="219" y="128"/>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82" name="Google Shape;4182;p69"/>
            <p:cNvSpPr/>
            <p:nvPr/>
          </p:nvSpPr>
          <p:spPr>
            <a:xfrm>
              <a:off x="3073088" y="2881702"/>
              <a:ext cx="39518" cy="22413"/>
            </a:xfrm>
            <a:custGeom>
              <a:avLst/>
              <a:gdLst/>
              <a:ahLst/>
              <a:cxnLst/>
              <a:rect l="l" t="t" r="r" b="b"/>
              <a:pathLst>
                <a:path w="268" h="152" extrusionOk="0">
                  <a:moveTo>
                    <a:pt x="134" y="0"/>
                  </a:moveTo>
                  <a:cubicBezTo>
                    <a:pt x="103" y="0"/>
                    <a:pt x="73" y="9"/>
                    <a:pt x="49" y="28"/>
                  </a:cubicBezTo>
                  <a:cubicBezTo>
                    <a:pt x="0" y="52"/>
                    <a:pt x="0" y="101"/>
                    <a:pt x="49" y="125"/>
                  </a:cubicBezTo>
                  <a:cubicBezTo>
                    <a:pt x="73" y="143"/>
                    <a:pt x="103" y="152"/>
                    <a:pt x="134" y="152"/>
                  </a:cubicBezTo>
                  <a:cubicBezTo>
                    <a:pt x="164" y="152"/>
                    <a:pt x="194" y="143"/>
                    <a:pt x="219" y="125"/>
                  </a:cubicBezTo>
                  <a:cubicBezTo>
                    <a:pt x="267" y="101"/>
                    <a:pt x="267" y="52"/>
                    <a:pt x="219" y="28"/>
                  </a:cubicBezTo>
                  <a:cubicBezTo>
                    <a:pt x="194"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83" name="Google Shape;4183;p69"/>
            <p:cNvSpPr/>
            <p:nvPr/>
          </p:nvSpPr>
          <p:spPr>
            <a:xfrm>
              <a:off x="3022953" y="2854423"/>
              <a:ext cx="41435" cy="21086"/>
            </a:xfrm>
            <a:custGeom>
              <a:avLst/>
              <a:gdLst/>
              <a:ahLst/>
              <a:cxnLst/>
              <a:rect l="l" t="t" r="r" b="b"/>
              <a:pathLst>
                <a:path w="281" h="143" extrusionOk="0">
                  <a:moveTo>
                    <a:pt x="140" y="1"/>
                  </a:moveTo>
                  <a:cubicBezTo>
                    <a:pt x="107" y="1"/>
                    <a:pt x="73" y="7"/>
                    <a:pt x="49" y="19"/>
                  </a:cubicBezTo>
                  <a:cubicBezTo>
                    <a:pt x="0" y="43"/>
                    <a:pt x="0"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84" name="Google Shape;4184;p69"/>
            <p:cNvSpPr/>
            <p:nvPr/>
          </p:nvSpPr>
          <p:spPr>
            <a:xfrm>
              <a:off x="2974735" y="2825816"/>
              <a:ext cx="39518" cy="21086"/>
            </a:xfrm>
            <a:custGeom>
              <a:avLst/>
              <a:gdLst/>
              <a:ahLst/>
              <a:cxnLst/>
              <a:rect l="l" t="t" r="r" b="b"/>
              <a:pathLst>
                <a:path w="268" h="143" extrusionOk="0">
                  <a:moveTo>
                    <a:pt x="134" y="0"/>
                  </a:moveTo>
                  <a:cubicBezTo>
                    <a:pt x="103" y="0"/>
                    <a:pt x="73" y="6"/>
                    <a:pt x="49" y="19"/>
                  </a:cubicBezTo>
                  <a:cubicBezTo>
                    <a:pt x="0" y="43"/>
                    <a:pt x="0" y="91"/>
                    <a:pt x="49" y="116"/>
                  </a:cubicBezTo>
                  <a:cubicBezTo>
                    <a:pt x="73" y="134"/>
                    <a:pt x="103" y="143"/>
                    <a:pt x="134" y="143"/>
                  </a:cubicBezTo>
                  <a:cubicBezTo>
                    <a:pt x="164" y="143"/>
                    <a:pt x="194" y="134"/>
                    <a:pt x="219" y="116"/>
                  </a:cubicBezTo>
                  <a:cubicBezTo>
                    <a:pt x="267" y="91"/>
                    <a:pt x="267" y="43"/>
                    <a:pt x="219" y="19"/>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85" name="Google Shape;4185;p69"/>
            <p:cNvSpPr/>
            <p:nvPr/>
          </p:nvSpPr>
          <p:spPr>
            <a:xfrm>
              <a:off x="2924600" y="2797210"/>
              <a:ext cx="41287" cy="21086"/>
            </a:xfrm>
            <a:custGeom>
              <a:avLst/>
              <a:gdLst/>
              <a:ahLst/>
              <a:cxnLst/>
              <a:rect l="l" t="t" r="r" b="b"/>
              <a:pathLst>
                <a:path w="280" h="143" extrusionOk="0">
                  <a:moveTo>
                    <a:pt x="140" y="0"/>
                  </a:moveTo>
                  <a:cubicBezTo>
                    <a:pt x="107" y="0"/>
                    <a:pt x="73" y="6"/>
                    <a:pt x="49" y="18"/>
                  </a:cubicBezTo>
                  <a:cubicBezTo>
                    <a:pt x="1" y="43"/>
                    <a:pt x="1" y="91"/>
                    <a:pt x="49" y="115"/>
                  </a:cubicBezTo>
                  <a:cubicBezTo>
                    <a:pt x="73" y="133"/>
                    <a:pt x="107" y="142"/>
                    <a:pt x="140" y="142"/>
                  </a:cubicBezTo>
                  <a:cubicBezTo>
                    <a:pt x="173" y="142"/>
                    <a:pt x="206" y="133"/>
                    <a:pt x="231" y="115"/>
                  </a:cubicBezTo>
                  <a:cubicBezTo>
                    <a:pt x="279" y="91"/>
                    <a:pt x="279" y="43"/>
                    <a:pt x="231" y="18"/>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86" name="Google Shape;4186;p69"/>
            <p:cNvSpPr/>
            <p:nvPr/>
          </p:nvSpPr>
          <p:spPr>
            <a:xfrm>
              <a:off x="2874466" y="2768604"/>
              <a:ext cx="41287" cy="21528"/>
            </a:xfrm>
            <a:custGeom>
              <a:avLst/>
              <a:gdLst/>
              <a:ahLst/>
              <a:cxnLst/>
              <a:rect l="l" t="t" r="r" b="b"/>
              <a:pathLst>
                <a:path w="280" h="146" extrusionOk="0">
                  <a:moveTo>
                    <a:pt x="140" y="0"/>
                  </a:moveTo>
                  <a:cubicBezTo>
                    <a:pt x="107" y="0"/>
                    <a:pt x="74" y="6"/>
                    <a:pt x="49" y="18"/>
                  </a:cubicBezTo>
                  <a:cubicBezTo>
                    <a:pt x="1" y="43"/>
                    <a:pt x="1" y="91"/>
                    <a:pt x="49" y="127"/>
                  </a:cubicBezTo>
                  <a:cubicBezTo>
                    <a:pt x="74" y="139"/>
                    <a:pt x="107" y="145"/>
                    <a:pt x="140" y="145"/>
                  </a:cubicBezTo>
                  <a:cubicBezTo>
                    <a:pt x="173" y="145"/>
                    <a:pt x="207" y="139"/>
                    <a:pt x="231" y="127"/>
                  </a:cubicBezTo>
                  <a:cubicBezTo>
                    <a:pt x="279" y="91"/>
                    <a:pt x="279" y="43"/>
                    <a:pt x="231" y="18"/>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87" name="Google Shape;4187;p69"/>
            <p:cNvSpPr/>
            <p:nvPr/>
          </p:nvSpPr>
          <p:spPr>
            <a:xfrm>
              <a:off x="2826100" y="2739850"/>
              <a:ext cx="39518" cy="21676"/>
            </a:xfrm>
            <a:custGeom>
              <a:avLst/>
              <a:gdLst/>
              <a:ahLst/>
              <a:cxnLst/>
              <a:rect l="l" t="t" r="r" b="b"/>
              <a:pathLst>
                <a:path w="268" h="147" extrusionOk="0">
                  <a:moveTo>
                    <a:pt x="134" y="1"/>
                  </a:moveTo>
                  <a:cubicBezTo>
                    <a:pt x="104" y="1"/>
                    <a:pt x="73" y="7"/>
                    <a:pt x="49" y="19"/>
                  </a:cubicBezTo>
                  <a:cubicBezTo>
                    <a:pt x="1" y="43"/>
                    <a:pt x="1" y="92"/>
                    <a:pt x="49" y="128"/>
                  </a:cubicBezTo>
                  <a:cubicBezTo>
                    <a:pt x="73" y="140"/>
                    <a:pt x="104" y="146"/>
                    <a:pt x="134" y="146"/>
                  </a:cubicBezTo>
                  <a:cubicBezTo>
                    <a:pt x="164" y="146"/>
                    <a:pt x="195" y="140"/>
                    <a:pt x="219" y="128"/>
                  </a:cubicBezTo>
                  <a:cubicBezTo>
                    <a:pt x="268" y="92"/>
                    <a:pt x="268" y="43"/>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88" name="Google Shape;4188;p69"/>
            <p:cNvSpPr/>
            <p:nvPr/>
          </p:nvSpPr>
          <p:spPr>
            <a:xfrm>
              <a:off x="2727747" y="2682637"/>
              <a:ext cx="39518" cy="21528"/>
            </a:xfrm>
            <a:custGeom>
              <a:avLst/>
              <a:gdLst/>
              <a:ahLst/>
              <a:cxnLst/>
              <a:rect l="l" t="t" r="r" b="b"/>
              <a:pathLst>
                <a:path w="268" h="146" extrusionOk="0">
                  <a:moveTo>
                    <a:pt x="134" y="1"/>
                  </a:moveTo>
                  <a:cubicBezTo>
                    <a:pt x="104" y="1"/>
                    <a:pt x="74" y="7"/>
                    <a:pt x="49" y="19"/>
                  </a:cubicBezTo>
                  <a:cubicBezTo>
                    <a:pt x="1" y="55"/>
                    <a:pt x="1" y="92"/>
                    <a:pt x="49" y="127"/>
                  </a:cubicBezTo>
                  <a:cubicBezTo>
                    <a:pt x="74" y="140"/>
                    <a:pt x="104" y="146"/>
                    <a:pt x="134" y="146"/>
                  </a:cubicBezTo>
                  <a:cubicBezTo>
                    <a:pt x="165" y="146"/>
                    <a:pt x="195" y="140"/>
                    <a:pt x="219" y="127"/>
                  </a:cubicBezTo>
                  <a:cubicBezTo>
                    <a:pt x="268" y="92"/>
                    <a:pt x="268" y="55"/>
                    <a:pt x="219" y="19"/>
                  </a:cubicBezTo>
                  <a:cubicBezTo>
                    <a:pt x="195" y="7"/>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89" name="Google Shape;4189;p69"/>
            <p:cNvSpPr/>
            <p:nvPr/>
          </p:nvSpPr>
          <p:spPr>
            <a:xfrm>
              <a:off x="2579260" y="2596817"/>
              <a:ext cx="39370" cy="21528"/>
            </a:xfrm>
            <a:custGeom>
              <a:avLst/>
              <a:gdLst/>
              <a:ahLst/>
              <a:cxnLst/>
              <a:rect l="l" t="t" r="r" b="b"/>
              <a:pathLst>
                <a:path w="267" h="146" extrusionOk="0">
                  <a:moveTo>
                    <a:pt x="134" y="0"/>
                  </a:moveTo>
                  <a:cubicBezTo>
                    <a:pt x="103" y="0"/>
                    <a:pt x="73" y="6"/>
                    <a:pt x="49" y="18"/>
                  </a:cubicBezTo>
                  <a:cubicBezTo>
                    <a:pt x="0" y="54"/>
                    <a:pt x="0" y="103"/>
                    <a:pt x="49" y="127"/>
                  </a:cubicBezTo>
                  <a:cubicBezTo>
                    <a:pt x="73" y="139"/>
                    <a:pt x="103" y="145"/>
                    <a:pt x="134" y="145"/>
                  </a:cubicBezTo>
                  <a:cubicBezTo>
                    <a:pt x="164" y="145"/>
                    <a:pt x="194" y="139"/>
                    <a:pt x="218" y="127"/>
                  </a:cubicBezTo>
                  <a:cubicBezTo>
                    <a:pt x="267" y="103"/>
                    <a:pt x="267" y="54"/>
                    <a:pt x="218"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90" name="Google Shape;4190;p69"/>
            <p:cNvSpPr/>
            <p:nvPr/>
          </p:nvSpPr>
          <p:spPr>
            <a:xfrm>
              <a:off x="1969089" y="2292616"/>
              <a:ext cx="41287" cy="21528"/>
            </a:xfrm>
            <a:custGeom>
              <a:avLst/>
              <a:gdLst/>
              <a:ahLst/>
              <a:cxnLst/>
              <a:rect l="l" t="t" r="r" b="b"/>
              <a:pathLst>
                <a:path w="280" h="146" extrusionOk="0">
                  <a:moveTo>
                    <a:pt x="140" y="0"/>
                  </a:moveTo>
                  <a:cubicBezTo>
                    <a:pt x="107" y="0"/>
                    <a:pt x="73" y="6"/>
                    <a:pt x="49" y="18"/>
                  </a:cubicBezTo>
                  <a:cubicBezTo>
                    <a:pt x="1" y="54"/>
                    <a:pt x="1" y="103"/>
                    <a:pt x="49" y="127"/>
                  </a:cubicBezTo>
                  <a:cubicBezTo>
                    <a:pt x="73" y="139"/>
                    <a:pt x="107" y="145"/>
                    <a:pt x="140" y="145"/>
                  </a:cubicBezTo>
                  <a:cubicBezTo>
                    <a:pt x="173" y="145"/>
                    <a:pt x="206" y="139"/>
                    <a:pt x="231" y="127"/>
                  </a:cubicBezTo>
                  <a:cubicBezTo>
                    <a:pt x="279" y="103"/>
                    <a:pt x="279" y="54"/>
                    <a:pt x="231"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91" name="Google Shape;4191;p69"/>
            <p:cNvSpPr/>
            <p:nvPr/>
          </p:nvSpPr>
          <p:spPr>
            <a:xfrm>
              <a:off x="1870589" y="2235698"/>
              <a:ext cx="41435" cy="21086"/>
            </a:xfrm>
            <a:custGeom>
              <a:avLst/>
              <a:gdLst/>
              <a:ahLst/>
              <a:cxnLst/>
              <a:rect l="l" t="t" r="r" b="b"/>
              <a:pathLst>
                <a:path w="281" h="143" extrusionOk="0">
                  <a:moveTo>
                    <a:pt x="140" y="1"/>
                  </a:moveTo>
                  <a:cubicBezTo>
                    <a:pt x="107" y="1"/>
                    <a:pt x="73" y="10"/>
                    <a:pt x="49" y="28"/>
                  </a:cubicBezTo>
                  <a:cubicBezTo>
                    <a:pt x="1" y="52"/>
                    <a:pt x="1" y="101"/>
                    <a:pt x="49" y="125"/>
                  </a:cubicBezTo>
                  <a:cubicBezTo>
                    <a:pt x="73" y="137"/>
                    <a:pt x="107" y="143"/>
                    <a:pt x="140" y="143"/>
                  </a:cubicBezTo>
                  <a:cubicBezTo>
                    <a:pt x="174" y="143"/>
                    <a:pt x="207" y="137"/>
                    <a:pt x="232" y="125"/>
                  </a:cubicBezTo>
                  <a:cubicBezTo>
                    <a:pt x="280" y="101"/>
                    <a:pt x="280" y="52"/>
                    <a:pt x="232"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92" name="Google Shape;4192;p69"/>
            <p:cNvSpPr/>
            <p:nvPr/>
          </p:nvSpPr>
          <p:spPr>
            <a:xfrm>
              <a:off x="1820454" y="2207092"/>
              <a:ext cx="41435" cy="21086"/>
            </a:xfrm>
            <a:custGeom>
              <a:avLst/>
              <a:gdLst/>
              <a:ahLst/>
              <a:cxnLst/>
              <a:rect l="l" t="t" r="r" b="b"/>
              <a:pathLst>
                <a:path w="281" h="143" extrusionOk="0">
                  <a:moveTo>
                    <a:pt x="147" y="1"/>
                  </a:moveTo>
                  <a:cubicBezTo>
                    <a:pt x="117" y="1"/>
                    <a:pt x="86" y="10"/>
                    <a:pt x="62" y="28"/>
                  </a:cubicBezTo>
                  <a:cubicBezTo>
                    <a:pt x="1" y="52"/>
                    <a:pt x="1" y="100"/>
                    <a:pt x="62" y="125"/>
                  </a:cubicBezTo>
                  <a:cubicBezTo>
                    <a:pt x="86" y="137"/>
                    <a:pt x="117" y="143"/>
                    <a:pt x="147" y="143"/>
                  </a:cubicBezTo>
                  <a:cubicBezTo>
                    <a:pt x="177" y="143"/>
                    <a:pt x="208" y="137"/>
                    <a:pt x="232" y="125"/>
                  </a:cubicBezTo>
                  <a:cubicBezTo>
                    <a:pt x="280" y="100"/>
                    <a:pt x="280" y="52"/>
                    <a:pt x="232" y="28"/>
                  </a:cubicBezTo>
                  <a:cubicBezTo>
                    <a:pt x="208" y="10"/>
                    <a:pt x="177" y="1"/>
                    <a:pt x="147"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93" name="Google Shape;4193;p69"/>
            <p:cNvSpPr/>
            <p:nvPr/>
          </p:nvSpPr>
          <p:spPr>
            <a:xfrm>
              <a:off x="1722101" y="2149879"/>
              <a:ext cx="41287" cy="22413"/>
            </a:xfrm>
            <a:custGeom>
              <a:avLst/>
              <a:gdLst/>
              <a:ahLst/>
              <a:cxnLst/>
              <a:rect l="l" t="t" r="r" b="b"/>
              <a:pathLst>
                <a:path w="280" h="152" extrusionOk="0">
                  <a:moveTo>
                    <a:pt x="140" y="0"/>
                  </a:moveTo>
                  <a:cubicBezTo>
                    <a:pt x="107" y="0"/>
                    <a:pt x="74" y="9"/>
                    <a:pt x="49" y="27"/>
                  </a:cubicBezTo>
                  <a:cubicBezTo>
                    <a:pt x="1" y="52"/>
                    <a:pt x="1" y="100"/>
                    <a:pt x="49" y="124"/>
                  </a:cubicBezTo>
                  <a:cubicBezTo>
                    <a:pt x="74" y="143"/>
                    <a:pt x="107" y="152"/>
                    <a:pt x="140" y="152"/>
                  </a:cubicBezTo>
                  <a:cubicBezTo>
                    <a:pt x="173" y="152"/>
                    <a:pt x="207" y="143"/>
                    <a:pt x="231" y="124"/>
                  </a:cubicBezTo>
                  <a:cubicBezTo>
                    <a:pt x="280" y="100"/>
                    <a:pt x="280" y="52"/>
                    <a:pt x="231" y="27"/>
                  </a:cubicBezTo>
                  <a:cubicBezTo>
                    <a:pt x="207"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94" name="Google Shape;4194;p69"/>
            <p:cNvSpPr/>
            <p:nvPr/>
          </p:nvSpPr>
          <p:spPr>
            <a:xfrm>
              <a:off x="1673736" y="2121272"/>
              <a:ext cx="39518" cy="22413"/>
            </a:xfrm>
            <a:custGeom>
              <a:avLst/>
              <a:gdLst/>
              <a:ahLst/>
              <a:cxnLst/>
              <a:rect l="l" t="t" r="r" b="b"/>
              <a:pathLst>
                <a:path w="268" h="152" extrusionOk="0">
                  <a:moveTo>
                    <a:pt x="134" y="0"/>
                  </a:moveTo>
                  <a:cubicBezTo>
                    <a:pt x="104" y="0"/>
                    <a:pt x="74" y="9"/>
                    <a:pt x="49" y="27"/>
                  </a:cubicBezTo>
                  <a:cubicBezTo>
                    <a:pt x="1" y="51"/>
                    <a:pt x="1" y="100"/>
                    <a:pt x="49" y="124"/>
                  </a:cubicBezTo>
                  <a:cubicBezTo>
                    <a:pt x="74" y="143"/>
                    <a:pt x="104" y="152"/>
                    <a:pt x="134" y="152"/>
                  </a:cubicBezTo>
                  <a:cubicBezTo>
                    <a:pt x="165" y="152"/>
                    <a:pt x="195" y="143"/>
                    <a:pt x="219" y="124"/>
                  </a:cubicBezTo>
                  <a:cubicBezTo>
                    <a:pt x="268" y="100"/>
                    <a:pt x="268" y="51"/>
                    <a:pt x="219" y="27"/>
                  </a:cubicBezTo>
                  <a:cubicBezTo>
                    <a:pt x="195" y="9"/>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95" name="Google Shape;4195;p69"/>
            <p:cNvSpPr/>
            <p:nvPr/>
          </p:nvSpPr>
          <p:spPr>
            <a:xfrm>
              <a:off x="1623748" y="2093846"/>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4"/>
                    <a:pt x="140" y="144"/>
                  </a:cubicBezTo>
                  <a:cubicBezTo>
                    <a:pt x="173" y="144"/>
                    <a:pt x="207" y="134"/>
                    <a:pt x="231" y="116"/>
                  </a:cubicBezTo>
                  <a:cubicBezTo>
                    <a:pt x="280" y="92"/>
                    <a:pt x="280" y="43"/>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96" name="Google Shape;4196;p69"/>
            <p:cNvSpPr/>
            <p:nvPr/>
          </p:nvSpPr>
          <p:spPr>
            <a:xfrm>
              <a:off x="1573613" y="2065239"/>
              <a:ext cx="41287" cy="21234"/>
            </a:xfrm>
            <a:custGeom>
              <a:avLst/>
              <a:gdLst/>
              <a:ahLst/>
              <a:cxnLst/>
              <a:rect l="l" t="t" r="r" b="b"/>
              <a:pathLst>
                <a:path w="280" h="144" extrusionOk="0">
                  <a:moveTo>
                    <a:pt x="146" y="1"/>
                  </a:moveTo>
                  <a:cubicBezTo>
                    <a:pt x="116" y="1"/>
                    <a:pt x="86" y="7"/>
                    <a:pt x="61" y="19"/>
                  </a:cubicBezTo>
                  <a:cubicBezTo>
                    <a:pt x="0" y="43"/>
                    <a:pt x="0" y="92"/>
                    <a:pt x="61" y="116"/>
                  </a:cubicBezTo>
                  <a:cubicBezTo>
                    <a:pt x="86" y="134"/>
                    <a:pt x="116" y="144"/>
                    <a:pt x="146" y="144"/>
                  </a:cubicBezTo>
                  <a:cubicBezTo>
                    <a:pt x="177" y="144"/>
                    <a:pt x="207" y="134"/>
                    <a:pt x="231" y="116"/>
                  </a:cubicBezTo>
                  <a:cubicBezTo>
                    <a:pt x="280" y="92"/>
                    <a:pt x="280" y="43"/>
                    <a:pt x="231" y="19"/>
                  </a:cubicBezTo>
                  <a:cubicBezTo>
                    <a:pt x="207" y="7"/>
                    <a:pt x="177" y="1"/>
                    <a:pt x="14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97" name="Google Shape;4197;p69"/>
            <p:cNvSpPr/>
            <p:nvPr/>
          </p:nvSpPr>
          <p:spPr>
            <a:xfrm>
              <a:off x="1525395" y="2036633"/>
              <a:ext cx="41140" cy="21234"/>
            </a:xfrm>
            <a:custGeom>
              <a:avLst/>
              <a:gdLst/>
              <a:ahLst/>
              <a:cxnLst/>
              <a:rect l="l" t="t" r="r" b="b"/>
              <a:pathLst>
                <a:path w="279" h="144" extrusionOk="0">
                  <a:moveTo>
                    <a:pt x="139" y="0"/>
                  </a:moveTo>
                  <a:cubicBezTo>
                    <a:pt x="106" y="0"/>
                    <a:pt x="73" y="6"/>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6"/>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98" name="Google Shape;4198;p69"/>
            <p:cNvSpPr/>
            <p:nvPr/>
          </p:nvSpPr>
          <p:spPr>
            <a:xfrm>
              <a:off x="2513052" y="2606107"/>
              <a:ext cx="41287" cy="22561"/>
            </a:xfrm>
            <a:custGeom>
              <a:avLst/>
              <a:gdLst/>
              <a:ahLst/>
              <a:cxnLst/>
              <a:rect l="l" t="t" r="r" b="b"/>
              <a:pathLst>
                <a:path w="280" h="153" extrusionOk="0">
                  <a:moveTo>
                    <a:pt x="140" y="0"/>
                  </a:moveTo>
                  <a:cubicBezTo>
                    <a:pt x="107" y="0"/>
                    <a:pt x="73" y="10"/>
                    <a:pt x="49" y="28"/>
                  </a:cubicBezTo>
                  <a:cubicBezTo>
                    <a:pt x="1" y="52"/>
                    <a:pt x="1" y="101"/>
                    <a:pt x="49" y="125"/>
                  </a:cubicBezTo>
                  <a:cubicBezTo>
                    <a:pt x="73" y="143"/>
                    <a:pt x="107" y="152"/>
                    <a:pt x="140" y="152"/>
                  </a:cubicBezTo>
                  <a:cubicBezTo>
                    <a:pt x="173" y="152"/>
                    <a:pt x="206" y="143"/>
                    <a:pt x="231" y="125"/>
                  </a:cubicBezTo>
                  <a:cubicBezTo>
                    <a:pt x="279" y="101"/>
                    <a:pt x="279" y="52"/>
                    <a:pt x="231" y="28"/>
                  </a:cubicBezTo>
                  <a:cubicBezTo>
                    <a:pt x="206" y="10"/>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199" name="Google Shape;4199;p69"/>
            <p:cNvSpPr/>
            <p:nvPr/>
          </p:nvSpPr>
          <p:spPr>
            <a:xfrm>
              <a:off x="2414552" y="2550221"/>
              <a:ext cx="39518" cy="21086"/>
            </a:xfrm>
            <a:custGeom>
              <a:avLst/>
              <a:gdLst/>
              <a:ahLst/>
              <a:cxnLst/>
              <a:rect l="l" t="t" r="r" b="b"/>
              <a:pathLst>
                <a:path w="268" h="143" extrusionOk="0">
                  <a:moveTo>
                    <a:pt x="134" y="1"/>
                  </a:moveTo>
                  <a:cubicBezTo>
                    <a:pt x="104" y="1"/>
                    <a:pt x="73" y="7"/>
                    <a:pt x="49" y="19"/>
                  </a:cubicBezTo>
                  <a:cubicBezTo>
                    <a:pt x="1" y="43"/>
                    <a:pt x="1" y="92"/>
                    <a:pt x="49" y="116"/>
                  </a:cubicBezTo>
                  <a:cubicBezTo>
                    <a:pt x="73" y="134"/>
                    <a:pt x="104" y="143"/>
                    <a:pt x="134" y="143"/>
                  </a:cubicBezTo>
                  <a:cubicBezTo>
                    <a:pt x="164" y="143"/>
                    <a:pt x="195" y="134"/>
                    <a:pt x="219" y="116"/>
                  </a:cubicBezTo>
                  <a:cubicBezTo>
                    <a:pt x="268" y="92"/>
                    <a:pt x="268" y="43"/>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00" name="Google Shape;4200;p69"/>
            <p:cNvSpPr/>
            <p:nvPr/>
          </p:nvSpPr>
          <p:spPr>
            <a:xfrm>
              <a:off x="2316199" y="2493009"/>
              <a:ext cx="39518" cy="21086"/>
            </a:xfrm>
            <a:custGeom>
              <a:avLst/>
              <a:gdLst/>
              <a:ahLst/>
              <a:cxnLst/>
              <a:rect l="l" t="t" r="r" b="b"/>
              <a:pathLst>
                <a:path w="268" h="143" extrusionOk="0">
                  <a:moveTo>
                    <a:pt x="134" y="0"/>
                  </a:moveTo>
                  <a:cubicBezTo>
                    <a:pt x="104" y="0"/>
                    <a:pt x="73" y="6"/>
                    <a:pt x="49" y="18"/>
                  </a:cubicBezTo>
                  <a:cubicBezTo>
                    <a:pt x="1" y="43"/>
                    <a:pt x="1" y="91"/>
                    <a:pt x="49" y="116"/>
                  </a:cubicBezTo>
                  <a:cubicBezTo>
                    <a:pt x="73" y="134"/>
                    <a:pt x="104" y="142"/>
                    <a:pt x="134" y="142"/>
                  </a:cubicBezTo>
                  <a:cubicBezTo>
                    <a:pt x="165" y="142"/>
                    <a:pt x="195" y="134"/>
                    <a:pt x="219" y="116"/>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01" name="Google Shape;4201;p69"/>
            <p:cNvSpPr/>
            <p:nvPr/>
          </p:nvSpPr>
          <p:spPr>
            <a:xfrm>
              <a:off x="2216077" y="2435648"/>
              <a:ext cx="41140" cy="21676"/>
            </a:xfrm>
            <a:custGeom>
              <a:avLst/>
              <a:gdLst/>
              <a:ahLst/>
              <a:cxnLst/>
              <a:rect l="l" t="t" r="r" b="b"/>
              <a:pathLst>
                <a:path w="279" h="147" extrusionOk="0">
                  <a:moveTo>
                    <a:pt x="139" y="1"/>
                  </a:moveTo>
                  <a:cubicBezTo>
                    <a:pt x="106" y="1"/>
                    <a:pt x="73" y="7"/>
                    <a:pt x="49" y="19"/>
                  </a:cubicBezTo>
                  <a:cubicBezTo>
                    <a:pt x="0" y="43"/>
                    <a:pt x="0" y="92"/>
                    <a:pt x="49" y="128"/>
                  </a:cubicBezTo>
                  <a:cubicBezTo>
                    <a:pt x="73" y="140"/>
                    <a:pt x="106" y="146"/>
                    <a:pt x="139" y="146"/>
                  </a:cubicBezTo>
                  <a:cubicBezTo>
                    <a:pt x="173" y="146"/>
                    <a:pt x="206" y="140"/>
                    <a:pt x="230" y="128"/>
                  </a:cubicBezTo>
                  <a:cubicBezTo>
                    <a:pt x="279" y="92"/>
                    <a:pt x="279" y="43"/>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02" name="Google Shape;4202;p69"/>
            <p:cNvSpPr/>
            <p:nvPr/>
          </p:nvSpPr>
          <p:spPr>
            <a:xfrm>
              <a:off x="2117577" y="2378435"/>
              <a:ext cx="41287" cy="21528"/>
            </a:xfrm>
            <a:custGeom>
              <a:avLst/>
              <a:gdLst/>
              <a:ahLst/>
              <a:cxnLst/>
              <a:rect l="l" t="t" r="r" b="b"/>
              <a:pathLst>
                <a:path w="280" h="146" extrusionOk="0">
                  <a:moveTo>
                    <a:pt x="140" y="1"/>
                  </a:moveTo>
                  <a:cubicBezTo>
                    <a:pt x="107" y="1"/>
                    <a:pt x="73" y="7"/>
                    <a:pt x="49" y="19"/>
                  </a:cubicBezTo>
                  <a:cubicBezTo>
                    <a:pt x="0" y="55"/>
                    <a:pt x="0" y="92"/>
                    <a:pt x="49" y="128"/>
                  </a:cubicBezTo>
                  <a:cubicBezTo>
                    <a:pt x="73" y="140"/>
                    <a:pt x="107" y="146"/>
                    <a:pt x="140" y="146"/>
                  </a:cubicBezTo>
                  <a:cubicBezTo>
                    <a:pt x="174" y="146"/>
                    <a:pt x="207" y="140"/>
                    <a:pt x="231" y="128"/>
                  </a:cubicBezTo>
                  <a:cubicBezTo>
                    <a:pt x="280" y="92"/>
                    <a:pt x="280" y="55"/>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03" name="Google Shape;4203;p69"/>
            <p:cNvSpPr/>
            <p:nvPr/>
          </p:nvSpPr>
          <p:spPr>
            <a:xfrm>
              <a:off x="2019224" y="2321222"/>
              <a:ext cx="41140" cy="21528"/>
            </a:xfrm>
            <a:custGeom>
              <a:avLst/>
              <a:gdLst/>
              <a:ahLst/>
              <a:cxnLst/>
              <a:rect l="l" t="t" r="r" b="b"/>
              <a:pathLst>
                <a:path w="279" h="146" extrusionOk="0">
                  <a:moveTo>
                    <a:pt x="140" y="0"/>
                  </a:moveTo>
                  <a:cubicBezTo>
                    <a:pt x="106" y="0"/>
                    <a:pt x="73" y="6"/>
                    <a:pt x="49" y="19"/>
                  </a:cubicBezTo>
                  <a:cubicBezTo>
                    <a:pt x="0" y="54"/>
                    <a:pt x="0" y="91"/>
                    <a:pt x="49" y="127"/>
                  </a:cubicBezTo>
                  <a:cubicBezTo>
                    <a:pt x="73" y="139"/>
                    <a:pt x="106" y="145"/>
                    <a:pt x="140" y="145"/>
                  </a:cubicBezTo>
                  <a:cubicBezTo>
                    <a:pt x="173" y="145"/>
                    <a:pt x="206" y="139"/>
                    <a:pt x="230" y="127"/>
                  </a:cubicBezTo>
                  <a:cubicBezTo>
                    <a:pt x="279" y="91"/>
                    <a:pt x="279" y="54"/>
                    <a:pt x="230" y="19"/>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04" name="Google Shape;4204;p69"/>
            <p:cNvSpPr/>
            <p:nvPr/>
          </p:nvSpPr>
          <p:spPr>
            <a:xfrm>
              <a:off x="1920724" y="2264010"/>
              <a:ext cx="39518" cy="21528"/>
            </a:xfrm>
            <a:custGeom>
              <a:avLst/>
              <a:gdLst/>
              <a:ahLst/>
              <a:cxnLst/>
              <a:rect l="l" t="t" r="r" b="b"/>
              <a:pathLst>
                <a:path w="268" h="146" extrusionOk="0">
                  <a:moveTo>
                    <a:pt x="134" y="0"/>
                  </a:moveTo>
                  <a:cubicBezTo>
                    <a:pt x="104" y="0"/>
                    <a:pt x="73" y="6"/>
                    <a:pt x="49" y="18"/>
                  </a:cubicBezTo>
                  <a:cubicBezTo>
                    <a:pt x="0" y="54"/>
                    <a:pt x="0" y="103"/>
                    <a:pt x="49" y="127"/>
                  </a:cubicBezTo>
                  <a:cubicBezTo>
                    <a:pt x="73" y="139"/>
                    <a:pt x="104" y="145"/>
                    <a:pt x="134" y="145"/>
                  </a:cubicBezTo>
                  <a:cubicBezTo>
                    <a:pt x="164" y="145"/>
                    <a:pt x="195" y="139"/>
                    <a:pt x="219" y="127"/>
                  </a:cubicBezTo>
                  <a:cubicBezTo>
                    <a:pt x="267" y="103"/>
                    <a:pt x="267" y="54"/>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05" name="Google Shape;4205;p69"/>
            <p:cNvSpPr/>
            <p:nvPr/>
          </p:nvSpPr>
          <p:spPr>
            <a:xfrm>
              <a:off x="1772236" y="2178485"/>
              <a:ext cx="41287" cy="21086"/>
            </a:xfrm>
            <a:custGeom>
              <a:avLst/>
              <a:gdLst/>
              <a:ahLst/>
              <a:cxnLst/>
              <a:rect l="l" t="t" r="r" b="b"/>
              <a:pathLst>
                <a:path w="280" h="143" extrusionOk="0">
                  <a:moveTo>
                    <a:pt x="140" y="0"/>
                  </a:moveTo>
                  <a:cubicBezTo>
                    <a:pt x="107" y="0"/>
                    <a:pt x="74" y="9"/>
                    <a:pt x="49" y="27"/>
                  </a:cubicBezTo>
                  <a:cubicBezTo>
                    <a:pt x="1" y="52"/>
                    <a:pt x="1" y="100"/>
                    <a:pt x="49" y="124"/>
                  </a:cubicBezTo>
                  <a:cubicBezTo>
                    <a:pt x="74" y="137"/>
                    <a:pt x="107" y="143"/>
                    <a:pt x="140" y="143"/>
                  </a:cubicBezTo>
                  <a:cubicBezTo>
                    <a:pt x="173" y="143"/>
                    <a:pt x="207" y="137"/>
                    <a:pt x="231" y="124"/>
                  </a:cubicBezTo>
                  <a:cubicBezTo>
                    <a:pt x="279" y="100"/>
                    <a:pt x="279" y="52"/>
                    <a:pt x="231" y="27"/>
                  </a:cubicBezTo>
                  <a:cubicBezTo>
                    <a:pt x="207"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06" name="Google Shape;4206;p69"/>
            <p:cNvSpPr/>
            <p:nvPr/>
          </p:nvSpPr>
          <p:spPr>
            <a:xfrm>
              <a:off x="2760040" y="2748844"/>
              <a:ext cx="41140" cy="21676"/>
            </a:xfrm>
            <a:custGeom>
              <a:avLst/>
              <a:gdLst/>
              <a:ahLst/>
              <a:cxnLst/>
              <a:rect l="l" t="t" r="r" b="b"/>
              <a:pathLst>
                <a:path w="279" h="147" extrusionOk="0">
                  <a:moveTo>
                    <a:pt x="139" y="0"/>
                  </a:moveTo>
                  <a:cubicBezTo>
                    <a:pt x="106" y="0"/>
                    <a:pt x="73" y="6"/>
                    <a:pt x="49" y="18"/>
                  </a:cubicBezTo>
                  <a:cubicBezTo>
                    <a:pt x="0" y="55"/>
                    <a:pt x="0" y="104"/>
                    <a:pt x="49" y="128"/>
                  </a:cubicBezTo>
                  <a:cubicBezTo>
                    <a:pt x="73" y="140"/>
                    <a:pt x="106" y="146"/>
                    <a:pt x="139" y="146"/>
                  </a:cubicBezTo>
                  <a:cubicBezTo>
                    <a:pt x="173" y="146"/>
                    <a:pt x="206" y="140"/>
                    <a:pt x="230" y="128"/>
                  </a:cubicBezTo>
                  <a:cubicBezTo>
                    <a:pt x="279" y="104"/>
                    <a:pt x="279" y="55"/>
                    <a:pt x="230" y="18"/>
                  </a:cubicBezTo>
                  <a:cubicBezTo>
                    <a:pt x="206" y="6"/>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07" name="Google Shape;4207;p69"/>
            <p:cNvSpPr/>
            <p:nvPr/>
          </p:nvSpPr>
          <p:spPr>
            <a:xfrm>
              <a:off x="2661540" y="2691927"/>
              <a:ext cx="39518" cy="21234"/>
            </a:xfrm>
            <a:custGeom>
              <a:avLst/>
              <a:gdLst/>
              <a:ahLst/>
              <a:cxnLst/>
              <a:rect l="l" t="t" r="r" b="b"/>
              <a:pathLst>
                <a:path w="268" h="144" extrusionOk="0">
                  <a:moveTo>
                    <a:pt x="134" y="1"/>
                  </a:moveTo>
                  <a:cubicBezTo>
                    <a:pt x="103" y="1"/>
                    <a:pt x="73" y="10"/>
                    <a:pt x="49" y="29"/>
                  </a:cubicBezTo>
                  <a:cubicBezTo>
                    <a:pt x="0" y="53"/>
                    <a:pt x="0" y="101"/>
                    <a:pt x="49" y="126"/>
                  </a:cubicBezTo>
                  <a:cubicBezTo>
                    <a:pt x="73" y="138"/>
                    <a:pt x="103" y="144"/>
                    <a:pt x="134" y="144"/>
                  </a:cubicBezTo>
                  <a:cubicBezTo>
                    <a:pt x="164" y="144"/>
                    <a:pt x="194" y="138"/>
                    <a:pt x="219" y="126"/>
                  </a:cubicBezTo>
                  <a:cubicBezTo>
                    <a:pt x="267" y="101"/>
                    <a:pt x="267" y="53"/>
                    <a:pt x="219" y="29"/>
                  </a:cubicBezTo>
                  <a:cubicBezTo>
                    <a:pt x="194"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08" name="Google Shape;4208;p69"/>
            <p:cNvSpPr/>
            <p:nvPr/>
          </p:nvSpPr>
          <p:spPr>
            <a:xfrm>
              <a:off x="2611405" y="2663320"/>
              <a:ext cx="41435" cy="21234"/>
            </a:xfrm>
            <a:custGeom>
              <a:avLst/>
              <a:gdLst/>
              <a:ahLst/>
              <a:cxnLst/>
              <a:rect l="l" t="t" r="r" b="b"/>
              <a:pathLst>
                <a:path w="281" h="144" extrusionOk="0">
                  <a:moveTo>
                    <a:pt x="140" y="1"/>
                  </a:moveTo>
                  <a:cubicBezTo>
                    <a:pt x="107" y="1"/>
                    <a:pt x="73" y="10"/>
                    <a:pt x="49" y="28"/>
                  </a:cubicBezTo>
                  <a:cubicBezTo>
                    <a:pt x="0" y="53"/>
                    <a:pt x="0" y="101"/>
                    <a:pt x="49" y="125"/>
                  </a:cubicBezTo>
                  <a:cubicBezTo>
                    <a:pt x="73" y="138"/>
                    <a:pt x="107" y="144"/>
                    <a:pt x="140" y="144"/>
                  </a:cubicBezTo>
                  <a:cubicBezTo>
                    <a:pt x="174" y="144"/>
                    <a:pt x="207" y="138"/>
                    <a:pt x="231" y="125"/>
                  </a:cubicBezTo>
                  <a:cubicBezTo>
                    <a:pt x="280" y="101"/>
                    <a:pt x="280" y="53"/>
                    <a:pt x="231"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09" name="Google Shape;4209;p69"/>
            <p:cNvSpPr/>
            <p:nvPr/>
          </p:nvSpPr>
          <p:spPr>
            <a:xfrm>
              <a:off x="2462917" y="2577501"/>
              <a:ext cx="41287" cy="22413"/>
            </a:xfrm>
            <a:custGeom>
              <a:avLst/>
              <a:gdLst/>
              <a:ahLst/>
              <a:cxnLst/>
              <a:rect l="l" t="t" r="r" b="b"/>
              <a:pathLst>
                <a:path w="280" h="152" extrusionOk="0">
                  <a:moveTo>
                    <a:pt x="140" y="0"/>
                  </a:moveTo>
                  <a:cubicBezTo>
                    <a:pt x="107" y="0"/>
                    <a:pt x="74" y="9"/>
                    <a:pt x="49" y="28"/>
                  </a:cubicBezTo>
                  <a:cubicBezTo>
                    <a:pt x="1" y="52"/>
                    <a:pt x="1" y="101"/>
                    <a:pt x="49" y="125"/>
                  </a:cubicBezTo>
                  <a:cubicBezTo>
                    <a:pt x="74" y="143"/>
                    <a:pt x="107" y="152"/>
                    <a:pt x="140" y="152"/>
                  </a:cubicBezTo>
                  <a:cubicBezTo>
                    <a:pt x="173" y="152"/>
                    <a:pt x="207" y="143"/>
                    <a:pt x="231" y="125"/>
                  </a:cubicBezTo>
                  <a:cubicBezTo>
                    <a:pt x="279" y="101"/>
                    <a:pt x="279" y="52"/>
                    <a:pt x="231" y="28"/>
                  </a:cubicBezTo>
                  <a:cubicBezTo>
                    <a:pt x="207"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10" name="Google Shape;4210;p69"/>
            <p:cNvSpPr/>
            <p:nvPr/>
          </p:nvSpPr>
          <p:spPr>
            <a:xfrm>
              <a:off x="2364417" y="2521615"/>
              <a:ext cx="41435" cy="21086"/>
            </a:xfrm>
            <a:custGeom>
              <a:avLst/>
              <a:gdLst/>
              <a:ahLst/>
              <a:cxnLst/>
              <a:rect l="l" t="t" r="r" b="b"/>
              <a:pathLst>
                <a:path w="281" h="143" extrusionOk="0">
                  <a:moveTo>
                    <a:pt x="141" y="0"/>
                  </a:moveTo>
                  <a:cubicBezTo>
                    <a:pt x="107" y="0"/>
                    <a:pt x="74" y="6"/>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11" name="Google Shape;4211;p69"/>
            <p:cNvSpPr/>
            <p:nvPr/>
          </p:nvSpPr>
          <p:spPr>
            <a:xfrm>
              <a:off x="2266064" y="2464402"/>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7" y="133"/>
                    <a:pt x="231" y="115"/>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12" name="Google Shape;4212;p69"/>
            <p:cNvSpPr/>
            <p:nvPr/>
          </p:nvSpPr>
          <p:spPr>
            <a:xfrm>
              <a:off x="2167711" y="2407042"/>
              <a:ext cx="39370" cy="21528"/>
            </a:xfrm>
            <a:custGeom>
              <a:avLst/>
              <a:gdLst/>
              <a:ahLst/>
              <a:cxnLst/>
              <a:rect l="l" t="t" r="r" b="b"/>
              <a:pathLst>
                <a:path w="267" h="146" extrusionOk="0">
                  <a:moveTo>
                    <a:pt x="133" y="1"/>
                  </a:moveTo>
                  <a:cubicBezTo>
                    <a:pt x="103" y="1"/>
                    <a:pt x="73" y="7"/>
                    <a:pt x="49" y="19"/>
                  </a:cubicBezTo>
                  <a:cubicBezTo>
                    <a:pt x="0" y="55"/>
                    <a:pt x="0" y="92"/>
                    <a:pt x="49" y="128"/>
                  </a:cubicBezTo>
                  <a:cubicBezTo>
                    <a:pt x="73" y="140"/>
                    <a:pt x="103" y="146"/>
                    <a:pt x="133" y="146"/>
                  </a:cubicBezTo>
                  <a:cubicBezTo>
                    <a:pt x="164" y="146"/>
                    <a:pt x="194" y="140"/>
                    <a:pt x="218" y="128"/>
                  </a:cubicBezTo>
                  <a:cubicBezTo>
                    <a:pt x="267" y="92"/>
                    <a:pt x="267" y="55"/>
                    <a:pt x="218" y="19"/>
                  </a:cubicBezTo>
                  <a:cubicBezTo>
                    <a:pt x="194" y="7"/>
                    <a:pt x="164" y="1"/>
                    <a:pt x="133"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13" name="Google Shape;4213;p69"/>
            <p:cNvSpPr/>
            <p:nvPr/>
          </p:nvSpPr>
          <p:spPr>
            <a:xfrm>
              <a:off x="2069359" y="2349829"/>
              <a:ext cx="39518" cy="21528"/>
            </a:xfrm>
            <a:custGeom>
              <a:avLst/>
              <a:gdLst/>
              <a:ahLst/>
              <a:cxnLst/>
              <a:rect l="l" t="t" r="r" b="b"/>
              <a:pathLst>
                <a:path w="268" h="146" extrusionOk="0">
                  <a:moveTo>
                    <a:pt x="134" y="0"/>
                  </a:moveTo>
                  <a:cubicBezTo>
                    <a:pt x="103" y="0"/>
                    <a:pt x="73" y="7"/>
                    <a:pt x="49" y="19"/>
                  </a:cubicBezTo>
                  <a:cubicBezTo>
                    <a:pt x="0" y="55"/>
                    <a:pt x="0" y="91"/>
                    <a:pt x="49" y="127"/>
                  </a:cubicBezTo>
                  <a:cubicBezTo>
                    <a:pt x="73" y="140"/>
                    <a:pt x="103" y="146"/>
                    <a:pt x="134" y="146"/>
                  </a:cubicBezTo>
                  <a:cubicBezTo>
                    <a:pt x="164" y="146"/>
                    <a:pt x="194" y="140"/>
                    <a:pt x="219" y="127"/>
                  </a:cubicBezTo>
                  <a:cubicBezTo>
                    <a:pt x="267" y="91"/>
                    <a:pt x="267" y="55"/>
                    <a:pt x="219" y="19"/>
                  </a:cubicBezTo>
                  <a:cubicBezTo>
                    <a:pt x="194" y="7"/>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14" name="Google Shape;4214;p69"/>
            <p:cNvSpPr/>
            <p:nvPr/>
          </p:nvSpPr>
          <p:spPr>
            <a:xfrm>
              <a:off x="3057015" y="2920631"/>
              <a:ext cx="34062" cy="18874"/>
            </a:xfrm>
            <a:custGeom>
              <a:avLst/>
              <a:gdLst/>
              <a:ahLst/>
              <a:cxnLst/>
              <a:rect l="l" t="t" r="r" b="b"/>
              <a:pathLst>
                <a:path w="231" h="128" extrusionOk="0">
                  <a:moveTo>
                    <a:pt x="134" y="0"/>
                  </a:moveTo>
                  <a:cubicBezTo>
                    <a:pt x="104" y="0"/>
                    <a:pt x="73" y="6"/>
                    <a:pt x="49" y="18"/>
                  </a:cubicBezTo>
                  <a:cubicBezTo>
                    <a:pt x="1" y="42"/>
                    <a:pt x="1" y="91"/>
                    <a:pt x="49" y="128"/>
                  </a:cubicBezTo>
                  <a:lnTo>
                    <a:pt x="61" y="128"/>
                  </a:lnTo>
                  <a:lnTo>
                    <a:pt x="231" y="31"/>
                  </a:lnTo>
                  <a:cubicBezTo>
                    <a:pt x="231" y="18"/>
                    <a:pt x="231" y="18"/>
                    <a:pt x="219" y="18"/>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15" name="Google Shape;4215;p69"/>
            <p:cNvSpPr/>
            <p:nvPr/>
          </p:nvSpPr>
          <p:spPr>
            <a:xfrm>
              <a:off x="3006881" y="2891877"/>
              <a:ext cx="41287" cy="21676"/>
            </a:xfrm>
            <a:custGeom>
              <a:avLst/>
              <a:gdLst/>
              <a:ahLst/>
              <a:cxnLst/>
              <a:rect l="l" t="t" r="r" b="b"/>
              <a:pathLst>
                <a:path w="280" h="147" extrusionOk="0">
                  <a:moveTo>
                    <a:pt x="140" y="1"/>
                  </a:moveTo>
                  <a:cubicBezTo>
                    <a:pt x="107" y="1"/>
                    <a:pt x="74" y="7"/>
                    <a:pt x="49" y="19"/>
                  </a:cubicBezTo>
                  <a:cubicBezTo>
                    <a:pt x="1" y="43"/>
                    <a:pt x="1" y="92"/>
                    <a:pt x="49" y="129"/>
                  </a:cubicBezTo>
                  <a:cubicBezTo>
                    <a:pt x="74" y="141"/>
                    <a:pt x="107" y="147"/>
                    <a:pt x="140" y="147"/>
                  </a:cubicBezTo>
                  <a:cubicBezTo>
                    <a:pt x="173" y="147"/>
                    <a:pt x="207" y="141"/>
                    <a:pt x="231" y="129"/>
                  </a:cubicBezTo>
                  <a:cubicBezTo>
                    <a:pt x="279" y="92"/>
                    <a:pt x="279" y="43"/>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16" name="Google Shape;4216;p69"/>
            <p:cNvSpPr/>
            <p:nvPr/>
          </p:nvSpPr>
          <p:spPr>
            <a:xfrm>
              <a:off x="2956746" y="2863270"/>
              <a:ext cx="41287" cy="21676"/>
            </a:xfrm>
            <a:custGeom>
              <a:avLst/>
              <a:gdLst/>
              <a:ahLst/>
              <a:cxnLst/>
              <a:rect l="l" t="t" r="r" b="b"/>
              <a:pathLst>
                <a:path w="280" h="147" extrusionOk="0">
                  <a:moveTo>
                    <a:pt x="140" y="1"/>
                  </a:moveTo>
                  <a:cubicBezTo>
                    <a:pt x="107" y="1"/>
                    <a:pt x="74" y="7"/>
                    <a:pt x="49" y="19"/>
                  </a:cubicBezTo>
                  <a:cubicBezTo>
                    <a:pt x="1" y="56"/>
                    <a:pt x="1" y="92"/>
                    <a:pt x="49" y="129"/>
                  </a:cubicBezTo>
                  <a:cubicBezTo>
                    <a:pt x="74" y="141"/>
                    <a:pt x="107" y="147"/>
                    <a:pt x="140" y="147"/>
                  </a:cubicBezTo>
                  <a:cubicBezTo>
                    <a:pt x="174" y="147"/>
                    <a:pt x="207" y="141"/>
                    <a:pt x="231" y="129"/>
                  </a:cubicBezTo>
                  <a:cubicBezTo>
                    <a:pt x="280" y="92"/>
                    <a:pt x="280" y="56"/>
                    <a:pt x="231"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17" name="Google Shape;4217;p69"/>
            <p:cNvSpPr/>
            <p:nvPr/>
          </p:nvSpPr>
          <p:spPr>
            <a:xfrm>
              <a:off x="2908380" y="2834664"/>
              <a:ext cx="39518" cy="21676"/>
            </a:xfrm>
            <a:custGeom>
              <a:avLst/>
              <a:gdLst/>
              <a:ahLst/>
              <a:cxnLst/>
              <a:rect l="l" t="t" r="r" b="b"/>
              <a:pathLst>
                <a:path w="268" h="147" extrusionOk="0">
                  <a:moveTo>
                    <a:pt x="134" y="1"/>
                  </a:moveTo>
                  <a:cubicBezTo>
                    <a:pt x="104" y="1"/>
                    <a:pt x="74" y="7"/>
                    <a:pt x="49" y="19"/>
                  </a:cubicBezTo>
                  <a:cubicBezTo>
                    <a:pt x="1" y="56"/>
                    <a:pt x="1" y="92"/>
                    <a:pt x="49" y="128"/>
                  </a:cubicBezTo>
                  <a:cubicBezTo>
                    <a:pt x="74" y="141"/>
                    <a:pt x="104" y="147"/>
                    <a:pt x="134" y="147"/>
                  </a:cubicBezTo>
                  <a:cubicBezTo>
                    <a:pt x="165" y="147"/>
                    <a:pt x="195" y="141"/>
                    <a:pt x="219" y="128"/>
                  </a:cubicBezTo>
                  <a:cubicBezTo>
                    <a:pt x="268" y="92"/>
                    <a:pt x="268" y="56"/>
                    <a:pt x="219" y="19"/>
                  </a:cubicBezTo>
                  <a:cubicBezTo>
                    <a:pt x="195" y="7"/>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18" name="Google Shape;4218;p69"/>
            <p:cNvSpPr/>
            <p:nvPr/>
          </p:nvSpPr>
          <p:spPr>
            <a:xfrm>
              <a:off x="2858393" y="2806057"/>
              <a:ext cx="41287" cy="21676"/>
            </a:xfrm>
            <a:custGeom>
              <a:avLst/>
              <a:gdLst/>
              <a:ahLst/>
              <a:cxnLst/>
              <a:rect l="l" t="t" r="r" b="b"/>
              <a:pathLst>
                <a:path w="280" h="147" extrusionOk="0">
                  <a:moveTo>
                    <a:pt x="140" y="0"/>
                  </a:moveTo>
                  <a:cubicBezTo>
                    <a:pt x="106" y="0"/>
                    <a:pt x="73" y="6"/>
                    <a:pt x="49" y="19"/>
                  </a:cubicBezTo>
                  <a:cubicBezTo>
                    <a:pt x="0" y="55"/>
                    <a:pt x="0" y="91"/>
                    <a:pt x="49" y="128"/>
                  </a:cubicBezTo>
                  <a:cubicBezTo>
                    <a:pt x="73" y="140"/>
                    <a:pt x="106" y="146"/>
                    <a:pt x="140" y="146"/>
                  </a:cubicBezTo>
                  <a:cubicBezTo>
                    <a:pt x="173" y="146"/>
                    <a:pt x="207" y="140"/>
                    <a:pt x="231" y="128"/>
                  </a:cubicBezTo>
                  <a:cubicBezTo>
                    <a:pt x="280" y="91"/>
                    <a:pt x="280" y="55"/>
                    <a:pt x="231" y="19"/>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19" name="Google Shape;4219;p69"/>
            <p:cNvSpPr/>
            <p:nvPr/>
          </p:nvSpPr>
          <p:spPr>
            <a:xfrm>
              <a:off x="2810028" y="2777451"/>
              <a:ext cx="39518" cy="21676"/>
            </a:xfrm>
            <a:custGeom>
              <a:avLst/>
              <a:gdLst/>
              <a:ahLst/>
              <a:cxnLst/>
              <a:rect l="l" t="t" r="r" b="b"/>
              <a:pathLst>
                <a:path w="268" h="147" extrusionOk="0">
                  <a:moveTo>
                    <a:pt x="134" y="0"/>
                  </a:moveTo>
                  <a:cubicBezTo>
                    <a:pt x="104" y="0"/>
                    <a:pt x="74" y="6"/>
                    <a:pt x="49" y="18"/>
                  </a:cubicBezTo>
                  <a:cubicBezTo>
                    <a:pt x="1" y="55"/>
                    <a:pt x="1" y="91"/>
                    <a:pt x="49" y="128"/>
                  </a:cubicBezTo>
                  <a:cubicBezTo>
                    <a:pt x="74" y="140"/>
                    <a:pt x="104" y="146"/>
                    <a:pt x="134" y="146"/>
                  </a:cubicBezTo>
                  <a:cubicBezTo>
                    <a:pt x="165" y="146"/>
                    <a:pt x="195" y="140"/>
                    <a:pt x="219" y="128"/>
                  </a:cubicBezTo>
                  <a:cubicBezTo>
                    <a:pt x="268" y="91"/>
                    <a:pt x="268" y="55"/>
                    <a:pt x="219" y="18"/>
                  </a:cubicBezTo>
                  <a:cubicBezTo>
                    <a:pt x="195" y="6"/>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20" name="Google Shape;4220;p69"/>
            <p:cNvSpPr/>
            <p:nvPr/>
          </p:nvSpPr>
          <p:spPr>
            <a:xfrm>
              <a:off x="2709905" y="2720091"/>
              <a:ext cx="41140" cy="21823"/>
            </a:xfrm>
            <a:custGeom>
              <a:avLst/>
              <a:gdLst/>
              <a:ahLst/>
              <a:cxnLst/>
              <a:rect l="l" t="t" r="r" b="b"/>
              <a:pathLst>
                <a:path w="279" h="148" extrusionOk="0">
                  <a:moveTo>
                    <a:pt x="140" y="1"/>
                  </a:moveTo>
                  <a:cubicBezTo>
                    <a:pt x="106" y="1"/>
                    <a:pt x="73" y="7"/>
                    <a:pt x="49" y="19"/>
                  </a:cubicBezTo>
                  <a:cubicBezTo>
                    <a:pt x="0" y="56"/>
                    <a:pt x="0" y="105"/>
                    <a:pt x="49" y="129"/>
                  </a:cubicBezTo>
                  <a:cubicBezTo>
                    <a:pt x="73" y="141"/>
                    <a:pt x="106" y="147"/>
                    <a:pt x="140" y="147"/>
                  </a:cubicBezTo>
                  <a:cubicBezTo>
                    <a:pt x="173" y="147"/>
                    <a:pt x="206" y="141"/>
                    <a:pt x="230" y="129"/>
                  </a:cubicBezTo>
                  <a:cubicBezTo>
                    <a:pt x="279" y="105"/>
                    <a:pt x="279" y="56"/>
                    <a:pt x="230"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21" name="Google Shape;4221;p69"/>
            <p:cNvSpPr/>
            <p:nvPr/>
          </p:nvSpPr>
          <p:spPr>
            <a:xfrm>
              <a:off x="2563187" y="2634714"/>
              <a:ext cx="39518" cy="21234"/>
            </a:xfrm>
            <a:custGeom>
              <a:avLst/>
              <a:gdLst/>
              <a:ahLst/>
              <a:cxnLst/>
              <a:rect l="l" t="t" r="r" b="b"/>
              <a:pathLst>
                <a:path w="268" h="144" extrusionOk="0">
                  <a:moveTo>
                    <a:pt x="134" y="1"/>
                  </a:moveTo>
                  <a:cubicBezTo>
                    <a:pt x="103" y="1"/>
                    <a:pt x="73" y="10"/>
                    <a:pt x="49" y="28"/>
                  </a:cubicBezTo>
                  <a:cubicBezTo>
                    <a:pt x="0" y="53"/>
                    <a:pt x="0" y="101"/>
                    <a:pt x="49" y="125"/>
                  </a:cubicBezTo>
                  <a:cubicBezTo>
                    <a:pt x="73" y="137"/>
                    <a:pt x="103" y="144"/>
                    <a:pt x="134" y="144"/>
                  </a:cubicBezTo>
                  <a:cubicBezTo>
                    <a:pt x="164" y="144"/>
                    <a:pt x="194" y="137"/>
                    <a:pt x="219" y="125"/>
                  </a:cubicBezTo>
                  <a:cubicBezTo>
                    <a:pt x="267" y="101"/>
                    <a:pt x="267" y="53"/>
                    <a:pt x="219" y="28"/>
                  </a:cubicBezTo>
                  <a:cubicBezTo>
                    <a:pt x="194"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22" name="Google Shape;4222;p69"/>
            <p:cNvSpPr/>
            <p:nvPr/>
          </p:nvSpPr>
          <p:spPr>
            <a:xfrm>
              <a:off x="1904651" y="2301906"/>
              <a:ext cx="39518" cy="21234"/>
            </a:xfrm>
            <a:custGeom>
              <a:avLst/>
              <a:gdLst/>
              <a:ahLst/>
              <a:cxnLst/>
              <a:rect l="l" t="t" r="r" b="b"/>
              <a:pathLst>
                <a:path w="268" h="144" extrusionOk="0">
                  <a:moveTo>
                    <a:pt x="134" y="1"/>
                  </a:moveTo>
                  <a:cubicBezTo>
                    <a:pt x="104" y="1"/>
                    <a:pt x="73" y="10"/>
                    <a:pt x="49" y="28"/>
                  </a:cubicBezTo>
                  <a:cubicBezTo>
                    <a:pt x="1" y="52"/>
                    <a:pt x="1" y="101"/>
                    <a:pt x="49" y="125"/>
                  </a:cubicBezTo>
                  <a:cubicBezTo>
                    <a:pt x="73" y="137"/>
                    <a:pt x="104" y="143"/>
                    <a:pt x="134" y="143"/>
                  </a:cubicBezTo>
                  <a:cubicBezTo>
                    <a:pt x="164" y="143"/>
                    <a:pt x="195" y="137"/>
                    <a:pt x="219" y="125"/>
                  </a:cubicBezTo>
                  <a:cubicBezTo>
                    <a:pt x="268" y="101"/>
                    <a:pt x="268" y="52"/>
                    <a:pt x="219" y="28"/>
                  </a:cubicBezTo>
                  <a:cubicBezTo>
                    <a:pt x="195"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23" name="Google Shape;4223;p69"/>
            <p:cNvSpPr/>
            <p:nvPr/>
          </p:nvSpPr>
          <p:spPr>
            <a:xfrm>
              <a:off x="1804529" y="2246020"/>
              <a:ext cx="41140" cy="21086"/>
            </a:xfrm>
            <a:custGeom>
              <a:avLst/>
              <a:gdLst/>
              <a:ahLst/>
              <a:cxnLst/>
              <a:rect l="l" t="t" r="r" b="b"/>
              <a:pathLst>
                <a:path w="279" h="143" extrusionOk="0">
                  <a:moveTo>
                    <a:pt x="139" y="1"/>
                  </a:moveTo>
                  <a:cubicBezTo>
                    <a:pt x="106" y="1"/>
                    <a:pt x="73" y="7"/>
                    <a:pt x="49" y="19"/>
                  </a:cubicBezTo>
                  <a:cubicBezTo>
                    <a:pt x="0" y="43"/>
                    <a:pt x="0" y="92"/>
                    <a:pt x="49" y="116"/>
                  </a:cubicBezTo>
                  <a:cubicBezTo>
                    <a:pt x="73" y="134"/>
                    <a:pt x="106" y="143"/>
                    <a:pt x="139" y="143"/>
                  </a:cubicBezTo>
                  <a:cubicBezTo>
                    <a:pt x="173" y="143"/>
                    <a:pt x="206" y="134"/>
                    <a:pt x="230" y="116"/>
                  </a:cubicBezTo>
                  <a:cubicBezTo>
                    <a:pt x="279" y="92"/>
                    <a:pt x="279" y="43"/>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24" name="Google Shape;4224;p69"/>
            <p:cNvSpPr/>
            <p:nvPr/>
          </p:nvSpPr>
          <p:spPr>
            <a:xfrm>
              <a:off x="1756163" y="2217414"/>
              <a:ext cx="39370" cy="21086"/>
            </a:xfrm>
            <a:custGeom>
              <a:avLst/>
              <a:gdLst/>
              <a:ahLst/>
              <a:cxnLst/>
              <a:rect l="l" t="t" r="r" b="b"/>
              <a:pathLst>
                <a:path w="267" h="143" extrusionOk="0">
                  <a:moveTo>
                    <a:pt x="133" y="1"/>
                  </a:moveTo>
                  <a:cubicBezTo>
                    <a:pt x="103" y="1"/>
                    <a:pt x="73" y="7"/>
                    <a:pt x="49" y="19"/>
                  </a:cubicBezTo>
                  <a:cubicBezTo>
                    <a:pt x="0" y="43"/>
                    <a:pt x="0" y="92"/>
                    <a:pt x="49" y="116"/>
                  </a:cubicBezTo>
                  <a:cubicBezTo>
                    <a:pt x="73" y="134"/>
                    <a:pt x="103" y="143"/>
                    <a:pt x="133" y="143"/>
                  </a:cubicBezTo>
                  <a:cubicBezTo>
                    <a:pt x="164" y="143"/>
                    <a:pt x="194" y="134"/>
                    <a:pt x="218" y="116"/>
                  </a:cubicBezTo>
                  <a:cubicBezTo>
                    <a:pt x="267" y="92"/>
                    <a:pt x="267" y="43"/>
                    <a:pt x="218" y="19"/>
                  </a:cubicBezTo>
                  <a:cubicBezTo>
                    <a:pt x="194" y="7"/>
                    <a:pt x="164" y="1"/>
                    <a:pt x="133"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25" name="Google Shape;4225;p69"/>
            <p:cNvSpPr/>
            <p:nvPr/>
          </p:nvSpPr>
          <p:spPr>
            <a:xfrm>
              <a:off x="1657810" y="2160201"/>
              <a:ext cx="39518" cy="21086"/>
            </a:xfrm>
            <a:custGeom>
              <a:avLst/>
              <a:gdLst/>
              <a:ahLst/>
              <a:cxnLst/>
              <a:rect l="l" t="t" r="r" b="b"/>
              <a:pathLst>
                <a:path w="268" h="143" extrusionOk="0">
                  <a:moveTo>
                    <a:pt x="134" y="0"/>
                  </a:moveTo>
                  <a:cubicBezTo>
                    <a:pt x="103" y="0"/>
                    <a:pt x="73" y="6"/>
                    <a:pt x="49" y="18"/>
                  </a:cubicBezTo>
                  <a:cubicBezTo>
                    <a:pt x="0" y="43"/>
                    <a:pt x="0" y="91"/>
                    <a:pt x="49" y="115"/>
                  </a:cubicBezTo>
                  <a:cubicBezTo>
                    <a:pt x="73" y="133"/>
                    <a:pt x="103" y="142"/>
                    <a:pt x="134" y="142"/>
                  </a:cubicBezTo>
                  <a:cubicBezTo>
                    <a:pt x="164" y="142"/>
                    <a:pt x="194" y="133"/>
                    <a:pt x="218" y="115"/>
                  </a:cubicBezTo>
                  <a:cubicBezTo>
                    <a:pt x="267" y="91"/>
                    <a:pt x="267" y="43"/>
                    <a:pt x="218" y="18"/>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26" name="Google Shape;4226;p69"/>
            <p:cNvSpPr/>
            <p:nvPr/>
          </p:nvSpPr>
          <p:spPr>
            <a:xfrm>
              <a:off x="1607676" y="2131594"/>
              <a:ext cx="41140" cy="21528"/>
            </a:xfrm>
            <a:custGeom>
              <a:avLst/>
              <a:gdLst/>
              <a:ahLst/>
              <a:cxnLst/>
              <a:rect l="l" t="t" r="r" b="b"/>
              <a:pathLst>
                <a:path w="279" h="146" extrusionOk="0">
                  <a:moveTo>
                    <a:pt x="140" y="0"/>
                  </a:moveTo>
                  <a:cubicBezTo>
                    <a:pt x="106" y="0"/>
                    <a:pt x="73" y="6"/>
                    <a:pt x="49" y="18"/>
                  </a:cubicBezTo>
                  <a:cubicBezTo>
                    <a:pt x="0" y="43"/>
                    <a:pt x="0" y="91"/>
                    <a:pt x="49" y="127"/>
                  </a:cubicBezTo>
                  <a:cubicBezTo>
                    <a:pt x="73" y="139"/>
                    <a:pt x="106" y="145"/>
                    <a:pt x="140" y="145"/>
                  </a:cubicBezTo>
                  <a:cubicBezTo>
                    <a:pt x="173" y="145"/>
                    <a:pt x="206" y="139"/>
                    <a:pt x="230" y="127"/>
                  </a:cubicBezTo>
                  <a:cubicBezTo>
                    <a:pt x="279" y="91"/>
                    <a:pt x="279" y="43"/>
                    <a:pt x="230" y="18"/>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27" name="Google Shape;4227;p69"/>
            <p:cNvSpPr/>
            <p:nvPr/>
          </p:nvSpPr>
          <p:spPr>
            <a:xfrm>
              <a:off x="1557541" y="2102840"/>
              <a:ext cx="41287" cy="21676"/>
            </a:xfrm>
            <a:custGeom>
              <a:avLst/>
              <a:gdLst/>
              <a:ahLst/>
              <a:cxnLst/>
              <a:rect l="l" t="t" r="r" b="b"/>
              <a:pathLst>
                <a:path w="280" h="147" extrusionOk="0">
                  <a:moveTo>
                    <a:pt x="140" y="1"/>
                  </a:moveTo>
                  <a:cubicBezTo>
                    <a:pt x="107" y="1"/>
                    <a:pt x="73" y="7"/>
                    <a:pt x="49" y="19"/>
                  </a:cubicBezTo>
                  <a:cubicBezTo>
                    <a:pt x="1" y="43"/>
                    <a:pt x="1" y="92"/>
                    <a:pt x="49" y="128"/>
                  </a:cubicBezTo>
                  <a:cubicBezTo>
                    <a:pt x="73" y="140"/>
                    <a:pt x="107" y="146"/>
                    <a:pt x="140" y="146"/>
                  </a:cubicBezTo>
                  <a:cubicBezTo>
                    <a:pt x="173" y="146"/>
                    <a:pt x="206" y="140"/>
                    <a:pt x="231" y="128"/>
                  </a:cubicBezTo>
                  <a:cubicBezTo>
                    <a:pt x="279" y="92"/>
                    <a:pt x="279" y="43"/>
                    <a:pt x="231"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28" name="Google Shape;4228;p69"/>
            <p:cNvSpPr/>
            <p:nvPr/>
          </p:nvSpPr>
          <p:spPr>
            <a:xfrm>
              <a:off x="1509175" y="2074234"/>
              <a:ext cx="39518" cy="21528"/>
            </a:xfrm>
            <a:custGeom>
              <a:avLst/>
              <a:gdLst/>
              <a:ahLst/>
              <a:cxnLst/>
              <a:rect l="l" t="t" r="r" b="b"/>
              <a:pathLst>
                <a:path w="268" h="146" extrusionOk="0">
                  <a:moveTo>
                    <a:pt x="134" y="1"/>
                  </a:moveTo>
                  <a:cubicBezTo>
                    <a:pt x="104" y="1"/>
                    <a:pt x="73" y="7"/>
                    <a:pt x="49" y="19"/>
                  </a:cubicBezTo>
                  <a:cubicBezTo>
                    <a:pt x="0" y="55"/>
                    <a:pt x="0" y="92"/>
                    <a:pt x="49" y="128"/>
                  </a:cubicBezTo>
                  <a:cubicBezTo>
                    <a:pt x="73" y="140"/>
                    <a:pt x="104" y="146"/>
                    <a:pt x="134" y="146"/>
                  </a:cubicBezTo>
                  <a:cubicBezTo>
                    <a:pt x="164" y="146"/>
                    <a:pt x="195" y="140"/>
                    <a:pt x="219" y="128"/>
                  </a:cubicBezTo>
                  <a:cubicBezTo>
                    <a:pt x="267" y="92"/>
                    <a:pt x="267" y="55"/>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29" name="Google Shape;4229;p69"/>
            <p:cNvSpPr/>
            <p:nvPr/>
          </p:nvSpPr>
          <p:spPr>
            <a:xfrm>
              <a:off x="1468035" y="2048282"/>
              <a:ext cx="32440" cy="18874"/>
            </a:xfrm>
            <a:custGeom>
              <a:avLst/>
              <a:gdLst/>
              <a:ahLst/>
              <a:cxnLst/>
              <a:rect l="l" t="t" r="r" b="b"/>
              <a:pathLst>
                <a:path w="220" h="128" extrusionOk="0">
                  <a:moveTo>
                    <a:pt x="171" y="1"/>
                  </a:moveTo>
                  <a:lnTo>
                    <a:pt x="1" y="109"/>
                  </a:lnTo>
                  <a:cubicBezTo>
                    <a:pt x="25" y="122"/>
                    <a:pt x="55" y="128"/>
                    <a:pt x="86" y="128"/>
                  </a:cubicBezTo>
                  <a:cubicBezTo>
                    <a:pt x="116" y="128"/>
                    <a:pt x="146" y="122"/>
                    <a:pt x="171" y="109"/>
                  </a:cubicBezTo>
                  <a:cubicBezTo>
                    <a:pt x="219" y="74"/>
                    <a:pt x="219" y="37"/>
                    <a:pt x="17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30" name="Google Shape;4230;p69"/>
            <p:cNvSpPr/>
            <p:nvPr/>
          </p:nvSpPr>
          <p:spPr>
            <a:xfrm>
              <a:off x="2446845" y="2616429"/>
              <a:ext cx="41287" cy="21234"/>
            </a:xfrm>
            <a:custGeom>
              <a:avLst/>
              <a:gdLst/>
              <a:ahLst/>
              <a:cxnLst/>
              <a:rect l="l" t="t" r="r" b="b"/>
              <a:pathLst>
                <a:path w="280" h="144" extrusionOk="0">
                  <a:moveTo>
                    <a:pt x="140" y="0"/>
                  </a:moveTo>
                  <a:cubicBezTo>
                    <a:pt x="106" y="0"/>
                    <a:pt x="73" y="6"/>
                    <a:pt x="49" y="18"/>
                  </a:cubicBezTo>
                  <a:cubicBezTo>
                    <a:pt x="0" y="43"/>
                    <a:pt x="0" y="91"/>
                    <a:pt x="49" y="115"/>
                  </a:cubicBezTo>
                  <a:cubicBezTo>
                    <a:pt x="73" y="134"/>
                    <a:pt x="106" y="143"/>
                    <a:pt x="140" y="143"/>
                  </a:cubicBezTo>
                  <a:cubicBezTo>
                    <a:pt x="173" y="143"/>
                    <a:pt x="207" y="134"/>
                    <a:pt x="231" y="115"/>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31" name="Google Shape;4231;p69"/>
            <p:cNvSpPr/>
            <p:nvPr/>
          </p:nvSpPr>
          <p:spPr>
            <a:xfrm>
              <a:off x="2348492" y="2559069"/>
              <a:ext cx="41140" cy="21676"/>
            </a:xfrm>
            <a:custGeom>
              <a:avLst/>
              <a:gdLst/>
              <a:ahLst/>
              <a:cxnLst/>
              <a:rect l="l" t="t" r="r" b="b"/>
              <a:pathLst>
                <a:path w="279" h="147" extrusionOk="0">
                  <a:moveTo>
                    <a:pt x="139" y="1"/>
                  </a:moveTo>
                  <a:cubicBezTo>
                    <a:pt x="106" y="1"/>
                    <a:pt x="73" y="7"/>
                    <a:pt x="49" y="19"/>
                  </a:cubicBezTo>
                  <a:cubicBezTo>
                    <a:pt x="0" y="43"/>
                    <a:pt x="0" y="92"/>
                    <a:pt x="49" y="129"/>
                  </a:cubicBezTo>
                  <a:cubicBezTo>
                    <a:pt x="73" y="141"/>
                    <a:pt x="106" y="147"/>
                    <a:pt x="139" y="147"/>
                  </a:cubicBezTo>
                  <a:cubicBezTo>
                    <a:pt x="173" y="147"/>
                    <a:pt x="206" y="141"/>
                    <a:pt x="230" y="129"/>
                  </a:cubicBezTo>
                  <a:cubicBezTo>
                    <a:pt x="279" y="92"/>
                    <a:pt x="279" y="43"/>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32" name="Google Shape;4232;p69"/>
            <p:cNvSpPr/>
            <p:nvPr/>
          </p:nvSpPr>
          <p:spPr>
            <a:xfrm>
              <a:off x="2249992" y="2501856"/>
              <a:ext cx="39518" cy="21676"/>
            </a:xfrm>
            <a:custGeom>
              <a:avLst/>
              <a:gdLst/>
              <a:ahLst/>
              <a:cxnLst/>
              <a:rect l="l" t="t" r="r" b="b"/>
              <a:pathLst>
                <a:path w="268" h="147" extrusionOk="0">
                  <a:moveTo>
                    <a:pt x="134" y="0"/>
                  </a:moveTo>
                  <a:cubicBezTo>
                    <a:pt x="103" y="0"/>
                    <a:pt x="73" y="7"/>
                    <a:pt x="49" y="19"/>
                  </a:cubicBezTo>
                  <a:cubicBezTo>
                    <a:pt x="0" y="56"/>
                    <a:pt x="0" y="91"/>
                    <a:pt x="49" y="128"/>
                  </a:cubicBezTo>
                  <a:cubicBezTo>
                    <a:pt x="73" y="140"/>
                    <a:pt x="103" y="147"/>
                    <a:pt x="134" y="147"/>
                  </a:cubicBezTo>
                  <a:cubicBezTo>
                    <a:pt x="164" y="147"/>
                    <a:pt x="194" y="140"/>
                    <a:pt x="219" y="128"/>
                  </a:cubicBezTo>
                  <a:cubicBezTo>
                    <a:pt x="267" y="91"/>
                    <a:pt x="267" y="56"/>
                    <a:pt x="219" y="19"/>
                  </a:cubicBezTo>
                  <a:cubicBezTo>
                    <a:pt x="194" y="7"/>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33" name="Google Shape;4233;p69"/>
            <p:cNvSpPr/>
            <p:nvPr/>
          </p:nvSpPr>
          <p:spPr>
            <a:xfrm>
              <a:off x="2151639" y="2444643"/>
              <a:ext cx="39518" cy="21676"/>
            </a:xfrm>
            <a:custGeom>
              <a:avLst/>
              <a:gdLst/>
              <a:ahLst/>
              <a:cxnLst/>
              <a:rect l="l" t="t" r="r" b="b"/>
              <a:pathLst>
                <a:path w="268" h="147" extrusionOk="0">
                  <a:moveTo>
                    <a:pt x="134" y="0"/>
                  </a:moveTo>
                  <a:cubicBezTo>
                    <a:pt x="103" y="0"/>
                    <a:pt x="73" y="6"/>
                    <a:pt x="49" y="18"/>
                  </a:cubicBezTo>
                  <a:cubicBezTo>
                    <a:pt x="0" y="55"/>
                    <a:pt x="0" y="104"/>
                    <a:pt x="49" y="128"/>
                  </a:cubicBezTo>
                  <a:cubicBezTo>
                    <a:pt x="73" y="140"/>
                    <a:pt x="103" y="146"/>
                    <a:pt x="134" y="146"/>
                  </a:cubicBezTo>
                  <a:cubicBezTo>
                    <a:pt x="164" y="146"/>
                    <a:pt x="194" y="140"/>
                    <a:pt x="219" y="128"/>
                  </a:cubicBezTo>
                  <a:cubicBezTo>
                    <a:pt x="267" y="104"/>
                    <a:pt x="267" y="55"/>
                    <a:pt x="219"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34" name="Google Shape;4234;p69"/>
            <p:cNvSpPr/>
            <p:nvPr/>
          </p:nvSpPr>
          <p:spPr>
            <a:xfrm>
              <a:off x="2051369" y="2387725"/>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3" y="144"/>
                    <a:pt x="207" y="138"/>
                    <a:pt x="231" y="126"/>
                  </a:cubicBezTo>
                  <a:cubicBezTo>
                    <a:pt x="279" y="101"/>
                    <a:pt x="279" y="53"/>
                    <a:pt x="231" y="29"/>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35" name="Google Shape;4235;p69"/>
            <p:cNvSpPr/>
            <p:nvPr/>
          </p:nvSpPr>
          <p:spPr>
            <a:xfrm>
              <a:off x="1952869" y="2330512"/>
              <a:ext cx="41435" cy="21234"/>
            </a:xfrm>
            <a:custGeom>
              <a:avLst/>
              <a:gdLst/>
              <a:ahLst/>
              <a:cxnLst/>
              <a:rect l="l" t="t" r="r" b="b"/>
              <a:pathLst>
                <a:path w="281" h="144" extrusionOk="0">
                  <a:moveTo>
                    <a:pt x="141" y="1"/>
                  </a:moveTo>
                  <a:cubicBezTo>
                    <a:pt x="107" y="1"/>
                    <a:pt x="74" y="10"/>
                    <a:pt x="49" y="28"/>
                  </a:cubicBezTo>
                  <a:cubicBezTo>
                    <a:pt x="1" y="53"/>
                    <a:pt x="1" y="101"/>
                    <a:pt x="49" y="125"/>
                  </a:cubicBezTo>
                  <a:cubicBezTo>
                    <a:pt x="74" y="138"/>
                    <a:pt x="107" y="144"/>
                    <a:pt x="141" y="144"/>
                  </a:cubicBezTo>
                  <a:cubicBezTo>
                    <a:pt x="174" y="144"/>
                    <a:pt x="208" y="138"/>
                    <a:pt x="232" y="125"/>
                  </a:cubicBezTo>
                  <a:cubicBezTo>
                    <a:pt x="280" y="101"/>
                    <a:pt x="280" y="53"/>
                    <a:pt x="232" y="28"/>
                  </a:cubicBezTo>
                  <a:cubicBezTo>
                    <a:pt x="208" y="10"/>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36" name="Google Shape;4236;p69"/>
            <p:cNvSpPr/>
            <p:nvPr/>
          </p:nvSpPr>
          <p:spPr>
            <a:xfrm>
              <a:off x="1854516" y="2273299"/>
              <a:ext cx="41287" cy="22561"/>
            </a:xfrm>
            <a:custGeom>
              <a:avLst/>
              <a:gdLst/>
              <a:ahLst/>
              <a:cxnLst/>
              <a:rect l="l" t="t" r="r" b="b"/>
              <a:pathLst>
                <a:path w="280" h="153" extrusionOk="0">
                  <a:moveTo>
                    <a:pt x="140" y="0"/>
                  </a:moveTo>
                  <a:cubicBezTo>
                    <a:pt x="107" y="0"/>
                    <a:pt x="74" y="10"/>
                    <a:pt x="49" y="28"/>
                  </a:cubicBezTo>
                  <a:cubicBezTo>
                    <a:pt x="1" y="52"/>
                    <a:pt x="1" y="101"/>
                    <a:pt x="49" y="125"/>
                  </a:cubicBezTo>
                  <a:cubicBezTo>
                    <a:pt x="74" y="143"/>
                    <a:pt x="107" y="152"/>
                    <a:pt x="140" y="152"/>
                  </a:cubicBezTo>
                  <a:cubicBezTo>
                    <a:pt x="173" y="152"/>
                    <a:pt x="207" y="143"/>
                    <a:pt x="231" y="125"/>
                  </a:cubicBezTo>
                  <a:cubicBezTo>
                    <a:pt x="280" y="101"/>
                    <a:pt x="280" y="52"/>
                    <a:pt x="231" y="28"/>
                  </a:cubicBezTo>
                  <a:cubicBezTo>
                    <a:pt x="207" y="10"/>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37" name="Google Shape;4237;p69"/>
            <p:cNvSpPr/>
            <p:nvPr/>
          </p:nvSpPr>
          <p:spPr>
            <a:xfrm>
              <a:off x="1706028" y="2188807"/>
              <a:ext cx="41287" cy="21086"/>
            </a:xfrm>
            <a:custGeom>
              <a:avLst/>
              <a:gdLst/>
              <a:ahLst/>
              <a:cxnLst/>
              <a:rect l="l" t="t" r="r" b="b"/>
              <a:pathLst>
                <a:path w="280" h="143" extrusionOk="0">
                  <a:moveTo>
                    <a:pt x="140" y="0"/>
                  </a:moveTo>
                  <a:cubicBezTo>
                    <a:pt x="107" y="0"/>
                    <a:pt x="73" y="6"/>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38" name="Google Shape;4238;p69"/>
            <p:cNvSpPr/>
            <p:nvPr/>
          </p:nvSpPr>
          <p:spPr>
            <a:xfrm>
              <a:off x="2693685" y="2758282"/>
              <a:ext cx="41435" cy="21086"/>
            </a:xfrm>
            <a:custGeom>
              <a:avLst/>
              <a:gdLst/>
              <a:ahLst/>
              <a:cxnLst/>
              <a:rect l="l" t="t" r="r" b="b"/>
              <a:pathLst>
                <a:path w="281" h="143" extrusionOk="0">
                  <a:moveTo>
                    <a:pt x="140" y="0"/>
                  </a:moveTo>
                  <a:cubicBezTo>
                    <a:pt x="107" y="0"/>
                    <a:pt x="73" y="9"/>
                    <a:pt x="49" y="27"/>
                  </a:cubicBezTo>
                  <a:cubicBezTo>
                    <a:pt x="1" y="51"/>
                    <a:pt x="1" y="100"/>
                    <a:pt x="49" y="124"/>
                  </a:cubicBezTo>
                  <a:cubicBezTo>
                    <a:pt x="73" y="136"/>
                    <a:pt x="107" y="142"/>
                    <a:pt x="140" y="142"/>
                  </a:cubicBezTo>
                  <a:cubicBezTo>
                    <a:pt x="174" y="142"/>
                    <a:pt x="207" y="136"/>
                    <a:pt x="232" y="124"/>
                  </a:cubicBezTo>
                  <a:cubicBezTo>
                    <a:pt x="280" y="100"/>
                    <a:pt x="280" y="51"/>
                    <a:pt x="232" y="27"/>
                  </a:cubicBezTo>
                  <a:cubicBezTo>
                    <a:pt x="207" y="9"/>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39" name="Google Shape;4239;p69"/>
            <p:cNvSpPr/>
            <p:nvPr/>
          </p:nvSpPr>
          <p:spPr>
            <a:xfrm>
              <a:off x="2595332" y="2702248"/>
              <a:ext cx="41287" cy="21234"/>
            </a:xfrm>
            <a:custGeom>
              <a:avLst/>
              <a:gdLst/>
              <a:ahLst/>
              <a:cxnLst/>
              <a:rect l="l" t="t" r="r" b="b"/>
              <a:pathLst>
                <a:path w="280" h="144" extrusionOk="0">
                  <a:moveTo>
                    <a:pt x="140" y="1"/>
                  </a:moveTo>
                  <a:cubicBezTo>
                    <a:pt x="107" y="1"/>
                    <a:pt x="74" y="7"/>
                    <a:pt x="49" y="19"/>
                  </a:cubicBezTo>
                  <a:cubicBezTo>
                    <a:pt x="1" y="43"/>
                    <a:pt x="1" y="92"/>
                    <a:pt x="49" y="116"/>
                  </a:cubicBezTo>
                  <a:cubicBezTo>
                    <a:pt x="74" y="134"/>
                    <a:pt x="107" y="144"/>
                    <a:pt x="140" y="144"/>
                  </a:cubicBezTo>
                  <a:cubicBezTo>
                    <a:pt x="173" y="144"/>
                    <a:pt x="207" y="134"/>
                    <a:pt x="231" y="116"/>
                  </a:cubicBezTo>
                  <a:cubicBezTo>
                    <a:pt x="279" y="92"/>
                    <a:pt x="279" y="43"/>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40" name="Google Shape;4240;p69"/>
            <p:cNvSpPr/>
            <p:nvPr/>
          </p:nvSpPr>
          <p:spPr>
            <a:xfrm>
              <a:off x="2545197" y="2673642"/>
              <a:ext cx="41287" cy="21234"/>
            </a:xfrm>
            <a:custGeom>
              <a:avLst/>
              <a:gdLst/>
              <a:ahLst/>
              <a:cxnLst/>
              <a:rect l="l" t="t" r="r" b="b"/>
              <a:pathLst>
                <a:path w="280" h="144" extrusionOk="0">
                  <a:moveTo>
                    <a:pt x="140" y="0"/>
                  </a:moveTo>
                  <a:cubicBezTo>
                    <a:pt x="107" y="0"/>
                    <a:pt x="74" y="6"/>
                    <a:pt x="49" y="19"/>
                  </a:cubicBezTo>
                  <a:cubicBezTo>
                    <a:pt x="1" y="43"/>
                    <a:pt x="1" y="91"/>
                    <a:pt x="49" y="116"/>
                  </a:cubicBezTo>
                  <a:cubicBezTo>
                    <a:pt x="74"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41" name="Google Shape;4241;p69"/>
            <p:cNvSpPr/>
            <p:nvPr/>
          </p:nvSpPr>
          <p:spPr>
            <a:xfrm>
              <a:off x="2398479" y="2587675"/>
              <a:ext cx="39518" cy="21823"/>
            </a:xfrm>
            <a:custGeom>
              <a:avLst/>
              <a:gdLst/>
              <a:ahLst/>
              <a:cxnLst/>
              <a:rect l="l" t="t" r="r" b="b"/>
              <a:pathLst>
                <a:path w="268" h="148" extrusionOk="0">
                  <a:moveTo>
                    <a:pt x="134" y="1"/>
                  </a:moveTo>
                  <a:cubicBezTo>
                    <a:pt x="104" y="1"/>
                    <a:pt x="74" y="7"/>
                    <a:pt x="49" y="19"/>
                  </a:cubicBezTo>
                  <a:cubicBezTo>
                    <a:pt x="1" y="43"/>
                    <a:pt x="1" y="92"/>
                    <a:pt x="49" y="129"/>
                  </a:cubicBezTo>
                  <a:cubicBezTo>
                    <a:pt x="74" y="141"/>
                    <a:pt x="104" y="147"/>
                    <a:pt x="134" y="147"/>
                  </a:cubicBezTo>
                  <a:cubicBezTo>
                    <a:pt x="165" y="147"/>
                    <a:pt x="195" y="141"/>
                    <a:pt x="219" y="129"/>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42" name="Google Shape;4242;p69"/>
            <p:cNvSpPr/>
            <p:nvPr/>
          </p:nvSpPr>
          <p:spPr>
            <a:xfrm>
              <a:off x="2298357" y="2530462"/>
              <a:ext cx="41140" cy="21676"/>
            </a:xfrm>
            <a:custGeom>
              <a:avLst/>
              <a:gdLst/>
              <a:ahLst/>
              <a:cxnLst/>
              <a:rect l="l" t="t" r="r" b="b"/>
              <a:pathLst>
                <a:path w="279" h="147" extrusionOk="0">
                  <a:moveTo>
                    <a:pt x="140" y="1"/>
                  </a:moveTo>
                  <a:cubicBezTo>
                    <a:pt x="106" y="1"/>
                    <a:pt x="73" y="7"/>
                    <a:pt x="49" y="19"/>
                  </a:cubicBezTo>
                  <a:cubicBezTo>
                    <a:pt x="0" y="56"/>
                    <a:pt x="0" y="92"/>
                    <a:pt x="49" y="129"/>
                  </a:cubicBezTo>
                  <a:cubicBezTo>
                    <a:pt x="73" y="141"/>
                    <a:pt x="106" y="147"/>
                    <a:pt x="140" y="147"/>
                  </a:cubicBezTo>
                  <a:cubicBezTo>
                    <a:pt x="173" y="147"/>
                    <a:pt x="206" y="141"/>
                    <a:pt x="230" y="129"/>
                  </a:cubicBezTo>
                  <a:cubicBezTo>
                    <a:pt x="279" y="92"/>
                    <a:pt x="279" y="56"/>
                    <a:pt x="230"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43" name="Google Shape;4243;p69"/>
            <p:cNvSpPr/>
            <p:nvPr/>
          </p:nvSpPr>
          <p:spPr>
            <a:xfrm>
              <a:off x="2199857" y="2473249"/>
              <a:ext cx="41435" cy="21676"/>
            </a:xfrm>
            <a:custGeom>
              <a:avLst/>
              <a:gdLst/>
              <a:ahLst/>
              <a:cxnLst/>
              <a:rect l="l" t="t" r="r" b="b"/>
              <a:pathLst>
                <a:path w="281" h="147" extrusionOk="0">
                  <a:moveTo>
                    <a:pt x="140" y="0"/>
                  </a:moveTo>
                  <a:cubicBezTo>
                    <a:pt x="107" y="0"/>
                    <a:pt x="73" y="6"/>
                    <a:pt x="49" y="19"/>
                  </a:cubicBezTo>
                  <a:cubicBezTo>
                    <a:pt x="0" y="55"/>
                    <a:pt x="0" y="91"/>
                    <a:pt x="49" y="128"/>
                  </a:cubicBezTo>
                  <a:cubicBezTo>
                    <a:pt x="73" y="140"/>
                    <a:pt x="107" y="146"/>
                    <a:pt x="140" y="146"/>
                  </a:cubicBezTo>
                  <a:cubicBezTo>
                    <a:pt x="174" y="146"/>
                    <a:pt x="207" y="140"/>
                    <a:pt x="231" y="128"/>
                  </a:cubicBezTo>
                  <a:cubicBezTo>
                    <a:pt x="280" y="91"/>
                    <a:pt x="280" y="55"/>
                    <a:pt x="231"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44" name="Google Shape;4244;p69"/>
            <p:cNvSpPr/>
            <p:nvPr/>
          </p:nvSpPr>
          <p:spPr>
            <a:xfrm>
              <a:off x="2101504" y="2415889"/>
              <a:ext cx="41287" cy="21823"/>
            </a:xfrm>
            <a:custGeom>
              <a:avLst/>
              <a:gdLst/>
              <a:ahLst/>
              <a:cxnLst/>
              <a:rect l="l" t="t" r="r" b="b"/>
              <a:pathLst>
                <a:path w="280" h="148" extrusionOk="0">
                  <a:moveTo>
                    <a:pt x="140" y="1"/>
                  </a:moveTo>
                  <a:cubicBezTo>
                    <a:pt x="107" y="1"/>
                    <a:pt x="73" y="7"/>
                    <a:pt x="49" y="19"/>
                  </a:cubicBezTo>
                  <a:cubicBezTo>
                    <a:pt x="1" y="56"/>
                    <a:pt x="1" y="105"/>
                    <a:pt x="49" y="129"/>
                  </a:cubicBezTo>
                  <a:cubicBezTo>
                    <a:pt x="73" y="141"/>
                    <a:pt x="107" y="147"/>
                    <a:pt x="140" y="147"/>
                  </a:cubicBezTo>
                  <a:cubicBezTo>
                    <a:pt x="173" y="147"/>
                    <a:pt x="206" y="141"/>
                    <a:pt x="231" y="129"/>
                  </a:cubicBezTo>
                  <a:cubicBezTo>
                    <a:pt x="279" y="105"/>
                    <a:pt x="279" y="56"/>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45" name="Google Shape;4245;p69"/>
            <p:cNvSpPr/>
            <p:nvPr/>
          </p:nvSpPr>
          <p:spPr>
            <a:xfrm>
              <a:off x="2003004" y="2359119"/>
              <a:ext cx="39518" cy="21234"/>
            </a:xfrm>
            <a:custGeom>
              <a:avLst/>
              <a:gdLst/>
              <a:ahLst/>
              <a:cxnLst/>
              <a:rect l="l" t="t" r="r" b="b"/>
              <a:pathLst>
                <a:path w="268" h="144" extrusionOk="0">
                  <a:moveTo>
                    <a:pt x="134" y="1"/>
                  </a:moveTo>
                  <a:cubicBezTo>
                    <a:pt x="104" y="1"/>
                    <a:pt x="73" y="10"/>
                    <a:pt x="49" y="28"/>
                  </a:cubicBezTo>
                  <a:cubicBezTo>
                    <a:pt x="1" y="53"/>
                    <a:pt x="1" y="101"/>
                    <a:pt x="49" y="126"/>
                  </a:cubicBezTo>
                  <a:cubicBezTo>
                    <a:pt x="73" y="138"/>
                    <a:pt x="104" y="144"/>
                    <a:pt x="134" y="144"/>
                  </a:cubicBezTo>
                  <a:cubicBezTo>
                    <a:pt x="164" y="144"/>
                    <a:pt x="195" y="138"/>
                    <a:pt x="219" y="126"/>
                  </a:cubicBezTo>
                  <a:cubicBezTo>
                    <a:pt x="268" y="101"/>
                    <a:pt x="268" y="53"/>
                    <a:pt x="219" y="28"/>
                  </a:cubicBezTo>
                  <a:cubicBezTo>
                    <a:pt x="195"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46" name="Google Shape;4246;p69"/>
            <p:cNvSpPr/>
            <p:nvPr/>
          </p:nvSpPr>
          <p:spPr>
            <a:xfrm>
              <a:off x="2990808" y="2929625"/>
              <a:ext cx="41287" cy="21528"/>
            </a:xfrm>
            <a:custGeom>
              <a:avLst/>
              <a:gdLst/>
              <a:ahLst/>
              <a:cxnLst/>
              <a:rect l="l" t="t" r="r" b="b"/>
              <a:pathLst>
                <a:path w="280" h="146" extrusionOk="0">
                  <a:moveTo>
                    <a:pt x="134" y="0"/>
                  </a:moveTo>
                  <a:cubicBezTo>
                    <a:pt x="103" y="0"/>
                    <a:pt x="73" y="6"/>
                    <a:pt x="49" y="18"/>
                  </a:cubicBezTo>
                  <a:cubicBezTo>
                    <a:pt x="0" y="54"/>
                    <a:pt x="0" y="91"/>
                    <a:pt x="49" y="127"/>
                  </a:cubicBezTo>
                  <a:cubicBezTo>
                    <a:pt x="73" y="139"/>
                    <a:pt x="103" y="145"/>
                    <a:pt x="134" y="145"/>
                  </a:cubicBezTo>
                  <a:cubicBezTo>
                    <a:pt x="164" y="145"/>
                    <a:pt x="194" y="139"/>
                    <a:pt x="218" y="127"/>
                  </a:cubicBezTo>
                  <a:cubicBezTo>
                    <a:pt x="280" y="91"/>
                    <a:pt x="280" y="54"/>
                    <a:pt x="218" y="18"/>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47" name="Google Shape;4247;p69"/>
            <p:cNvSpPr/>
            <p:nvPr/>
          </p:nvSpPr>
          <p:spPr>
            <a:xfrm>
              <a:off x="2940673" y="2901019"/>
              <a:ext cx="41287" cy="21528"/>
            </a:xfrm>
            <a:custGeom>
              <a:avLst/>
              <a:gdLst/>
              <a:ahLst/>
              <a:cxnLst/>
              <a:rect l="l" t="t" r="r" b="b"/>
              <a:pathLst>
                <a:path w="280" h="146" extrusionOk="0">
                  <a:moveTo>
                    <a:pt x="140" y="0"/>
                  </a:moveTo>
                  <a:cubicBezTo>
                    <a:pt x="107" y="0"/>
                    <a:pt x="73" y="6"/>
                    <a:pt x="49" y="18"/>
                  </a:cubicBezTo>
                  <a:cubicBezTo>
                    <a:pt x="0" y="54"/>
                    <a:pt x="0" y="103"/>
                    <a:pt x="49" y="127"/>
                  </a:cubicBezTo>
                  <a:cubicBezTo>
                    <a:pt x="73" y="139"/>
                    <a:pt x="107" y="145"/>
                    <a:pt x="140" y="145"/>
                  </a:cubicBezTo>
                  <a:cubicBezTo>
                    <a:pt x="174" y="145"/>
                    <a:pt x="207" y="139"/>
                    <a:pt x="231" y="127"/>
                  </a:cubicBezTo>
                  <a:cubicBezTo>
                    <a:pt x="280" y="103"/>
                    <a:pt x="280" y="54"/>
                    <a:pt x="231"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48" name="Google Shape;4248;p69"/>
            <p:cNvSpPr/>
            <p:nvPr/>
          </p:nvSpPr>
          <p:spPr>
            <a:xfrm>
              <a:off x="2892455" y="2872265"/>
              <a:ext cx="39518" cy="21528"/>
            </a:xfrm>
            <a:custGeom>
              <a:avLst/>
              <a:gdLst/>
              <a:ahLst/>
              <a:cxnLst/>
              <a:rect l="l" t="t" r="r" b="b"/>
              <a:pathLst>
                <a:path w="268" h="146" extrusionOk="0">
                  <a:moveTo>
                    <a:pt x="134" y="1"/>
                  </a:moveTo>
                  <a:cubicBezTo>
                    <a:pt x="103" y="1"/>
                    <a:pt x="73" y="7"/>
                    <a:pt x="49" y="19"/>
                  </a:cubicBezTo>
                  <a:cubicBezTo>
                    <a:pt x="0" y="55"/>
                    <a:pt x="0" y="104"/>
                    <a:pt x="49" y="128"/>
                  </a:cubicBezTo>
                  <a:cubicBezTo>
                    <a:pt x="73" y="140"/>
                    <a:pt x="103" y="146"/>
                    <a:pt x="134" y="146"/>
                  </a:cubicBezTo>
                  <a:cubicBezTo>
                    <a:pt x="164" y="146"/>
                    <a:pt x="194" y="140"/>
                    <a:pt x="219" y="128"/>
                  </a:cubicBezTo>
                  <a:cubicBezTo>
                    <a:pt x="267" y="104"/>
                    <a:pt x="267" y="55"/>
                    <a:pt x="219"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49" name="Google Shape;4249;p69"/>
            <p:cNvSpPr/>
            <p:nvPr/>
          </p:nvSpPr>
          <p:spPr>
            <a:xfrm>
              <a:off x="2842320" y="2844101"/>
              <a:ext cx="41140" cy="21086"/>
            </a:xfrm>
            <a:custGeom>
              <a:avLst/>
              <a:gdLst/>
              <a:ahLst/>
              <a:cxnLst/>
              <a:rect l="l" t="t" r="r" b="b"/>
              <a:pathLst>
                <a:path w="279" h="143" extrusionOk="0">
                  <a:moveTo>
                    <a:pt x="140" y="1"/>
                  </a:moveTo>
                  <a:cubicBezTo>
                    <a:pt x="106" y="1"/>
                    <a:pt x="73" y="10"/>
                    <a:pt x="49" y="28"/>
                  </a:cubicBezTo>
                  <a:cubicBezTo>
                    <a:pt x="0" y="52"/>
                    <a:pt x="0" y="100"/>
                    <a:pt x="49" y="125"/>
                  </a:cubicBezTo>
                  <a:cubicBezTo>
                    <a:pt x="73" y="137"/>
                    <a:pt x="106" y="143"/>
                    <a:pt x="140" y="143"/>
                  </a:cubicBezTo>
                  <a:cubicBezTo>
                    <a:pt x="173" y="143"/>
                    <a:pt x="206" y="137"/>
                    <a:pt x="230" y="125"/>
                  </a:cubicBezTo>
                  <a:cubicBezTo>
                    <a:pt x="279" y="100"/>
                    <a:pt x="279" y="52"/>
                    <a:pt x="230" y="28"/>
                  </a:cubicBez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50" name="Google Shape;4250;p69"/>
            <p:cNvSpPr/>
            <p:nvPr/>
          </p:nvSpPr>
          <p:spPr>
            <a:xfrm>
              <a:off x="2792185" y="2815495"/>
              <a:ext cx="41287" cy="21086"/>
            </a:xfrm>
            <a:custGeom>
              <a:avLst/>
              <a:gdLst/>
              <a:ahLst/>
              <a:cxnLst/>
              <a:rect l="l" t="t" r="r" b="b"/>
              <a:pathLst>
                <a:path w="280" h="143" extrusionOk="0">
                  <a:moveTo>
                    <a:pt x="140" y="0"/>
                  </a:moveTo>
                  <a:cubicBezTo>
                    <a:pt x="107" y="0"/>
                    <a:pt x="73" y="9"/>
                    <a:pt x="49" y="27"/>
                  </a:cubicBezTo>
                  <a:cubicBezTo>
                    <a:pt x="1" y="52"/>
                    <a:pt x="1" y="100"/>
                    <a:pt x="49" y="124"/>
                  </a:cubicBezTo>
                  <a:cubicBezTo>
                    <a:pt x="73" y="137"/>
                    <a:pt x="107" y="143"/>
                    <a:pt x="140" y="143"/>
                  </a:cubicBezTo>
                  <a:cubicBezTo>
                    <a:pt x="173" y="143"/>
                    <a:pt x="206" y="137"/>
                    <a:pt x="231" y="124"/>
                  </a:cubicBezTo>
                  <a:cubicBezTo>
                    <a:pt x="279" y="100"/>
                    <a:pt x="279" y="52"/>
                    <a:pt x="231" y="27"/>
                  </a:cubicBezTo>
                  <a:cubicBezTo>
                    <a:pt x="206"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51" name="Google Shape;4251;p69"/>
            <p:cNvSpPr/>
            <p:nvPr/>
          </p:nvSpPr>
          <p:spPr>
            <a:xfrm>
              <a:off x="2743820" y="2786888"/>
              <a:ext cx="41287" cy="21086"/>
            </a:xfrm>
            <a:custGeom>
              <a:avLst/>
              <a:gdLst/>
              <a:ahLst/>
              <a:cxnLst/>
              <a:rect l="l" t="t" r="r" b="b"/>
              <a:pathLst>
                <a:path w="280" h="143" extrusionOk="0">
                  <a:moveTo>
                    <a:pt x="134" y="0"/>
                  </a:moveTo>
                  <a:cubicBezTo>
                    <a:pt x="104" y="0"/>
                    <a:pt x="73" y="9"/>
                    <a:pt x="49" y="27"/>
                  </a:cubicBezTo>
                  <a:cubicBezTo>
                    <a:pt x="0" y="52"/>
                    <a:pt x="0" y="100"/>
                    <a:pt x="49" y="124"/>
                  </a:cubicBezTo>
                  <a:cubicBezTo>
                    <a:pt x="73" y="136"/>
                    <a:pt x="104" y="143"/>
                    <a:pt x="134" y="143"/>
                  </a:cubicBezTo>
                  <a:cubicBezTo>
                    <a:pt x="164" y="143"/>
                    <a:pt x="195" y="136"/>
                    <a:pt x="219" y="124"/>
                  </a:cubicBezTo>
                  <a:cubicBezTo>
                    <a:pt x="280" y="100"/>
                    <a:pt x="280" y="52"/>
                    <a:pt x="219" y="27"/>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52" name="Google Shape;4252;p69"/>
            <p:cNvSpPr/>
            <p:nvPr/>
          </p:nvSpPr>
          <p:spPr>
            <a:xfrm>
              <a:off x="2645467" y="2729528"/>
              <a:ext cx="39518" cy="22561"/>
            </a:xfrm>
            <a:custGeom>
              <a:avLst/>
              <a:gdLst/>
              <a:ahLst/>
              <a:cxnLst/>
              <a:rect l="l" t="t" r="r" b="b"/>
              <a:pathLst>
                <a:path w="268" h="153" extrusionOk="0">
                  <a:moveTo>
                    <a:pt x="134" y="1"/>
                  </a:moveTo>
                  <a:cubicBezTo>
                    <a:pt x="104" y="1"/>
                    <a:pt x="73" y="10"/>
                    <a:pt x="49" y="28"/>
                  </a:cubicBezTo>
                  <a:cubicBezTo>
                    <a:pt x="0" y="52"/>
                    <a:pt x="0" y="101"/>
                    <a:pt x="49" y="125"/>
                  </a:cubicBezTo>
                  <a:cubicBezTo>
                    <a:pt x="73" y="143"/>
                    <a:pt x="104" y="153"/>
                    <a:pt x="134" y="153"/>
                  </a:cubicBezTo>
                  <a:cubicBezTo>
                    <a:pt x="164" y="153"/>
                    <a:pt x="195" y="143"/>
                    <a:pt x="219" y="125"/>
                  </a:cubicBezTo>
                  <a:cubicBezTo>
                    <a:pt x="267" y="101"/>
                    <a:pt x="267" y="52"/>
                    <a:pt x="219" y="28"/>
                  </a:cubicBezTo>
                  <a:cubicBezTo>
                    <a:pt x="195"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53" name="Google Shape;4253;p69"/>
            <p:cNvSpPr/>
            <p:nvPr/>
          </p:nvSpPr>
          <p:spPr>
            <a:xfrm>
              <a:off x="2496832" y="2645036"/>
              <a:ext cx="41435" cy="21234"/>
            </a:xfrm>
            <a:custGeom>
              <a:avLst/>
              <a:gdLst/>
              <a:ahLst/>
              <a:cxnLst/>
              <a:rect l="l" t="t" r="r" b="b"/>
              <a:pathLst>
                <a:path w="281" h="144" extrusionOk="0">
                  <a:moveTo>
                    <a:pt x="134" y="0"/>
                  </a:moveTo>
                  <a:cubicBezTo>
                    <a:pt x="104" y="0"/>
                    <a:pt x="74" y="6"/>
                    <a:pt x="49" y="18"/>
                  </a:cubicBezTo>
                  <a:cubicBezTo>
                    <a:pt x="1" y="43"/>
                    <a:pt x="1" y="91"/>
                    <a:pt x="49" y="116"/>
                  </a:cubicBezTo>
                  <a:cubicBezTo>
                    <a:pt x="74" y="134"/>
                    <a:pt x="104" y="143"/>
                    <a:pt x="134" y="143"/>
                  </a:cubicBezTo>
                  <a:cubicBezTo>
                    <a:pt x="165" y="143"/>
                    <a:pt x="195" y="134"/>
                    <a:pt x="219" y="116"/>
                  </a:cubicBezTo>
                  <a:cubicBezTo>
                    <a:pt x="280" y="91"/>
                    <a:pt x="280" y="43"/>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54" name="Google Shape;4254;p69"/>
            <p:cNvSpPr/>
            <p:nvPr/>
          </p:nvSpPr>
          <p:spPr>
            <a:xfrm>
              <a:off x="1886809" y="2340834"/>
              <a:ext cx="41140" cy="21234"/>
            </a:xfrm>
            <a:custGeom>
              <a:avLst/>
              <a:gdLst/>
              <a:ahLst/>
              <a:cxnLst/>
              <a:rect l="l" t="t" r="r" b="b"/>
              <a:pathLst>
                <a:path w="279" h="144" extrusionOk="0">
                  <a:moveTo>
                    <a:pt x="140" y="0"/>
                  </a:moveTo>
                  <a:cubicBezTo>
                    <a:pt x="106" y="0"/>
                    <a:pt x="73" y="6"/>
                    <a:pt x="49" y="19"/>
                  </a:cubicBezTo>
                  <a:cubicBezTo>
                    <a:pt x="0" y="43"/>
                    <a:pt x="0" y="91"/>
                    <a:pt x="49" y="116"/>
                  </a:cubicBezTo>
                  <a:cubicBezTo>
                    <a:pt x="73" y="134"/>
                    <a:pt x="106" y="143"/>
                    <a:pt x="140" y="143"/>
                  </a:cubicBezTo>
                  <a:cubicBezTo>
                    <a:pt x="173" y="143"/>
                    <a:pt x="206" y="134"/>
                    <a:pt x="230" y="116"/>
                  </a:cubicBezTo>
                  <a:cubicBezTo>
                    <a:pt x="279" y="91"/>
                    <a:pt x="279" y="43"/>
                    <a:pt x="230" y="19"/>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55" name="Google Shape;4255;p69"/>
            <p:cNvSpPr/>
            <p:nvPr/>
          </p:nvSpPr>
          <p:spPr>
            <a:xfrm>
              <a:off x="1788309" y="2283621"/>
              <a:ext cx="41287" cy="21676"/>
            </a:xfrm>
            <a:custGeom>
              <a:avLst/>
              <a:gdLst/>
              <a:ahLst/>
              <a:cxnLst/>
              <a:rect l="l" t="t" r="r" b="b"/>
              <a:pathLst>
                <a:path w="280" h="147" extrusionOk="0">
                  <a:moveTo>
                    <a:pt x="140" y="0"/>
                  </a:moveTo>
                  <a:cubicBezTo>
                    <a:pt x="107" y="0"/>
                    <a:pt x="73" y="6"/>
                    <a:pt x="49" y="18"/>
                  </a:cubicBezTo>
                  <a:cubicBezTo>
                    <a:pt x="0" y="42"/>
                    <a:pt x="0" y="91"/>
                    <a:pt x="49" y="128"/>
                  </a:cubicBezTo>
                  <a:cubicBezTo>
                    <a:pt x="73" y="140"/>
                    <a:pt x="107" y="146"/>
                    <a:pt x="140" y="146"/>
                  </a:cubicBezTo>
                  <a:cubicBezTo>
                    <a:pt x="174" y="146"/>
                    <a:pt x="207" y="140"/>
                    <a:pt x="231" y="128"/>
                  </a:cubicBezTo>
                  <a:cubicBezTo>
                    <a:pt x="280" y="91"/>
                    <a:pt x="280" y="42"/>
                    <a:pt x="231"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56" name="Google Shape;4256;p69"/>
            <p:cNvSpPr/>
            <p:nvPr/>
          </p:nvSpPr>
          <p:spPr>
            <a:xfrm>
              <a:off x="1740091" y="2254867"/>
              <a:ext cx="39518" cy="21676"/>
            </a:xfrm>
            <a:custGeom>
              <a:avLst/>
              <a:gdLst/>
              <a:ahLst/>
              <a:cxnLst/>
              <a:rect l="l" t="t" r="r" b="b"/>
              <a:pathLst>
                <a:path w="268" h="147" extrusionOk="0">
                  <a:moveTo>
                    <a:pt x="134" y="1"/>
                  </a:moveTo>
                  <a:cubicBezTo>
                    <a:pt x="103" y="1"/>
                    <a:pt x="73" y="7"/>
                    <a:pt x="49" y="19"/>
                  </a:cubicBezTo>
                  <a:cubicBezTo>
                    <a:pt x="0" y="43"/>
                    <a:pt x="0" y="92"/>
                    <a:pt x="49" y="129"/>
                  </a:cubicBezTo>
                  <a:cubicBezTo>
                    <a:pt x="73" y="141"/>
                    <a:pt x="103" y="147"/>
                    <a:pt x="134" y="147"/>
                  </a:cubicBezTo>
                  <a:cubicBezTo>
                    <a:pt x="164" y="147"/>
                    <a:pt x="194" y="141"/>
                    <a:pt x="219" y="129"/>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57" name="Google Shape;4257;p69"/>
            <p:cNvSpPr/>
            <p:nvPr/>
          </p:nvSpPr>
          <p:spPr>
            <a:xfrm>
              <a:off x="1639821" y="2197654"/>
              <a:ext cx="41287" cy="21676"/>
            </a:xfrm>
            <a:custGeom>
              <a:avLst/>
              <a:gdLst/>
              <a:ahLst/>
              <a:cxnLst/>
              <a:rect l="l" t="t" r="r" b="b"/>
              <a:pathLst>
                <a:path w="280" h="147" extrusionOk="0">
                  <a:moveTo>
                    <a:pt x="140" y="1"/>
                  </a:moveTo>
                  <a:cubicBezTo>
                    <a:pt x="107" y="1"/>
                    <a:pt x="74" y="7"/>
                    <a:pt x="49" y="19"/>
                  </a:cubicBezTo>
                  <a:cubicBezTo>
                    <a:pt x="1" y="56"/>
                    <a:pt x="1" y="92"/>
                    <a:pt x="49" y="128"/>
                  </a:cubicBezTo>
                  <a:cubicBezTo>
                    <a:pt x="74" y="141"/>
                    <a:pt x="107" y="147"/>
                    <a:pt x="140" y="147"/>
                  </a:cubicBezTo>
                  <a:cubicBezTo>
                    <a:pt x="173" y="147"/>
                    <a:pt x="207" y="141"/>
                    <a:pt x="231" y="128"/>
                  </a:cubicBezTo>
                  <a:cubicBezTo>
                    <a:pt x="279" y="92"/>
                    <a:pt x="279" y="56"/>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58" name="Google Shape;4258;p69"/>
            <p:cNvSpPr/>
            <p:nvPr/>
          </p:nvSpPr>
          <p:spPr>
            <a:xfrm>
              <a:off x="1591456" y="2169048"/>
              <a:ext cx="39518" cy="21676"/>
            </a:xfrm>
            <a:custGeom>
              <a:avLst/>
              <a:gdLst/>
              <a:ahLst/>
              <a:cxnLst/>
              <a:rect l="l" t="t" r="r" b="b"/>
              <a:pathLst>
                <a:path w="268" h="147" extrusionOk="0">
                  <a:moveTo>
                    <a:pt x="134" y="0"/>
                  </a:moveTo>
                  <a:cubicBezTo>
                    <a:pt x="104" y="0"/>
                    <a:pt x="73" y="6"/>
                    <a:pt x="49" y="19"/>
                  </a:cubicBezTo>
                  <a:cubicBezTo>
                    <a:pt x="1" y="55"/>
                    <a:pt x="1" y="91"/>
                    <a:pt x="49" y="128"/>
                  </a:cubicBezTo>
                  <a:cubicBezTo>
                    <a:pt x="73" y="140"/>
                    <a:pt x="104" y="146"/>
                    <a:pt x="134" y="146"/>
                  </a:cubicBezTo>
                  <a:cubicBezTo>
                    <a:pt x="164" y="146"/>
                    <a:pt x="195" y="140"/>
                    <a:pt x="219" y="128"/>
                  </a:cubicBezTo>
                  <a:cubicBezTo>
                    <a:pt x="268" y="91"/>
                    <a:pt x="268" y="55"/>
                    <a:pt x="219" y="19"/>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59" name="Google Shape;4259;p69"/>
            <p:cNvSpPr/>
            <p:nvPr/>
          </p:nvSpPr>
          <p:spPr>
            <a:xfrm>
              <a:off x="1541321" y="2140442"/>
              <a:ext cx="41435" cy="21676"/>
            </a:xfrm>
            <a:custGeom>
              <a:avLst/>
              <a:gdLst/>
              <a:ahLst/>
              <a:cxnLst/>
              <a:rect l="l" t="t" r="r" b="b"/>
              <a:pathLst>
                <a:path w="281" h="147" extrusionOk="0">
                  <a:moveTo>
                    <a:pt x="141" y="0"/>
                  </a:moveTo>
                  <a:cubicBezTo>
                    <a:pt x="107" y="0"/>
                    <a:pt x="74" y="6"/>
                    <a:pt x="49" y="18"/>
                  </a:cubicBezTo>
                  <a:cubicBezTo>
                    <a:pt x="1" y="55"/>
                    <a:pt x="1" y="91"/>
                    <a:pt x="49" y="128"/>
                  </a:cubicBezTo>
                  <a:cubicBezTo>
                    <a:pt x="74" y="140"/>
                    <a:pt x="107" y="146"/>
                    <a:pt x="141" y="146"/>
                  </a:cubicBezTo>
                  <a:cubicBezTo>
                    <a:pt x="174" y="146"/>
                    <a:pt x="208" y="140"/>
                    <a:pt x="232" y="128"/>
                  </a:cubicBezTo>
                  <a:cubicBezTo>
                    <a:pt x="280" y="91"/>
                    <a:pt x="280" y="55"/>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60" name="Google Shape;4260;p69"/>
            <p:cNvSpPr/>
            <p:nvPr/>
          </p:nvSpPr>
          <p:spPr>
            <a:xfrm>
              <a:off x="1493103" y="2111835"/>
              <a:ext cx="39518" cy="21676"/>
            </a:xfrm>
            <a:custGeom>
              <a:avLst/>
              <a:gdLst/>
              <a:ahLst/>
              <a:cxnLst/>
              <a:rect l="l" t="t" r="r" b="b"/>
              <a:pathLst>
                <a:path w="268" h="147" extrusionOk="0">
                  <a:moveTo>
                    <a:pt x="134" y="0"/>
                  </a:moveTo>
                  <a:cubicBezTo>
                    <a:pt x="104" y="0"/>
                    <a:pt x="73" y="6"/>
                    <a:pt x="49" y="18"/>
                  </a:cubicBezTo>
                  <a:cubicBezTo>
                    <a:pt x="1" y="55"/>
                    <a:pt x="1" y="104"/>
                    <a:pt x="49" y="128"/>
                  </a:cubicBezTo>
                  <a:cubicBezTo>
                    <a:pt x="73" y="140"/>
                    <a:pt x="104" y="146"/>
                    <a:pt x="134" y="146"/>
                  </a:cubicBezTo>
                  <a:cubicBezTo>
                    <a:pt x="164" y="146"/>
                    <a:pt x="195" y="140"/>
                    <a:pt x="219" y="128"/>
                  </a:cubicBezTo>
                  <a:cubicBezTo>
                    <a:pt x="268" y="104"/>
                    <a:pt x="268" y="55"/>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61" name="Google Shape;4261;p69"/>
            <p:cNvSpPr/>
            <p:nvPr/>
          </p:nvSpPr>
          <p:spPr>
            <a:xfrm>
              <a:off x="1442968" y="2083671"/>
              <a:ext cx="41287" cy="21234"/>
            </a:xfrm>
            <a:custGeom>
              <a:avLst/>
              <a:gdLst/>
              <a:ahLst/>
              <a:cxnLst/>
              <a:rect l="l" t="t" r="r" b="b"/>
              <a:pathLst>
                <a:path w="280" h="144" extrusionOk="0">
                  <a:moveTo>
                    <a:pt x="140" y="0"/>
                  </a:moveTo>
                  <a:cubicBezTo>
                    <a:pt x="107" y="0"/>
                    <a:pt x="74" y="9"/>
                    <a:pt x="49" y="28"/>
                  </a:cubicBezTo>
                  <a:cubicBezTo>
                    <a:pt x="1" y="52"/>
                    <a:pt x="1" y="101"/>
                    <a:pt x="49" y="125"/>
                  </a:cubicBezTo>
                  <a:cubicBezTo>
                    <a:pt x="74" y="137"/>
                    <a:pt x="107" y="143"/>
                    <a:pt x="140" y="143"/>
                  </a:cubicBezTo>
                  <a:cubicBezTo>
                    <a:pt x="173" y="143"/>
                    <a:pt x="207" y="137"/>
                    <a:pt x="231" y="125"/>
                  </a:cubicBezTo>
                  <a:cubicBezTo>
                    <a:pt x="280" y="101"/>
                    <a:pt x="280" y="52"/>
                    <a:pt x="231" y="28"/>
                  </a:cubicBezTo>
                  <a:cubicBezTo>
                    <a:pt x="207"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62" name="Google Shape;4262;p69"/>
            <p:cNvSpPr/>
            <p:nvPr/>
          </p:nvSpPr>
          <p:spPr>
            <a:xfrm>
              <a:off x="2430772" y="2654030"/>
              <a:ext cx="41140" cy="21528"/>
            </a:xfrm>
            <a:custGeom>
              <a:avLst/>
              <a:gdLst/>
              <a:ahLst/>
              <a:cxnLst/>
              <a:rect l="l" t="t" r="r" b="b"/>
              <a:pathLst>
                <a:path w="279" h="146" extrusionOk="0">
                  <a:moveTo>
                    <a:pt x="140" y="0"/>
                  </a:moveTo>
                  <a:cubicBezTo>
                    <a:pt x="106" y="0"/>
                    <a:pt x="73" y="6"/>
                    <a:pt x="49" y="19"/>
                  </a:cubicBezTo>
                  <a:cubicBezTo>
                    <a:pt x="0" y="55"/>
                    <a:pt x="0" y="91"/>
                    <a:pt x="49" y="127"/>
                  </a:cubicBezTo>
                  <a:cubicBezTo>
                    <a:pt x="73" y="139"/>
                    <a:pt x="106" y="146"/>
                    <a:pt x="140" y="146"/>
                  </a:cubicBezTo>
                  <a:cubicBezTo>
                    <a:pt x="173" y="146"/>
                    <a:pt x="206" y="139"/>
                    <a:pt x="230" y="127"/>
                  </a:cubicBezTo>
                  <a:cubicBezTo>
                    <a:pt x="279" y="91"/>
                    <a:pt x="279" y="55"/>
                    <a:pt x="230" y="19"/>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63" name="Google Shape;4263;p69"/>
            <p:cNvSpPr/>
            <p:nvPr/>
          </p:nvSpPr>
          <p:spPr>
            <a:xfrm>
              <a:off x="2332272" y="2596817"/>
              <a:ext cx="41287" cy="21528"/>
            </a:xfrm>
            <a:custGeom>
              <a:avLst/>
              <a:gdLst/>
              <a:ahLst/>
              <a:cxnLst/>
              <a:rect l="l" t="t" r="r" b="b"/>
              <a:pathLst>
                <a:path w="280" h="146" extrusionOk="0">
                  <a:moveTo>
                    <a:pt x="134" y="0"/>
                  </a:moveTo>
                  <a:cubicBezTo>
                    <a:pt x="104" y="0"/>
                    <a:pt x="73" y="6"/>
                    <a:pt x="49" y="18"/>
                  </a:cubicBezTo>
                  <a:cubicBezTo>
                    <a:pt x="0" y="54"/>
                    <a:pt x="0" y="91"/>
                    <a:pt x="49" y="127"/>
                  </a:cubicBezTo>
                  <a:cubicBezTo>
                    <a:pt x="73" y="139"/>
                    <a:pt x="104" y="145"/>
                    <a:pt x="134" y="145"/>
                  </a:cubicBezTo>
                  <a:cubicBezTo>
                    <a:pt x="164" y="145"/>
                    <a:pt x="195" y="139"/>
                    <a:pt x="219" y="127"/>
                  </a:cubicBezTo>
                  <a:cubicBezTo>
                    <a:pt x="280" y="91"/>
                    <a:pt x="280" y="54"/>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64" name="Google Shape;4264;p69"/>
            <p:cNvSpPr/>
            <p:nvPr/>
          </p:nvSpPr>
          <p:spPr>
            <a:xfrm>
              <a:off x="2233919" y="2539457"/>
              <a:ext cx="39518" cy="21528"/>
            </a:xfrm>
            <a:custGeom>
              <a:avLst/>
              <a:gdLst/>
              <a:ahLst/>
              <a:cxnLst/>
              <a:rect l="l" t="t" r="r" b="b"/>
              <a:pathLst>
                <a:path w="268" h="146" extrusionOk="0">
                  <a:moveTo>
                    <a:pt x="134" y="1"/>
                  </a:moveTo>
                  <a:cubicBezTo>
                    <a:pt x="104" y="1"/>
                    <a:pt x="73" y="7"/>
                    <a:pt x="49" y="19"/>
                  </a:cubicBezTo>
                  <a:cubicBezTo>
                    <a:pt x="0" y="55"/>
                    <a:pt x="0" y="103"/>
                    <a:pt x="49" y="128"/>
                  </a:cubicBezTo>
                  <a:cubicBezTo>
                    <a:pt x="73" y="140"/>
                    <a:pt x="104" y="146"/>
                    <a:pt x="134" y="146"/>
                  </a:cubicBezTo>
                  <a:cubicBezTo>
                    <a:pt x="164" y="146"/>
                    <a:pt x="195" y="140"/>
                    <a:pt x="219" y="128"/>
                  </a:cubicBezTo>
                  <a:cubicBezTo>
                    <a:pt x="267" y="103"/>
                    <a:pt x="267" y="55"/>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65" name="Google Shape;4265;p69"/>
            <p:cNvSpPr/>
            <p:nvPr/>
          </p:nvSpPr>
          <p:spPr>
            <a:xfrm>
              <a:off x="2133649" y="2482687"/>
              <a:ext cx="41287" cy="21086"/>
            </a:xfrm>
            <a:custGeom>
              <a:avLst/>
              <a:gdLst/>
              <a:ahLst/>
              <a:cxnLst/>
              <a:rect l="l" t="t" r="r" b="b"/>
              <a:pathLst>
                <a:path w="280" h="143" extrusionOk="0">
                  <a:moveTo>
                    <a:pt x="140" y="0"/>
                  </a:moveTo>
                  <a:cubicBezTo>
                    <a:pt x="107" y="0"/>
                    <a:pt x="74" y="9"/>
                    <a:pt x="49" y="27"/>
                  </a:cubicBezTo>
                  <a:cubicBezTo>
                    <a:pt x="1" y="52"/>
                    <a:pt x="1" y="100"/>
                    <a:pt x="49" y="124"/>
                  </a:cubicBezTo>
                  <a:cubicBezTo>
                    <a:pt x="74" y="137"/>
                    <a:pt x="107" y="143"/>
                    <a:pt x="140" y="143"/>
                  </a:cubicBezTo>
                  <a:cubicBezTo>
                    <a:pt x="173" y="143"/>
                    <a:pt x="207" y="137"/>
                    <a:pt x="231" y="124"/>
                  </a:cubicBezTo>
                  <a:cubicBezTo>
                    <a:pt x="280" y="100"/>
                    <a:pt x="280" y="52"/>
                    <a:pt x="231" y="27"/>
                  </a:cubicBezTo>
                  <a:cubicBezTo>
                    <a:pt x="207"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66" name="Google Shape;4266;p69"/>
            <p:cNvSpPr/>
            <p:nvPr/>
          </p:nvSpPr>
          <p:spPr>
            <a:xfrm>
              <a:off x="2035296" y="2425474"/>
              <a:ext cx="41287" cy="22413"/>
            </a:xfrm>
            <a:custGeom>
              <a:avLst/>
              <a:gdLst/>
              <a:ahLst/>
              <a:cxnLst/>
              <a:rect l="l" t="t" r="r" b="b"/>
              <a:pathLst>
                <a:path w="280" h="152" extrusionOk="0">
                  <a:moveTo>
                    <a:pt x="140" y="0"/>
                  </a:moveTo>
                  <a:cubicBezTo>
                    <a:pt x="106" y="0"/>
                    <a:pt x="73" y="9"/>
                    <a:pt x="49" y="27"/>
                  </a:cubicBezTo>
                  <a:cubicBezTo>
                    <a:pt x="0" y="51"/>
                    <a:pt x="0" y="100"/>
                    <a:pt x="49" y="124"/>
                  </a:cubicBezTo>
                  <a:cubicBezTo>
                    <a:pt x="73" y="143"/>
                    <a:pt x="106" y="152"/>
                    <a:pt x="140" y="152"/>
                  </a:cubicBezTo>
                  <a:cubicBezTo>
                    <a:pt x="173" y="152"/>
                    <a:pt x="207" y="143"/>
                    <a:pt x="231" y="124"/>
                  </a:cubicBezTo>
                  <a:cubicBezTo>
                    <a:pt x="280" y="100"/>
                    <a:pt x="280" y="51"/>
                    <a:pt x="231" y="27"/>
                  </a:cubicBezTo>
                  <a:cubicBezTo>
                    <a:pt x="207"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67" name="Google Shape;4267;p69"/>
            <p:cNvSpPr/>
            <p:nvPr/>
          </p:nvSpPr>
          <p:spPr>
            <a:xfrm>
              <a:off x="1936944" y="2369441"/>
              <a:ext cx="41140" cy="21234"/>
            </a:xfrm>
            <a:custGeom>
              <a:avLst/>
              <a:gdLst/>
              <a:ahLst/>
              <a:cxnLst/>
              <a:rect l="l" t="t" r="r" b="b"/>
              <a:pathLst>
                <a:path w="279" h="144" extrusionOk="0">
                  <a:moveTo>
                    <a:pt x="139" y="0"/>
                  </a:moveTo>
                  <a:cubicBezTo>
                    <a:pt x="106" y="0"/>
                    <a:pt x="73" y="7"/>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7"/>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68" name="Google Shape;4268;p69"/>
            <p:cNvSpPr/>
            <p:nvPr/>
          </p:nvSpPr>
          <p:spPr>
            <a:xfrm>
              <a:off x="1838443" y="2312228"/>
              <a:ext cx="41287" cy="21234"/>
            </a:xfrm>
            <a:custGeom>
              <a:avLst/>
              <a:gdLst/>
              <a:ahLst/>
              <a:cxnLst/>
              <a:rect l="l" t="t" r="r" b="b"/>
              <a:pathLst>
                <a:path w="280" h="144" extrusionOk="0">
                  <a:moveTo>
                    <a:pt x="134" y="0"/>
                  </a:moveTo>
                  <a:cubicBezTo>
                    <a:pt x="103" y="0"/>
                    <a:pt x="73" y="6"/>
                    <a:pt x="49" y="18"/>
                  </a:cubicBezTo>
                  <a:cubicBezTo>
                    <a:pt x="0" y="43"/>
                    <a:pt x="0" y="91"/>
                    <a:pt x="49" y="115"/>
                  </a:cubicBezTo>
                  <a:cubicBezTo>
                    <a:pt x="73" y="134"/>
                    <a:pt x="103" y="143"/>
                    <a:pt x="134" y="143"/>
                  </a:cubicBezTo>
                  <a:cubicBezTo>
                    <a:pt x="164" y="143"/>
                    <a:pt x="194" y="134"/>
                    <a:pt x="219" y="115"/>
                  </a:cubicBezTo>
                  <a:cubicBezTo>
                    <a:pt x="280" y="91"/>
                    <a:pt x="280" y="43"/>
                    <a:pt x="219"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69" name="Google Shape;4269;p69"/>
            <p:cNvSpPr/>
            <p:nvPr/>
          </p:nvSpPr>
          <p:spPr>
            <a:xfrm>
              <a:off x="1689956" y="2226261"/>
              <a:ext cx="41287" cy="21676"/>
            </a:xfrm>
            <a:custGeom>
              <a:avLst/>
              <a:gdLst/>
              <a:ahLst/>
              <a:cxnLst/>
              <a:rect l="l" t="t" r="r" b="b"/>
              <a:pathLst>
                <a:path w="280" h="147" extrusionOk="0">
                  <a:moveTo>
                    <a:pt x="140" y="1"/>
                  </a:moveTo>
                  <a:cubicBezTo>
                    <a:pt x="107" y="1"/>
                    <a:pt x="73" y="7"/>
                    <a:pt x="49" y="19"/>
                  </a:cubicBezTo>
                  <a:cubicBezTo>
                    <a:pt x="0" y="56"/>
                    <a:pt x="0" y="92"/>
                    <a:pt x="49" y="129"/>
                  </a:cubicBezTo>
                  <a:cubicBezTo>
                    <a:pt x="73" y="141"/>
                    <a:pt x="107" y="147"/>
                    <a:pt x="140" y="147"/>
                  </a:cubicBezTo>
                  <a:cubicBezTo>
                    <a:pt x="173" y="147"/>
                    <a:pt x="206" y="141"/>
                    <a:pt x="231" y="129"/>
                  </a:cubicBezTo>
                  <a:cubicBezTo>
                    <a:pt x="279" y="92"/>
                    <a:pt x="279" y="56"/>
                    <a:pt x="231"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70" name="Google Shape;4270;p69"/>
            <p:cNvSpPr/>
            <p:nvPr/>
          </p:nvSpPr>
          <p:spPr>
            <a:xfrm>
              <a:off x="2677612" y="2797210"/>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7" y="133"/>
                    <a:pt x="231" y="115"/>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71" name="Google Shape;4271;p69"/>
            <p:cNvSpPr/>
            <p:nvPr/>
          </p:nvSpPr>
          <p:spPr>
            <a:xfrm>
              <a:off x="2579260" y="2739850"/>
              <a:ext cx="41287" cy="21676"/>
            </a:xfrm>
            <a:custGeom>
              <a:avLst/>
              <a:gdLst/>
              <a:ahLst/>
              <a:cxnLst/>
              <a:rect l="l" t="t" r="r" b="b"/>
              <a:pathLst>
                <a:path w="280" h="147" extrusionOk="0">
                  <a:moveTo>
                    <a:pt x="135" y="1"/>
                  </a:moveTo>
                  <a:cubicBezTo>
                    <a:pt x="103" y="1"/>
                    <a:pt x="73" y="7"/>
                    <a:pt x="49" y="19"/>
                  </a:cubicBezTo>
                  <a:cubicBezTo>
                    <a:pt x="0" y="43"/>
                    <a:pt x="0" y="92"/>
                    <a:pt x="49" y="128"/>
                  </a:cubicBezTo>
                  <a:cubicBezTo>
                    <a:pt x="73" y="140"/>
                    <a:pt x="103" y="146"/>
                    <a:pt x="135" y="146"/>
                  </a:cubicBezTo>
                  <a:cubicBezTo>
                    <a:pt x="167" y="146"/>
                    <a:pt x="200" y="140"/>
                    <a:pt x="231" y="128"/>
                  </a:cubicBezTo>
                  <a:cubicBezTo>
                    <a:pt x="280" y="92"/>
                    <a:pt x="280" y="43"/>
                    <a:pt x="231" y="19"/>
                  </a:cubicBezTo>
                  <a:cubicBezTo>
                    <a:pt x="200" y="7"/>
                    <a:pt x="167" y="1"/>
                    <a:pt x="13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72" name="Google Shape;4272;p69"/>
            <p:cNvSpPr/>
            <p:nvPr/>
          </p:nvSpPr>
          <p:spPr>
            <a:xfrm>
              <a:off x="2529125" y="2711243"/>
              <a:ext cx="41287" cy="21528"/>
            </a:xfrm>
            <a:custGeom>
              <a:avLst/>
              <a:gdLst/>
              <a:ahLst/>
              <a:cxnLst/>
              <a:rect l="l" t="t" r="r" b="b"/>
              <a:pathLst>
                <a:path w="280" h="146" extrusionOk="0">
                  <a:moveTo>
                    <a:pt x="140" y="1"/>
                  </a:moveTo>
                  <a:cubicBezTo>
                    <a:pt x="107" y="1"/>
                    <a:pt x="73" y="7"/>
                    <a:pt x="49" y="19"/>
                  </a:cubicBezTo>
                  <a:cubicBezTo>
                    <a:pt x="0" y="43"/>
                    <a:pt x="0" y="92"/>
                    <a:pt x="49" y="128"/>
                  </a:cubicBezTo>
                  <a:cubicBezTo>
                    <a:pt x="73" y="140"/>
                    <a:pt x="107" y="146"/>
                    <a:pt x="140" y="146"/>
                  </a:cubicBezTo>
                  <a:cubicBezTo>
                    <a:pt x="174" y="146"/>
                    <a:pt x="207" y="140"/>
                    <a:pt x="231" y="128"/>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73" name="Google Shape;4273;p69"/>
            <p:cNvSpPr/>
            <p:nvPr/>
          </p:nvSpPr>
          <p:spPr>
            <a:xfrm>
              <a:off x="2380637" y="2625424"/>
              <a:ext cx="41287" cy="21528"/>
            </a:xfrm>
            <a:custGeom>
              <a:avLst/>
              <a:gdLst/>
              <a:ahLst/>
              <a:cxnLst/>
              <a:rect l="l" t="t" r="r" b="b"/>
              <a:pathLst>
                <a:path w="280" h="146" extrusionOk="0">
                  <a:moveTo>
                    <a:pt x="144" y="0"/>
                  </a:moveTo>
                  <a:cubicBezTo>
                    <a:pt x="112" y="0"/>
                    <a:pt x="79" y="6"/>
                    <a:pt x="49" y="18"/>
                  </a:cubicBezTo>
                  <a:cubicBezTo>
                    <a:pt x="1" y="54"/>
                    <a:pt x="1" y="91"/>
                    <a:pt x="49" y="127"/>
                  </a:cubicBezTo>
                  <a:cubicBezTo>
                    <a:pt x="79" y="139"/>
                    <a:pt x="112" y="145"/>
                    <a:pt x="144" y="145"/>
                  </a:cubicBezTo>
                  <a:cubicBezTo>
                    <a:pt x="176" y="145"/>
                    <a:pt x="206" y="139"/>
                    <a:pt x="231" y="127"/>
                  </a:cubicBezTo>
                  <a:cubicBezTo>
                    <a:pt x="279" y="91"/>
                    <a:pt x="279" y="54"/>
                    <a:pt x="231" y="18"/>
                  </a:cubicBezTo>
                  <a:cubicBezTo>
                    <a:pt x="206" y="6"/>
                    <a:pt x="176" y="0"/>
                    <a:pt x="14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74" name="Google Shape;4274;p69"/>
            <p:cNvSpPr/>
            <p:nvPr/>
          </p:nvSpPr>
          <p:spPr>
            <a:xfrm>
              <a:off x="2282137" y="2568064"/>
              <a:ext cx="41435" cy="21676"/>
            </a:xfrm>
            <a:custGeom>
              <a:avLst/>
              <a:gdLst/>
              <a:ahLst/>
              <a:cxnLst/>
              <a:rect l="l" t="t" r="r" b="b"/>
              <a:pathLst>
                <a:path w="281" h="147" extrusionOk="0">
                  <a:moveTo>
                    <a:pt x="140" y="1"/>
                  </a:moveTo>
                  <a:cubicBezTo>
                    <a:pt x="107" y="1"/>
                    <a:pt x="73" y="7"/>
                    <a:pt x="49" y="19"/>
                  </a:cubicBezTo>
                  <a:cubicBezTo>
                    <a:pt x="1" y="55"/>
                    <a:pt x="1" y="104"/>
                    <a:pt x="49" y="128"/>
                  </a:cubicBezTo>
                  <a:cubicBezTo>
                    <a:pt x="73" y="140"/>
                    <a:pt x="107" y="146"/>
                    <a:pt x="140" y="146"/>
                  </a:cubicBezTo>
                  <a:cubicBezTo>
                    <a:pt x="174" y="146"/>
                    <a:pt x="207" y="140"/>
                    <a:pt x="232" y="128"/>
                  </a:cubicBezTo>
                  <a:cubicBezTo>
                    <a:pt x="280" y="104"/>
                    <a:pt x="280" y="55"/>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75" name="Google Shape;4275;p69"/>
            <p:cNvSpPr/>
            <p:nvPr/>
          </p:nvSpPr>
          <p:spPr>
            <a:xfrm>
              <a:off x="2183784" y="2511293"/>
              <a:ext cx="41287" cy="21086"/>
            </a:xfrm>
            <a:custGeom>
              <a:avLst/>
              <a:gdLst/>
              <a:ahLst/>
              <a:cxnLst/>
              <a:rect l="l" t="t" r="r" b="b"/>
              <a:pathLst>
                <a:path w="280" h="143" extrusionOk="0">
                  <a:moveTo>
                    <a:pt x="140" y="1"/>
                  </a:moveTo>
                  <a:cubicBezTo>
                    <a:pt x="107" y="1"/>
                    <a:pt x="74" y="10"/>
                    <a:pt x="49" y="27"/>
                  </a:cubicBezTo>
                  <a:cubicBezTo>
                    <a:pt x="1" y="52"/>
                    <a:pt x="1" y="100"/>
                    <a:pt x="49" y="125"/>
                  </a:cubicBezTo>
                  <a:cubicBezTo>
                    <a:pt x="74" y="137"/>
                    <a:pt x="107" y="143"/>
                    <a:pt x="140" y="143"/>
                  </a:cubicBezTo>
                  <a:cubicBezTo>
                    <a:pt x="173" y="143"/>
                    <a:pt x="207" y="137"/>
                    <a:pt x="231" y="125"/>
                  </a:cubicBezTo>
                  <a:cubicBezTo>
                    <a:pt x="279" y="100"/>
                    <a:pt x="279" y="52"/>
                    <a:pt x="231" y="27"/>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76" name="Google Shape;4276;p69"/>
            <p:cNvSpPr/>
            <p:nvPr/>
          </p:nvSpPr>
          <p:spPr>
            <a:xfrm>
              <a:off x="2085284" y="2454080"/>
              <a:ext cx="41435" cy="21086"/>
            </a:xfrm>
            <a:custGeom>
              <a:avLst/>
              <a:gdLst/>
              <a:ahLst/>
              <a:cxnLst/>
              <a:rect l="l" t="t" r="r" b="b"/>
              <a:pathLst>
                <a:path w="281" h="143" extrusionOk="0">
                  <a:moveTo>
                    <a:pt x="134" y="0"/>
                  </a:moveTo>
                  <a:cubicBezTo>
                    <a:pt x="104" y="0"/>
                    <a:pt x="74" y="9"/>
                    <a:pt x="49" y="27"/>
                  </a:cubicBezTo>
                  <a:cubicBezTo>
                    <a:pt x="1" y="51"/>
                    <a:pt x="1" y="100"/>
                    <a:pt x="49" y="124"/>
                  </a:cubicBezTo>
                  <a:cubicBezTo>
                    <a:pt x="74" y="136"/>
                    <a:pt x="104" y="142"/>
                    <a:pt x="134" y="142"/>
                  </a:cubicBezTo>
                  <a:cubicBezTo>
                    <a:pt x="165" y="142"/>
                    <a:pt x="195" y="136"/>
                    <a:pt x="219" y="124"/>
                  </a:cubicBezTo>
                  <a:cubicBezTo>
                    <a:pt x="280" y="100"/>
                    <a:pt x="280" y="51"/>
                    <a:pt x="219" y="27"/>
                  </a:cubicBezTo>
                  <a:cubicBezTo>
                    <a:pt x="195" y="9"/>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77" name="Google Shape;4277;p69"/>
            <p:cNvSpPr/>
            <p:nvPr/>
          </p:nvSpPr>
          <p:spPr>
            <a:xfrm>
              <a:off x="1986931" y="2396720"/>
              <a:ext cx="39518" cy="22561"/>
            </a:xfrm>
            <a:custGeom>
              <a:avLst/>
              <a:gdLst/>
              <a:ahLst/>
              <a:cxnLst/>
              <a:rect l="l" t="t" r="r" b="b"/>
              <a:pathLst>
                <a:path w="268" h="153" extrusionOk="0">
                  <a:moveTo>
                    <a:pt x="134" y="1"/>
                  </a:moveTo>
                  <a:cubicBezTo>
                    <a:pt x="104" y="1"/>
                    <a:pt x="74" y="10"/>
                    <a:pt x="49" y="28"/>
                  </a:cubicBezTo>
                  <a:cubicBezTo>
                    <a:pt x="1" y="52"/>
                    <a:pt x="1" y="101"/>
                    <a:pt x="49" y="125"/>
                  </a:cubicBezTo>
                  <a:cubicBezTo>
                    <a:pt x="74" y="143"/>
                    <a:pt x="104" y="153"/>
                    <a:pt x="134" y="153"/>
                  </a:cubicBezTo>
                  <a:cubicBezTo>
                    <a:pt x="165" y="153"/>
                    <a:pt x="195" y="143"/>
                    <a:pt x="219" y="125"/>
                  </a:cubicBezTo>
                  <a:cubicBezTo>
                    <a:pt x="268" y="101"/>
                    <a:pt x="268" y="52"/>
                    <a:pt x="219" y="28"/>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78" name="Google Shape;4278;p69"/>
            <p:cNvSpPr/>
            <p:nvPr/>
          </p:nvSpPr>
          <p:spPr>
            <a:xfrm>
              <a:off x="2974735" y="2967522"/>
              <a:ext cx="34062" cy="20349"/>
            </a:xfrm>
            <a:custGeom>
              <a:avLst/>
              <a:gdLst/>
              <a:ahLst/>
              <a:cxnLst/>
              <a:rect l="l" t="t" r="r" b="b"/>
              <a:pathLst>
                <a:path w="231" h="138" extrusionOk="0">
                  <a:moveTo>
                    <a:pt x="134" y="1"/>
                  </a:moveTo>
                  <a:cubicBezTo>
                    <a:pt x="103" y="1"/>
                    <a:pt x="73" y="10"/>
                    <a:pt x="49" y="28"/>
                  </a:cubicBezTo>
                  <a:cubicBezTo>
                    <a:pt x="0" y="53"/>
                    <a:pt x="0" y="101"/>
                    <a:pt x="49" y="125"/>
                  </a:cubicBezTo>
                  <a:lnTo>
                    <a:pt x="60" y="137"/>
                  </a:lnTo>
                  <a:lnTo>
                    <a:pt x="230" y="28"/>
                  </a:lnTo>
                  <a:lnTo>
                    <a:pt x="219" y="28"/>
                  </a:lnTo>
                  <a:cubicBezTo>
                    <a:pt x="194"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79" name="Google Shape;4279;p69"/>
            <p:cNvSpPr/>
            <p:nvPr/>
          </p:nvSpPr>
          <p:spPr>
            <a:xfrm>
              <a:off x="2924600" y="2938915"/>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0" name="Google Shape;4280;p69"/>
            <p:cNvSpPr/>
            <p:nvPr/>
          </p:nvSpPr>
          <p:spPr>
            <a:xfrm>
              <a:off x="2874466" y="2910309"/>
              <a:ext cx="41287" cy="21234"/>
            </a:xfrm>
            <a:custGeom>
              <a:avLst/>
              <a:gdLst/>
              <a:ahLst/>
              <a:cxnLst/>
              <a:rect l="l" t="t" r="r" b="b"/>
              <a:pathLst>
                <a:path w="280" h="144" extrusionOk="0">
                  <a:moveTo>
                    <a:pt x="144" y="0"/>
                  </a:moveTo>
                  <a:cubicBezTo>
                    <a:pt x="113" y="0"/>
                    <a:pt x="79" y="10"/>
                    <a:pt x="49" y="28"/>
                  </a:cubicBezTo>
                  <a:cubicBezTo>
                    <a:pt x="1" y="52"/>
                    <a:pt x="1" y="101"/>
                    <a:pt x="49" y="125"/>
                  </a:cubicBezTo>
                  <a:cubicBezTo>
                    <a:pt x="79" y="137"/>
                    <a:pt x="113" y="143"/>
                    <a:pt x="144" y="143"/>
                  </a:cubicBezTo>
                  <a:cubicBezTo>
                    <a:pt x="176" y="143"/>
                    <a:pt x="207" y="137"/>
                    <a:pt x="231" y="125"/>
                  </a:cubicBezTo>
                  <a:cubicBezTo>
                    <a:pt x="279" y="101"/>
                    <a:pt x="279" y="52"/>
                    <a:pt x="231" y="28"/>
                  </a:cubicBezTo>
                  <a:cubicBezTo>
                    <a:pt x="207" y="10"/>
                    <a:pt x="176" y="0"/>
                    <a:pt x="14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1" name="Google Shape;4281;p69"/>
            <p:cNvSpPr/>
            <p:nvPr/>
          </p:nvSpPr>
          <p:spPr>
            <a:xfrm>
              <a:off x="2826100" y="2881702"/>
              <a:ext cx="41435" cy="22413"/>
            </a:xfrm>
            <a:custGeom>
              <a:avLst/>
              <a:gdLst/>
              <a:ahLst/>
              <a:cxnLst/>
              <a:rect l="l" t="t" r="r" b="b"/>
              <a:pathLst>
                <a:path w="281" h="152" extrusionOk="0">
                  <a:moveTo>
                    <a:pt x="136" y="0"/>
                  </a:moveTo>
                  <a:cubicBezTo>
                    <a:pt x="104" y="0"/>
                    <a:pt x="73" y="9"/>
                    <a:pt x="49" y="28"/>
                  </a:cubicBezTo>
                  <a:cubicBezTo>
                    <a:pt x="1" y="52"/>
                    <a:pt x="1" y="101"/>
                    <a:pt x="49" y="125"/>
                  </a:cubicBezTo>
                  <a:cubicBezTo>
                    <a:pt x="73" y="143"/>
                    <a:pt x="104" y="152"/>
                    <a:pt x="136" y="152"/>
                  </a:cubicBezTo>
                  <a:cubicBezTo>
                    <a:pt x="168" y="152"/>
                    <a:pt x="201" y="143"/>
                    <a:pt x="232" y="125"/>
                  </a:cubicBezTo>
                  <a:cubicBezTo>
                    <a:pt x="280" y="101"/>
                    <a:pt x="280" y="52"/>
                    <a:pt x="232" y="28"/>
                  </a:cubicBezTo>
                  <a:cubicBezTo>
                    <a:pt x="201" y="9"/>
                    <a:pt x="168" y="0"/>
                    <a:pt x="13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2" name="Google Shape;4282;p69"/>
            <p:cNvSpPr/>
            <p:nvPr/>
          </p:nvSpPr>
          <p:spPr>
            <a:xfrm>
              <a:off x="2775965" y="2853096"/>
              <a:ext cx="41435" cy="22413"/>
            </a:xfrm>
            <a:custGeom>
              <a:avLst/>
              <a:gdLst/>
              <a:ahLst/>
              <a:cxnLst/>
              <a:rect l="l" t="t" r="r" b="b"/>
              <a:pathLst>
                <a:path w="281" h="152" extrusionOk="0">
                  <a:moveTo>
                    <a:pt x="141" y="0"/>
                  </a:moveTo>
                  <a:cubicBezTo>
                    <a:pt x="107" y="0"/>
                    <a:pt x="74" y="9"/>
                    <a:pt x="49" y="28"/>
                  </a:cubicBezTo>
                  <a:cubicBezTo>
                    <a:pt x="1" y="52"/>
                    <a:pt x="1" y="101"/>
                    <a:pt x="49" y="125"/>
                  </a:cubicBezTo>
                  <a:cubicBezTo>
                    <a:pt x="74" y="143"/>
                    <a:pt x="107" y="152"/>
                    <a:pt x="141" y="152"/>
                  </a:cubicBezTo>
                  <a:cubicBezTo>
                    <a:pt x="174" y="152"/>
                    <a:pt x="208" y="143"/>
                    <a:pt x="232" y="125"/>
                  </a:cubicBezTo>
                  <a:cubicBezTo>
                    <a:pt x="280" y="101"/>
                    <a:pt x="280" y="52"/>
                    <a:pt x="232" y="28"/>
                  </a:cubicBezTo>
                  <a:cubicBezTo>
                    <a:pt x="208" y="9"/>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3" name="Google Shape;4283;p69"/>
            <p:cNvSpPr/>
            <p:nvPr/>
          </p:nvSpPr>
          <p:spPr>
            <a:xfrm>
              <a:off x="2727747" y="2825816"/>
              <a:ext cx="39518" cy="21086"/>
            </a:xfrm>
            <a:custGeom>
              <a:avLst/>
              <a:gdLst/>
              <a:ahLst/>
              <a:cxnLst/>
              <a:rect l="l" t="t" r="r" b="b"/>
              <a:pathLst>
                <a:path w="268" h="143" extrusionOk="0">
                  <a:moveTo>
                    <a:pt x="134" y="0"/>
                  </a:moveTo>
                  <a:cubicBezTo>
                    <a:pt x="104" y="0"/>
                    <a:pt x="74" y="6"/>
                    <a:pt x="49" y="19"/>
                  </a:cubicBezTo>
                  <a:cubicBezTo>
                    <a:pt x="1" y="43"/>
                    <a:pt x="1" y="91"/>
                    <a:pt x="49" y="116"/>
                  </a:cubicBezTo>
                  <a:cubicBezTo>
                    <a:pt x="74" y="134"/>
                    <a:pt x="104" y="143"/>
                    <a:pt x="134" y="143"/>
                  </a:cubicBezTo>
                  <a:cubicBezTo>
                    <a:pt x="165" y="143"/>
                    <a:pt x="195" y="134"/>
                    <a:pt x="219" y="116"/>
                  </a:cubicBezTo>
                  <a:cubicBezTo>
                    <a:pt x="268" y="91"/>
                    <a:pt x="268" y="43"/>
                    <a:pt x="219" y="19"/>
                  </a:cubicBezTo>
                  <a:cubicBezTo>
                    <a:pt x="195" y="6"/>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4" name="Google Shape;4284;p69"/>
            <p:cNvSpPr/>
            <p:nvPr/>
          </p:nvSpPr>
          <p:spPr>
            <a:xfrm>
              <a:off x="2627625" y="2768604"/>
              <a:ext cx="41140" cy="21086"/>
            </a:xfrm>
            <a:custGeom>
              <a:avLst/>
              <a:gdLst/>
              <a:ahLst/>
              <a:cxnLst/>
              <a:rect l="l" t="t" r="r" b="b"/>
              <a:pathLst>
                <a:path w="279" h="143" extrusionOk="0">
                  <a:moveTo>
                    <a:pt x="144" y="0"/>
                  </a:moveTo>
                  <a:cubicBezTo>
                    <a:pt x="112" y="0"/>
                    <a:pt x="79" y="6"/>
                    <a:pt x="49" y="18"/>
                  </a:cubicBezTo>
                  <a:cubicBezTo>
                    <a:pt x="0" y="43"/>
                    <a:pt x="0" y="91"/>
                    <a:pt x="49" y="115"/>
                  </a:cubicBezTo>
                  <a:cubicBezTo>
                    <a:pt x="79" y="133"/>
                    <a:pt x="112" y="142"/>
                    <a:pt x="144" y="142"/>
                  </a:cubicBezTo>
                  <a:cubicBezTo>
                    <a:pt x="176" y="142"/>
                    <a:pt x="206" y="133"/>
                    <a:pt x="230" y="115"/>
                  </a:cubicBezTo>
                  <a:cubicBezTo>
                    <a:pt x="279" y="91"/>
                    <a:pt x="279" y="43"/>
                    <a:pt x="230" y="18"/>
                  </a:cubicBezTo>
                  <a:cubicBezTo>
                    <a:pt x="206" y="6"/>
                    <a:pt x="176" y="0"/>
                    <a:pt x="14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5" name="Google Shape;4285;p69"/>
            <p:cNvSpPr/>
            <p:nvPr/>
          </p:nvSpPr>
          <p:spPr>
            <a:xfrm>
              <a:off x="2480907" y="2682637"/>
              <a:ext cx="39518" cy="21528"/>
            </a:xfrm>
            <a:custGeom>
              <a:avLst/>
              <a:gdLst/>
              <a:ahLst/>
              <a:cxnLst/>
              <a:rect l="l" t="t" r="r" b="b"/>
              <a:pathLst>
                <a:path w="268" h="146" extrusionOk="0">
                  <a:moveTo>
                    <a:pt x="134" y="1"/>
                  </a:moveTo>
                  <a:cubicBezTo>
                    <a:pt x="103" y="1"/>
                    <a:pt x="73" y="7"/>
                    <a:pt x="49" y="19"/>
                  </a:cubicBezTo>
                  <a:cubicBezTo>
                    <a:pt x="0" y="55"/>
                    <a:pt x="0" y="92"/>
                    <a:pt x="49" y="127"/>
                  </a:cubicBezTo>
                  <a:cubicBezTo>
                    <a:pt x="73" y="140"/>
                    <a:pt x="103" y="146"/>
                    <a:pt x="134" y="146"/>
                  </a:cubicBezTo>
                  <a:cubicBezTo>
                    <a:pt x="164" y="146"/>
                    <a:pt x="194" y="140"/>
                    <a:pt x="219" y="127"/>
                  </a:cubicBezTo>
                  <a:cubicBezTo>
                    <a:pt x="267" y="92"/>
                    <a:pt x="267" y="55"/>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86" name="Google Shape;4286;p69"/>
            <p:cNvSpPr/>
            <p:nvPr/>
          </p:nvSpPr>
          <p:spPr>
            <a:xfrm>
              <a:off x="1822371" y="2349829"/>
              <a:ext cx="39518" cy="21528"/>
            </a:xfrm>
            <a:custGeom>
              <a:avLst/>
              <a:gdLst/>
              <a:ahLst/>
              <a:cxnLst/>
              <a:rect l="l" t="t" r="r" b="b"/>
              <a:pathLst>
                <a:path w="268" h="146" extrusionOk="0">
                  <a:moveTo>
                    <a:pt x="134" y="0"/>
                  </a:moveTo>
                  <a:cubicBezTo>
                    <a:pt x="104" y="0"/>
                    <a:pt x="73" y="7"/>
                    <a:pt x="49" y="19"/>
                  </a:cubicBezTo>
                  <a:cubicBezTo>
                    <a:pt x="0" y="55"/>
                    <a:pt x="0" y="91"/>
                    <a:pt x="49" y="127"/>
                  </a:cubicBezTo>
                  <a:cubicBezTo>
                    <a:pt x="73" y="140"/>
                    <a:pt x="104" y="146"/>
                    <a:pt x="134" y="146"/>
                  </a:cubicBezTo>
                  <a:cubicBezTo>
                    <a:pt x="164" y="146"/>
                    <a:pt x="195" y="140"/>
                    <a:pt x="219" y="127"/>
                  </a:cubicBezTo>
                  <a:cubicBezTo>
                    <a:pt x="267" y="91"/>
                    <a:pt x="267" y="55"/>
                    <a:pt x="219" y="19"/>
                  </a:cubicBezTo>
                  <a:cubicBezTo>
                    <a:pt x="195" y="7"/>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87" name="Google Shape;4287;p69"/>
            <p:cNvSpPr/>
            <p:nvPr/>
          </p:nvSpPr>
          <p:spPr>
            <a:xfrm>
              <a:off x="1722101" y="2292616"/>
              <a:ext cx="41287" cy="21528"/>
            </a:xfrm>
            <a:custGeom>
              <a:avLst/>
              <a:gdLst/>
              <a:ahLst/>
              <a:cxnLst/>
              <a:rect l="l" t="t" r="r" b="b"/>
              <a:pathLst>
                <a:path w="280" h="146" extrusionOk="0">
                  <a:moveTo>
                    <a:pt x="145" y="0"/>
                  </a:moveTo>
                  <a:cubicBezTo>
                    <a:pt x="113" y="0"/>
                    <a:pt x="80" y="6"/>
                    <a:pt x="49" y="18"/>
                  </a:cubicBezTo>
                  <a:cubicBezTo>
                    <a:pt x="1" y="54"/>
                    <a:pt x="1" y="91"/>
                    <a:pt x="49" y="127"/>
                  </a:cubicBezTo>
                  <a:cubicBezTo>
                    <a:pt x="80" y="139"/>
                    <a:pt x="113" y="145"/>
                    <a:pt x="145" y="145"/>
                  </a:cubicBezTo>
                  <a:cubicBezTo>
                    <a:pt x="176" y="145"/>
                    <a:pt x="207" y="139"/>
                    <a:pt x="231" y="127"/>
                  </a:cubicBezTo>
                  <a:cubicBezTo>
                    <a:pt x="280" y="91"/>
                    <a:pt x="280" y="54"/>
                    <a:pt x="231" y="18"/>
                  </a:cubicBezTo>
                  <a:cubicBezTo>
                    <a:pt x="207" y="6"/>
                    <a:pt x="176" y="0"/>
                    <a:pt x="145"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88" name="Google Shape;4288;p69"/>
            <p:cNvSpPr/>
            <p:nvPr/>
          </p:nvSpPr>
          <p:spPr>
            <a:xfrm>
              <a:off x="1673736" y="2264010"/>
              <a:ext cx="41435" cy="21528"/>
            </a:xfrm>
            <a:custGeom>
              <a:avLst/>
              <a:gdLst/>
              <a:ahLst/>
              <a:cxnLst/>
              <a:rect l="l" t="t" r="r" b="b"/>
              <a:pathLst>
                <a:path w="281" h="146" extrusionOk="0">
                  <a:moveTo>
                    <a:pt x="134" y="0"/>
                  </a:moveTo>
                  <a:cubicBezTo>
                    <a:pt x="104" y="0"/>
                    <a:pt x="74" y="6"/>
                    <a:pt x="49" y="18"/>
                  </a:cubicBezTo>
                  <a:cubicBezTo>
                    <a:pt x="1" y="54"/>
                    <a:pt x="1" y="103"/>
                    <a:pt x="49" y="127"/>
                  </a:cubicBezTo>
                  <a:cubicBezTo>
                    <a:pt x="74" y="139"/>
                    <a:pt x="104" y="145"/>
                    <a:pt x="134" y="145"/>
                  </a:cubicBezTo>
                  <a:cubicBezTo>
                    <a:pt x="165" y="145"/>
                    <a:pt x="195" y="139"/>
                    <a:pt x="219" y="127"/>
                  </a:cubicBezTo>
                  <a:cubicBezTo>
                    <a:pt x="280" y="103"/>
                    <a:pt x="280" y="54"/>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89" name="Google Shape;4289;p69"/>
            <p:cNvSpPr/>
            <p:nvPr/>
          </p:nvSpPr>
          <p:spPr>
            <a:xfrm>
              <a:off x="1575383" y="2207092"/>
              <a:ext cx="39518" cy="21086"/>
            </a:xfrm>
            <a:custGeom>
              <a:avLst/>
              <a:gdLst/>
              <a:ahLst/>
              <a:cxnLst/>
              <a:rect l="l" t="t" r="r" b="b"/>
              <a:pathLst>
                <a:path w="268" h="143" extrusionOk="0">
                  <a:moveTo>
                    <a:pt x="134" y="1"/>
                  </a:moveTo>
                  <a:cubicBezTo>
                    <a:pt x="104" y="1"/>
                    <a:pt x="74" y="10"/>
                    <a:pt x="49" y="28"/>
                  </a:cubicBezTo>
                  <a:cubicBezTo>
                    <a:pt x="1" y="52"/>
                    <a:pt x="1" y="100"/>
                    <a:pt x="49" y="125"/>
                  </a:cubicBezTo>
                  <a:cubicBezTo>
                    <a:pt x="74" y="137"/>
                    <a:pt x="104" y="143"/>
                    <a:pt x="134" y="143"/>
                  </a:cubicBezTo>
                  <a:cubicBezTo>
                    <a:pt x="165" y="143"/>
                    <a:pt x="195" y="137"/>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90" name="Google Shape;4290;p69"/>
            <p:cNvSpPr/>
            <p:nvPr/>
          </p:nvSpPr>
          <p:spPr>
            <a:xfrm>
              <a:off x="1525395" y="2178485"/>
              <a:ext cx="41140" cy="21086"/>
            </a:xfrm>
            <a:custGeom>
              <a:avLst/>
              <a:gdLst/>
              <a:ahLst/>
              <a:cxnLst/>
              <a:rect l="l" t="t" r="r" b="b"/>
              <a:pathLst>
                <a:path w="279" h="143" extrusionOk="0">
                  <a:moveTo>
                    <a:pt x="139" y="0"/>
                  </a:moveTo>
                  <a:cubicBezTo>
                    <a:pt x="106" y="0"/>
                    <a:pt x="73" y="9"/>
                    <a:pt x="49" y="27"/>
                  </a:cubicBezTo>
                  <a:cubicBezTo>
                    <a:pt x="0" y="52"/>
                    <a:pt x="0" y="100"/>
                    <a:pt x="49" y="124"/>
                  </a:cubicBezTo>
                  <a:cubicBezTo>
                    <a:pt x="73" y="137"/>
                    <a:pt x="106" y="143"/>
                    <a:pt x="139" y="143"/>
                  </a:cubicBezTo>
                  <a:cubicBezTo>
                    <a:pt x="173" y="143"/>
                    <a:pt x="206" y="137"/>
                    <a:pt x="230" y="124"/>
                  </a:cubicBezTo>
                  <a:cubicBezTo>
                    <a:pt x="279" y="100"/>
                    <a:pt x="279" y="52"/>
                    <a:pt x="230" y="27"/>
                  </a:cubicBezTo>
                  <a:cubicBezTo>
                    <a:pt x="206" y="9"/>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91" name="Google Shape;4291;p69"/>
            <p:cNvSpPr/>
            <p:nvPr/>
          </p:nvSpPr>
          <p:spPr>
            <a:xfrm>
              <a:off x="1475261" y="2149879"/>
              <a:ext cx="41140" cy="21086"/>
            </a:xfrm>
            <a:custGeom>
              <a:avLst/>
              <a:gdLst/>
              <a:ahLst/>
              <a:cxnLst/>
              <a:rect l="l" t="t" r="r" b="b"/>
              <a:pathLst>
                <a:path w="279" h="143" extrusionOk="0">
                  <a:moveTo>
                    <a:pt x="140" y="0"/>
                  </a:moveTo>
                  <a:cubicBezTo>
                    <a:pt x="106" y="0"/>
                    <a:pt x="73" y="9"/>
                    <a:pt x="49" y="27"/>
                  </a:cubicBezTo>
                  <a:cubicBezTo>
                    <a:pt x="0" y="52"/>
                    <a:pt x="0" y="100"/>
                    <a:pt x="49" y="124"/>
                  </a:cubicBezTo>
                  <a:cubicBezTo>
                    <a:pt x="73" y="136"/>
                    <a:pt x="106" y="143"/>
                    <a:pt x="140" y="143"/>
                  </a:cubicBezTo>
                  <a:cubicBezTo>
                    <a:pt x="173" y="143"/>
                    <a:pt x="206" y="136"/>
                    <a:pt x="230" y="124"/>
                  </a:cubicBezTo>
                  <a:cubicBezTo>
                    <a:pt x="279" y="100"/>
                    <a:pt x="279" y="52"/>
                    <a:pt x="230" y="27"/>
                  </a:cubicBezTo>
                  <a:cubicBezTo>
                    <a:pt x="206"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92" name="Google Shape;4292;p69"/>
            <p:cNvSpPr/>
            <p:nvPr/>
          </p:nvSpPr>
          <p:spPr>
            <a:xfrm>
              <a:off x="1426895" y="2121272"/>
              <a:ext cx="41287" cy="22413"/>
            </a:xfrm>
            <a:custGeom>
              <a:avLst/>
              <a:gdLst/>
              <a:ahLst/>
              <a:cxnLst/>
              <a:rect l="l" t="t" r="r" b="b"/>
              <a:pathLst>
                <a:path w="280" h="152" extrusionOk="0">
                  <a:moveTo>
                    <a:pt x="134" y="0"/>
                  </a:moveTo>
                  <a:cubicBezTo>
                    <a:pt x="103" y="0"/>
                    <a:pt x="73" y="9"/>
                    <a:pt x="49" y="27"/>
                  </a:cubicBezTo>
                  <a:cubicBezTo>
                    <a:pt x="0" y="51"/>
                    <a:pt x="0" y="100"/>
                    <a:pt x="49" y="124"/>
                  </a:cubicBezTo>
                  <a:cubicBezTo>
                    <a:pt x="73" y="143"/>
                    <a:pt x="103" y="152"/>
                    <a:pt x="134" y="152"/>
                  </a:cubicBezTo>
                  <a:cubicBezTo>
                    <a:pt x="164" y="152"/>
                    <a:pt x="194" y="143"/>
                    <a:pt x="219" y="124"/>
                  </a:cubicBezTo>
                  <a:cubicBezTo>
                    <a:pt x="280" y="100"/>
                    <a:pt x="280" y="51"/>
                    <a:pt x="219" y="27"/>
                  </a:cubicBezTo>
                  <a:cubicBezTo>
                    <a:pt x="194"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93" name="Google Shape;4293;p69"/>
            <p:cNvSpPr/>
            <p:nvPr/>
          </p:nvSpPr>
          <p:spPr>
            <a:xfrm>
              <a:off x="1385755" y="2096500"/>
              <a:ext cx="32293" cy="17990"/>
            </a:xfrm>
            <a:custGeom>
              <a:avLst/>
              <a:gdLst/>
              <a:ahLst/>
              <a:cxnLst/>
              <a:rect l="l" t="t" r="r" b="b"/>
              <a:pathLst>
                <a:path w="219" h="122" extrusionOk="0">
                  <a:moveTo>
                    <a:pt x="170" y="1"/>
                  </a:moveTo>
                  <a:lnTo>
                    <a:pt x="1" y="98"/>
                  </a:lnTo>
                  <a:cubicBezTo>
                    <a:pt x="22" y="115"/>
                    <a:pt x="49" y="121"/>
                    <a:pt x="76" y="121"/>
                  </a:cubicBezTo>
                  <a:cubicBezTo>
                    <a:pt x="110" y="121"/>
                    <a:pt x="144" y="111"/>
                    <a:pt x="170" y="98"/>
                  </a:cubicBezTo>
                  <a:cubicBezTo>
                    <a:pt x="219" y="74"/>
                    <a:pt x="219" y="25"/>
                    <a:pt x="17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94" name="Google Shape;4294;p69"/>
            <p:cNvSpPr/>
            <p:nvPr/>
          </p:nvSpPr>
          <p:spPr>
            <a:xfrm>
              <a:off x="2364417" y="2663320"/>
              <a:ext cx="41435" cy="21234"/>
            </a:xfrm>
            <a:custGeom>
              <a:avLst/>
              <a:gdLst/>
              <a:ahLst/>
              <a:cxnLst/>
              <a:rect l="l" t="t" r="r" b="b"/>
              <a:pathLst>
                <a:path w="281" h="144" extrusionOk="0">
                  <a:moveTo>
                    <a:pt x="141" y="1"/>
                  </a:moveTo>
                  <a:cubicBezTo>
                    <a:pt x="107" y="1"/>
                    <a:pt x="74" y="10"/>
                    <a:pt x="49" y="28"/>
                  </a:cubicBezTo>
                  <a:cubicBezTo>
                    <a:pt x="1" y="53"/>
                    <a:pt x="1" y="101"/>
                    <a:pt x="49" y="125"/>
                  </a:cubicBezTo>
                  <a:cubicBezTo>
                    <a:pt x="74" y="138"/>
                    <a:pt x="107" y="144"/>
                    <a:pt x="141" y="144"/>
                  </a:cubicBezTo>
                  <a:cubicBezTo>
                    <a:pt x="174" y="144"/>
                    <a:pt x="208" y="138"/>
                    <a:pt x="232" y="125"/>
                  </a:cubicBezTo>
                  <a:cubicBezTo>
                    <a:pt x="280" y="101"/>
                    <a:pt x="280" y="53"/>
                    <a:pt x="232" y="28"/>
                  </a:cubicBezTo>
                  <a:cubicBezTo>
                    <a:pt x="208" y="10"/>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95" name="Google Shape;4295;p69"/>
            <p:cNvSpPr/>
            <p:nvPr/>
          </p:nvSpPr>
          <p:spPr>
            <a:xfrm>
              <a:off x="2266064" y="2606107"/>
              <a:ext cx="41287" cy="21234"/>
            </a:xfrm>
            <a:custGeom>
              <a:avLst/>
              <a:gdLst/>
              <a:ahLst/>
              <a:cxnLst/>
              <a:rect l="l" t="t" r="r" b="b"/>
              <a:pathLst>
                <a:path w="280" h="144" extrusionOk="0">
                  <a:moveTo>
                    <a:pt x="140" y="0"/>
                  </a:moveTo>
                  <a:cubicBezTo>
                    <a:pt x="107" y="0"/>
                    <a:pt x="74" y="10"/>
                    <a:pt x="49" y="28"/>
                  </a:cubicBezTo>
                  <a:cubicBezTo>
                    <a:pt x="1" y="52"/>
                    <a:pt x="1" y="101"/>
                    <a:pt x="49" y="125"/>
                  </a:cubicBezTo>
                  <a:cubicBezTo>
                    <a:pt x="74" y="137"/>
                    <a:pt x="107" y="143"/>
                    <a:pt x="140" y="143"/>
                  </a:cubicBezTo>
                  <a:cubicBezTo>
                    <a:pt x="173" y="143"/>
                    <a:pt x="207" y="137"/>
                    <a:pt x="231" y="125"/>
                  </a:cubicBezTo>
                  <a:cubicBezTo>
                    <a:pt x="280" y="101"/>
                    <a:pt x="280" y="52"/>
                    <a:pt x="231" y="28"/>
                  </a:cubicBezTo>
                  <a:cubicBezTo>
                    <a:pt x="207" y="10"/>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96" name="Google Shape;4296;p69"/>
            <p:cNvSpPr/>
            <p:nvPr/>
          </p:nvSpPr>
          <p:spPr>
            <a:xfrm>
              <a:off x="2167711" y="2548894"/>
              <a:ext cx="41287" cy="22413"/>
            </a:xfrm>
            <a:custGeom>
              <a:avLst/>
              <a:gdLst/>
              <a:ahLst/>
              <a:cxnLst/>
              <a:rect l="l" t="t" r="r" b="b"/>
              <a:pathLst>
                <a:path w="280" h="152" extrusionOk="0">
                  <a:moveTo>
                    <a:pt x="135" y="0"/>
                  </a:moveTo>
                  <a:cubicBezTo>
                    <a:pt x="103" y="0"/>
                    <a:pt x="73" y="9"/>
                    <a:pt x="49" y="28"/>
                  </a:cubicBezTo>
                  <a:cubicBezTo>
                    <a:pt x="0" y="52"/>
                    <a:pt x="0" y="101"/>
                    <a:pt x="49" y="125"/>
                  </a:cubicBezTo>
                  <a:cubicBezTo>
                    <a:pt x="73" y="143"/>
                    <a:pt x="103" y="152"/>
                    <a:pt x="135" y="152"/>
                  </a:cubicBezTo>
                  <a:cubicBezTo>
                    <a:pt x="167" y="152"/>
                    <a:pt x="200" y="143"/>
                    <a:pt x="231" y="125"/>
                  </a:cubicBezTo>
                  <a:cubicBezTo>
                    <a:pt x="280" y="101"/>
                    <a:pt x="280" y="52"/>
                    <a:pt x="231" y="28"/>
                  </a:cubicBezTo>
                  <a:cubicBezTo>
                    <a:pt x="200" y="9"/>
                    <a:pt x="167" y="0"/>
                    <a:pt x="135"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97" name="Google Shape;4297;p69"/>
            <p:cNvSpPr/>
            <p:nvPr/>
          </p:nvSpPr>
          <p:spPr>
            <a:xfrm>
              <a:off x="2069359" y="2493009"/>
              <a:ext cx="39518" cy="21086"/>
            </a:xfrm>
            <a:custGeom>
              <a:avLst/>
              <a:gdLst/>
              <a:ahLst/>
              <a:cxnLst/>
              <a:rect l="l" t="t" r="r" b="b"/>
              <a:pathLst>
                <a:path w="268" h="143" extrusionOk="0">
                  <a:moveTo>
                    <a:pt x="134" y="0"/>
                  </a:moveTo>
                  <a:cubicBezTo>
                    <a:pt x="103" y="0"/>
                    <a:pt x="73" y="6"/>
                    <a:pt x="49" y="18"/>
                  </a:cubicBezTo>
                  <a:cubicBezTo>
                    <a:pt x="0" y="43"/>
                    <a:pt x="0" y="91"/>
                    <a:pt x="49" y="116"/>
                  </a:cubicBezTo>
                  <a:cubicBezTo>
                    <a:pt x="73" y="134"/>
                    <a:pt x="103" y="142"/>
                    <a:pt x="134" y="142"/>
                  </a:cubicBezTo>
                  <a:cubicBezTo>
                    <a:pt x="164" y="142"/>
                    <a:pt x="194" y="134"/>
                    <a:pt x="219" y="116"/>
                  </a:cubicBezTo>
                  <a:cubicBezTo>
                    <a:pt x="267" y="91"/>
                    <a:pt x="267" y="43"/>
                    <a:pt x="219"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98" name="Google Shape;4298;p69"/>
            <p:cNvSpPr/>
            <p:nvPr/>
          </p:nvSpPr>
          <p:spPr>
            <a:xfrm>
              <a:off x="1969089" y="2435648"/>
              <a:ext cx="41287" cy="21234"/>
            </a:xfrm>
            <a:custGeom>
              <a:avLst/>
              <a:gdLst/>
              <a:ahLst/>
              <a:cxnLst/>
              <a:rect l="l" t="t" r="r" b="b"/>
              <a:pathLst>
                <a:path w="280" h="144" extrusionOk="0">
                  <a:moveTo>
                    <a:pt x="144" y="1"/>
                  </a:moveTo>
                  <a:cubicBezTo>
                    <a:pt x="112" y="1"/>
                    <a:pt x="79" y="7"/>
                    <a:pt x="49" y="19"/>
                  </a:cubicBezTo>
                  <a:cubicBezTo>
                    <a:pt x="1" y="43"/>
                    <a:pt x="1" y="92"/>
                    <a:pt x="49" y="116"/>
                  </a:cubicBezTo>
                  <a:cubicBezTo>
                    <a:pt x="79" y="134"/>
                    <a:pt x="112" y="143"/>
                    <a:pt x="144" y="143"/>
                  </a:cubicBezTo>
                  <a:cubicBezTo>
                    <a:pt x="176" y="143"/>
                    <a:pt x="206" y="134"/>
                    <a:pt x="231" y="116"/>
                  </a:cubicBezTo>
                  <a:cubicBezTo>
                    <a:pt x="279" y="92"/>
                    <a:pt x="279" y="43"/>
                    <a:pt x="231" y="19"/>
                  </a:cubicBezTo>
                  <a:cubicBezTo>
                    <a:pt x="206" y="7"/>
                    <a:pt x="176" y="1"/>
                    <a:pt x="14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299" name="Google Shape;4299;p69"/>
            <p:cNvSpPr/>
            <p:nvPr/>
          </p:nvSpPr>
          <p:spPr>
            <a:xfrm>
              <a:off x="1870589" y="2378435"/>
              <a:ext cx="41435" cy="21528"/>
            </a:xfrm>
            <a:custGeom>
              <a:avLst/>
              <a:gdLst/>
              <a:ahLst/>
              <a:cxnLst/>
              <a:rect l="l" t="t" r="r" b="b"/>
              <a:pathLst>
                <a:path w="281" h="146" extrusionOk="0">
                  <a:moveTo>
                    <a:pt x="140" y="1"/>
                  </a:moveTo>
                  <a:cubicBezTo>
                    <a:pt x="107" y="1"/>
                    <a:pt x="73" y="7"/>
                    <a:pt x="49" y="19"/>
                  </a:cubicBezTo>
                  <a:cubicBezTo>
                    <a:pt x="1" y="43"/>
                    <a:pt x="1" y="92"/>
                    <a:pt x="49" y="128"/>
                  </a:cubicBezTo>
                  <a:cubicBezTo>
                    <a:pt x="73" y="140"/>
                    <a:pt x="107" y="146"/>
                    <a:pt x="140" y="146"/>
                  </a:cubicBezTo>
                  <a:cubicBezTo>
                    <a:pt x="174" y="146"/>
                    <a:pt x="207" y="140"/>
                    <a:pt x="232" y="128"/>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00" name="Google Shape;4300;p69"/>
            <p:cNvSpPr/>
            <p:nvPr/>
          </p:nvSpPr>
          <p:spPr>
            <a:xfrm>
              <a:off x="1772236" y="2321222"/>
              <a:ext cx="41287" cy="21528"/>
            </a:xfrm>
            <a:custGeom>
              <a:avLst/>
              <a:gdLst/>
              <a:ahLst/>
              <a:cxnLst/>
              <a:rect l="l" t="t" r="r" b="b"/>
              <a:pathLst>
                <a:path w="280" h="146" extrusionOk="0">
                  <a:moveTo>
                    <a:pt x="140" y="0"/>
                  </a:moveTo>
                  <a:cubicBezTo>
                    <a:pt x="107" y="0"/>
                    <a:pt x="74" y="6"/>
                    <a:pt x="49" y="19"/>
                  </a:cubicBezTo>
                  <a:cubicBezTo>
                    <a:pt x="1" y="54"/>
                    <a:pt x="1" y="91"/>
                    <a:pt x="49" y="127"/>
                  </a:cubicBezTo>
                  <a:cubicBezTo>
                    <a:pt x="74" y="139"/>
                    <a:pt x="107" y="145"/>
                    <a:pt x="140" y="145"/>
                  </a:cubicBezTo>
                  <a:cubicBezTo>
                    <a:pt x="173" y="145"/>
                    <a:pt x="207" y="139"/>
                    <a:pt x="231" y="127"/>
                  </a:cubicBezTo>
                  <a:cubicBezTo>
                    <a:pt x="279" y="91"/>
                    <a:pt x="279" y="54"/>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01" name="Google Shape;4301;p69"/>
            <p:cNvSpPr/>
            <p:nvPr/>
          </p:nvSpPr>
          <p:spPr>
            <a:xfrm>
              <a:off x="1623748" y="2235256"/>
              <a:ext cx="41287" cy="21528"/>
            </a:xfrm>
            <a:custGeom>
              <a:avLst/>
              <a:gdLst/>
              <a:ahLst/>
              <a:cxnLst/>
              <a:rect l="l" t="t" r="r" b="b"/>
              <a:pathLst>
                <a:path w="280" h="146" extrusionOk="0">
                  <a:moveTo>
                    <a:pt x="140" y="1"/>
                  </a:moveTo>
                  <a:cubicBezTo>
                    <a:pt x="106" y="1"/>
                    <a:pt x="73" y="7"/>
                    <a:pt x="49" y="19"/>
                  </a:cubicBezTo>
                  <a:cubicBezTo>
                    <a:pt x="0" y="55"/>
                    <a:pt x="0" y="104"/>
                    <a:pt x="49" y="128"/>
                  </a:cubicBezTo>
                  <a:cubicBezTo>
                    <a:pt x="73" y="140"/>
                    <a:pt x="106" y="146"/>
                    <a:pt x="140" y="146"/>
                  </a:cubicBezTo>
                  <a:cubicBezTo>
                    <a:pt x="173" y="146"/>
                    <a:pt x="207" y="140"/>
                    <a:pt x="231" y="128"/>
                  </a:cubicBezTo>
                  <a:cubicBezTo>
                    <a:pt x="280" y="104"/>
                    <a:pt x="280" y="55"/>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02" name="Google Shape;4302;p69"/>
            <p:cNvSpPr/>
            <p:nvPr/>
          </p:nvSpPr>
          <p:spPr>
            <a:xfrm>
              <a:off x="2611405" y="2806057"/>
              <a:ext cx="41435" cy="21676"/>
            </a:xfrm>
            <a:custGeom>
              <a:avLst/>
              <a:gdLst/>
              <a:ahLst/>
              <a:cxnLst/>
              <a:rect l="l" t="t" r="r" b="b"/>
              <a:pathLst>
                <a:path w="281" h="147" extrusionOk="0">
                  <a:moveTo>
                    <a:pt x="140" y="0"/>
                  </a:moveTo>
                  <a:cubicBezTo>
                    <a:pt x="107" y="0"/>
                    <a:pt x="73" y="6"/>
                    <a:pt x="49" y="19"/>
                  </a:cubicBezTo>
                  <a:cubicBezTo>
                    <a:pt x="0" y="55"/>
                    <a:pt x="0" y="91"/>
                    <a:pt x="49" y="128"/>
                  </a:cubicBezTo>
                  <a:cubicBezTo>
                    <a:pt x="73" y="140"/>
                    <a:pt x="107" y="146"/>
                    <a:pt x="140" y="146"/>
                  </a:cubicBezTo>
                  <a:cubicBezTo>
                    <a:pt x="174" y="146"/>
                    <a:pt x="207" y="140"/>
                    <a:pt x="231" y="128"/>
                  </a:cubicBezTo>
                  <a:cubicBezTo>
                    <a:pt x="280" y="91"/>
                    <a:pt x="280" y="55"/>
                    <a:pt x="231" y="19"/>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03" name="Google Shape;4303;p69"/>
            <p:cNvSpPr/>
            <p:nvPr/>
          </p:nvSpPr>
          <p:spPr>
            <a:xfrm>
              <a:off x="2513052" y="2748844"/>
              <a:ext cx="41287" cy="21676"/>
            </a:xfrm>
            <a:custGeom>
              <a:avLst/>
              <a:gdLst/>
              <a:ahLst/>
              <a:cxnLst/>
              <a:rect l="l" t="t" r="r" b="b"/>
              <a:pathLst>
                <a:path w="280" h="147" extrusionOk="0">
                  <a:moveTo>
                    <a:pt x="140" y="0"/>
                  </a:moveTo>
                  <a:cubicBezTo>
                    <a:pt x="107" y="0"/>
                    <a:pt x="73" y="6"/>
                    <a:pt x="49" y="18"/>
                  </a:cubicBezTo>
                  <a:cubicBezTo>
                    <a:pt x="1" y="55"/>
                    <a:pt x="1" y="91"/>
                    <a:pt x="49" y="128"/>
                  </a:cubicBezTo>
                  <a:cubicBezTo>
                    <a:pt x="73" y="140"/>
                    <a:pt x="107" y="146"/>
                    <a:pt x="140" y="146"/>
                  </a:cubicBezTo>
                  <a:cubicBezTo>
                    <a:pt x="173" y="146"/>
                    <a:pt x="206" y="140"/>
                    <a:pt x="231" y="128"/>
                  </a:cubicBezTo>
                  <a:cubicBezTo>
                    <a:pt x="279" y="91"/>
                    <a:pt x="279" y="55"/>
                    <a:pt x="231"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04" name="Google Shape;4304;p69"/>
            <p:cNvSpPr/>
            <p:nvPr/>
          </p:nvSpPr>
          <p:spPr>
            <a:xfrm>
              <a:off x="2462917" y="2720091"/>
              <a:ext cx="41287" cy="21823"/>
            </a:xfrm>
            <a:custGeom>
              <a:avLst/>
              <a:gdLst/>
              <a:ahLst/>
              <a:cxnLst/>
              <a:rect l="l" t="t" r="r" b="b"/>
              <a:pathLst>
                <a:path w="280" h="148" extrusionOk="0">
                  <a:moveTo>
                    <a:pt x="146" y="1"/>
                  </a:moveTo>
                  <a:cubicBezTo>
                    <a:pt x="116" y="1"/>
                    <a:pt x="85" y="7"/>
                    <a:pt x="61" y="19"/>
                  </a:cubicBezTo>
                  <a:cubicBezTo>
                    <a:pt x="1" y="56"/>
                    <a:pt x="1" y="105"/>
                    <a:pt x="61" y="129"/>
                  </a:cubicBezTo>
                  <a:cubicBezTo>
                    <a:pt x="85" y="141"/>
                    <a:pt x="116" y="147"/>
                    <a:pt x="146" y="147"/>
                  </a:cubicBezTo>
                  <a:cubicBezTo>
                    <a:pt x="176" y="147"/>
                    <a:pt x="207" y="141"/>
                    <a:pt x="231" y="129"/>
                  </a:cubicBezTo>
                  <a:cubicBezTo>
                    <a:pt x="279" y="105"/>
                    <a:pt x="279" y="56"/>
                    <a:pt x="231" y="19"/>
                  </a:cubicBezTo>
                  <a:cubicBezTo>
                    <a:pt x="207" y="7"/>
                    <a:pt x="176" y="1"/>
                    <a:pt x="14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05" name="Google Shape;4305;p69"/>
            <p:cNvSpPr/>
            <p:nvPr/>
          </p:nvSpPr>
          <p:spPr>
            <a:xfrm>
              <a:off x="2316199" y="2634714"/>
              <a:ext cx="39518" cy="21234"/>
            </a:xfrm>
            <a:custGeom>
              <a:avLst/>
              <a:gdLst/>
              <a:ahLst/>
              <a:cxnLst/>
              <a:rect l="l" t="t" r="r" b="b"/>
              <a:pathLst>
                <a:path w="268" h="144" extrusionOk="0">
                  <a:moveTo>
                    <a:pt x="134" y="1"/>
                  </a:moveTo>
                  <a:cubicBezTo>
                    <a:pt x="104" y="1"/>
                    <a:pt x="73" y="10"/>
                    <a:pt x="49" y="28"/>
                  </a:cubicBezTo>
                  <a:cubicBezTo>
                    <a:pt x="1" y="53"/>
                    <a:pt x="1" y="101"/>
                    <a:pt x="49" y="125"/>
                  </a:cubicBezTo>
                  <a:cubicBezTo>
                    <a:pt x="73" y="137"/>
                    <a:pt x="104" y="144"/>
                    <a:pt x="134" y="144"/>
                  </a:cubicBezTo>
                  <a:cubicBezTo>
                    <a:pt x="165" y="144"/>
                    <a:pt x="195" y="137"/>
                    <a:pt x="219" y="125"/>
                  </a:cubicBezTo>
                  <a:cubicBezTo>
                    <a:pt x="268" y="101"/>
                    <a:pt x="268" y="53"/>
                    <a:pt x="219" y="28"/>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06" name="Google Shape;4306;p69"/>
            <p:cNvSpPr/>
            <p:nvPr/>
          </p:nvSpPr>
          <p:spPr>
            <a:xfrm>
              <a:off x="2216077" y="2577501"/>
              <a:ext cx="41140" cy="22413"/>
            </a:xfrm>
            <a:custGeom>
              <a:avLst/>
              <a:gdLst/>
              <a:ahLst/>
              <a:cxnLst/>
              <a:rect l="l" t="t" r="r" b="b"/>
              <a:pathLst>
                <a:path w="279" h="152" extrusionOk="0">
                  <a:moveTo>
                    <a:pt x="144" y="0"/>
                  </a:moveTo>
                  <a:cubicBezTo>
                    <a:pt x="112" y="0"/>
                    <a:pt x="79" y="9"/>
                    <a:pt x="49" y="28"/>
                  </a:cubicBezTo>
                  <a:cubicBezTo>
                    <a:pt x="0" y="52"/>
                    <a:pt x="0" y="101"/>
                    <a:pt x="49" y="125"/>
                  </a:cubicBezTo>
                  <a:cubicBezTo>
                    <a:pt x="79" y="143"/>
                    <a:pt x="112" y="152"/>
                    <a:pt x="144" y="152"/>
                  </a:cubicBezTo>
                  <a:cubicBezTo>
                    <a:pt x="176" y="152"/>
                    <a:pt x="206" y="143"/>
                    <a:pt x="230" y="125"/>
                  </a:cubicBezTo>
                  <a:cubicBezTo>
                    <a:pt x="279" y="101"/>
                    <a:pt x="279" y="52"/>
                    <a:pt x="230" y="28"/>
                  </a:cubicBezTo>
                  <a:cubicBezTo>
                    <a:pt x="206" y="9"/>
                    <a:pt x="176" y="0"/>
                    <a:pt x="14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07" name="Google Shape;4307;p69"/>
            <p:cNvSpPr/>
            <p:nvPr/>
          </p:nvSpPr>
          <p:spPr>
            <a:xfrm>
              <a:off x="2117577" y="2521615"/>
              <a:ext cx="41287" cy="21086"/>
            </a:xfrm>
            <a:custGeom>
              <a:avLst/>
              <a:gdLst/>
              <a:ahLst/>
              <a:cxnLst/>
              <a:rect l="l" t="t" r="r" b="b"/>
              <a:pathLst>
                <a:path w="280" h="143" extrusionOk="0">
                  <a:moveTo>
                    <a:pt x="140" y="0"/>
                  </a:moveTo>
                  <a:cubicBezTo>
                    <a:pt x="107" y="0"/>
                    <a:pt x="73" y="6"/>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08" name="Google Shape;4308;p69"/>
            <p:cNvSpPr/>
            <p:nvPr/>
          </p:nvSpPr>
          <p:spPr>
            <a:xfrm>
              <a:off x="2019224" y="2464402"/>
              <a:ext cx="41140" cy="21086"/>
            </a:xfrm>
            <a:custGeom>
              <a:avLst/>
              <a:gdLst/>
              <a:ahLst/>
              <a:cxnLst/>
              <a:rect l="l" t="t" r="r" b="b"/>
              <a:pathLst>
                <a:path w="279" h="143" extrusionOk="0">
                  <a:moveTo>
                    <a:pt x="140" y="0"/>
                  </a:moveTo>
                  <a:cubicBezTo>
                    <a:pt x="106" y="0"/>
                    <a:pt x="73" y="6"/>
                    <a:pt x="49" y="18"/>
                  </a:cubicBezTo>
                  <a:cubicBezTo>
                    <a:pt x="0" y="43"/>
                    <a:pt x="0" y="91"/>
                    <a:pt x="49" y="115"/>
                  </a:cubicBezTo>
                  <a:cubicBezTo>
                    <a:pt x="73" y="133"/>
                    <a:pt x="106" y="142"/>
                    <a:pt x="140" y="142"/>
                  </a:cubicBezTo>
                  <a:cubicBezTo>
                    <a:pt x="173" y="142"/>
                    <a:pt x="206" y="133"/>
                    <a:pt x="230" y="115"/>
                  </a:cubicBezTo>
                  <a:cubicBezTo>
                    <a:pt x="279" y="91"/>
                    <a:pt x="279" y="43"/>
                    <a:pt x="230"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09" name="Google Shape;4309;p69"/>
            <p:cNvSpPr/>
            <p:nvPr/>
          </p:nvSpPr>
          <p:spPr>
            <a:xfrm>
              <a:off x="1920724" y="2407042"/>
              <a:ext cx="41287" cy="21528"/>
            </a:xfrm>
            <a:custGeom>
              <a:avLst/>
              <a:gdLst/>
              <a:ahLst/>
              <a:cxnLst/>
              <a:rect l="l" t="t" r="r" b="b"/>
              <a:pathLst>
                <a:path w="280" h="146" extrusionOk="0">
                  <a:moveTo>
                    <a:pt x="135" y="1"/>
                  </a:moveTo>
                  <a:cubicBezTo>
                    <a:pt x="104" y="1"/>
                    <a:pt x="73" y="7"/>
                    <a:pt x="49" y="19"/>
                  </a:cubicBezTo>
                  <a:cubicBezTo>
                    <a:pt x="0" y="43"/>
                    <a:pt x="0" y="92"/>
                    <a:pt x="49" y="128"/>
                  </a:cubicBezTo>
                  <a:cubicBezTo>
                    <a:pt x="73" y="140"/>
                    <a:pt x="104" y="146"/>
                    <a:pt x="135" y="146"/>
                  </a:cubicBezTo>
                  <a:cubicBezTo>
                    <a:pt x="167" y="146"/>
                    <a:pt x="201" y="140"/>
                    <a:pt x="231" y="128"/>
                  </a:cubicBezTo>
                  <a:cubicBezTo>
                    <a:pt x="280" y="92"/>
                    <a:pt x="280" y="43"/>
                    <a:pt x="231" y="19"/>
                  </a:cubicBezTo>
                  <a:cubicBezTo>
                    <a:pt x="201" y="7"/>
                    <a:pt x="167" y="1"/>
                    <a:pt x="13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10" name="Google Shape;4310;p69"/>
            <p:cNvSpPr/>
            <p:nvPr/>
          </p:nvSpPr>
          <p:spPr>
            <a:xfrm>
              <a:off x="2908380" y="2977843"/>
              <a:ext cx="41435" cy="21234"/>
            </a:xfrm>
            <a:custGeom>
              <a:avLst/>
              <a:gdLst/>
              <a:ahLst/>
              <a:cxnLst/>
              <a:rect l="l" t="t" r="r" b="b"/>
              <a:pathLst>
                <a:path w="281" h="144" extrusionOk="0">
                  <a:moveTo>
                    <a:pt x="141" y="0"/>
                  </a:moveTo>
                  <a:cubicBezTo>
                    <a:pt x="107" y="0"/>
                    <a:pt x="74" y="6"/>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6"/>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11" name="Google Shape;4311;p69"/>
            <p:cNvSpPr/>
            <p:nvPr/>
          </p:nvSpPr>
          <p:spPr>
            <a:xfrm>
              <a:off x="2858393" y="2949237"/>
              <a:ext cx="41287" cy="21234"/>
            </a:xfrm>
            <a:custGeom>
              <a:avLst/>
              <a:gdLst/>
              <a:ahLst/>
              <a:cxnLst/>
              <a:rect l="l" t="t" r="r" b="b"/>
              <a:pathLst>
                <a:path w="280" h="144" extrusionOk="0">
                  <a:moveTo>
                    <a:pt x="140" y="0"/>
                  </a:moveTo>
                  <a:cubicBezTo>
                    <a:pt x="106" y="0"/>
                    <a:pt x="73" y="6"/>
                    <a:pt x="49" y="18"/>
                  </a:cubicBezTo>
                  <a:cubicBezTo>
                    <a:pt x="0" y="43"/>
                    <a:pt x="0" y="91"/>
                    <a:pt x="49" y="115"/>
                  </a:cubicBezTo>
                  <a:cubicBezTo>
                    <a:pt x="73" y="134"/>
                    <a:pt x="106" y="143"/>
                    <a:pt x="140" y="143"/>
                  </a:cubicBezTo>
                  <a:cubicBezTo>
                    <a:pt x="173" y="143"/>
                    <a:pt x="207" y="134"/>
                    <a:pt x="231" y="115"/>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12" name="Google Shape;4312;p69"/>
            <p:cNvSpPr/>
            <p:nvPr/>
          </p:nvSpPr>
          <p:spPr>
            <a:xfrm>
              <a:off x="2810028" y="2920631"/>
              <a:ext cx="39518" cy="21086"/>
            </a:xfrm>
            <a:custGeom>
              <a:avLst/>
              <a:gdLst/>
              <a:ahLst/>
              <a:cxnLst/>
              <a:rect l="l" t="t" r="r" b="b"/>
              <a:pathLst>
                <a:path w="268" h="143" extrusionOk="0">
                  <a:moveTo>
                    <a:pt x="134" y="0"/>
                  </a:moveTo>
                  <a:cubicBezTo>
                    <a:pt x="104" y="0"/>
                    <a:pt x="74" y="6"/>
                    <a:pt x="49" y="18"/>
                  </a:cubicBezTo>
                  <a:cubicBezTo>
                    <a:pt x="1" y="42"/>
                    <a:pt x="1" y="91"/>
                    <a:pt x="49" y="115"/>
                  </a:cubicBezTo>
                  <a:cubicBezTo>
                    <a:pt x="74" y="134"/>
                    <a:pt x="104" y="143"/>
                    <a:pt x="134" y="143"/>
                  </a:cubicBezTo>
                  <a:cubicBezTo>
                    <a:pt x="165" y="143"/>
                    <a:pt x="195" y="134"/>
                    <a:pt x="219" y="115"/>
                  </a:cubicBezTo>
                  <a:cubicBezTo>
                    <a:pt x="268" y="91"/>
                    <a:pt x="268" y="42"/>
                    <a:pt x="219" y="18"/>
                  </a:cubicBezTo>
                  <a:cubicBezTo>
                    <a:pt x="195" y="6"/>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13" name="Google Shape;4313;p69"/>
            <p:cNvSpPr/>
            <p:nvPr/>
          </p:nvSpPr>
          <p:spPr>
            <a:xfrm>
              <a:off x="2760040" y="2891877"/>
              <a:ext cx="41140" cy="21234"/>
            </a:xfrm>
            <a:custGeom>
              <a:avLst/>
              <a:gdLst/>
              <a:ahLst/>
              <a:cxnLst/>
              <a:rect l="l" t="t" r="r" b="b"/>
              <a:pathLst>
                <a:path w="279" h="144" extrusionOk="0">
                  <a:moveTo>
                    <a:pt x="139" y="1"/>
                  </a:moveTo>
                  <a:cubicBezTo>
                    <a:pt x="106" y="1"/>
                    <a:pt x="73" y="7"/>
                    <a:pt x="49" y="19"/>
                  </a:cubicBezTo>
                  <a:cubicBezTo>
                    <a:pt x="0" y="43"/>
                    <a:pt x="0" y="92"/>
                    <a:pt x="49" y="116"/>
                  </a:cubicBezTo>
                  <a:cubicBezTo>
                    <a:pt x="73" y="135"/>
                    <a:pt x="106" y="144"/>
                    <a:pt x="139" y="144"/>
                  </a:cubicBezTo>
                  <a:cubicBezTo>
                    <a:pt x="173" y="144"/>
                    <a:pt x="206" y="135"/>
                    <a:pt x="230" y="116"/>
                  </a:cubicBezTo>
                  <a:cubicBezTo>
                    <a:pt x="279" y="92"/>
                    <a:pt x="279" y="43"/>
                    <a:pt x="230" y="19"/>
                  </a:cubicBezTo>
                  <a:cubicBezTo>
                    <a:pt x="206" y="7"/>
                    <a:pt x="173" y="1"/>
                    <a:pt x="13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14" name="Google Shape;4314;p69"/>
            <p:cNvSpPr/>
            <p:nvPr/>
          </p:nvSpPr>
          <p:spPr>
            <a:xfrm>
              <a:off x="2709905" y="2863270"/>
              <a:ext cx="41140" cy="21676"/>
            </a:xfrm>
            <a:custGeom>
              <a:avLst/>
              <a:gdLst/>
              <a:ahLst/>
              <a:cxnLst/>
              <a:rect l="l" t="t" r="r" b="b"/>
              <a:pathLst>
                <a:path w="279" h="147" extrusionOk="0">
                  <a:moveTo>
                    <a:pt x="145" y="1"/>
                  </a:moveTo>
                  <a:cubicBezTo>
                    <a:pt x="115" y="1"/>
                    <a:pt x="85" y="7"/>
                    <a:pt x="61" y="19"/>
                  </a:cubicBezTo>
                  <a:cubicBezTo>
                    <a:pt x="0" y="43"/>
                    <a:pt x="0" y="92"/>
                    <a:pt x="61" y="129"/>
                  </a:cubicBezTo>
                  <a:cubicBezTo>
                    <a:pt x="85" y="141"/>
                    <a:pt x="115" y="147"/>
                    <a:pt x="145" y="147"/>
                  </a:cubicBezTo>
                  <a:cubicBezTo>
                    <a:pt x="176" y="147"/>
                    <a:pt x="206" y="141"/>
                    <a:pt x="230" y="129"/>
                  </a:cubicBezTo>
                  <a:cubicBezTo>
                    <a:pt x="279" y="92"/>
                    <a:pt x="279" y="43"/>
                    <a:pt x="230" y="19"/>
                  </a:cubicBezTo>
                  <a:cubicBezTo>
                    <a:pt x="206" y="7"/>
                    <a:pt x="176" y="1"/>
                    <a:pt x="14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15" name="Google Shape;4315;p69"/>
            <p:cNvSpPr/>
            <p:nvPr/>
          </p:nvSpPr>
          <p:spPr>
            <a:xfrm>
              <a:off x="2661540" y="2834664"/>
              <a:ext cx="41287" cy="21676"/>
            </a:xfrm>
            <a:custGeom>
              <a:avLst/>
              <a:gdLst/>
              <a:ahLst/>
              <a:cxnLst/>
              <a:rect l="l" t="t" r="r" b="b"/>
              <a:pathLst>
                <a:path w="280" h="147" extrusionOk="0">
                  <a:moveTo>
                    <a:pt x="140" y="1"/>
                  </a:moveTo>
                  <a:cubicBezTo>
                    <a:pt x="107" y="1"/>
                    <a:pt x="73" y="7"/>
                    <a:pt x="49" y="19"/>
                  </a:cubicBezTo>
                  <a:cubicBezTo>
                    <a:pt x="0" y="43"/>
                    <a:pt x="0" y="92"/>
                    <a:pt x="49" y="128"/>
                  </a:cubicBezTo>
                  <a:cubicBezTo>
                    <a:pt x="73" y="141"/>
                    <a:pt x="107" y="147"/>
                    <a:pt x="140" y="147"/>
                  </a:cubicBezTo>
                  <a:cubicBezTo>
                    <a:pt x="174" y="147"/>
                    <a:pt x="207" y="141"/>
                    <a:pt x="231" y="128"/>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16" name="Google Shape;4316;p69"/>
            <p:cNvSpPr/>
            <p:nvPr/>
          </p:nvSpPr>
          <p:spPr>
            <a:xfrm>
              <a:off x="2563187" y="2777451"/>
              <a:ext cx="39518" cy="21676"/>
            </a:xfrm>
            <a:custGeom>
              <a:avLst/>
              <a:gdLst/>
              <a:ahLst/>
              <a:cxnLst/>
              <a:rect l="l" t="t" r="r" b="b"/>
              <a:pathLst>
                <a:path w="268" h="147" extrusionOk="0">
                  <a:moveTo>
                    <a:pt x="134" y="0"/>
                  </a:moveTo>
                  <a:cubicBezTo>
                    <a:pt x="103" y="0"/>
                    <a:pt x="73" y="6"/>
                    <a:pt x="49" y="18"/>
                  </a:cubicBezTo>
                  <a:cubicBezTo>
                    <a:pt x="0" y="55"/>
                    <a:pt x="0" y="91"/>
                    <a:pt x="49" y="128"/>
                  </a:cubicBezTo>
                  <a:cubicBezTo>
                    <a:pt x="73" y="140"/>
                    <a:pt x="103" y="146"/>
                    <a:pt x="134" y="146"/>
                  </a:cubicBezTo>
                  <a:cubicBezTo>
                    <a:pt x="164" y="146"/>
                    <a:pt x="194" y="140"/>
                    <a:pt x="219" y="128"/>
                  </a:cubicBezTo>
                  <a:cubicBezTo>
                    <a:pt x="267" y="91"/>
                    <a:pt x="267" y="55"/>
                    <a:pt x="219" y="18"/>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17" name="Google Shape;4317;p69"/>
            <p:cNvSpPr/>
            <p:nvPr/>
          </p:nvSpPr>
          <p:spPr>
            <a:xfrm>
              <a:off x="2414552" y="2691484"/>
              <a:ext cx="41435" cy="21676"/>
            </a:xfrm>
            <a:custGeom>
              <a:avLst/>
              <a:gdLst/>
              <a:ahLst/>
              <a:cxnLst/>
              <a:rect l="l" t="t" r="r" b="b"/>
              <a:pathLst>
                <a:path w="281" h="147" extrusionOk="0">
                  <a:moveTo>
                    <a:pt x="140" y="1"/>
                  </a:moveTo>
                  <a:cubicBezTo>
                    <a:pt x="107" y="1"/>
                    <a:pt x="73" y="7"/>
                    <a:pt x="49" y="19"/>
                  </a:cubicBezTo>
                  <a:cubicBezTo>
                    <a:pt x="1" y="56"/>
                    <a:pt x="1" y="104"/>
                    <a:pt x="49" y="129"/>
                  </a:cubicBezTo>
                  <a:cubicBezTo>
                    <a:pt x="73" y="141"/>
                    <a:pt x="107" y="147"/>
                    <a:pt x="140" y="147"/>
                  </a:cubicBezTo>
                  <a:cubicBezTo>
                    <a:pt x="174" y="147"/>
                    <a:pt x="207" y="141"/>
                    <a:pt x="232" y="129"/>
                  </a:cubicBezTo>
                  <a:cubicBezTo>
                    <a:pt x="280" y="104"/>
                    <a:pt x="280" y="56"/>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18" name="Google Shape;4318;p69"/>
            <p:cNvSpPr/>
            <p:nvPr/>
          </p:nvSpPr>
          <p:spPr>
            <a:xfrm>
              <a:off x="1804529" y="2387283"/>
              <a:ext cx="41140" cy="21676"/>
            </a:xfrm>
            <a:custGeom>
              <a:avLst/>
              <a:gdLst/>
              <a:ahLst/>
              <a:cxnLst/>
              <a:rect l="l" t="t" r="r" b="b"/>
              <a:pathLst>
                <a:path w="279" h="147" extrusionOk="0">
                  <a:moveTo>
                    <a:pt x="145" y="1"/>
                  </a:moveTo>
                  <a:cubicBezTo>
                    <a:pt x="115" y="1"/>
                    <a:pt x="85" y="7"/>
                    <a:pt x="60" y="19"/>
                  </a:cubicBezTo>
                  <a:cubicBezTo>
                    <a:pt x="0" y="56"/>
                    <a:pt x="0" y="104"/>
                    <a:pt x="60" y="129"/>
                  </a:cubicBezTo>
                  <a:cubicBezTo>
                    <a:pt x="85" y="141"/>
                    <a:pt x="115" y="147"/>
                    <a:pt x="145" y="147"/>
                  </a:cubicBezTo>
                  <a:cubicBezTo>
                    <a:pt x="176" y="147"/>
                    <a:pt x="206" y="141"/>
                    <a:pt x="230" y="129"/>
                  </a:cubicBezTo>
                  <a:cubicBezTo>
                    <a:pt x="279" y="104"/>
                    <a:pt x="279" y="56"/>
                    <a:pt x="230" y="19"/>
                  </a:cubicBezTo>
                  <a:cubicBezTo>
                    <a:pt x="206" y="7"/>
                    <a:pt x="176" y="1"/>
                    <a:pt x="14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19" name="Google Shape;4319;p69"/>
            <p:cNvSpPr/>
            <p:nvPr/>
          </p:nvSpPr>
          <p:spPr>
            <a:xfrm>
              <a:off x="1706028" y="2330512"/>
              <a:ext cx="41287" cy="21234"/>
            </a:xfrm>
            <a:custGeom>
              <a:avLst/>
              <a:gdLst/>
              <a:ahLst/>
              <a:cxnLst/>
              <a:rect l="l" t="t" r="r" b="b"/>
              <a:pathLst>
                <a:path w="280" h="144" extrusionOk="0">
                  <a:moveTo>
                    <a:pt x="140" y="1"/>
                  </a:moveTo>
                  <a:cubicBezTo>
                    <a:pt x="107" y="1"/>
                    <a:pt x="73" y="10"/>
                    <a:pt x="49" y="28"/>
                  </a:cubicBezTo>
                  <a:cubicBezTo>
                    <a:pt x="0" y="53"/>
                    <a:pt x="0" y="101"/>
                    <a:pt x="49" y="125"/>
                  </a:cubicBezTo>
                  <a:cubicBezTo>
                    <a:pt x="73" y="138"/>
                    <a:pt x="107" y="144"/>
                    <a:pt x="140" y="144"/>
                  </a:cubicBezTo>
                  <a:cubicBezTo>
                    <a:pt x="174" y="144"/>
                    <a:pt x="207" y="138"/>
                    <a:pt x="231" y="125"/>
                  </a:cubicBezTo>
                  <a:cubicBezTo>
                    <a:pt x="280" y="101"/>
                    <a:pt x="280" y="53"/>
                    <a:pt x="231"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20" name="Google Shape;4320;p69"/>
            <p:cNvSpPr/>
            <p:nvPr/>
          </p:nvSpPr>
          <p:spPr>
            <a:xfrm>
              <a:off x="1657810" y="2301906"/>
              <a:ext cx="39518" cy="21234"/>
            </a:xfrm>
            <a:custGeom>
              <a:avLst/>
              <a:gdLst/>
              <a:ahLst/>
              <a:cxnLst/>
              <a:rect l="l" t="t" r="r" b="b"/>
              <a:pathLst>
                <a:path w="268" h="144" extrusionOk="0">
                  <a:moveTo>
                    <a:pt x="134" y="1"/>
                  </a:moveTo>
                  <a:cubicBezTo>
                    <a:pt x="103" y="1"/>
                    <a:pt x="73" y="10"/>
                    <a:pt x="49" y="28"/>
                  </a:cubicBezTo>
                  <a:cubicBezTo>
                    <a:pt x="0" y="52"/>
                    <a:pt x="0" y="101"/>
                    <a:pt x="49" y="125"/>
                  </a:cubicBezTo>
                  <a:cubicBezTo>
                    <a:pt x="73" y="137"/>
                    <a:pt x="103" y="143"/>
                    <a:pt x="134" y="143"/>
                  </a:cubicBezTo>
                  <a:cubicBezTo>
                    <a:pt x="164" y="143"/>
                    <a:pt x="194" y="137"/>
                    <a:pt x="218" y="125"/>
                  </a:cubicBezTo>
                  <a:cubicBezTo>
                    <a:pt x="267" y="101"/>
                    <a:pt x="267" y="52"/>
                    <a:pt x="218" y="28"/>
                  </a:cubicBezTo>
                  <a:cubicBezTo>
                    <a:pt x="194"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21" name="Google Shape;4321;p69"/>
            <p:cNvSpPr/>
            <p:nvPr/>
          </p:nvSpPr>
          <p:spPr>
            <a:xfrm>
              <a:off x="1557541" y="2244693"/>
              <a:ext cx="41287" cy="22413"/>
            </a:xfrm>
            <a:custGeom>
              <a:avLst/>
              <a:gdLst/>
              <a:ahLst/>
              <a:cxnLst/>
              <a:rect l="l" t="t" r="r" b="b"/>
              <a:pathLst>
                <a:path w="280" h="152" extrusionOk="0">
                  <a:moveTo>
                    <a:pt x="144" y="0"/>
                  </a:moveTo>
                  <a:cubicBezTo>
                    <a:pt x="112" y="0"/>
                    <a:pt x="79" y="9"/>
                    <a:pt x="49" y="28"/>
                  </a:cubicBezTo>
                  <a:cubicBezTo>
                    <a:pt x="1" y="52"/>
                    <a:pt x="1" y="101"/>
                    <a:pt x="49" y="125"/>
                  </a:cubicBezTo>
                  <a:cubicBezTo>
                    <a:pt x="79" y="143"/>
                    <a:pt x="112" y="152"/>
                    <a:pt x="144" y="152"/>
                  </a:cubicBezTo>
                  <a:cubicBezTo>
                    <a:pt x="176" y="152"/>
                    <a:pt x="206" y="143"/>
                    <a:pt x="231" y="125"/>
                  </a:cubicBezTo>
                  <a:cubicBezTo>
                    <a:pt x="279" y="101"/>
                    <a:pt x="279" y="52"/>
                    <a:pt x="231" y="28"/>
                  </a:cubicBezTo>
                  <a:cubicBezTo>
                    <a:pt x="206" y="9"/>
                    <a:pt x="176" y="0"/>
                    <a:pt x="14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22" name="Google Shape;4322;p69"/>
            <p:cNvSpPr/>
            <p:nvPr/>
          </p:nvSpPr>
          <p:spPr>
            <a:xfrm>
              <a:off x="1509175" y="2216086"/>
              <a:ext cx="41287" cy="22413"/>
            </a:xfrm>
            <a:custGeom>
              <a:avLst/>
              <a:gdLst/>
              <a:ahLst/>
              <a:cxnLst/>
              <a:rect l="l" t="t" r="r" b="b"/>
              <a:pathLst>
                <a:path w="280" h="152" extrusionOk="0">
                  <a:moveTo>
                    <a:pt x="135" y="0"/>
                  </a:moveTo>
                  <a:cubicBezTo>
                    <a:pt x="104" y="0"/>
                    <a:pt x="73" y="9"/>
                    <a:pt x="49" y="28"/>
                  </a:cubicBezTo>
                  <a:cubicBezTo>
                    <a:pt x="0" y="52"/>
                    <a:pt x="0" y="101"/>
                    <a:pt x="49" y="125"/>
                  </a:cubicBezTo>
                  <a:cubicBezTo>
                    <a:pt x="73" y="143"/>
                    <a:pt x="104" y="152"/>
                    <a:pt x="135" y="152"/>
                  </a:cubicBezTo>
                  <a:cubicBezTo>
                    <a:pt x="167" y="152"/>
                    <a:pt x="201" y="143"/>
                    <a:pt x="231" y="125"/>
                  </a:cubicBezTo>
                  <a:cubicBezTo>
                    <a:pt x="280" y="101"/>
                    <a:pt x="280" y="52"/>
                    <a:pt x="231" y="28"/>
                  </a:cubicBezTo>
                  <a:cubicBezTo>
                    <a:pt x="201" y="9"/>
                    <a:pt x="167" y="0"/>
                    <a:pt x="135"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23" name="Google Shape;4323;p69"/>
            <p:cNvSpPr/>
            <p:nvPr/>
          </p:nvSpPr>
          <p:spPr>
            <a:xfrm>
              <a:off x="1459041" y="2188807"/>
              <a:ext cx="41435" cy="21086"/>
            </a:xfrm>
            <a:custGeom>
              <a:avLst/>
              <a:gdLst/>
              <a:ahLst/>
              <a:cxnLst/>
              <a:rect l="l" t="t" r="r" b="b"/>
              <a:pathLst>
                <a:path w="281" h="143" extrusionOk="0">
                  <a:moveTo>
                    <a:pt x="140" y="0"/>
                  </a:moveTo>
                  <a:cubicBezTo>
                    <a:pt x="107" y="0"/>
                    <a:pt x="73" y="6"/>
                    <a:pt x="49" y="19"/>
                  </a:cubicBezTo>
                  <a:cubicBezTo>
                    <a:pt x="1" y="43"/>
                    <a:pt x="1" y="91"/>
                    <a:pt x="49" y="116"/>
                  </a:cubicBezTo>
                  <a:cubicBezTo>
                    <a:pt x="73" y="134"/>
                    <a:pt x="107" y="143"/>
                    <a:pt x="140" y="143"/>
                  </a:cubicBezTo>
                  <a:cubicBezTo>
                    <a:pt x="174" y="143"/>
                    <a:pt x="207" y="134"/>
                    <a:pt x="232" y="116"/>
                  </a:cubicBezTo>
                  <a:cubicBezTo>
                    <a:pt x="280" y="91"/>
                    <a:pt x="280" y="43"/>
                    <a:pt x="232"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24" name="Google Shape;4324;p69"/>
            <p:cNvSpPr/>
            <p:nvPr/>
          </p:nvSpPr>
          <p:spPr>
            <a:xfrm>
              <a:off x="1410823" y="2160201"/>
              <a:ext cx="39518" cy="21086"/>
            </a:xfrm>
            <a:custGeom>
              <a:avLst/>
              <a:gdLst/>
              <a:ahLst/>
              <a:cxnLst/>
              <a:rect l="l" t="t" r="r" b="b"/>
              <a:pathLst>
                <a:path w="268" h="143" extrusionOk="0">
                  <a:moveTo>
                    <a:pt x="134" y="0"/>
                  </a:moveTo>
                  <a:cubicBezTo>
                    <a:pt x="104" y="0"/>
                    <a:pt x="73" y="6"/>
                    <a:pt x="49" y="18"/>
                  </a:cubicBezTo>
                  <a:cubicBezTo>
                    <a:pt x="0" y="43"/>
                    <a:pt x="0" y="91"/>
                    <a:pt x="49" y="115"/>
                  </a:cubicBezTo>
                  <a:cubicBezTo>
                    <a:pt x="73" y="133"/>
                    <a:pt x="104" y="142"/>
                    <a:pt x="134" y="142"/>
                  </a:cubicBezTo>
                  <a:cubicBezTo>
                    <a:pt x="164" y="142"/>
                    <a:pt x="195" y="133"/>
                    <a:pt x="219" y="115"/>
                  </a:cubicBezTo>
                  <a:cubicBezTo>
                    <a:pt x="267" y="91"/>
                    <a:pt x="267" y="43"/>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25" name="Google Shape;4325;p69"/>
            <p:cNvSpPr/>
            <p:nvPr/>
          </p:nvSpPr>
          <p:spPr>
            <a:xfrm>
              <a:off x="1360688" y="2131594"/>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6" y="133"/>
                    <a:pt x="231" y="115"/>
                  </a:cubicBezTo>
                  <a:cubicBezTo>
                    <a:pt x="279" y="91"/>
                    <a:pt x="279" y="43"/>
                    <a:pt x="231" y="18"/>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26" name="Google Shape;4326;p69"/>
            <p:cNvSpPr/>
            <p:nvPr/>
          </p:nvSpPr>
          <p:spPr>
            <a:xfrm>
              <a:off x="2348492" y="2700921"/>
              <a:ext cx="41140" cy="22561"/>
            </a:xfrm>
            <a:custGeom>
              <a:avLst/>
              <a:gdLst/>
              <a:ahLst/>
              <a:cxnLst/>
              <a:rect l="l" t="t" r="r" b="b"/>
              <a:pathLst>
                <a:path w="279" h="153" extrusionOk="0">
                  <a:moveTo>
                    <a:pt x="139" y="1"/>
                  </a:moveTo>
                  <a:cubicBezTo>
                    <a:pt x="106" y="1"/>
                    <a:pt x="73" y="10"/>
                    <a:pt x="49" y="28"/>
                  </a:cubicBezTo>
                  <a:cubicBezTo>
                    <a:pt x="0" y="52"/>
                    <a:pt x="0" y="101"/>
                    <a:pt x="49" y="125"/>
                  </a:cubicBezTo>
                  <a:cubicBezTo>
                    <a:pt x="73" y="143"/>
                    <a:pt x="106" y="153"/>
                    <a:pt x="139" y="153"/>
                  </a:cubicBezTo>
                  <a:cubicBezTo>
                    <a:pt x="173" y="153"/>
                    <a:pt x="206" y="143"/>
                    <a:pt x="230" y="125"/>
                  </a:cubicBezTo>
                  <a:cubicBezTo>
                    <a:pt x="279" y="101"/>
                    <a:pt x="279" y="52"/>
                    <a:pt x="230" y="28"/>
                  </a:cubicBezTo>
                  <a:cubicBezTo>
                    <a:pt x="206" y="10"/>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27" name="Google Shape;4327;p69"/>
            <p:cNvSpPr/>
            <p:nvPr/>
          </p:nvSpPr>
          <p:spPr>
            <a:xfrm>
              <a:off x="2249992" y="2645036"/>
              <a:ext cx="41287" cy="21234"/>
            </a:xfrm>
            <a:custGeom>
              <a:avLst/>
              <a:gdLst/>
              <a:ahLst/>
              <a:cxnLst/>
              <a:rect l="l" t="t" r="r" b="b"/>
              <a:pathLst>
                <a:path w="280" h="144" extrusionOk="0">
                  <a:moveTo>
                    <a:pt x="140" y="0"/>
                  </a:moveTo>
                  <a:cubicBezTo>
                    <a:pt x="107" y="0"/>
                    <a:pt x="73" y="6"/>
                    <a:pt x="49" y="18"/>
                  </a:cubicBezTo>
                  <a:cubicBezTo>
                    <a:pt x="0" y="43"/>
                    <a:pt x="0" y="91"/>
                    <a:pt x="49" y="116"/>
                  </a:cubicBezTo>
                  <a:cubicBezTo>
                    <a:pt x="73" y="134"/>
                    <a:pt x="107" y="143"/>
                    <a:pt x="140" y="143"/>
                  </a:cubicBezTo>
                  <a:cubicBezTo>
                    <a:pt x="173" y="143"/>
                    <a:pt x="207" y="134"/>
                    <a:pt x="231" y="116"/>
                  </a:cubicBezTo>
                  <a:cubicBezTo>
                    <a:pt x="280" y="91"/>
                    <a:pt x="280"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28" name="Google Shape;4328;p69"/>
            <p:cNvSpPr/>
            <p:nvPr/>
          </p:nvSpPr>
          <p:spPr>
            <a:xfrm>
              <a:off x="2151639" y="2587675"/>
              <a:ext cx="39518" cy="21234"/>
            </a:xfrm>
            <a:custGeom>
              <a:avLst/>
              <a:gdLst/>
              <a:ahLst/>
              <a:cxnLst/>
              <a:rect l="l" t="t" r="r" b="b"/>
              <a:pathLst>
                <a:path w="268" h="144" extrusionOk="0">
                  <a:moveTo>
                    <a:pt x="134" y="1"/>
                  </a:moveTo>
                  <a:cubicBezTo>
                    <a:pt x="103" y="1"/>
                    <a:pt x="73" y="7"/>
                    <a:pt x="49" y="19"/>
                  </a:cubicBezTo>
                  <a:cubicBezTo>
                    <a:pt x="0" y="43"/>
                    <a:pt x="0" y="92"/>
                    <a:pt x="49" y="116"/>
                  </a:cubicBezTo>
                  <a:cubicBezTo>
                    <a:pt x="73" y="135"/>
                    <a:pt x="103" y="144"/>
                    <a:pt x="134" y="144"/>
                  </a:cubicBezTo>
                  <a:cubicBezTo>
                    <a:pt x="164" y="144"/>
                    <a:pt x="194" y="135"/>
                    <a:pt x="219" y="116"/>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29" name="Google Shape;4329;p69"/>
            <p:cNvSpPr/>
            <p:nvPr/>
          </p:nvSpPr>
          <p:spPr>
            <a:xfrm>
              <a:off x="2051369" y="2530462"/>
              <a:ext cx="41287" cy="21676"/>
            </a:xfrm>
            <a:custGeom>
              <a:avLst/>
              <a:gdLst/>
              <a:ahLst/>
              <a:cxnLst/>
              <a:rect l="l" t="t" r="r" b="b"/>
              <a:pathLst>
                <a:path w="280" h="147" extrusionOk="0">
                  <a:moveTo>
                    <a:pt x="146" y="1"/>
                  </a:moveTo>
                  <a:cubicBezTo>
                    <a:pt x="116" y="1"/>
                    <a:pt x="85" y="7"/>
                    <a:pt x="61" y="19"/>
                  </a:cubicBezTo>
                  <a:cubicBezTo>
                    <a:pt x="1" y="43"/>
                    <a:pt x="1" y="92"/>
                    <a:pt x="61" y="129"/>
                  </a:cubicBezTo>
                  <a:cubicBezTo>
                    <a:pt x="85" y="141"/>
                    <a:pt x="116" y="147"/>
                    <a:pt x="146" y="147"/>
                  </a:cubicBezTo>
                  <a:cubicBezTo>
                    <a:pt x="176" y="147"/>
                    <a:pt x="207" y="141"/>
                    <a:pt x="231" y="129"/>
                  </a:cubicBezTo>
                  <a:cubicBezTo>
                    <a:pt x="279" y="92"/>
                    <a:pt x="279" y="43"/>
                    <a:pt x="231" y="19"/>
                  </a:cubicBezTo>
                  <a:cubicBezTo>
                    <a:pt x="207" y="7"/>
                    <a:pt x="176" y="1"/>
                    <a:pt x="14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30" name="Google Shape;4330;p69"/>
            <p:cNvSpPr/>
            <p:nvPr/>
          </p:nvSpPr>
          <p:spPr>
            <a:xfrm>
              <a:off x="1952869" y="2473249"/>
              <a:ext cx="41435" cy="21676"/>
            </a:xfrm>
            <a:custGeom>
              <a:avLst/>
              <a:gdLst/>
              <a:ahLst/>
              <a:cxnLst/>
              <a:rect l="l" t="t" r="r" b="b"/>
              <a:pathLst>
                <a:path w="281" h="147" extrusionOk="0">
                  <a:moveTo>
                    <a:pt x="141" y="0"/>
                  </a:moveTo>
                  <a:cubicBezTo>
                    <a:pt x="107" y="0"/>
                    <a:pt x="74" y="6"/>
                    <a:pt x="49" y="19"/>
                  </a:cubicBezTo>
                  <a:cubicBezTo>
                    <a:pt x="1" y="55"/>
                    <a:pt x="1" y="91"/>
                    <a:pt x="49" y="128"/>
                  </a:cubicBezTo>
                  <a:cubicBezTo>
                    <a:pt x="74" y="140"/>
                    <a:pt x="107" y="146"/>
                    <a:pt x="141" y="146"/>
                  </a:cubicBezTo>
                  <a:cubicBezTo>
                    <a:pt x="174" y="146"/>
                    <a:pt x="208" y="140"/>
                    <a:pt x="232" y="128"/>
                  </a:cubicBezTo>
                  <a:cubicBezTo>
                    <a:pt x="280" y="91"/>
                    <a:pt x="280" y="55"/>
                    <a:pt x="232" y="19"/>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31" name="Google Shape;4331;p69"/>
            <p:cNvSpPr/>
            <p:nvPr/>
          </p:nvSpPr>
          <p:spPr>
            <a:xfrm>
              <a:off x="1854516" y="2415889"/>
              <a:ext cx="41287" cy="21823"/>
            </a:xfrm>
            <a:custGeom>
              <a:avLst/>
              <a:gdLst/>
              <a:ahLst/>
              <a:cxnLst/>
              <a:rect l="l" t="t" r="r" b="b"/>
              <a:pathLst>
                <a:path w="280" h="148" extrusionOk="0">
                  <a:moveTo>
                    <a:pt x="140" y="1"/>
                  </a:moveTo>
                  <a:cubicBezTo>
                    <a:pt x="107" y="1"/>
                    <a:pt x="74" y="7"/>
                    <a:pt x="49" y="19"/>
                  </a:cubicBezTo>
                  <a:cubicBezTo>
                    <a:pt x="1" y="56"/>
                    <a:pt x="1" y="105"/>
                    <a:pt x="49" y="129"/>
                  </a:cubicBezTo>
                  <a:cubicBezTo>
                    <a:pt x="74" y="141"/>
                    <a:pt x="107" y="147"/>
                    <a:pt x="140" y="147"/>
                  </a:cubicBezTo>
                  <a:cubicBezTo>
                    <a:pt x="173" y="147"/>
                    <a:pt x="207" y="141"/>
                    <a:pt x="231" y="129"/>
                  </a:cubicBezTo>
                  <a:cubicBezTo>
                    <a:pt x="280" y="105"/>
                    <a:pt x="280" y="56"/>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32" name="Google Shape;4332;p69"/>
            <p:cNvSpPr/>
            <p:nvPr/>
          </p:nvSpPr>
          <p:spPr>
            <a:xfrm>
              <a:off x="1756163" y="2359119"/>
              <a:ext cx="41287" cy="21234"/>
            </a:xfrm>
            <a:custGeom>
              <a:avLst/>
              <a:gdLst/>
              <a:ahLst/>
              <a:cxnLst/>
              <a:rect l="l" t="t" r="r" b="b"/>
              <a:pathLst>
                <a:path w="280" h="144" extrusionOk="0">
                  <a:moveTo>
                    <a:pt x="140" y="1"/>
                  </a:moveTo>
                  <a:cubicBezTo>
                    <a:pt x="106" y="1"/>
                    <a:pt x="73" y="10"/>
                    <a:pt x="49" y="28"/>
                  </a:cubicBezTo>
                  <a:cubicBezTo>
                    <a:pt x="0" y="53"/>
                    <a:pt x="0" y="101"/>
                    <a:pt x="49" y="126"/>
                  </a:cubicBezTo>
                  <a:cubicBezTo>
                    <a:pt x="73" y="138"/>
                    <a:pt x="106" y="144"/>
                    <a:pt x="140" y="144"/>
                  </a:cubicBezTo>
                  <a:cubicBezTo>
                    <a:pt x="173" y="144"/>
                    <a:pt x="207" y="138"/>
                    <a:pt x="231" y="126"/>
                  </a:cubicBezTo>
                  <a:cubicBezTo>
                    <a:pt x="280" y="101"/>
                    <a:pt x="280" y="53"/>
                    <a:pt x="231" y="28"/>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33" name="Google Shape;4333;p69"/>
            <p:cNvSpPr/>
            <p:nvPr/>
          </p:nvSpPr>
          <p:spPr>
            <a:xfrm>
              <a:off x="1607676" y="2273299"/>
              <a:ext cx="41140" cy="21234"/>
            </a:xfrm>
            <a:custGeom>
              <a:avLst/>
              <a:gdLst/>
              <a:ahLst/>
              <a:cxnLst/>
              <a:rect l="l" t="t" r="r" b="b"/>
              <a:pathLst>
                <a:path w="279" h="144" extrusionOk="0">
                  <a:moveTo>
                    <a:pt x="140" y="0"/>
                  </a:moveTo>
                  <a:cubicBezTo>
                    <a:pt x="106" y="0"/>
                    <a:pt x="73" y="10"/>
                    <a:pt x="49" y="28"/>
                  </a:cubicBezTo>
                  <a:cubicBezTo>
                    <a:pt x="0" y="52"/>
                    <a:pt x="0" y="101"/>
                    <a:pt x="49" y="125"/>
                  </a:cubicBezTo>
                  <a:cubicBezTo>
                    <a:pt x="73" y="137"/>
                    <a:pt x="106" y="143"/>
                    <a:pt x="140" y="143"/>
                  </a:cubicBezTo>
                  <a:cubicBezTo>
                    <a:pt x="173" y="143"/>
                    <a:pt x="206" y="137"/>
                    <a:pt x="230" y="125"/>
                  </a:cubicBezTo>
                  <a:cubicBezTo>
                    <a:pt x="279" y="101"/>
                    <a:pt x="279" y="52"/>
                    <a:pt x="230" y="28"/>
                  </a:cubicBezTo>
                  <a:cubicBezTo>
                    <a:pt x="206" y="10"/>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34" name="Google Shape;4334;p69"/>
            <p:cNvSpPr/>
            <p:nvPr/>
          </p:nvSpPr>
          <p:spPr>
            <a:xfrm>
              <a:off x="2595332" y="2843659"/>
              <a:ext cx="41287" cy="21528"/>
            </a:xfrm>
            <a:custGeom>
              <a:avLst/>
              <a:gdLst/>
              <a:ahLst/>
              <a:cxnLst/>
              <a:rect l="l" t="t" r="r" b="b"/>
              <a:pathLst>
                <a:path w="280" h="146" extrusionOk="0">
                  <a:moveTo>
                    <a:pt x="140" y="1"/>
                  </a:moveTo>
                  <a:cubicBezTo>
                    <a:pt x="107" y="1"/>
                    <a:pt x="74" y="7"/>
                    <a:pt x="49" y="19"/>
                  </a:cubicBezTo>
                  <a:cubicBezTo>
                    <a:pt x="1" y="55"/>
                    <a:pt x="1" y="103"/>
                    <a:pt x="49" y="128"/>
                  </a:cubicBezTo>
                  <a:cubicBezTo>
                    <a:pt x="74" y="140"/>
                    <a:pt x="107" y="146"/>
                    <a:pt x="140" y="146"/>
                  </a:cubicBezTo>
                  <a:cubicBezTo>
                    <a:pt x="173" y="146"/>
                    <a:pt x="207" y="140"/>
                    <a:pt x="231" y="128"/>
                  </a:cubicBezTo>
                  <a:cubicBezTo>
                    <a:pt x="279" y="103"/>
                    <a:pt x="279" y="55"/>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35" name="Google Shape;4335;p69"/>
            <p:cNvSpPr/>
            <p:nvPr/>
          </p:nvSpPr>
          <p:spPr>
            <a:xfrm>
              <a:off x="2496832" y="2786888"/>
              <a:ext cx="41435" cy="21086"/>
            </a:xfrm>
            <a:custGeom>
              <a:avLst/>
              <a:gdLst/>
              <a:ahLst/>
              <a:cxnLst/>
              <a:rect l="l" t="t" r="r" b="b"/>
              <a:pathLst>
                <a:path w="281" h="143" extrusionOk="0">
                  <a:moveTo>
                    <a:pt x="141" y="0"/>
                  </a:moveTo>
                  <a:cubicBezTo>
                    <a:pt x="107" y="0"/>
                    <a:pt x="74" y="9"/>
                    <a:pt x="49" y="27"/>
                  </a:cubicBezTo>
                  <a:cubicBezTo>
                    <a:pt x="1" y="52"/>
                    <a:pt x="1" y="100"/>
                    <a:pt x="49" y="124"/>
                  </a:cubicBezTo>
                  <a:cubicBezTo>
                    <a:pt x="74" y="136"/>
                    <a:pt x="107" y="143"/>
                    <a:pt x="141" y="143"/>
                  </a:cubicBezTo>
                  <a:cubicBezTo>
                    <a:pt x="174" y="143"/>
                    <a:pt x="208" y="136"/>
                    <a:pt x="232" y="124"/>
                  </a:cubicBezTo>
                  <a:cubicBezTo>
                    <a:pt x="280" y="100"/>
                    <a:pt x="280" y="52"/>
                    <a:pt x="232" y="27"/>
                  </a:cubicBezTo>
                  <a:cubicBezTo>
                    <a:pt x="208" y="9"/>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36" name="Google Shape;4336;p69"/>
            <p:cNvSpPr/>
            <p:nvPr/>
          </p:nvSpPr>
          <p:spPr>
            <a:xfrm>
              <a:off x="2446845" y="2758282"/>
              <a:ext cx="41287" cy="21086"/>
            </a:xfrm>
            <a:custGeom>
              <a:avLst/>
              <a:gdLst/>
              <a:ahLst/>
              <a:cxnLst/>
              <a:rect l="l" t="t" r="r" b="b"/>
              <a:pathLst>
                <a:path w="280" h="143" extrusionOk="0">
                  <a:moveTo>
                    <a:pt x="140" y="0"/>
                  </a:moveTo>
                  <a:cubicBezTo>
                    <a:pt x="106" y="0"/>
                    <a:pt x="73" y="9"/>
                    <a:pt x="49" y="27"/>
                  </a:cubicBezTo>
                  <a:cubicBezTo>
                    <a:pt x="0" y="51"/>
                    <a:pt x="0" y="100"/>
                    <a:pt x="49" y="124"/>
                  </a:cubicBezTo>
                  <a:cubicBezTo>
                    <a:pt x="73" y="136"/>
                    <a:pt x="106" y="142"/>
                    <a:pt x="140" y="142"/>
                  </a:cubicBezTo>
                  <a:cubicBezTo>
                    <a:pt x="173" y="142"/>
                    <a:pt x="207" y="136"/>
                    <a:pt x="231" y="124"/>
                  </a:cubicBezTo>
                  <a:cubicBezTo>
                    <a:pt x="280" y="100"/>
                    <a:pt x="280" y="51"/>
                    <a:pt x="231" y="27"/>
                  </a:cubicBezTo>
                  <a:cubicBezTo>
                    <a:pt x="207"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37" name="Google Shape;4337;p69"/>
            <p:cNvSpPr/>
            <p:nvPr/>
          </p:nvSpPr>
          <p:spPr>
            <a:xfrm>
              <a:off x="2299979" y="2672315"/>
              <a:ext cx="39518" cy="22561"/>
            </a:xfrm>
            <a:custGeom>
              <a:avLst/>
              <a:gdLst/>
              <a:ahLst/>
              <a:cxnLst/>
              <a:rect l="l" t="t" r="r" b="b"/>
              <a:pathLst>
                <a:path w="268" h="153" extrusionOk="0">
                  <a:moveTo>
                    <a:pt x="134" y="1"/>
                  </a:moveTo>
                  <a:cubicBezTo>
                    <a:pt x="104" y="1"/>
                    <a:pt x="74" y="10"/>
                    <a:pt x="50" y="28"/>
                  </a:cubicBezTo>
                  <a:cubicBezTo>
                    <a:pt x="1" y="52"/>
                    <a:pt x="1" y="100"/>
                    <a:pt x="50" y="125"/>
                  </a:cubicBezTo>
                  <a:cubicBezTo>
                    <a:pt x="74" y="143"/>
                    <a:pt x="104" y="152"/>
                    <a:pt x="134" y="152"/>
                  </a:cubicBezTo>
                  <a:cubicBezTo>
                    <a:pt x="165" y="152"/>
                    <a:pt x="195" y="143"/>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38" name="Google Shape;4338;p69"/>
            <p:cNvSpPr/>
            <p:nvPr/>
          </p:nvSpPr>
          <p:spPr>
            <a:xfrm>
              <a:off x="2199857" y="2616429"/>
              <a:ext cx="41435" cy="21234"/>
            </a:xfrm>
            <a:custGeom>
              <a:avLst/>
              <a:gdLst/>
              <a:ahLst/>
              <a:cxnLst/>
              <a:rect l="l" t="t" r="r" b="b"/>
              <a:pathLst>
                <a:path w="281" h="144" extrusionOk="0">
                  <a:moveTo>
                    <a:pt x="140" y="0"/>
                  </a:moveTo>
                  <a:cubicBezTo>
                    <a:pt x="107" y="0"/>
                    <a:pt x="73" y="6"/>
                    <a:pt x="49" y="18"/>
                  </a:cubicBezTo>
                  <a:cubicBezTo>
                    <a:pt x="0" y="43"/>
                    <a:pt x="0" y="91"/>
                    <a:pt x="49" y="115"/>
                  </a:cubicBezTo>
                  <a:cubicBezTo>
                    <a:pt x="73" y="134"/>
                    <a:pt x="107" y="143"/>
                    <a:pt x="140" y="143"/>
                  </a:cubicBezTo>
                  <a:cubicBezTo>
                    <a:pt x="174" y="143"/>
                    <a:pt x="207" y="134"/>
                    <a:pt x="231" y="115"/>
                  </a:cubicBezTo>
                  <a:cubicBezTo>
                    <a:pt x="280" y="91"/>
                    <a:pt x="280" y="43"/>
                    <a:pt x="231"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39" name="Google Shape;4339;p69"/>
            <p:cNvSpPr/>
            <p:nvPr/>
          </p:nvSpPr>
          <p:spPr>
            <a:xfrm>
              <a:off x="2101504" y="2559069"/>
              <a:ext cx="41287" cy="21676"/>
            </a:xfrm>
            <a:custGeom>
              <a:avLst/>
              <a:gdLst/>
              <a:ahLst/>
              <a:cxnLst/>
              <a:rect l="l" t="t" r="r" b="b"/>
              <a:pathLst>
                <a:path w="280" h="147" extrusionOk="0">
                  <a:moveTo>
                    <a:pt x="140" y="1"/>
                  </a:moveTo>
                  <a:cubicBezTo>
                    <a:pt x="107" y="1"/>
                    <a:pt x="73" y="7"/>
                    <a:pt x="49" y="19"/>
                  </a:cubicBezTo>
                  <a:cubicBezTo>
                    <a:pt x="1" y="43"/>
                    <a:pt x="1" y="92"/>
                    <a:pt x="49" y="129"/>
                  </a:cubicBezTo>
                  <a:cubicBezTo>
                    <a:pt x="73" y="141"/>
                    <a:pt x="107" y="147"/>
                    <a:pt x="140" y="147"/>
                  </a:cubicBezTo>
                  <a:cubicBezTo>
                    <a:pt x="173" y="147"/>
                    <a:pt x="206" y="141"/>
                    <a:pt x="231" y="129"/>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40" name="Google Shape;4340;p69"/>
            <p:cNvSpPr/>
            <p:nvPr/>
          </p:nvSpPr>
          <p:spPr>
            <a:xfrm>
              <a:off x="2003004" y="2501856"/>
              <a:ext cx="41435" cy="21676"/>
            </a:xfrm>
            <a:custGeom>
              <a:avLst/>
              <a:gdLst/>
              <a:ahLst/>
              <a:cxnLst/>
              <a:rect l="l" t="t" r="r" b="b"/>
              <a:pathLst>
                <a:path w="281" h="147" extrusionOk="0">
                  <a:moveTo>
                    <a:pt x="140" y="0"/>
                  </a:moveTo>
                  <a:cubicBezTo>
                    <a:pt x="107" y="0"/>
                    <a:pt x="73" y="7"/>
                    <a:pt x="49" y="19"/>
                  </a:cubicBezTo>
                  <a:cubicBezTo>
                    <a:pt x="1" y="56"/>
                    <a:pt x="1" y="91"/>
                    <a:pt x="49" y="128"/>
                  </a:cubicBezTo>
                  <a:cubicBezTo>
                    <a:pt x="73" y="140"/>
                    <a:pt x="107" y="147"/>
                    <a:pt x="140" y="147"/>
                  </a:cubicBezTo>
                  <a:cubicBezTo>
                    <a:pt x="174" y="147"/>
                    <a:pt x="207" y="140"/>
                    <a:pt x="232" y="128"/>
                  </a:cubicBezTo>
                  <a:cubicBezTo>
                    <a:pt x="280" y="91"/>
                    <a:pt x="280" y="56"/>
                    <a:pt x="232" y="19"/>
                  </a:cubicBezTo>
                  <a:cubicBezTo>
                    <a:pt x="207" y="7"/>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41" name="Google Shape;4341;p69"/>
            <p:cNvSpPr/>
            <p:nvPr/>
          </p:nvSpPr>
          <p:spPr>
            <a:xfrm>
              <a:off x="1904651" y="2444643"/>
              <a:ext cx="39518" cy="21676"/>
            </a:xfrm>
            <a:custGeom>
              <a:avLst/>
              <a:gdLst/>
              <a:ahLst/>
              <a:cxnLst/>
              <a:rect l="l" t="t" r="r" b="b"/>
              <a:pathLst>
                <a:path w="268" h="147" extrusionOk="0">
                  <a:moveTo>
                    <a:pt x="134" y="0"/>
                  </a:moveTo>
                  <a:cubicBezTo>
                    <a:pt x="104" y="0"/>
                    <a:pt x="73" y="6"/>
                    <a:pt x="49" y="18"/>
                  </a:cubicBezTo>
                  <a:cubicBezTo>
                    <a:pt x="1" y="55"/>
                    <a:pt x="1" y="91"/>
                    <a:pt x="49" y="128"/>
                  </a:cubicBezTo>
                  <a:cubicBezTo>
                    <a:pt x="73" y="140"/>
                    <a:pt x="104" y="146"/>
                    <a:pt x="134" y="146"/>
                  </a:cubicBezTo>
                  <a:cubicBezTo>
                    <a:pt x="164" y="146"/>
                    <a:pt x="195" y="140"/>
                    <a:pt x="219" y="128"/>
                  </a:cubicBezTo>
                  <a:cubicBezTo>
                    <a:pt x="268" y="91"/>
                    <a:pt x="268" y="55"/>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42" name="Google Shape;4342;p69"/>
            <p:cNvSpPr/>
            <p:nvPr/>
          </p:nvSpPr>
          <p:spPr>
            <a:xfrm>
              <a:off x="2892455" y="3015445"/>
              <a:ext cx="34062" cy="18874"/>
            </a:xfrm>
            <a:custGeom>
              <a:avLst/>
              <a:gdLst/>
              <a:ahLst/>
              <a:cxnLst/>
              <a:rect l="l" t="t" r="r" b="b"/>
              <a:pathLst>
                <a:path w="231" h="128" extrusionOk="0">
                  <a:moveTo>
                    <a:pt x="134" y="1"/>
                  </a:moveTo>
                  <a:cubicBezTo>
                    <a:pt x="103" y="1"/>
                    <a:pt x="73" y="7"/>
                    <a:pt x="49" y="19"/>
                  </a:cubicBezTo>
                  <a:cubicBezTo>
                    <a:pt x="0" y="43"/>
                    <a:pt x="0" y="92"/>
                    <a:pt x="49" y="128"/>
                  </a:cubicBezTo>
                  <a:lnTo>
                    <a:pt x="60" y="128"/>
                  </a:lnTo>
                  <a:lnTo>
                    <a:pt x="230" y="30"/>
                  </a:lnTo>
                  <a:cubicBezTo>
                    <a:pt x="230" y="19"/>
                    <a:pt x="230" y="19"/>
                    <a:pt x="219"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43" name="Google Shape;4343;p69"/>
            <p:cNvSpPr/>
            <p:nvPr/>
          </p:nvSpPr>
          <p:spPr>
            <a:xfrm>
              <a:off x="2842320" y="2986838"/>
              <a:ext cx="41140" cy="21528"/>
            </a:xfrm>
            <a:custGeom>
              <a:avLst/>
              <a:gdLst/>
              <a:ahLst/>
              <a:cxnLst/>
              <a:rect l="l" t="t" r="r" b="b"/>
              <a:pathLst>
                <a:path w="279" h="146" extrusionOk="0">
                  <a:moveTo>
                    <a:pt x="140" y="0"/>
                  </a:moveTo>
                  <a:cubicBezTo>
                    <a:pt x="106" y="0"/>
                    <a:pt x="73" y="7"/>
                    <a:pt x="49" y="19"/>
                  </a:cubicBezTo>
                  <a:cubicBezTo>
                    <a:pt x="0" y="43"/>
                    <a:pt x="0" y="91"/>
                    <a:pt x="49" y="127"/>
                  </a:cubicBezTo>
                  <a:cubicBezTo>
                    <a:pt x="73" y="140"/>
                    <a:pt x="106" y="146"/>
                    <a:pt x="140" y="146"/>
                  </a:cubicBezTo>
                  <a:cubicBezTo>
                    <a:pt x="173" y="146"/>
                    <a:pt x="206" y="140"/>
                    <a:pt x="230" y="127"/>
                  </a:cubicBezTo>
                  <a:cubicBezTo>
                    <a:pt x="279" y="91"/>
                    <a:pt x="279" y="43"/>
                    <a:pt x="230" y="19"/>
                  </a:cubicBezTo>
                  <a:cubicBezTo>
                    <a:pt x="206" y="7"/>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44" name="Google Shape;4344;p69"/>
            <p:cNvSpPr/>
            <p:nvPr/>
          </p:nvSpPr>
          <p:spPr>
            <a:xfrm>
              <a:off x="2793955" y="2958232"/>
              <a:ext cx="39518" cy="21528"/>
            </a:xfrm>
            <a:custGeom>
              <a:avLst/>
              <a:gdLst/>
              <a:ahLst/>
              <a:cxnLst/>
              <a:rect l="l" t="t" r="r" b="b"/>
              <a:pathLst>
                <a:path w="268" h="146" extrusionOk="0">
                  <a:moveTo>
                    <a:pt x="134" y="0"/>
                  </a:moveTo>
                  <a:cubicBezTo>
                    <a:pt x="103" y="0"/>
                    <a:pt x="73" y="6"/>
                    <a:pt x="49" y="19"/>
                  </a:cubicBezTo>
                  <a:cubicBezTo>
                    <a:pt x="0" y="54"/>
                    <a:pt x="0" y="91"/>
                    <a:pt x="49" y="127"/>
                  </a:cubicBezTo>
                  <a:cubicBezTo>
                    <a:pt x="73" y="139"/>
                    <a:pt x="103" y="145"/>
                    <a:pt x="134" y="145"/>
                  </a:cubicBezTo>
                  <a:cubicBezTo>
                    <a:pt x="164" y="145"/>
                    <a:pt x="194" y="139"/>
                    <a:pt x="219" y="127"/>
                  </a:cubicBezTo>
                  <a:cubicBezTo>
                    <a:pt x="267" y="91"/>
                    <a:pt x="267" y="54"/>
                    <a:pt x="219" y="19"/>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45" name="Google Shape;4345;p69"/>
            <p:cNvSpPr/>
            <p:nvPr/>
          </p:nvSpPr>
          <p:spPr>
            <a:xfrm>
              <a:off x="2743820" y="2929625"/>
              <a:ext cx="41287" cy="21528"/>
            </a:xfrm>
            <a:custGeom>
              <a:avLst/>
              <a:gdLst/>
              <a:ahLst/>
              <a:cxnLst/>
              <a:rect l="l" t="t" r="r" b="b"/>
              <a:pathLst>
                <a:path w="280" h="146" extrusionOk="0">
                  <a:moveTo>
                    <a:pt x="140" y="0"/>
                  </a:moveTo>
                  <a:cubicBezTo>
                    <a:pt x="107" y="0"/>
                    <a:pt x="73" y="6"/>
                    <a:pt x="49" y="18"/>
                  </a:cubicBezTo>
                  <a:cubicBezTo>
                    <a:pt x="0" y="54"/>
                    <a:pt x="0" y="91"/>
                    <a:pt x="49" y="127"/>
                  </a:cubicBezTo>
                  <a:cubicBezTo>
                    <a:pt x="73" y="139"/>
                    <a:pt x="107" y="145"/>
                    <a:pt x="140" y="145"/>
                  </a:cubicBezTo>
                  <a:cubicBezTo>
                    <a:pt x="174" y="145"/>
                    <a:pt x="207" y="139"/>
                    <a:pt x="231" y="127"/>
                  </a:cubicBezTo>
                  <a:cubicBezTo>
                    <a:pt x="280" y="91"/>
                    <a:pt x="280" y="54"/>
                    <a:pt x="231"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46" name="Google Shape;4346;p69"/>
            <p:cNvSpPr/>
            <p:nvPr/>
          </p:nvSpPr>
          <p:spPr>
            <a:xfrm>
              <a:off x="2693685" y="2901019"/>
              <a:ext cx="41435" cy="21528"/>
            </a:xfrm>
            <a:custGeom>
              <a:avLst/>
              <a:gdLst/>
              <a:ahLst/>
              <a:cxnLst/>
              <a:rect l="l" t="t" r="r" b="b"/>
              <a:pathLst>
                <a:path w="281" h="146" extrusionOk="0">
                  <a:moveTo>
                    <a:pt x="140" y="0"/>
                  </a:moveTo>
                  <a:cubicBezTo>
                    <a:pt x="107" y="0"/>
                    <a:pt x="73" y="6"/>
                    <a:pt x="49" y="18"/>
                  </a:cubicBezTo>
                  <a:cubicBezTo>
                    <a:pt x="1" y="54"/>
                    <a:pt x="1" y="91"/>
                    <a:pt x="49" y="127"/>
                  </a:cubicBezTo>
                  <a:cubicBezTo>
                    <a:pt x="73" y="139"/>
                    <a:pt x="107" y="145"/>
                    <a:pt x="140" y="145"/>
                  </a:cubicBezTo>
                  <a:cubicBezTo>
                    <a:pt x="174" y="145"/>
                    <a:pt x="207" y="139"/>
                    <a:pt x="232" y="127"/>
                  </a:cubicBezTo>
                  <a:cubicBezTo>
                    <a:pt x="280" y="91"/>
                    <a:pt x="280" y="54"/>
                    <a:pt x="232"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47" name="Google Shape;4347;p69"/>
            <p:cNvSpPr/>
            <p:nvPr/>
          </p:nvSpPr>
          <p:spPr>
            <a:xfrm>
              <a:off x="2645467" y="2872265"/>
              <a:ext cx="39518" cy="21528"/>
            </a:xfrm>
            <a:custGeom>
              <a:avLst/>
              <a:gdLst/>
              <a:ahLst/>
              <a:cxnLst/>
              <a:rect l="l" t="t" r="r" b="b"/>
              <a:pathLst>
                <a:path w="268" h="146" extrusionOk="0">
                  <a:moveTo>
                    <a:pt x="134" y="1"/>
                  </a:moveTo>
                  <a:cubicBezTo>
                    <a:pt x="104" y="1"/>
                    <a:pt x="73" y="7"/>
                    <a:pt x="49" y="19"/>
                  </a:cubicBezTo>
                  <a:cubicBezTo>
                    <a:pt x="0" y="55"/>
                    <a:pt x="0" y="92"/>
                    <a:pt x="49" y="128"/>
                  </a:cubicBezTo>
                  <a:cubicBezTo>
                    <a:pt x="73" y="140"/>
                    <a:pt x="104" y="146"/>
                    <a:pt x="134" y="146"/>
                  </a:cubicBezTo>
                  <a:cubicBezTo>
                    <a:pt x="164" y="146"/>
                    <a:pt x="195" y="140"/>
                    <a:pt x="219" y="128"/>
                  </a:cubicBezTo>
                  <a:cubicBezTo>
                    <a:pt x="267" y="92"/>
                    <a:pt x="267" y="55"/>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48" name="Google Shape;4348;p69"/>
            <p:cNvSpPr/>
            <p:nvPr/>
          </p:nvSpPr>
          <p:spPr>
            <a:xfrm>
              <a:off x="2546967" y="2815495"/>
              <a:ext cx="39518" cy="21086"/>
            </a:xfrm>
            <a:custGeom>
              <a:avLst/>
              <a:gdLst/>
              <a:ahLst/>
              <a:cxnLst/>
              <a:rect l="l" t="t" r="r" b="b"/>
              <a:pathLst>
                <a:path w="268" h="143" extrusionOk="0">
                  <a:moveTo>
                    <a:pt x="134" y="0"/>
                  </a:moveTo>
                  <a:cubicBezTo>
                    <a:pt x="104" y="0"/>
                    <a:pt x="73" y="9"/>
                    <a:pt x="49" y="27"/>
                  </a:cubicBezTo>
                  <a:cubicBezTo>
                    <a:pt x="1" y="52"/>
                    <a:pt x="1" y="100"/>
                    <a:pt x="49" y="124"/>
                  </a:cubicBezTo>
                  <a:cubicBezTo>
                    <a:pt x="73" y="137"/>
                    <a:pt x="104" y="143"/>
                    <a:pt x="134" y="143"/>
                  </a:cubicBezTo>
                  <a:cubicBezTo>
                    <a:pt x="164" y="143"/>
                    <a:pt x="195" y="137"/>
                    <a:pt x="219" y="124"/>
                  </a:cubicBezTo>
                  <a:cubicBezTo>
                    <a:pt x="268" y="100"/>
                    <a:pt x="268" y="52"/>
                    <a:pt x="219" y="27"/>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49" name="Google Shape;4349;p69"/>
            <p:cNvSpPr/>
            <p:nvPr/>
          </p:nvSpPr>
          <p:spPr>
            <a:xfrm>
              <a:off x="2398479" y="2729528"/>
              <a:ext cx="39518" cy="21234"/>
            </a:xfrm>
            <a:custGeom>
              <a:avLst/>
              <a:gdLst/>
              <a:ahLst/>
              <a:cxnLst/>
              <a:rect l="l" t="t" r="r" b="b"/>
              <a:pathLst>
                <a:path w="268" h="144" extrusionOk="0">
                  <a:moveTo>
                    <a:pt x="134" y="1"/>
                  </a:moveTo>
                  <a:cubicBezTo>
                    <a:pt x="104" y="1"/>
                    <a:pt x="74" y="10"/>
                    <a:pt x="49" y="28"/>
                  </a:cubicBezTo>
                  <a:cubicBezTo>
                    <a:pt x="1" y="52"/>
                    <a:pt x="1" y="101"/>
                    <a:pt x="49" y="125"/>
                  </a:cubicBezTo>
                  <a:cubicBezTo>
                    <a:pt x="74" y="137"/>
                    <a:pt x="104" y="143"/>
                    <a:pt x="134" y="143"/>
                  </a:cubicBezTo>
                  <a:cubicBezTo>
                    <a:pt x="165" y="143"/>
                    <a:pt x="195" y="137"/>
                    <a:pt x="219" y="125"/>
                  </a:cubicBezTo>
                  <a:cubicBezTo>
                    <a:pt x="268" y="101"/>
                    <a:pt x="268" y="52"/>
                    <a:pt x="219" y="28"/>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50" name="Google Shape;4350;p69"/>
            <p:cNvSpPr/>
            <p:nvPr/>
          </p:nvSpPr>
          <p:spPr>
            <a:xfrm>
              <a:off x="1740091" y="2396720"/>
              <a:ext cx="39518" cy="22561"/>
            </a:xfrm>
            <a:custGeom>
              <a:avLst/>
              <a:gdLst/>
              <a:ahLst/>
              <a:cxnLst/>
              <a:rect l="l" t="t" r="r" b="b"/>
              <a:pathLst>
                <a:path w="268" h="153" extrusionOk="0">
                  <a:moveTo>
                    <a:pt x="134" y="1"/>
                  </a:moveTo>
                  <a:cubicBezTo>
                    <a:pt x="103" y="1"/>
                    <a:pt x="73" y="10"/>
                    <a:pt x="49" y="28"/>
                  </a:cubicBezTo>
                  <a:cubicBezTo>
                    <a:pt x="0" y="52"/>
                    <a:pt x="0" y="101"/>
                    <a:pt x="49" y="125"/>
                  </a:cubicBezTo>
                  <a:cubicBezTo>
                    <a:pt x="73" y="143"/>
                    <a:pt x="103" y="153"/>
                    <a:pt x="134" y="153"/>
                  </a:cubicBezTo>
                  <a:cubicBezTo>
                    <a:pt x="164" y="153"/>
                    <a:pt x="194" y="143"/>
                    <a:pt x="219" y="125"/>
                  </a:cubicBezTo>
                  <a:cubicBezTo>
                    <a:pt x="267" y="101"/>
                    <a:pt x="267" y="52"/>
                    <a:pt x="219" y="28"/>
                  </a:cubicBezTo>
                  <a:cubicBezTo>
                    <a:pt x="194"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51" name="Google Shape;4351;p69"/>
            <p:cNvSpPr/>
            <p:nvPr/>
          </p:nvSpPr>
          <p:spPr>
            <a:xfrm>
              <a:off x="1641590" y="2340834"/>
              <a:ext cx="39518" cy="21234"/>
            </a:xfrm>
            <a:custGeom>
              <a:avLst/>
              <a:gdLst/>
              <a:ahLst/>
              <a:cxnLst/>
              <a:rect l="l" t="t" r="r" b="b"/>
              <a:pathLst>
                <a:path w="268" h="144" extrusionOk="0">
                  <a:moveTo>
                    <a:pt x="134" y="0"/>
                  </a:moveTo>
                  <a:cubicBezTo>
                    <a:pt x="104" y="0"/>
                    <a:pt x="73" y="6"/>
                    <a:pt x="49" y="19"/>
                  </a:cubicBezTo>
                  <a:cubicBezTo>
                    <a:pt x="0" y="43"/>
                    <a:pt x="0" y="91"/>
                    <a:pt x="49" y="116"/>
                  </a:cubicBezTo>
                  <a:cubicBezTo>
                    <a:pt x="73" y="134"/>
                    <a:pt x="104" y="143"/>
                    <a:pt x="134" y="143"/>
                  </a:cubicBezTo>
                  <a:cubicBezTo>
                    <a:pt x="164" y="143"/>
                    <a:pt x="195" y="134"/>
                    <a:pt x="219" y="116"/>
                  </a:cubicBezTo>
                  <a:cubicBezTo>
                    <a:pt x="267" y="91"/>
                    <a:pt x="267" y="43"/>
                    <a:pt x="219" y="19"/>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52" name="Google Shape;4352;p69"/>
            <p:cNvSpPr/>
            <p:nvPr/>
          </p:nvSpPr>
          <p:spPr>
            <a:xfrm>
              <a:off x="1591456" y="2312228"/>
              <a:ext cx="41435" cy="21234"/>
            </a:xfrm>
            <a:custGeom>
              <a:avLst/>
              <a:gdLst/>
              <a:ahLst/>
              <a:cxnLst/>
              <a:rect l="l" t="t" r="r" b="b"/>
              <a:pathLst>
                <a:path w="281" h="144" extrusionOk="0">
                  <a:moveTo>
                    <a:pt x="140" y="0"/>
                  </a:moveTo>
                  <a:cubicBezTo>
                    <a:pt x="107" y="0"/>
                    <a:pt x="73" y="6"/>
                    <a:pt x="49" y="18"/>
                  </a:cubicBezTo>
                  <a:cubicBezTo>
                    <a:pt x="1" y="43"/>
                    <a:pt x="1" y="91"/>
                    <a:pt x="49" y="115"/>
                  </a:cubicBezTo>
                  <a:cubicBezTo>
                    <a:pt x="73" y="134"/>
                    <a:pt x="107" y="143"/>
                    <a:pt x="140" y="143"/>
                  </a:cubicBezTo>
                  <a:cubicBezTo>
                    <a:pt x="174" y="143"/>
                    <a:pt x="207" y="134"/>
                    <a:pt x="232" y="115"/>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53" name="Google Shape;4353;p69"/>
            <p:cNvSpPr/>
            <p:nvPr/>
          </p:nvSpPr>
          <p:spPr>
            <a:xfrm>
              <a:off x="1493103" y="2254867"/>
              <a:ext cx="39518" cy="21676"/>
            </a:xfrm>
            <a:custGeom>
              <a:avLst/>
              <a:gdLst/>
              <a:ahLst/>
              <a:cxnLst/>
              <a:rect l="l" t="t" r="r" b="b"/>
              <a:pathLst>
                <a:path w="268" h="147" extrusionOk="0">
                  <a:moveTo>
                    <a:pt x="134" y="1"/>
                  </a:moveTo>
                  <a:cubicBezTo>
                    <a:pt x="104" y="1"/>
                    <a:pt x="73" y="7"/>
                    <a:pt x="49" y="19"/>
                  </a:cubicBezTo>
                  <a:cubicBezTo>
                    <a:pt x="1" y="43"/>
                    <a:pt x="1" y="92"/>
                    <a:pt x="49" y="129"/>
                  </a:cubicBezTo>
                  <a:cubicBezTo>
                    <a:pt x="73" y="141"/>
                    <a:pt x="104" y="147"/>
                    <a:pt x="134" y="147"/>
                  </a:cubicBezTo>
                  <a:cubicBezTo>
                    <a:pt x="164" y="147"/>
                    <a:pt x="195" y="141"/>
                    <a:pt x="219" y="129"/>
                  </a:cubicBezTo>
                  <a:cubicBezTo>
                    <a:pt x="268" y="92"/>
                    <a:pt x="268" y="43"/>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54" name="Google Shape;4354;p69"/>
            <p:cNvSpPr/>
            <p:nvPr/>
          </p:nvSpPr>
          <p:spPr>
            <a:xfrm>
              <a:off x="1442968" y="2226261"/>
              <a:ext cx="41287" cy="21676"/>
            </a:xfrm>
            <a:custGeom>
              <a:avLst/>
              <a:gdLst/>
              <a:ahLst/>
              <a:cxnLst/>
              <a:rect l="l" t="t" r="r" b="b"/>
              <a:pathLst>
                <a:path w="280" h="147" extrusionOk="0">
                  <a:moveTo>
                    <a:pt x="140" y="1"/>
                  </a:moveTo>
                  <a:cubicBezTo>
                    <a:pt x="107" y="1"/>
                    <a:pt x="74" y="7"/>
                    <a:pt x="49" y="19"/>
                  </a:cubicBezTo>
                  <a:cubicBezTo>
                    <a:pt x="1" y="43"/>
                    <a:pt x="1" y="92"/>
                    <a:pt x="49" y="129"/>
                  </a:cubicBezTo>
                  <a:cubicBezTo>
                    <a:pt x="74" y="141"/>
                    <a:pt x="107" y="147"/>
                    <a:pt x="140" y="147"/>
                  </a:cubicBezTo>
                  <a:cubicBezTo>
                    <a:pt x="173" y="147"/>
                    <a:pt x="207" y="141"/>
                    <a:pt x="231" y="129"/>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55" name="Google Shape;4355;p69"/>
            <p:cNvSpPr/>
            <p:nvPr/>
          </p:nvSpPr>
          <p:spPr>
            <a:xfrm>
              <a:off x="1392980" y="2197654"/>
              <a:ext cx="41140" cy="21676"/>
            </a:xfrm>
            <a:custGeom>
              <a:avLst/>
              <a:gdLst/>
              <a:ahLst/>
              <a:cxnLst/>
              <a:rect l="l" t="t" r="r" b="b"/>
              <a:pathLst>
                <a:path w="279" h="147" extrusionOk="0">
                  <a:moveTo>
                    <a:pt x="145" y="1"/>
                  </a:moveTo>
                  <a:cubicBezTo>
                    <a:pt x="115" y="1"/>
                    <a:pt x="85" y="7"/>
                    <a:pt x="60" y="19"/>
                  </a:cubicBezTo>
                  <a:cubicBezTo>
                    <a:pt x="0" y="56"/>
                    <a:pt x="0" y="92"/>
                    <a:pt x="60" y="128"/>
                  </a:cubicBezTo>
                  <a:cubicBezTo>
                    <a:pt x="85" y="141"/>
                    <a:pt x="115" y="147"/>
                    <a:pt x="145" y="147"/>
                  </a:cubicBezTo>
                  <a:cubicBezTo>
                    <a:pt x="176" y="147"/>
                    <a:pt x="206" y="141"/>
                    <a:pt x="230" y="128"/>
                  </a:cubicBezTo>
                  <a:cubicBezTo>
                    <a:pt x="279" y="92"/>
                    <a:pt x="279" y="56"/>
                    <a:pt x="230" y="19"/>
                  </a:cubicBezTo>
                  <a:cubicBezTo>
                    <a:pt x="206" y="7"/>
                    <a:pt x="176" y="1"/>
                    <a:pt x="14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56" name="Google Shape;4356;p69"/>
            <p:cNvSpPr/>
            <p:nvPr/>
          </p:nvSpPr>
          <p:spPr>
            <a:xfrm>
              <a:off x="1344468" y="2169048"/>
              <a:ext cx="41435" cy="21676"/>
            </a:xfrm>
            <a:custGeom>
              <a:avLst/>
              <a:gdLst/>
              <a:ahLst/>
              <a:cxnLst/>
              <a:rect l="l" t="t" r="r" b="b"/>
              <a:pathLst>
                <a:path w="281" h="147" extrusionOk="0">
                  <a:moveTo>
                    <a:pt x="141" y="0"/>
                  </a:moveTo>
                  <a:cubicBezTo>
                    <a:pt x="107" y="0"/>
                    <a:pt x="74" y="6"/>
                    <a:pt x="50" y="19"/>
                  </a:cubicBezTo>
                  <a:cubicBezTo>
                    <a:pt x="1" y="55"/>
                    <a:pt x="1" y="91"/>
                    <a:pt x="50" y="128"/>
                  </a:cubicBezTo>
                  <a:cubicBezTo>
                    <a:pt x="74" y="140"/>
                    <a:pt x="107" y="146"/>
                    <a:pt x="141" y="146"/>
                  </a:cubicBezTo>
                  <a:cubicBezTo>
                    <a:pt x="174" y="146"/>
                    <a:pt x="208" y="140"/>
                    <a:pt x="232" y="128"/>
                  </a:cubicBezTo>
                  <a:cubicBezTo>
                    <a:pt x="281" y="91"/>
                    <a:pt x="281" y="55"/>
                    <a:pt x="232" y="19"/>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57" name="Google Shape;4357;p69"/>
            <p:cNvSpPr/>
            <p:nvPr/>
          </p:nvSpPr>
          <p:spPr>
            <a:xfrm>
              <a:off x="1303475" y="2145013"/>
              <a:ext cx="32293" cy="17105"/>
            </a:xfrm>
            <a:custGeom>
              <a:avLst/>
              <a:gdLst/>
              <a:ahLst/>
              <a:cxnLst/>
              <a:rect l="l" t="t" r="r" b="b"/>
              <a:pathLst>
                <a:path w="219" h="116" extrusionOk="0">
                  <a:moveTo>
                    <a:pt x="170" y="0"/>
                  </a:moveTo>
                  <a:lnTo>
                    <a:pt x="0" y="97"/>
                  </a:lnTo>
                  <a:cubicBezTo>
                    <a:pt x="25" y="109"/>
                    <a:pt x="55" y="115"/>
                    <a:pt x="85" y="115"/>
                  </a:cubicBezTo>
                  <a:cubicBezTo>
                    <a:pt x="116" y="115"/>
                    <a:pt x="146" y="109"/>
                    <a:pt x="170" y="97"/>
                  </a:cubicBezTo>
                  <a:cubicBezTo>
                    <a:pt x="219" y="60"/>
                    <a:pt x="219" y="24"/>
                    <a:pt x="17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58" name="Google Shape;4358;p69"/>
            <p:cNvSpPr/>
            <p:nvPr/>
          </p:nvSpPr>
          <p:spPr>
            <a:xfrm>
              <a:off x="2282137" y="2711243"/>
              <a:ext cx="41435" cy="21086"/>
            </a:xfrm>
            <a:custGeom>
              <a:avLst/>
              <a:gdLst/>
              <a:ahLst/>
              <a:cxnLst/>
              <a:rect l="l" t="t" r="r" b="b"/>
              <a:pathLst>
                <a:path w="281" h="143" extrusionOk="0">
                  <a:moveTo>
                    <a:pt x="140" y="1"/>
                  </a:moveTo>
                  <a:cubicBezTo>
                    <a:pt x="107" y="1"/>
                    <a:pt x="73" y="7"/>
                    <a:pt x="49" y="19"/>
                  </a:cubicBezTo>
                  <a:cubicBezTo>
                    <a:pt x="1" y="43"/>
                    <a:pt x="1"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59" name="Google Shape;4359;p69"/>
            <p:cNvSpPr/>
            <p:nvPr/>
          </p:nvSpPr>
          <p:spPr>
            <a:xfrm>
              <a:off x="2183784" y="2654030"/>
              <a:ext cx="41287" cy="21528"/>
            </a:xfrm>
            <a:custGeom>
              <a:avLst/>
              <a:gdLst/>
              <a:ahLst/>
              <a:cxnLst/>
              <a:rect l="l" t="t" r="r" b="b"/>
              <a:pathLst>
                <a:path w="280" h="146" extrusionOk="0">
                  <a:moveTo>
                    <a:pt x="140" y="0"/>
                  </a:moveTo>
                  <a:cubicBezTo>
                    <a:pt x="107" y="0"/>
                    <a:pt x="74" y="6"/>
                    <a:pt x="49" y="19"/>
                  </a:cubicBezTo>
                  <a:cubicBezTo>
                    <a:pt x="1" y="55"/>
                    <a:pt x="1" y="91"/>
                    <a:pt x="49" y="127"/>
                  </a:cubicBezTo>
                  <a:cubicBezTo>
                    <a:pt x="74" y="139"/>
                    <a:pt x="107" y="146"/>
                    <a:pt x="140" y="146"/>
                  </a:cubicBezTo>
                  <a:cubicBezTo>
                    <a:pt x="173" y="146"/>
                    <a:pt x="207" y="139"/>
                    <a:pt x="231" y="127"/>
                  </a:cubicBezTo>
                  <a:cubicBezTo>
                    <a:pt x="279" y="91"/>
                    <a:pt x="279" y="55"/>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60" name="Google Shape;4360;p69"/>
            <p:cNvSpPr/>
            <p:nvPr/>
          </p:nvSpPr>
          <p:spPr>
            <a:xfrm>
              <a:off x="2085284" y="2596817"/>
              <a:ext cx="41435" cy="21528"/>
            </a:xfrm>
            <a:custGeom>
              <a:avLst/>
              <a:gdLst/>
              <a:ahLst/>
              <a:cxnLst/>
              <a:rect l="l" t="t" r="r" b="b"/>
              <a:pathLst>
                <a:path w="281" h="146" extrusionOk="0">
                  <a:moveTo>
                    <a:pt x="141" y="0"/>
                  </a:moveTo>
                  <a:cubicBezTo>
                    <a:pt x="107" y="0"/>
                    <a:pt x="74" y="6"/>
                    <a:pt x="49" y="18"/>
                  </a:cubicBezTo>
                  <a:cubicBezTo>
                    <a:pt x="1" y="54"/>
                    <a:pt x="1" y="91"/>
                    <a:pt x="49" y="127"/>
                  </a:cubicBezTo>
                  <a:cubicBezTo>
                    <a:pt x="74" y="139"/>
                    <a:pt x="107" y="145"/>
                    <a:pt x="141" y="145"/>
                  </a:cubicBezTo>
                  <a:cubicBezTo>
                    <a:pt x="174" y="145"/>
                    <a:pt x="208" y="139"/>
                    <a:pt x="232" y="127"/>
                  </a:cubicBezTo>
                  <a:cubicBezTo>
                    <a:pt x="280" y="91"/>
                    <a:pt x="280" y="54"/>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61" name="Google Shape;4361;p69"/>
            <p:cNvSpPr/>
            <p:nvPr/>
          </p:nvSpPr>
          <p:spPr>
            <a:xfrm>
              <a:off x="1986931" y="2539457"/>
              <a:ext cx="39518" cy="21528"/>
            </a:xfrm>
            <a:custGeom>
              <a:avLst/>
              <a:gdLst/>
              <a:ahLst/>
              <a:cxnLst/>
              <a:rect l="l" t="t" r="r" b="b"/>
              <a:pathLst>
                <a:path w="268" h="146" extrusionOk="0">
                  <a:moveTo>
                    <a:pt x="134" y="1"/>
                  </a:moveTo>
                  <a:cubicBezTo>
                    <a:pt x="104" y="1"/>
                    <a:pt x="74" y="7"/>
                    <a:pt x="49" y="19"/>
                  </a:cubicBezTo>
                  <a:cubicBezTo>
                    <a:pt x="1" y="55"/>
                    <a:pt x="1" y="103"/>
                    <a:pt x="49" y="128"/>
                  </a:cubicBezTo>
                  <a:cubicBezTo>
                    <a:pt x="74" y="140"/>
                    <a:pt x="104" y="146"/>
                    <a:pt x="134" y="146"/>
                  </a:cubicBezTo>
                  <a:cubicBezTo>
                    <a:pt x="165" y="146"/>
                    <a:pt x="195" y="140"/>
                    <a:pt x="219" y="128"/>
                  </a:cubicBezTo>
                  <a:cubicBezTo>
                    <a:pt x="268" y="103"/>
                    <a:pt x="268" y="55"/>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62" name="Google Shape;4362;p69"/>
            <p:cNvSpPr/>
            <p:nvPr/>
          </p:nvSpPr>
          <p:spPr>
            <a:xfrm>
              <a:off x="1888431" y="2482687"/>
              <a:ext cx="39518" cy="21086"/>
            </a:xfrm>
            <a:custGeom>
              <a:avLst/>
              <a:gdLst/>
              <a:ahLst/>
              <a:cxnLst/>
              <a:rect l="l" t="t" r="r" b="b"/>
              <a:pathLst>
                <a:path w="268" h="143" extrusionOk="0">
                  <a:moveTo>
                    <a:pt x="134" y="0"/>
                  </a:moveTo>
                  <a:cubicBezTo>
                    <a:pt x="104" y="0"/>
                    <a:pt x="74" y="9"/>
                    <a:pt x="50" y="27"/>
                  </a:cubicBezTo>
                  <a:cubicBezTo>
                    <a:pt x="1" y="52"/>
                    <a:pt x="1" y="100"/>
                    <a:pt x="50" y="124"/>
                  </a:cubicBezTo>
                  <a:cubicBezTo>
                    <a:pt x="74" y="137"/>
                    <a:pt x="104" y="143"/>
                    <a:pt x="134" y="143"/>
                  </a:cubicBezTo>
                  <a:cubicBezTo>
                    <a:pt x="165" y="143"/>
                    <a:pt x="195" y="137"/>
                    <a:pt x="219" y="124"/>
                  </a:cubicBezTo>
                  <a:cubicBezTo>
                    <a:pt x="268" y="100"/>
                    <a:pt x="268" y="52"/>
                    <a:pt x="219" y="27"/>
                  </a:cubicBezTo>
                  <a:cubicBezTo>
                    <a:pt x="195" y="9"/>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63" name="Google Shape;4363;p69"/>
            <p:cNvSpPr/>
            <p:nvPr/>
          </p:nvSpPr>
          <p:spPr>
            <a:xfrm>
              <a:off x="1788309" y="2425474"/>
              <a:ext cx="41287" cy="21086"/>
            </a:xfrm>
            <a:custGeom>
              <a:avLst/>
              <a:gdLst/>
              <a:ahLst/>
              <a:cxnLst/>
              <a:rect l="l" t="t" r="r" b="b"/>
              <a:pathLst>
                <a:path w="280" h="143" extrusionOk="0">
                  <a:moveTo>
                    <a:pt x="140" y="0"/>
                  </a:moveTo>
                  <a:cubicBezTo>
                    <a:pt x="107" y="0"/>
                    <a:pt x="73" y="9"/>
                    <a:pt x="49" y="27"/>
                  </a:cubicBezTo>
                  <a:cubicBezTo>
                    <a:pt x="0" y="51"/>
                    <a:pt x="0" y="100"/>
                    <a:pt x="49" y="124"/>
                  </a:cubicBezTo>
                  <a:cubicBezTo>
                    <a:pt x="73" y="136"/>
                    <a:pt x="107" y="142"/>
                    <a:pt x="140" y="142"/>
                  </a:cubicBezTo>
                  <a:cubicBezTo>
                    <a:pt x="174" y="142"/>
                    <a:pt x="207" y="136"/>
                    <a:pt x="231" y="124"/>
                  </a:cubicBezTo>
                  <a:cubicBezTo>
                    <a:pt x="280" y="100"/>
                    <a:pt x="280" y="51"/>
                    <a:pt x="231" y="27"/>
                  </a:cubicBezTo>
                  <a:cubicBezTo>
                    <a:pt x="207" y="9"/>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64" name="Google Shape;4364;p69"/>
            <p:cNvSpPr/>
            <p:nvPr/>
          </p:nvSpPr>
          <p:spPr>
            <a:xfrm>
              <a:off x="1689956" y="2368113"/>
              <a:ext cx="41287" cy="22561"/>
            </a:xfrm>
            <a:custGeom>
              <a:avLst/>
              <a:gdLst/>
              <a:ahLst/>
              <a:cxnLst/>
              <a:rect l="l" t="t" r="r" b="b"/>
              <a:pathLst>
                <a:path w="280" h="153" extrusionOk="0">
                  <a:moveTo>
                    <a:pt x="140" y="1"/>
                  </a:moveTo>
                  <a:cubicBezTo>
                    <a:pt x="107" y="1"/>
                    <a:pt x="73" y="10"/>
                    <a:pt x="49" y="28"/>
                  </a:cubicBezTo>
                  <a:cubicBezTo>
                    <a:pt x="0" y="52"/>
                    <a:pt x="0" y="100"/>
                    <a:pt x="49" y="125"/>
                  </a:cubicBezTo>
                  <a:cubicBezTo>
                    <a:pt x="73" y="143"/>
                    <a:pt x="107" y="152"/>
                    <a:pt x="140" y="152"/>
                  </a:cubicBezTo>
                  <a:cubicBezTo>
                    <a:pt x="173" y="152"/>
                    <a:pt x="206" y="143"/>
                    <a:pt x="231" y="125"/>
                  </a:cubicBezTo>
                  <a:cubicBezTo>
                    <a:pt x="279" y="100"/>
                    <a:pt x="279" y="52"/>
                    <a:pt x="231" y="28"/>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65" name="Google Shape;4365;p69"/>
            <p:cNvSpPr/>
            <p:nvPr/>
          </p:nvSpPr>
          <p:spPr>
            <a:xfrm>
              <a:off x="1541321" y="2283621"/>
              <a:ext cx="41435" cy="21086"/>
            </a:xfrm>
            <a:custGeom>
              <a:avLst/>
              <a:gdLst/>
              <a:ahLst/>
              <a:cxnLst/>
              <a:rect l="l" t="t" r="r" b="b"/>
              <a:pathLst>
                <a:path w="281" h="143" extrusionOk="0">
                  <a:moveTo>
                    <a:pt x="141" y="0"/>
                  </a:moveTo>
                  <a:cubicBezTo>
                    <a:pt x="107" y="0"/>
                    <a:pt x="74" y="6"/>
                    <a:pt x="49" y="18"/>
                  </a:cubicBezTo>
                  <a:cubicBezTo>
                    <a:pt x="1" y="42"/>
                    <a:pt x="1" y="91"/>
                    <a:pt x="49" y="115"/>
                  </a:cubicBezTo>
                  <a:cubicBezTo>
                    <a:pt x="74" y="134"/>
                    <a:pt x="107" y="143"/>
                    <a:pt x="141" y="143"/>
                  </a:cubicBezTo>
                  <a:cubicBezTo>
                    <a:pt x="174" y="143"/>
                    <a:pt x="208" y="134"/>
                    <a:pt x="232" y="115"/>
                  </a:cubicBezTo>
                  <a:cubicBezTo>
                    <a:pt x="280" y="91"/>
                    <a:pt x="280" y="42"/>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66" name="Google Shape;4366;p69"/>
            <p:cNvSpPr/>
            <p:nvPr/>
          </p:nvSpPr>
          <p:spPr>
            <a:xfrm>
              <a:off x="2529125" y="2853096"/>
              <a:ext cx="41287" cy="22413"/>
            </a:xfrm>
            <a:custGeom>
              <a:avLst/>
              <a:gdLst/>
              <a:ahLst/>
              <a:cxnLst/>
              <a:rect l="l" t="t" r="r" b="b"/>
              <a:pathLst>
                <a:path w="280" h="152" extrusionOk="0">
                  <a:moveTo>
                    <a:pt x="140" y="0"/>
                  </a:moveTo>
                  <a:cubicBezTo>
                    <a:pt x="107" y="0"/>
                    <a:pt x="73" y="9"/>
                    <a:pt x="49" y="28"/>
                  </a:cubicBezTo>
                  <a:cubicBezTo>
                    <a:pt x="0" y="52"/>
                    <a:pt x="0" y="101"/>
                    <a:pt x="49" y="125"/>
                  </a:cubicBezTo>
                  <a:cubicBezTo>
                    <a:pt x="73" y="143"/>
                    <a:pt x="107" y="152"/>
                    <a:pt x="140" y="152"/>
                  </a:cubicBezTo>
                  <a:cubicBezTo>
                    <a:pt x="174" y="152"/>
                    <a:pt x="207" y="143"/>
                    <a:pt x="231" y="125"/>
                  </a:cubicBezTo>
                  <a:cubicBezTo>
                    <a:pt x="280" y="101"/>
                    <a:pt x="280" y="52"/>
                    <a:pt x="231" y="28"/>
                  </a:cubicBezTo>
                  <a:cubicBezTo>
                    <a:pt x="207" y="9"/>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67" name="Google Shape;4367;p69"/>
            <p:cNvSpPr/>
            <p:nvPr/>
          </p:nvSpPr>
          <p:spPr>
            <a:xfrm>
              <a:off x="2430772" y="2797210"/>
              <a:ext cx="41140" cy="21086"/>
            </a:xfrm>
            <a:custGeom>
              <a:avLst/>
              <a:gdLst/>
              <a:ahLst/>
              <a:cxnLst/>
              <a:rect l="l" t="t" r="r" b="b"/>
              <a:pathLst>
                <a:path w="279" h="143" extrusionOk="0">
                  <a:moveTo>
                    <a:pt x="140" y="0"/>
                  </a:moveTo>
                  <a:cubicBezTo>
                    <a:pt x="106" y="0"/>
                    <a:pt x="73" y="6"/>
                    <a:pt x="49" y="18"/>
                  </a:cubicBezTo>
                  <a:cubicBezTo>
                    <a:pt x="0" y="43"/>
                    <a:pt x="0" y="91"/>
                    <a:pt x="49" y="115"/>
                  </a:cubicBezTo>
                  <a:cubicBezTo>
                    <a:pt x="73" y="133"/>
                    <a:pt x="106" y="142"/>
                    <a:pt x="140" y="142"/>
                  </a:cubicBezTo>
                  <a:cubicBezTo>
                    <a:pt x="173" y="142"/>
                    <a:pt x="206" y="133"/>
                    <a:pt x="230" y="115"/>
                  </a:cubicBezTo>
                  <a:cubicBezTo>
                    <a:pt x="279" y="91"/>
                    <a:pt x="279" y="43"/>
                    <a:pt x="230"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68" name="Google Shape;4368;p69"/>
            <p:cNvSpPr/>
            <p:nvPr/>
          </p:nvSpPr>
          <p:spPr>
            <a:xfrm>
              <a:off x="2382407" y="2768604"/>
              <a:ext cx="39518" cy="21086"/>
            </a:xfrm>
            <a:custGeom>
              <a:avLst/>
              <a:gdLst/>
              <a:ahLst/>
              <a:cxnLst/>
              <a:rect l="l" t="t" r="r" b="b"/>
              <a:pathLst>
                <a:path w="268" h="143" extrusionOk="0">
                  <a:moveTo>
                    <a:pt x="134" y="0"/>
                  </a:moveTo>
                  <a:cubicBezTo>
                    <a:pt x="103" y="0"/>
                    <a:pt x="73" y="6"/>
                    <a:pt x="49" y="18"/>
                  </a:cubicBezTo>
                  <a:cubicBezTo>
                    <a:pt x="0" y="43"/>
                    <a:pt x="0" y="91"/>
                    <a:pt x="49" y="115"/>
                  </a:cubicBezTo>
                  <a:cubicBezTo>
                    <a:pt x="73" y="133"/>
                    <a:pt x="103" y="142"/>
                    <a:pt x="134" y="142"/>
                  </a:cubicBezTo>
                  <a:cubicBezTo>
                    <a:pt x="164" y="142"/>
                    <a:pt x="194" y="133"/>
                    <a:pt x="219" y="115"/>
                  </a:cubicBezTo>
                  <a:cubicBezTo>
                    <a:pt x="267" y="91"/>
                    <a:pt x="267" y="43"/>
                    <a:pt x="219"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69" name="Google Shape;4369;p69"/>
            <p:cNvSpPr/>
            <p:nvPr/>
          </p:nvSpPr>
          <p:spPr>
            <a:xfrm>
              <a:off x="2233919" y="2682637"/>
              <a:ext cx="39518" cy="21528"/>
            </a:xfrm>
            <a:custGeom>
              <a:avLst/>
              <a:gdLst/>
              <a:ahLst/>
              <a:cxnLst/>
              <a:rect l="l" t="t" r="r" b="b"/>
              <a:pathLst>
                <a:path w="268" h="146" extrusionOk="0">
                  <a:moveTo>
                    <a:pt x="134" y="1"/>
                  </a:moveTo>
                  <a:cubicBezTo>
                    <a:pt x="104" y="1"/>
                    <a:pt x="73" y="7"/>
                    <a:pt x="49" y="19"/>
                  </a:cubicBezTo>
                  <a:cubicBezTo>
                    <a:pt x="0" y="43"/>
                    <a:pt x="0" y="92"/>
                    <a:pt x="49" y="127"/>
                  </a:cubicBezTo>
                  <a:cubicBezTo>
                    <a:pt x="73" y="140"/>
                    <a:pt x="104" y="146"/>
                    <a:pt x="134" y="146"/>
                  </a:cubicBezTo>
                  <a:cubicBezTo>
                    <a:pt x="164" y="146"/>
                    <a:pt x="195" y="140"/>
                    <a:pt x="219" y="127"/>
                  </a:cubicBezTo>
                  <a:cubicBezTo>
                    <a:pt x="267" y="92"/>
                    <a:pt x="267" y="43"/>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70" name="Google Shape;4370;p69"/>
            <p:cNvSpPr/>
            <p:nvPr/>
          </p:nvSpPr>
          <p:spPr>
            <a:xfrm>
              <a:off x="2135419" y="2625424"/>
              <a:ext cx="39518" cy="21528"/>
            </a:xfrm>
            <a:custGeom>
              <a:avLst/>
              <a:gdLst/>
              <a:ahLst/>
              <a:cxnLst/>
              <a:rect l="l" t="t" r="r" b="b"/>
              <a:pathLst>
                <a:path w="268" h="146" extrusionOk="0">
                  <a:moveTo>
                    <a:pt x="134" y="0"/>
                  </a:moveTo>
                  <a:cubicBezTo>
                    <a:pt x="104" y="0"/>
                    <a:pt x="73" y="6"/>
                    <a:pt x="49" y="18"/>
                  </a:cubicBezTo>
                  <a:cubicBezTo>
                    <a:pt x="1" y="54"/>
                    <a:pt x="1" y="91"/>
                    <a:pt x="49" y="127"/>
                  </a:cubicBezTo>
                  <a:cubicBezTo>
                    <a:pt x="73" y="139"/>
                    <a:pt x="104" y="145"/>
                    <a:pt x="134" y="145"/>
                  </a:cubicBezTo>
                  <a:cubicBezTo>
                    <a:pt x="164" y="145"/>
                    <a:pt x="195" y="139"/>
                    <a:pt x="219" y="127"/>
                  </a:cubicBezTo>
                  <a:cubicBezTo>
                    <a:pt x="268" y="91"/>
                    <a:pt x="268" y="54"/>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71" name="Google Shape;4371;p69"/>
            <p:cNvSpPr/>
            <p:nvPr/>
          </p:nvSpPr>
          <p:spPr>
            <a:xfrm>
              <a:off x="2035296" y="2568064"/>
              <a:ext cx="41287" cy="21676"/>
            </a:xfrm>
            <a:custGeom>
              <a:avLst/>
              <a:gdLst/>
              <a:ahLst/>
              <a:cxnLst/>
              <a:rect l="l" t="t" r="r" b="b"/>
              <a:pathLst>
                <a:path w="280" h="147" extrusionOk="0">
                  <a:moveTo>
                    <a:pt x="140" y="1"/>
                  </a:moveTo>
                  <a:cubicBezTo>
                    <a:pt x="106" y="1"/>
                    <a:pt x="73" y="7"/>
                    <a:pt x="49" y="19"/>
                  </a:cubicBezTo>
                  <a:cubicBezTo>
                    <a:pt x="0" y="55"/>
                    <a:pt x="0" y="92"/>
                    <a:pt x="49" y="128"/>
                  </a:cubicBezTo>
                  <a:cubicBezTo>
                    <a:pt x="73" y="140"/>
                    <a:pt x="106" y="146"/>
                    <a:pt x="140" y="146"/>
                  </a:cubicBezTo>
                  <a:cubicBezTo>
                    <a:pt x="173" y="146"/>
                    <a:pt x="207" y="140"/>
                    <a:pt x="231" y="128"/>
                  </a:cubicBezTo>
                  <a:cubicBezTo>
                    <a:pt x="280" y="92"/>
                    <a:pt x="280" y="55"/>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72" name="Google Shape;4372;p69"/>
            <p:cNvSpPr/>
            <p:nvPr/>
          </p:nvSpPr>
          <p:spPr>
            <a:xfrm>
              <a:off x="1936944" y="2510851"/>
              <a:ext cx="41140" cy="21528"/>
            </a:xfrm>
            <a:custGeom>
              <a:avLst/>
              <a:gdLst/>
              <a:ahLst/>
              <a:cxnLst/>
              <a:rect l="l" t="t" r="r" b="b"/>
              <a:pathLst>
                <a:path w="279" h="146" extrusionOk="0">
                  <a:moveTo>
                    <a:pt x="139" y="1"/>
                  </a:moveTo>
                  <a:cubicBezTo>
                    <a:pt x="106" y="1"/>
                    <a:pt x="73" y="7"/>
                    <a:pt x="49" y="19"/>
                  </a:cubicBezTo>
                  <a:cubicBezTo>
                    <a:pt x="0" y="55"/>
                    <a:pt x="0" y="103"/>
                    <a:pt x="49" y="128"/>
                  </a:cubicBezTo>
                  <a:cubicBezTo>
                    <a:pt x="73" y="140"/>
                    <a:pt x="106" y="146"/>
                    <a:pt x="139" y="146"/>
                  </a:cubicBezTo>
                  <a:cubicBezTo>
                    <a:pt x="173" y="146"/>
                    <a:pt x="206" y="140"/>
                    <a:pt x="230" y="128"/>
                  </a:cubicBezTo>
                  <a:cubicBezTo>
                    <a:pt x="279" y="103"/>
                    <a:pt x="279" y="55"/>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73" name="Google Shape;4373;p69"/>
            <p:cNvSpPr/>
            <p:nvPr/>
          </p:nvSpPr>
          <p:spPr>
            <a:xfrm>
              <a:off x="1838443" y="2454080"/>
              <a:ext cx="41287" cy="21086"/>
            </a:xfrm>
            <a:custGeom>
              <a:avLst/>
              <a:gdLst/>
              <a:ahLst/>
              <a:cxnLst/>
              <a:rect l="l" t="t" r="r" b="b"/>
              <a:pathLst>
                <a:path w="280" h="143" extrusionOk="0">
                  <a:moveTo>
                    <a:pt x="140" y="0"/>
                  </a:moveTo>
                  <a:cubicBezTo>
                    <a:pt x="107" y="0"/>
                    <a:pt x="73" y="9"/>
                    <a:pt x="49" y="27"/>
                  </a:cubicBezTo>
                  <a:cubicBezTo>
                    <a:pt x="0" y="51"/>
                    <a:pt x="0" y="100"/>
                    <a:pt x="49" y="124"/>
                  </a:cubicBezTo>
                  <a:cubicBezTo>
                    <a:pt x="73" y="136"/>
                    <a:pt x="107" y="142"/>
                    <a:pt x="140" y="142"/>
                  </a:cubicBezTo>
                  <a:cubicBezTo>
                    <a:pt x="173" y="142"/>
                    <a:pt x="207" y="136"/>
                    <a:pt x="231" y="124"/>
                  </a:cubicBezTo>
                  <a:cubicBezTo>
                    <a:pt x="280" y="100"/>
                    <a:pt x="280" y="51"/>
                    <a:pt x="231" y="27"/>
                  </a:cubicBezTo>
                  <a:cubicBezTo>
                    <a:pt x="207"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74" name="Google Shape;4374;p69"/>
            <p:cNvSpPr/>
            <p:nvPr/>
          </p:nvSpPr>
          <p:spPr>
            <a:xfrm>
              <a:off x="2826100" y="3024292"/>
              <a:ext cx="41435" cy="21676"/>
            </a:xfrm>
            <a:custGeom>
              <a:avLst/>
              <a:gdLst/>
              <a:ahLst/>
              <a:cxnLst/>
              <a:rect l="l" t="t" r="r" b="b"/>
              <a:pathLst>
                <a:path w="281" h="147" extrusionOk="0">
                  <a:moveTo>
                    <a:pt x="140" y="1"/>
                  </a:moveTo>
                  <a:cubicBezTo>
                    <a:pt x="107" y="1"/>
                    <a:pt x="73" y="7"/>
                    <a:pt x="49" y="19"/>
                  </a:cubicBezTo>
                  <a:cubicBezTo>
                    <a:pt x="1" y="56"/>
                    <a:pt x="1" y="92"/>
                    <a:pt x="49" y="129"/>
                  </a:cubicBezTo>
                  <a:cubicBezTo>
                    <a:pt x="73" y="141"/>
                    <a:pt x="107" y="147"/>
                    <a:pt x="140" y="147"/>
                  </a:cubicBezTo>
                  <a:cubicBezTo>
                    <a:pt x="174" y="147"/>
                    <a:pt x="207" y="141"/>
                    <a:pt x="232" y="129"/>
                  </a:cubicBezTo>
                  <a:cubicBezTo>
                    <a:pt x="280" y="92"/>
                    <a:pt x="280" y="56"/>
                    <a:pt x="232"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75" name="Google Shape;4375;p69"/>
            <p:cNvSpPr/>
            <p:nvPr/>
          </p:nvSpPr>
          <p:spPr>
            <a:xfrm>
              <a:off x="2775965" y="2995686"/>
              <a:ext cx="41435" cy="21676"/>
            </a:xfrm>
            <a:custGeom>
              <a:avLst/>
              <a:gdLst/>
              <a:ahLst/>
              <a:cxnLst/>
              <a:rect l="l" t="t" r="r" b="b"/>
              <a:pathLst>
                <a:path w="281" h="147" extrusionOk="0">
                  <a:moveTo>
                    <a:pt x="141" y="1"/>
                  </a:moveTo>
                  <a:cubicBezTo>
                    <a:pt x="107" y="1"/>
                    <a:pt x="74" y="7"/>
                    <a:pt x="49" y="19"/>
                  </a:cubicBezTo>
                  <a:cubicBezTo>
                    <a:pt x="1" y="56"/>
                    <a:pt x="1" y="104"/>
                    <a:pt x="49" y="129"/>
                  </a:cubicBezTo>
                  <a:cubicBezTo>
                    <a:pt x="74" y="141"/>
                    <a:pt x="107" y="147"/>
                    <a:pt x="141" y="147"/>
                  </a:cubicBezTo>
                  <a:cubicBezTo>
                    <a:pt x="174" y="147"/>
                    <a:pt x="208" y="141"/>
                    <a:pt x="232" y="129"/>
                  </a:cubicBezTo>
                  <a:cubicBezTo>
                    <a:pt x="280" y="104"/>
                    <a:pt x="280" y="56"/>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76" name="Google Shape;4376;p69"/>
            <p:cNvSpPr/>
            <p:nvPr/>
          </p:nvSpPr>
          <p:spPr>
            <a:xfrm>
              <a:off x="2727747" y="2967079"/>
              <a:ext cx="39518" cy="21676"/>
            </a:xfrm>
            <a:custGeom>
              <a:avLst/>
              <a:gdLst/>
              <a:ahLst/>
              <a:cxnLst/>
              <a:rect l="l" t="t" r="r" b="b"/>
              <a:pathLst>
                <a:path w="268" h="147" extrusionOk="0">
                  <a:moveTo>
                    <a:pt x="134" y="1"/>
                  </a:moveTo>
                  <a:cubicBezTo>
                    <a:pt x="104" y="1"/>
                    <a:pt x="74" y="7"/>
                    <a:pt x="49" y="19"/>
                  </a:cubicBezTo>
                  <a:cubicBezTo>
                    <a:pt x="1" y="56"/>
                    <a:pt x="1" y="104"/>
                    <a:pt x="49" y="128"/>
                  </a:cubicBezTo>
                  <a:cubicBezTo>
                    <a:pt x="74" y="141"/>
                    <a:pt x="104" y="147"/>
                    <a:pt x="134" y="147"/>
                  </a:cubicBezTo>
                  <a:cubicBezTo>
                    <a:pt x="165" y="147"/>
                    <a:pt x="195" y="141"/>
                    <a:pt x="219" y="128"/>
                  </a:cubicBezTo>
                  <a:cubicBezTo>
                    <a:pt x="268" y="104"/>
                    <a:pt x="268" y="56"/>
                    <a:pt x="219" y="19"/>
                  </a:cubicBezTo>
                  <a:cubicBezTo>
                    <a:pt x="195" y="7"/>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77" name="Google Shape;4377;p69"/>
            <p:cNvSpPr/>
            <p:nvPr/>
          </p:nvSpPr>
          <p:spPr>
            <a:xfrm>
              <a:off x="2677612" y="2938915"/>
              <a:ext cx="41287" cy="21234"/>
            </a:xfrm>
            <a:custGeom>
              <a:avLst/>
              <a:gdLst/>
              <a:ahLst/>
              <a:cxnLst/>
              <a:rect l="l" t="t" r="r" b="b"/>
              <a:pathLst>
                <a:path w="280" h="144" extrusionOk="0">
                  <a:moveTo>
                    <a:pt x="140" y="1"/>
                  </a:moveTo>
                  <a:cubicBezTo>
                    <a:pt x="107" y="1"/>
                    <a:pt x="74" y="10"/>
                    <a:pt x="49" y="28"/>
                  </a:cubicBezTo>
                  <a:cubicBezTo>
                    <a:pt x="1" y="52"/>
                    <a:pt x="1" y="101"/>
                    <a:pt x="49" y="125"/>
                  </a:cubicBezTo>
                  <a:cubicBezTo>
                    <a:pt x="74" y="137"/>
                    <a:pt x="107" y="143"/>
                    <a:pt x="140" y="143"/>
                  </a:cubicBezTo>
                  <a:cubicBezTo>
                    <a:pt x="173" y="143"/>
                    <a:pt x="207" y="137"/>
                    <a:pt x="231" y="125"/>
                  </a:cubicBezTo>
                  <a:cubicBezTo>
                    <a:pt x="280" y="101"/>
                    <a:pt x="280" y="52"/>
                    <a:pt x="231" y="28"/>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78" name="Google Shape;4378;p69"/>
            <p:cNvSpPr/>
            <p:nvPr/>
          </p:nvSpPr>
          <p:spPr>
            <a:xfrm>
              <a:off x="2629247" y="2910309"/>
              <a:ext cx="39518" cy="21234"/>
            </a:xfrm>
            <a:custGeom>
              <a:avLst/>
              <a:gdLst/>
              <a:ahLst/>
              <a:cxnLst/>
              <a:rect l="l" t="t" r="r" b="b"/>
              <a:pathLst>
                <a:path w="268" h="144" extrusionOk="0">
                  <a:moveTo>
                    <a:pt x="134" y="0"/>
                  </a:moveTo>
                  <a:cubicBezTo>
                    <a:pt x="104" y="0"/>
                    <a:pt x="74" y="10"/>
                    <a:pt x="49" y="28"/>
                  </a:cubicBezTo>
                  <a:cubicBezTo>
                    <a:pt x="1" y="52"/>
                    <a:pt x="1" y="101"/>
                    <a:pt x="49" y="125"/>
                  </a:cubicBezTo>
                  <a:cubicBezTo>
                    <a:pt x="74" y="137"/>
                    <a:pt x="104" y="143"/>
                    <a:pt x="134" y="143"/>
                  </a:cubicBezTo>
                  <a:cubicBezTo>
                    <a:pt x="165" y="143"/>
                    <a:pt x="195" y="137"/>
                    <a:pt x="219" y="125"/>
                  </a:cubicBezTo>
                  <a:cubicBezTo>
                    <a:pt x="268" y="101"/>
                    <a:pt x="268" y="52"/>
                    <a:pt x="219" y="28"/>
                  </a:cubicBezTo>
                  <a:cubicBezTo>
                    <a:pt x="195" y="10"/>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79" name="Google Shape;4379;p69"/>
            <p:cNvSpPr/>
            <p:nvPr/>
          </p:nvSpPr>
          <p:spPr>
            <a:xfrm>
              <a:off x="2579260" y="2881702"/>
              <a:ext cx="41287" cy="21234"/>
            </a:xfrm>
            <a:custGeom>
              <a:avLst/>
              <a:gdLst/>
              <a:ahLst/>
              <a:cxnLst/>
              <a:rect l="l" t="t" r="r" b="b"/>
              <a:pathLst>
                <a:path w="280" h="144" extrusionOk="0">
                  <a:moveTo>
                    <a:pt x="140" y="0"/>
                  </a:moveTo>
                  <a:cubicBezTo>
                    <a:pt x="106" y="0"/>
                    <a:pt x="73" y="9"/>
                    <a:pt x="49" y="28"/>
                  </a:cubicBezTo>
                  <a:cubicBezTo>
                    <a:pt x="0" y="52"/>
                    <a:pt x="0" y="101"/>
                    <a:pt x="49" y="125"/>
                  </a:cubicBezTo>
                  <a:cubicBezTo>
                    <a:pt x="73" y="137"/>
                    <a:pt x="106" y="143"/>
                    <a:pt x="140" y="143"/>
                  </a:cubicBezTo>
                  <a:cubicBezTo>
                    <a:pt x="173" y="143"/>
                    <a:pt x="207" y="137"/>
                    <a:pt x="231" y="125"/>
                  </a:cubicBezTo>
                  <a:cubicBezTo>
                    <a:pt x="280" y="101"/>
                    <a:pt x="280" y="52"/>
                    <a:pt x="231" y="28"/>
                  </a:cubicBezTo>
                  <a:cubicBezTo>
                    <a:pt x="207"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80" name="Google Shape;4380;p69"/>
            <p:cNvSpPr/>
            <p:nvPr/>
          </p:nvSpPr>
          <p:spPr>
            <a:xfrm>
              <a:off x="2480907" y="2824342"/>
              <a:ext cx="39518" cy="22561"/>
            </a:xfrm>
            <a:custGeom>
              <a:avLst/>
              <a:gdLst/>
              <a:ahLst/>
              <a:cxnLst/>
              <a:rect l="l" t="t" r="r" b="b"/>
              <a:pathLst>
                <a:path w="268" h="153" extrusionOk="0">
                  <a:moveTo>
                    <a:pt x="134" y="1"/>
                  </a:moveTo>
                  <a:cubicBezTo>
                    <a:pt x="103" y="1"/>
                    <a:pt x="73" y="10"/>
                    <a:pt x="49" y="29"/>
                  </a:cubicBezTo>
                  <a:cubicBezTo>
                    <a:pt x="0" y="53"/>
                    <a:pt x="0" y="101"/>
                    <a:pt x="49" y="126"/>
                  </a:cubicBezTo>
                  <a:cubicBezTo>
                    <a:pt x="73" y="144"/>
                    <a:pt x="103" y="153"/>
                    <a:pt x="134" y="153"/>
                  </a:cubicBezTo>
                  <a:cubicBezTo>
                    <a:pt x="164" y="153"/>
                    <a:pt x="194" y="144"/>
                    <a:pt x="219" y="126"/>
                  </a:cubicBezTo>
                  <a:cubicBezTo>
                    <a:pt x="267" y="101"/>
                    <a:pt x="267" y="53"/>
                    <a:pt x="219" y="29"/>
                  </a:cubicBezTo>
                  <a:cubicBezTo>
                    <a:pt x="194"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81" name="Google Shape;4381;p69"/>
            <p:cNvSpPr/>
            <p:nvPr/>
          </p:nvSpPr>
          <p:spPr>
            <a:xfrm>
              <a:off x="2332272" y="2739850"/>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82" name="Google Shape;4382;p69"/>
            <p:cNvSpPr/>
            <p:nvPr/>
          </p:nvSpPr>
          <p:spPr>
            <a:xfrm>
              <a:off x="1723871" y="2435648"/>
              <a:ext cx="39518" cy="21234"/>
            </a:xfrm>
            <a:custGeom>
              <a:avLst/>
              <a:gdLst/>
              <a:ahLst/>
              <a:cxnLst/>
              <a:rect l="l" t="t" r="r" b="b"/>
              <a:pathLst>
                <a:path w="268" h="144" extrusionOk="0">
                  <a:moveTo>
                    <a:pt x="134" y="1"/>
                  </a:moveTo>
                  <a:cubicBezTo>
                    <a:pt x="104" y="1"/>
                    <a:pt x="73" y="7"/>
                    <a:pt x="49" y="19"/>
                  </a:cubicBezTo>
                  <a:cubicBezTo>
                    <a:pt x="1" y="43"/>
                    <a:pt x="1" y="92"/>
                    <a:pt x="49" y="116"/>
                  </a:cubicBezTo>
                  <a:cubicBezTo>
                    <a:pt x="73" y="134"/>
                    <a:pt x="104" y="143"/>
                    <a:pt x="134" y="143"/>
                  </a:cubicBezTo>
                  <a:cubicBezTo>
                    <a:pt x="164" y="143"/>
                    <a:pt x="195" y="134"/>
                    <a:pt x="219" y="116"/>
                  </a:cubicBezTo>
                  <a:cubicBezTo>
                    <a:pt x="268" y="92"/>
                    <a:pt x="268" y="43"/>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83" name="Google Shape;4383;p69"/>
            <p:cNvSpPr/>
            <p:nvPr/>
          </p:nvSpPr>
          <p:spPr>
            <a:xfrm>
              <a:off x="1623748" y="2378435"/>
              <a:ext cx="41287" cy="21528"/>
            </a:xfrm>
            <a:custGeom>
              <a:avLst/>
              <a:gdLst/>
              <a:ahLst/>
              <a:cxnLst/>
              <a:rect l="l" t="t" r="r" b="b"/>
              <a:pathLst>
                <a:path w="280" h="146" extrusionOk="0">
                  <a:moveTo>
                    <a:pt x="140" y="1"/>
                  </a:moveTo>
                  <a:cubicBezTo>
                    <a:pt x="106" y="1"/>
                    <a:pt x="73" y="7"/>
                    <a:pt x="49" y="19"/>
                  </a:cubicBezTo>
                  <a:cubicBezTo>
                    <a:pt x="0" y="43"/>
                    <a:pt x="0" y="92"/>
                    <a:pt x="49" y="128"/>
                  </a:cubicBezTo>
                  <a:cubicBezTo>
                    <a:pt x="73" y="140"/>
                    <a:pt x="106" y="146"/>
                    <a:pt x="140" y="146"/>
                  </a:cubicBezTo>
                  <a:cubicBezTo>
                    <a:pt x="173" y="146"/>
                    <a:pt x="207" y="140"/>
                    <a:pt x="231" y="128"/>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84" name="Google Shape;4384;p69"/>
            <p:cNvSpPr/>
            <p:nvPr/>
          </p:nvSpPr>
          <p:spPr>
            <a:xfrm>
              <a:off x="1575383" y="2349829"/>
              <a:ext cx="39518" cy="21528"/>
            </a:xfrm>
            <a:custGeom>
              <a:avLst/>
              <a:gdLst/>
              <a:ahLst/>
              <a:cxnLst/>
              <a:rect l="l" t="t" r="r" b="b"/>
              <a:pathLst>
                <a:path w="268" h="146" extrusionOk="0">
                  <a:moveTo>
                    <a:pt x="134" y="0"/>
                  </a:moveTo>
                  <a:cubicBezTo>
                    <a:pt x="104" y="0"/>
                    <a:pt x="74" y="7"/>
                    <a:pt x="49" y="19"/>
                  </a:cubicBezTo>
                  <a:cubicBezTo>
                    <a:pt x="1" y="43"/>
                    <a:pt x="1" y="91"/>
                    <a:pt x="49" y="127"/>
                  </a:cubicBezTo>
                  <a:cubicBezTo>
                    <a:pt x="74" y="140"/>
                    <a:pt x="104" y="146"/>
                    <a:pt x="134" y="146"/>
                  </a:cubicBezTo>
                  <a:cubicBezTo>
                    <a:pt x="165" y="146"/>
                    <a:pt x="195" y="140"/>
                    <a:pt x="219" y="127"/>
                  </a:cubicBezTo>
                  <a:cubicBezTo>
                    <a:pt x="268" y="91"/>
                    <a:pt x="268" y="43"/>
                    <a:pt x="219" y="19"/>
                  </a:cubicBezTo>
                  <a:cubicBezTo>
                    <a:pt x="195" y="7"/>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85" name="Google Shape;4385;p69"/>
            <p:cNvSpPr/>
            <p:nvPr/>
          </p:nvSpPr>
          <p:spPr>
            <a:xfrm>
              <a:off x="1476883" y="2292616"/>
              <a:ext cx="39518" cy="21528"/>
            </a:xfrm>
            <a:custGeom>
              <a:avLst/>
              <a:gdLst/>
              <a:ahLst/>
              <a:cxnLst/>
              <a:rect l="l" t="t" r="r" b="b"/>
              <a:pathLst>
                <a:path w="268" h="146" extrusionOk="0">
                  <a:moveTo>
                    <a:pt x="134" y="0"/>
                  </a:moveTo>
                  <a:cubicBezTo>
                    <a:pt x="104" y="0"/>
                    <a:pt x="74" y="6"/>
                    <a:pt x="50" y="18"/>
                  </a:cubicBezTo>
                  <a:cubicBezTo>
                    <a:pt x="1" y="54"/>
                    <a:pt x="1" y="91"/>
                    <a:pt x="50" y="127"/>
                  </a:cubicBezTo>
                  <a:cubicBezTo>
                    <a:pt x="74" y="139"/>
                    <a:pt x="104" y="145"/>
                    <a:pt x="134" y="145"/>
                  </a:cubicBezTo>
                  <a:cubicBezTo>
                    <a:pt x="165" y="145"/>
                    <a:pt x="195" y="139"/>
                    <a:pt x="219" y="127"/>
                  </a:cubicBezTo>
                  <a:cubicBezTo>
                    <a:pt x="268" y="91"/>
                    <a:pt x="268" y="54"/>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86" name="Google Shape;4386;p69"/>
            <p:cNvSpPr/>
            <p:nvPr/>
          </p:nvSpPr>
          <p:spPr>
            <a:xfrm>
              <a:off x="1426895" y="2264010"/>
              <a:ext cx="41287" cy="21528"/>
            </a:xfrm>
            <a:custGeom>
              <a:avLst/>
              <a:gdLst/>
              <a:ahLst/>
              <a:cxnLst/>
              <a:rect l="l" t="t" r="r" b="b"/>
              <a:pathLst>
                <a:path w="280" h="146" extrusionOk="0">
                  <a:moveTo>
                    <a:pt x="140" y="0"/>
                  </a:moveTo>
                  <a:cubicBezTo>
                    <a:pt x="106" y="0"/>
                    <a:pt x="73" y="6"/>
                    <a:pt x="49" y="18"/>
                  </a:cubicBezTo>
                  <a:cubicBezTo>
                    <a:pt x="0" y="54"/>
                    <a:pt x="0" y="91"/>
                    <a:pt x="49" y="127"/>
                  </a:cubicBezTo>
                  <a:cubicBezTo>
                    <a:pt x="73" y="139"/>
                    <a:pt x="106" y="145"/>
                    <a:pt x="140" y="145"/>
                  </a:cubicBezTo>
                  <a:cubicBezTo>
                    <a:pt x="173" y="145"/>
                    <a:pt x="207" y="139"/>
                    <a:pt x="231" y="127"/>
                  </a:cubicBezTo>
                  <a:cubicBezTo>
                    <a:pt x="280" y="91"/>
                    <a:pt x="280" y="54"/>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87" name="Google Shape;4387;p69"/>
            <p:cNvSpPr/>
            <p:nvPr/>
          </p:nvSpPr>
          <p:spPr>
            <a:xfrm>
              <a:off x="1376760" y="2235256"/>
              <a:ext cx="41287" cy="21528"/>
            </a:xfrm>
            <a:custGeom>
              <a:avLst/>
              <a:gdLst/>
              <a:ahLst/>
              <a:cxnLst/>
              <a:rect l="l" t="t" r="r" b="b"/>
              <a:pathLst>
                <a:path w="280" h="146" extrusionOk="0">
                  <a:moveTo>
                    <a:pt x="140" y="1"/>
                  </a:moveTo>
                  <a:cubicBezTo>
                    <a:pt x="107" y="1"/>
                    <a:pt x="73" y="7"/>
                    <a:pt x="49" y="19"/>
                  </a:cubicBezTo>
                  <a:cubicBezTo>
                    <a:pt x="0" y="55"/>
                    <a:pt x="0" y="104"/>
                    <a:pt x="49" y="128"/>
                  </a:cubicBezTo>
                  <a:cubicBezTo>
                    <a:pt x="73" y="140"/>
                    <a:pt x="107" y="146"/>
                    <a:pt x="140" y="146"/>
                  </a:cubicBezTo>
                  <a:cubicBezTo>
                    <a:pt x="174" y="146"/>
                    <a:pt x="207" y="140"/>
                    <a:pt x="231" y="128"/>
                  </a:cubicBezTo>
                  <a:cubicBezTo>
                    <a:pt x="280" y="104"/>
                    <a:pt x="280" y="55"/>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88" name="Google Shape;4388;p69"/>
            <p:cNvSpPr/>
            <p:nvPr/>
          </p:nvSpPr>
          <p:spPr>
            <a:xfrm>
              <a:off x="1328542" y="2206649"/>
              <a:ext cx="39518" cy="21528"/>
            </a:xfrm>
            <a:custGeom>
              <a:avLst/>
              <a:gdLst/>
              <a:ahLst/>
              <a:cxnLst/>
              <a:rect l="l" t="t" r="r" b="b"/>
              <a:pathLst>
                <a:path w="268" h="146" extrusionOk="0">
                  <a:moveTo>
                    <a:pt x="134" y="1"/>
                  </a:moveTo>
                  <a:cubicBezTo>
                    <a:pt x="103" y="1"/>
                    <a:pt x="73" y="7"/>
                    <a:pt x="49" y="19"/>
                  </a:cubicBezTo>
                  <a:cubicBezTo>
                    <a:pt x="0" y="55"/>
                    <a:pt x="0" y="103"/>
                    <a:pt x="49" y="128"/>
                  </a:cubicBezTo>
                  <a:cubicBezTo>
                    <a:pt x="73" y="140"/>
                    <a:pt x="103" y="146"/>
                    <a:pt x="134" y="146"/>
                  </a:cubicBezTo>
                  <a:cubicBezTo>
                    <a:pt x="164" y="146"/>
                    <a:pt x="194" y="140"/>
                    <a:pt x="219" y="128"/>
                  </a:cubicBezTo>
                  <a:cubicBezTo>
                    <a:pt x="267" y="103"/>
                    <a:pt x="267" y="55"/>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89" name="Google Shape;4389;p69"/>
            <p:cNvSpPr/>
            <p:nvPr/>
          </p:nvSpPr>
          <p:spPr>
            <a:xfrm>
              <a:off x="1278408" y="2178485"/>
              <a:ext cx="41287" cy="21086"/>
            </a:xfrm>
            <a:custGeom>
              <a:avLst/>
              <a:gdLst/>
              <a:ahLst/>
              <a:cxnLst/>
              <a:rect l="l" t="t" r="r" b="b"/>
              <a:pathLst>
                <a:path w="280" h="143" extrusionOk="0">
                  <a:moveTo>
                    <a:pt x="140" y="0"/>
                  </a:moveTo>
                  <a:cubicBezTo>
                    <a:pt x="107" y="0"/>
                    <a:pt x="73" y="9"/>
                    <a:pt x="49" y="27"/>
                  </a:cubicBezTo>
                  <a:cubicBezTo>
                    <a:pt x="0" y="52"/>
                    <a:pt x="0" y="100"/>
                    <a:pt x="49" y="124"/>
                  </a:cubicBezTo>
                  <a:cubicBezTo>
                    <a:pt x="73" y="137"/>
                    <a:pt x="107" y="143"/>
                    <a:pt x="140" y="143"/>
                  </a:cubicBezTo>
                  <a:cubicBezTo>
                    <a:pt x="173" y="143"/>
                    <a:pt x="206" y="137"/>
                    <a:pt x="231" y="124"/>
                  </a:cubicBezTo>
                  <a:cubicBezTo>
                    <a:pt x="279" y="100"/>
                    <a:pt x="279" y="52"/>
                    <a:pt x="231" y="27"/>
                  </a:cubicBezTo>
                  <a:cubicBezTo>
                    <a:pt x="206"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90" name="Google Shape;4390;p69"/>
            <p:cNvSpPr/>
            <p:nvPr/>
          </p:nvSpPr>
          <p:spPr>
            <a:xfrm>
              <a:off x="2266064" y="2748844"/>
              <a:ext cx="41287" cy="21676"/>
            </a:xfrm>
            <a:custGeom>
              <a:avLst/>
              <a:gdLst/>
              <a:ahLst/>
              <a:cxnLst/>
              <a:rect l="l" t="t" r="r" b="b"/>
              <a:pathLst>
                <a:path w="280" h="147" extrusionOk="0">
                  <a:moveTo>
                    <a:pt x="140" y="0"/>
                  </a:moveTo>
                  <a:cubicBezTo>
                    <a:pt x="107" y="0"/>
                    <a:pt x="74" y="6"/>
                    <a:pt x="49" y="18"/>
                  </a:cubicBezTo>
                  <a:cubicBezTo>
                    <a:pt x="1" y="55"/>
                    <a:pt x="1" y="91"/>
                    <a:pt x="49" y="128"/>
                  </a:cubicBezTo>
                  <a:cubicBezTo>
                    <a:pt x="74" y="140"/>
                    <a:pt x="107" y="146"/>
                    <a:pt x="140" y="146"/>
                  </a:cubicBezTo>
                  <a:cubicBezTo>
                    <a:pt x="173" y="146"/>
                    <a:pt x="207" y="140"/>
                    <a:pt x="231" y="128"/>
                  </a:cubicBezTo>
                  <a:cubicBezTo>
                    <a:pt x="280" y="91"/>
                    <a:pt x="280" y="55"/>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91" name="Google Shape;4391;p69"/>
            <p:cNvSpPr/>
            <p:nvPr/>
          </p:nvSpPr>
          <p:spPr>
            <a:xfrm>
              <a:off x="2167711" y="2691484"/>
              <a:ext cx="41287" cy="21676"/>
            </a:xfrm>
            <a:custGeom>
              <a:avLst/>
              <a:gdLst/>
              <a:ahLst/>
              <a:cxnLst/>
              <a:rect l="l" t="t" r="r" b="b"/>
              <a:pathLst>
                <a:path w="280" h="147" extrusionOk="0">
                  <a:moveTo>
                    <a:pt x="140" y="1"/>
                  </a:moveTo>
                  <a:cubicBezTo>
                    <a:pt x="106" y="1"/>
                    <a:pt x="73" y="7"/>
                    <a:pt x="49" y="19"/>
                  </a:cubicBezTo>
                  <a:cubicBezTo>
                    <a:pt x="0" y="56"/>
                    <a:pt x="0" y="104"/>
                    <a:pt x="49" y="129"/>
                  </a:cubicBezTo>
                  <a:cubicBezTo>
                    <a:pt x="73" y="141"/>
                    <a:pt x="106" y="147"/>
                    <a:pt x="140" y="147"/>
                  </a:cubicBezTo>
                  <a:cubicBezTo>
                    <a:pt x="173" y="147"/>
                    <a:pt x="207" y="141"/>
                    <a:pt x="231" y="129"/>
                  </a:cubicBezTo>
                  <a:cubicBezTo>
                    <a:pt x="280" y="104"/>
                    <a:pt x="280" y="56"/>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92" name="Google Shape;4392;p69"/>
            <p:cNvSpPr/>
            <p:nvPr/>
          </p:nvSpPr>
          <p:spPr>
            <a:xfrm>
              <a:off x="2069359" y="2634714"/>
              <a:ext cx="39518" cy="21234"/>
            </a:xfrm>
            <a:custGeom>
              <a:avLst/>
              <a:gdLst/>
              <a:ahLst/>
              <a:cxnLst/>
              <a:rect l="l" t="t" r="r" b="b"/>
              <a:pathLst>
                <a:path w="268" h="144" extrusionOk="0">
                  <a:moveTo>
                    <a:pt x="134" y="1"/>
                  </a:moveTo>
                  <a:cubicBezTo>
                    <a:pt x="103" y="1"/>
                    <a:pt x="73" y="10"/>
                    <a:pt x="49" y="28"/>
                  </a:cubicBezTo>
                  <a:cubicBezTo>
                    <a:pt x="0" y="53"/>
                    <a:pt x="0" y="101"/>
                    <a:pt x="49" y="125"/>
                  </a:cubicBezTo>
                  <a:cubicBezTo>
                    <a:pt x="73" y="137"/>
                    <a:pt x="103" y="144"/>
                    <a:pt x="134" y="144"/>
                  </a:cubicBezTo>
                  <a:cubicBezTo>
                    <a:pt x="164" y="144"/>
                    <a:pt x="194" y="137"/>
                    <a:pt x="219" y="125"/>
                  </a:cubicBezTo>
                  <a:cubicBezTo>
                    <a:pt x="267" y="101"/>
                    <a:pt x="267" y="53"/>
                    <a:pt x="219" y="28"/>
                  </a:cubicBezTo>
                  <a:cubicBezTo>
                    <a:pt x="194"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93" name="Google Shape;4393;p69"/>
            <p:cNvSpPr/>
            <p:nvPr/>
          </p:nvSpPr>
          <p:spPr>
            <a:xfrm>
              <a:off x="1970858" y="2577501"/>
              <a:ext cx="39518" cy="21234"/>
            </a:xfrm>
            <a:custGeom>
              <a:avLst/>
              <a:gdLst/>
              <a:ahLst/>
              <a:cxnLst/>
              <a:rect l="l" t="t" r="r" b="b"/>
              <a:pathLst>
                <a:path w="268" h="144" extrusionOk="0">
                  <a:moveTo>
                    <a:pt x="134" y="0"/>
                  </a:moveTo>
                  <a:cubicBezTo>
                    <a:pt x="103" y="0"/>
                    <a:pt x="73" y="9"/>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94" name="Google Shape;4394;p69"/>
            <p:cNvSpPr/>
            <p:nvPr/>
          </p:nvSpPr>
          <p:spPr>
            <a:xfrm>
              <a:off x="1870589" y="2520140"/>
              <a:ext cx="41435" cy="22561"/>
            </a:xfrm>
            <a:custGeom>
              <a:avLst/>
              <a:gdLst/>
              <a:ahLst/>
              <a:cxnLst/>
              <a:rect l="l" t="t" r="r" b="b"/>
              <a:pathLst>
                <a:path w="281" h="153" extrusionOk="0">
                  <a:moveTo>
                    <a:pt x="140" y="1"/>
                  </a:moveTo>
                  <a:cubicBezTo>
                    <a:pt x="107" y="1"/>
                    <a:pt x="73" y="10"/>
                    <a:pt x="49" y="29"/>
                  </a:cubicBezTo>
                  <a:cubicBezTo>
                    <a:pt x="1" y="53"/>
                    <a:pt x="1" y="101"/>
                    <a:pt x="49" y="126"/>
                  </a:cubicBezTo>
                  <a:cubicBezTo>
                    <a:pt x="73" y="144"/>
                    <a:pt x="107" y="153"/>
                    <a:pt x="140" y="153"/>
                  </a:cubicBezTo>
                  <a:cubicBezTo>
                    <a:pt x="174" y="153"/>
                    <a:pt x="207" y="144"/>
                    <a:pt x="232" y="126"/>
                  </a:cubicBezTo>
                  <a:cubicBezTo>
                    <a:pt x="280" y="101"/>
                    <a:pt x="280" y="53"/>
                    <a:pt x="232" y="29"/>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95" name="Google Shape;4395;p69"/>
            <p:cNvSpPr/>
            <p:nvPr/>
          </p:nvSpPr>
          <p:spPr>
            <a:xfrm>
              <a:off x="1772236" y="2464402"/>
              <a:ext cx="41287" cy="21086"/>
            </a:xfrm>
            <a:custGeom>
              <a:avLst/>
              <a:gdLst/>
              <a:ahLst/>
              <a:cxnLst/>
              <a:rect l="l" t="t" r="r" b="b"/>
              <a:pathLst>
                <a:path w="280" h="143" extrusionOk="0">
                  <a:moveTo>
                    <a:pt x="140" y="0"/>
                  </a:moveTo>
                  <a:cubicBezTo>
                    <a:pt x="107" y="0"/>
                    <a:pt x="74" y="6"/>
                    <a:pt x="49" y="18"/>
                  </a:cubicBezTo>
                  <a:cubicBezTo>
                    <a:pt x="1" y="43"/>
                    <a:pt x="1" y="91"/>
                    <a:pt x="49" y="115"/>
                  </a:cubicBezTo>
                  <a:cubicBezTo>
                    <a:pt x="74" y="133"/>
                    <a:pt x="107" y="142"/>
                    <a:pt x="140" y="142"/>
                  </a:cubicBezTo>
                  <a:cubicBezTo>
                    <a:pt x="173" y="142"/>
                    <a:pt x="207" y="133"/>
                    <a:pt x="231" y="115"/>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96" name="Google Shape;4396;p69"/>
            <p:cNvSpPr/>
            <p:nvPr/>
          </p:nvSpPr>
          <p:spPr>
            <a:xfrm>
              <a:off x="1673736" y="2407042"/>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3"/>
                    <a:pt x="141" y="143"/>
                  </a:cubicBezTo>
                  <a:cubicBezTo>
                    <a:pt x="174" y="143"/>
                    <a:pt x="208" y="134"/>
                    <a:pt x="232" y="116"/>
                  </a:cubicBezTo>
                  <a:cubicBezTo>
                    <a:pt x="280" y="92"/>
                    <a:pt x="280" y="43"/>
                    <a:pt x="232" y="19"/>
                  </a:cubicBezTo>
                  <a:cubicBezTo>
                    <a:pt x="208" y="7"/>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97" name="Google Shape;4397;p69"/>
            <p:cNvSpPr/>
            <p:nvPr/>
          </p:nvSpPr>
          <p:spPr>
            <a:xfrm>
              <a:off x="1525395" y="2321222"/>
              <a:ext cx="41140" cy="21528"/>
            </a:xfrm>
            <a:custGeom>
              <a:avLst/>
              <a:gdLst/>
              <a:ahLst/>
              <a:cxnLst/>
              <a:rect l="l" t="t" r="r" b="b"/>
              <a:pathLst>
                <a:path w="279" h="146" extrusionOk="0">
                  <a:moveTo>
                    <a:pt x="139" y="0"/>
                  </a:moveTo>
                  <a:cubicBezTo>
                    <a:pt x="106" y="0"/>
                    <a:pt x="73" y="6"/>
                    <a:pt x="49" y="19"/>
                  </a:cubicBezTo>
                  <a:cubicBezTo>
                    <a:pt x="0" y="54"/>
                    <a:pt x="0" y="91"/>
                    <a:pt x="49" y="127"/>
                  </a:cubicBezTo>
                  <a:cubicBezTo>
                    <a:pt x="73" y="139"/>
                    <a:pt x="106" y="145"/>
                    <a:pt x="139" y="145"/>
                  </a:cubicBezTo>
                  <a:cubicBezTo>
                    <a:pt x="173" y="145"/>
                    <a:pt x="206" y="139"/>
                    <a:pt x="230" y="127"/>
                  </a:cubicBezTo>
                  <a:cubicBezTo>
                    <a:pt x="279" y="91"/>
                    <a:pt x="279" y="54"/>
                    <a:pt x="230" y="19"/>
                  </a:cubicBezTo>
                  <a:cubicBezTo>
                    <a:pt x="206" y="6"/>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398" name="Google Shape;4398;p69"/>
            <p:cNvSpPr/>
            <p:nvPr/>
          </p:nvSpPr>
          <p:spPr>
            <a:xfrm>
              <a:off x="2513052" y="2891877"/>
              <a:ext cx="41287" cy="21234"/>
            </a:xfrm>
            <a:custGeom>
              <a:avLst/>
              <a:gdLst/>
              <a:ahLst/>
              <a:cxnLst/>
              <a:rect l="l" t="t" r="r" b="b"/>
              <a:pathLst>
                <a:path w="280" h="144" extrusionOk="0">
                  <a:moveTo>
                    <a:pt x="140" y="1"/>
                  </a:moveTo>
                  <a:cubicBezTo>
                    <a:pt x="107" y="1"/>
                    <a:pt x="73" y="7"/>
                    <a:pt x="49" y="19"/>
                  </a:cubicBezTo>
                  <a:cubicBezTo>
                    <a:pt x="1" y="43"/>
                    <a:pt x="1" y="92"/>
                    <a:pt x="49" y="116"/>
                  </a:cubicBezTo>
                  <a:cubicBezTo>
                    <a:pt x="73" y="135"/>
                    <a:pt x="107" y="144"/>
                    <a:pt x="140" y="144"/>
                  </a:cubicBezTo>
                  <a:cubicBezTo>
                    <a:pt x="173" y="144"/>
                    <a:pt x="206" y="135"/>
                    <a:pt x="231" y="116"/>
                  </a:cubicBezTo>
                  <a:cubicBezTo>
                    <a:pt x="279" y="92"/>
                    <a:pt x="279" y="43"/>
                    <a:pt x="231"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399" name="Google Shape;4399;p69"/>
            <p:cNvSpPr/>
            <p:nvPr/>
          </p:nvSpPr>
          <p:spPr>
            <a:xfrm>
              <a:off x="2414552" y="2834664"/>
              <a:ext cx="41435" cy="21676"/>
            </a:xfrm>
            <a:custGeom>
              <a:avLst/>
              <a:gdLst/>
              <a:ahLst/>
              <a:cxnLst/>
              <a:rect l="l" t="t" r="r" b="b"/>
              <a:pathLst>
                <a:path w="281" h="147" extrusionOk="0">
                  <a:moveTo>
                    <a:pt x="140" y="1"/>
                  </a:moveTo>
                  <a:cubicBezTo>
                    <a:pt x="107" y="1"/>
                    <a:pt x="73" y="7"/>
                    <a:pt x="49" y="19"/>
                  </a:cubicBezTo>
                  <a:cubicBezTo>
                    <a:pt x="1" y="43"/>
                    <a:pt x="1" y="92"/>
                    <a:pt x="49" y="128"/>
                  </a:cubicBezTo>
                  <a:cubicBezTo>
                    <a:pt x="73" y="141"/>
                    <a:pt x="107" y="147"/>
                    <a:pt x="140" y="147"/>
                  </a:cubicBezTo>
                  <a:cubicBezTo>
                    <a:pt x="174" y="147"/>
                    <a:pt x="207" y="141"/>
                    <a:pt x="232" y="128"/>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00" name="Google Shape;4400;p69"/>
            <p:cNvSpPr/>
            <p:nvPr/>
          </p:nvSpPr>
          <p:spPr>
            <a:xfrm>
              <a:off x="2364417" y="2806057"/>
              <a:ext cx="41435" cy="21676"/>
            </a:xfrm>
            <a:custGeom>
              <a:avLst/>
              <a:gdLst/>
              <a:ahLst/>
              <a:cxnLst/>
              <a:rect l="l" t="t" r="r" b="b"/>
              <a:pathLst>
                <a:path w="281" h="147" extrusionOk="0">
                  <a:moveTo>
                    <a:pt x="141" y="0"/>
                  </a:moveTo>
                  <a:cubicBezTo>
                    <a:pt x="107" y="0"/>
                    <a:pt x="74" y="6"/>
                    <a:pt x="49" y="19"/>
                  </a:cubicBezTo>
                  <a:cubicBezTo>
                    <a:pt x="1" y="43"/>
                    <a:pt x="1" y="91"/>
                    <a:pt x="49" y="128"/>
                  </a:cubicBezTo>
                  <a:cubicBezTo>
                    <a:pt x="74" y="140"/>
                    <a:pt x="107" y="146"/>
                    <a:pt x="141" y="146"/>
                  </a:cubicBezTo>
                  <a:cubicBezTo>
                    <a:pt x="174" y="146"/>
                    <a:pt x="208" y="140"/>
                    <a:pt x="232" y="128"/>
                  </a:cubicBezTo>
                  <a:cubicBezTo>
                    <a:pt x="280" y="91"/>
                    <a:pt x="280" y="43"/>
                    <a:pt x="232" y="19"/>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01" name="Google Shape;4401;p69"/>
            <p:cNvSpPr/>
            <p:nvPr/>
          </p:nvSpPr>
          <p:spPr>
            <a:xfrm>
              <a:off x="2217699" y="2720091"/>
              <a:ext cx="39518" cy="21823"/>
            </a:xfrm>
            <a:custGeom>
              <a:avLst/>
              <a:gdLst/>
              <a:ahLst/>
              <a:cxnLst/>
              <a:rect l="l" t="t" r="r" b="b"/>
              <a:pathLst>
                <a:path w="268" h="148"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02" name="Google Shape;4402;p69"/>
            <p:cNvSpPr/>
            <p:nvPr/>
          </p:nvSpPr>
          <p:spPr>
            <a:xfrm>
              <a:off x="2117577" y="2662878"/>
              <a:ext cx="41287" cy="21676"/>
            </a:xfrm>
            <a:custGeom>
              <a:avLst/>
              <a:gdLst/>
              <a:ahLst/>
              <a:cxnLst/>
              <a:rect l="l" t="t" r="r" b="b"/>
              <a:pathLst>
                <a:path w="280" h="147" extrusionOk="0">
                  <a:moveTo>
                    <a:pt x="140" y="1"/>
                  </a:moveTo>
                  <a:cubicBezTo>
                    <a:pt x="107" y="1"/>
                    <a:pt x="73" y="7"/>
                    <a:pt x="49" y="19"/>
                  </a:cubicBezTo>
                  <a:cubicBezTo>
                    <a:pt x="0" y="56"/>
                    <a:pt x="0" y="104"/>
                    <a:pt x="49" y="128"/>
                  </a:cubicBezTo>
                  <a:cubicBezTo>
                    <a:pt x="73" y="141"/>
                    <a:pt x="107" y="147"/>
                    <a:pt x="140" y="147"/>
                  </a:cubicBezTo>
                  <a:cubicBezTo>
                    <a:pt x="174" y="147"/>
                    <a:pt x="207" y="141"/>
                    <a:pt x="231" y="128"/>
                  </a:cubicBezTo>
                  <a:cubicBezTo>
                    <a:pt x="280" y="104"/>
                    <a:pt x="280" y="56"/>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03" name="Google Shape;4403;p69"/>
            <p:cNvSpPr/>
            <p:nvPr/>
          </p:nvSpPr>
          <p:spPr>
            <a:xfrm>
              <a:off x="2019224" y="2606107"/>
              <a:ext cx="41140" cy="21234"/>
            </a:xfrm>
            <a:custGeom>
              <a:avLst/>
              <a:gdLst/>
              <a:ahLst/>
              <a:cxnLst/>
              <a:rect l="l" t="t" r="r" b="b"/>
              <a:pathLst>
                <a:path w="279" h="144" extrusionOk="0">
                  <a:moveTo>
                    <a:pt x="140" y="0"/>
                  </a:moveTo>
                  <a:cubicBezTo>
                    <a:pt x="106" y="0"/>
                    <a:pt x="73" y="10"/>
                    <a:pt x="49" y="28"/>
                  </a:cubicBezTo>
                  <a:cubicBezTo>
                    <a:pt x="0" y="52"/>
                    <a:pt x="0" y="101"/>
                    <a:pt x="49" y="125"/>
                  </a:cubicBezTo>
                  <a:cubicBezTo>
                    <a:pt x="73" y="137"/>
                    <a:pt x="106" y="143"/>
                    <a:pt x="140" y="143"/>
                  </a:cubicBezTo>
                  <a:cubicBezTo>
                    <a:pt x="173" y="143"/>
                    <a:pt x="206" y="137"/>
                    <a:pt x="230" y="125"/>
                  </a:cubicBezTo>
                  <a:cubicBezTo>
                    <a:pt x="279" y="101"/>
                    <a:pt x="279" y="52"/>
                    <a:pt x="230" y="28"/>
                  </a:cubicBezTo>
                  <a:cubicBezTo>
                    <a:pt x="206" y="10"/>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04" name="Google Shape;4404;p69"/>
            <p:cNvSpPr/>
            <p:nvPr/>
          </p:nvSpPr>
          <p:spPr>
            <a:xfrm>
              <a:off x="1920724" y="2548894"/>
              <a:ext cx="41287" cy="21234"/>
            </a:xfrm>
            <a:custGeom>
              <a:avLst/>
              <a:gdLst/>
              <a:ahLst/>
              <a:cxnLst/>
              <a:rect l="l" t="t" r="r" b="b"/>
              <a:pathLst>
                <a:path w="280" h="144" extrusionOk="0">
                  <a:moveTo>
                    <a:pt x="140" y="0"/>
                  </a:moveTo>
                  <a:cubicBezTo>
                    <a:pt x="107" y="0"/>
                    <a:pt x="73" y="9"/>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9"/>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05" name="Google Shape;4405;p69"/>
            <p:cNvSpPr/>
            <p:nvPr/>
          </p:nvSpPr>
          <p:spPr>
            <a:xfrm>
              <a:off x="1822371" y="2493009"/>
              <a:ext cx="39518" cy="21086"/>
            </a:xfrm>
            <a:custGeom>
              <a:avLst/>
              <a:gdLst/>
              <a:ahLst/>
              <a:cxnLst/>
              <a:rect l="l" t="t" r="r" b="b"/>
              <a:pathLst>
                <a:path w="268" h="143" extrusionOk="0">
                  <a:moveTo>
                    <a:pt x="134" y="0"/>
                  </a:moveTo>
                  <a:cubicBezTo>
                    <a:pt x="104" y="0"/>
                    <a:pt x="73" y="6"/>
                    <a:pt x="49" y="18"/>
                  </a:cubicBezTo>
                  <a:cubicBezTo>
                    <a:pt x="0" y="43"/>
                    <a:pt x="0" y="91"/>
                    <a:pt x="49" y="116"/>
                  </a:cubicBezTo>
                  <a:cubicBezTo>
                    <a:pt x="73" y="134"/>
                    <a:pt x="104" y="142"/>
                    <a:pt x="134" y="142"/>
                  </a:cubicBezTo>
                  <a:cubicBezTo>
                    <a:pt x="164" y="142"/>
                    <a:pt x="195" y="134"/>
                    <a:pt x="219" y="116"/>
                  </a:cubicBezTo>
                  <a:cubicBezTo>
                    <a:pt x="267" y="91"/>
                    <a:pt x="267" y="43"/>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06" name="Google Shape;4406;p69"/>
            <p:cNvSpPr/>
            <p:nvPr/>
          </p:nvSpPr>
          <p:spPr>
            <a:xfrm>
              <a:off x="2810028" y="3062483"/>
              <a:ext cx="35979" cy="20201"/>
            </a:xfrm>
            <a:custGeom>
              <a:avLst/>
              <a:gdLst/>
              <a:ahLst/>
              <a:cxnLst/>
              <a:rect l="l" t="t" r="r" b="b"/>
              <a:pathLst>
                <a:path w="244" h="137" extrusionOk="0">
                  <a:moveTo>
                    <a:pt x="134" y="0"/>
                  </a:moveTo>
                  <a:cubicBezTo>
                    <a:pt x="104" y="0"/>
                    <a:pt x="74" y="9"/>
                    <a:pt x="49" y="27"/>
                  </a:cubicBezTo>
                  <a:cubicBezTo>
                    <a:pt x="1" y="51"/>
                    <a:pt x="1" y="100"/>
                    <a:pt x="49" y="124"/>
                  </a:cubicBezTo>
                  <a:cubicBezTo>
                    <a:pt x="49" y="124"/>
                    <a:pt x="61" y="124"/>
                    <a:pt x="61" y="137"/>
                  </a:cubicBezTo>
                  <a:lnTo>
                    <a:pt x="244" y="27"/>
                  </a:lnTo>
                  <a:lnTo>
                    <a:pt x="219" y="27"/>
                  </a:lnTo>
                  <a:cubicBezTo>
                    <a:pt x="195" y="9"/>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07" name="Google Shape;4407;p69"/>
            <p:cNvSpPr/>
            <p:nvPr/>
          </p:nvSpPr>
          <p:spPr>
            <a:xfrm>
              <a:off x="2760040" y="3033729"/>
              <a:ext cx="41140" cy="21234"/>
            </a:xfrm>
            <a:custGeom>
              <a:avLst/>
              <a:gdLst/>
              <a:ahLst/>
              <a:cxnLst/>
              <a:rect l="l" t="t" r="r" b="b"/>
              <a:pathLst>
                <a:path w="279" h="144" extrusionOk="0">
                  <a:moveTo>
                    <a:pt x="139" y="1"/>
                  </a:moveTo>
                  <a:cubicBezTo>
                    <a:pt x="106" y="1"/>
                    <a:pt x="73" y="10"/>
                    <a:pt x="49" y="28"/>
                  </a:cubicBezTo>
                  <a:cubicBezTo>
                    <a:pt x="0" y="52"/>
                    <a:pt x="0" y="101"/>
                    <a:pt x="49" y="125"/>
                  </a:cubicBezTo>
                  <a:cubicBezTo>
                    <a:pt x="73" y="137"/>
                    <a:pt x="106" y="143"/>
                    <a:pt x="139" y="143"/>
                  </a:cubicBezTo>
                  <a:cubicBezTo>
                    <a:pt x="173" y="143"/>
                    <a:pt x="206" y="137"/>
                    <a:pt x="230" y="125"/>
                  </a:cubicBezTo>
                  <a:cubicBezTo>
                    <a:pt x="279" y="101"/>
                    <a:pt x="279" y="52"/>
                    <a:pt x="230" y="28"/>
                  </a:cubicBezTo>
                  <a:cubicBezTo>
                    <a:pt x="206" y="10"/>
                    <a:pt x="173" y="1"/>
                    <a:pt x="13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08" name="Google Shape;4408;p69"/>
            <p:cNvSpPr/>
            <p:nvPr/>
          </p:nvSpPr>
          <p:spPr>
            <a:xfrm>
              <a:off x="2711527" y="3005123"/>
              <a:ext cx="39518" cy="21086"/>
            </a:xfrm>
            <a:custGeom>
              <a:avLst/>
              <a:gdLst/>
              <a:ahLst/>
              <a:cxnLst/>
              <a:rect l="l" t="t" r="r" b="b"/>
              <a:pathLst>
                <a:path w="268" h="143" extrusionOk="0">
                  <a:moveTo>
                    <a:pt x="134" y="1"/>
                  </a:moveTo>
                  <a:cubicBezTo>
                    <a:pt x="104" y="1"/>
                    <a:pt x="74" y="10"/>
                    <a:pt x="50" y="28"/>
                  </a:cubicBezTo>
                  <a:cubicBezTo>
                    <a:pt x="1" y="52"/>
                    <a:pt x="1" y="100"/>
                    <a:pt x="50" y="125"/>
                  </a:cubicBezTo>
                  <a:cubicBezTo>
                    <a:pt x="74" y="137"/>
                    <a:pt x="104" y="143"/>
                    <a:pt x="134" y="143"/>
                  </a:cubicBezTo>
                  <a:cubicBezTo>
                    <a:pt x="165" y="143"/>
                    <a:pt x="195" y="137"/>
                    <a:pt x="219" y="125"/>
                  </a:cubicBezTo>
                  <a:cubicBezTo>
                    <a:pt x="268" y="100"/>
                    <a:pt x="268" y="52"/>
                    <a:pt x="219" y="28"/>
                  </a:cubicBezTo>
                  <a:cubicBezTo>
                    <a:pt x="195" y="10"/>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09" name="Google Shape;4409;p69"/>
            <p:cNvSpPr/>
            <p:nvPr/>
          </p:nvSpPr>
          <p:spPr>
            <a:xfrm>
              <a:off x="2661540" y="2976516"/>
              <a:ext cx="41287" cy="22561"/>
            </a:xfrm>
            <a:custGeom>
              <a:avLst/>
              <a:gdLst/>
              <a:ahLst/>
              <a:cxnLst/>
              <a:rect l="l" t="t" r="r" b="b"/>
              <a:pathLst>
                <a:path w="280" h="153" extrusionOk="0">
                  <a:moveTo>
                    <a:pt x="140" y="1"/>
                  </a:moveTo>
                  <a:cubicBezTo>
                    <a:pt x="107" y="1"/>
                    <a:pt x="73" y="10"/>
                    <a:pt x="49" y="28"/>
                  </a:cubicBezTo>
                  <a:cubicBezTo>
                    <a:pt x="0" y="52"/>
                    <a:pt x="0" y="100"/>
                    <a:pt x="49" y="125"/>
                  </a:cubicBezTo>
                  <a:cubicBezTo>
                    <a:pt x="73" y="143"/>
                    <a:pt x="107" y="152"/>
                    <a:pt x="140" y="152"/>
                  </a:cubicBezTo>
                  <a:cubicBezTo>
                    <a:pt x="174" y="152"/>
                    <a:pt x="207" y="143"/>
                    <a:pt x="231" y="125"/>
                  </a:cubicBezTo>
                  <a:cubicBezTo>
                    <a:pt x="280" y="100"/>
                    <a:pt x="280" y="52"/>
                    <a:pt x="231" y="28"/>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10" name="Google Shape;4410;p69"/>
            <p:cNvSpPr/>
            <p:nvPr/>
          </p:nvSpPr>
          <p:spPr>
            <a:xfrm>
              <a:off x="2611405" y="2947910"/>
              <a:ext cx="41435" cy="22561"/>
            </a:xfrm>
            <a:custGeom>
              <a:avLst/>
              <a:gdLst/>
              <a:ahLst/>
              <a:cxnLst/>
              <a:rect l="l" t="t" r="r" b="b"/>
              <a:pathLst>
                <a:path w="281" h="153" extrusionOk="0">
                  <a:moveTo>
                    <a:pt x="140" y="0"/>
                  </a:moveTo>
                  <a:cubicBezTo>
                    <a:pt x="107" y="0"/>
                    <a:pt x="73" y="9"/>
                    <a:pt x="49" y="27"/>
                  </a:cubicBezTo>
                  <a:cubicBezTo>
                    <a:pt x="0" y="52"/>
                    <a:pt x="0" y="100"/>
                    <a:pt x="49" y="124"/>
                  </a:cubicBezTo>
                  <a:cubicBezTo>
                    <a:pt x="73" y="143"/>
                    <a:pt x="107" y="152"/>
                    <a:pt x="140" y="152"/>
                  </a:cubicBezTo>
                  <a:cubicBezTo>
                    <a:pt x="174" y="152"/>
                    <a:pt x="207" y="143"/>
                    <a:pt x="231" y="124"/>
                  </a:cubicBezTo>
                  <a:cubicBezTo>
                    <a:pt x="280" y="100"/>
                    <a:pt x="280" y="52"/>
                    <a:pt x="231" y="27"/>
                  </a:cubicBezTo>
                  <a:cubicBezTo>
                    <a:pt x="207" y="9"/>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11" name="Google Shape;4411;p69"/>
            <p:cNvSpPr/>
            <p:nvPr/>
          </p:nvSpPr>
          <p:spPr>
            <a:xfrm>
              <a:off x="2563187" y="2920631"/>
              <a:ext cx="41140" cy="21086"/>
            </a:xfrm>
            <a:custGeom>
              <a:avLst/>
              <a:gdLst/>
              <a:ahLst/>
              <a:cxnLst/>
              <a:rect l="l" t="t" r="r" b="b"/>
              <a:pathLst>
                <a:path w="279" h="143" extrusionOk="0">
                  <a:moveTo>
                    <a:pt x="134" y="0"/>
                  </a:moveTo>
                  <a:cubicBezTo>
                    <a:pt x="103" y="0"/>
                    <a:pt x="73" y="6"/>
                    <a:pt x="49" y="18"/>
                  </a:cubicBezTo>
                  <a:cubicBezTo>
                    <a:pt x="0" y="42"/>
                    <a:pt x="0" y="91"/>
                    <a:pt x="49" y="115"/>
                  </a:cubicBezTo>
                  <a:cubicBezTo>
                    <a:pt x="73" y="134"/>
                    <a:pt x="103" y="143"/>
                    <a:pt x="134" y="143"/>
                  </a:cubicBezTo>
                  <a:cubicBezTo>
                    <a:pt x="164" y="143"/>
                    <a:pt x="194" y="134"/>
                    <a:pt x="219" y="115"/>
                  </a:cubicBezTo>
                  <a:cubicBezTo>
                    <a:pt x="279" y="91"/>
                    <a:pt x="279" y="42"/>
                    <a:pt x="219" y="18"/>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12" name="Google Shape;4412;p69"/>
            <p:cNvSpPr/>
            <p:nvPr/>
          </p:nvSpPr>
          <p:spPr>
            <a:xfrm>
              <a:off x="2464687" y="2863270"/>
              <a:ext cx="39518" cy="21234"/>
            </a:xfrm>
            <a:custGeom>
              <a:avLst/>
              <a:gdLst/>
              <a:ahLst/>
              <a:cxnLst/>
              <a:rect l="l" t="t" r="r" b="b"/>
              <a:pathLst>
                <a:path w="268" h="144" extrusionOk="0">
                  <a:moveTo>
                    <a:pt x="134" y="1"/>
                  </a:moveTo>
                  <a:cubicBezTo>
                    <a:pt x="104" y="1"/>
                    <a:pt x="73" y="7"/>
                    <a:pt x="49" y="19"/>
                  </a:cubicBezTo>
                  <a:cubicBezTo>
                    <a:pt x="0" y="43"/>
                    <a:pt x="0" y="92"/>
                    <a:pt x="49" y="116"/>
                  </a:cubicBezTo>
                  <a:cubicBezTo>
                    <a:pt x="73" y="134"/>
                    <a:pt x="104" y="144"/>
                    <a:pt x="134" y="144"/>
                  </a:cubicBezTo>
                  <a:cubicBezTo>
                    <a:pt x="164" y="144"/>
                    <a:pt x="195" y="134"/>
                    <a:pt x="219" y="116"/>
                  </a:cubicBezTo>
                  <a:cubicBezTo>
                    <a:pt x="267" y="92"/>
                    <a:pt x="267" y="43"/>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13" name="Google Shape;4413;p69"/>
            <p:cNvSpPr/>
            <p:nvPr/>
          </p:nvSpPr>
          <p:spPr>
            <a:xfrm>
              <a:off x="2316199" y="2777451"/>
              <a:ext cx="41287" cy="21676"/>
            </a:xfrm>
            <a:custGeom>
              <a:avLst/>
              <a:gdLst/>
              <a:ahLst/>
              <a:cxnLst/>
              <a:rect l="l" t="t" r="r" b="b"/>
              <a:pathLst>
                <a:path w="280" h="147" extrusionOk="0">
                  <a:moveTo>
                    <a:pt x="134" y="0"/>
                  </a:moveTo>
                  <a:cubicBezTo>
                    <a:pt x="104" y="0"/>
                    <a:pt x="73" y="6"/>
                    <a:pt x="49" y="18"/>
                  </a:cubicBezTo>
                  <a:cubicBezTo>
                    <a:pt x="1" y="55"/>
                    <a:pt x="1" y="91"/>
                    <a:pt x="49" y="128"/>
                  </a:cubicBezTo>
                  <a:cubicBezTo>
                    <a:pt x="73" y="140"/>
                    <a:pt x="104" y="146"/>
                    <a:pt x="134" y="146"/>
                  </a:cubicBezTo>
                  <a:cubicBezTo>
                    <a:pt x="165" y="146"/>
                    <a:pt x="195" y="140"/>
                    <a:pt x="219" y="128"/>
                  </a:cubicBezTo>
                  <a:cubicBezTo>
                    <a:pt x="279" y="91"/>
                    <a:pt x="279" y="55"/>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14" name="Google Shape;4414;p69"/>
            <p:cNvSpPr/>
            <p:nvPr/>
          </p:nvSpPr>
          <p:spPr>
            <a:xfrm>
              <a:off x="1657810" y="2444643"/>
              <a:ext cx="41140" cy="21676"/>
            </a:xfrm>
            <a:custGeom>
              <a:avLst/>
              <a:gdLst/>
              <a:ahLst/>
              <a:cxnLst/>
              <a:rect l="l" t="t" r="r" b="b"/>
              <a:pathLst>
                <a:path w="279" h="147" extrusionOk="0">
                  <a:moveTo>
                    <a:pt x="134" y="0"/>
                  </a:moveTo>
                  <a:cubicBezTo>
                    <a:pt x="103" y="0"/>
                    <a:pt x="73" y="6"/>
                    <a:pt x="49" y="18"/>
                  </a:cubicBezTo>
                  <a:cubicBezTo>
                    <a:pt x="0" y="55"/>
                    <a:pt x="0" y="91"/>
                    <a:pt x="49" y="128"/>
                  </a:cubicBezTo>
                  <a:cubicBezTo>
                    <a:pt x="73" y="140"/>
                    <a:pt x="103" y="146"/>
                    <a:pt x="134" y="146"/>
                  </a:cubicBezTo>
                  <a:cubicBezTo>
                    <a:pt x="164" y="146"/>
                    <a:pt x="194" y="140"/>
                    <a:pt x="218" y="128"/>
                  </a:cubicBezTo>
                  <a:cubicBezTo>
                    <a:pt x="279" y="91"/>
                    <a:pt x="279" y="55"/>
                    <a:pt x="218"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15" name="Google Shape;4415;p69"/>
            <p:cNvSpPr/>
            <p:nvPr/>
          </p:nvSpPr>
          <p:spPr>
            <a:xfrm>
              <a:off x="1559310" y="2387283"/>
              <a:ext cx="39518" cy="21676"/>
            </a:xfrm>
            <a:custGeom>
              <a:avLst/>
              <a:gdLst/>
              <a:ahLst/>
              <a:cxnLst/>
              <a:rect l="l" t="t" r="r" b="b"/>
              <a:pathLst>
                <a:path w="268" h="147" extrusionOk="0">
                  <a:moveTo>
                    <a:pt x="134" y="1"/>
                  </a:moveTo>
                  <a:cubicBezTo>
                    <a:pt x="103" y="1"/>
                    <a:pt x="73" y="7"/>
                    <a:pt x="49" y="19"/>
                  </a:cubicBezTo>
                  <a:cubicBezTo>
                    <a:pt x="0" y="56"/>
                    <a:pt x="0" y="92"/>
                    <a:pt x="49" y="129"/>
                  </a:cubicBezTo>
                  <a:cubicBezTo>
                    <a:pt x="73" y="141"/>
                    <a:pt x="103" y="147"/>
                    <a:pt x="134" y="147"/>
                  </a:cubicBezTo>
                  <a:cubicBezTo>
                    <a:pt x="164" y="147"/>
                    <a:pt x="194" y="141"/>
                    <a:pt x="219" y="129"/>
                  </a:cubicBezTo>
                  <a:cubicBezTo>
                    <a:pt x="267" y="92"/>
                    <a:pt x="267" y="56"/>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16" name="Google Shape;4416;p69"/>
            <p:cNvSpPr/>
            <p:nvPr/>
          </p:nvSpPr>
          <p:spPr>
            <a:xfrm>
              <a:off x="1509175" y="2358676"/>
              <a:ext cx="41287" cy="21676"/>
            </a:xfrm>
            <a:custGeom>
              <a:avLst/>
              <a:gdLst/>
              <a:ahLst/>
              <a:cxnLst/>
              <a:rect l="l" t="t" r="r" b="b"/>
              <a:pathLst>
                <a:path w="280" h="147" extrusionOk="0">
                  <a:moveTo>
                    <a:pt x="140" y="1"/>
                  </a:moveTo>
                  <a:cubicBezTo>
                    <a:pt x="107" y="1"/>
                    <a:pt x="73" y="7"/>
                    <a:pt x="49" y="19"/>
                  </a:cubicBezTo>
                  <a:cubicBezTo>
                    <a:pt x="0" y="56"/>
                    <a:pt x="0" y="104"/>
                    <a:pt x="49" y="129"/>
                  </a:cubicBezTo>
                  <a:cubicBezTo>
                    <a:pt x="73" y="141"/>
                    <a:pt x="107" y="147"/>
                    <a:pt x="140" y="147"/>
                  </a:cubicBezTo>
                  <a:cubicBezTo>
                    <a:pt x="174" y="147"/>
                    <a:pt x="207" y="141"/>
                    <a:pt x="231" y="129"/>
                  </a:cubicBezTo>
                  <a:cubicBezTo>
                    <a:pt x="280" y="104"/>
                    <a:pt x="280" y="56"/>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17" name="Google Shape;4417;p69"/>
            <p:cNvSpPr/>
            <p:nvPr/>
          </p:nvSpPr>
          <p:spPr>
            <a:xfrm>
              <a:off x="1410823" y="2301906"/>
              <a:ext cx="39518" cy="21234"/>
            </a:xfrm>
            <a:custGeom>
              <a:avLst/>
              <a:gdLst/>
              <a:ahLst/>
              <a:cxnLst/>
              <a:rect l="l" t="t" r="r" b="b"/>
              <a:pathLst>
                <a:path w="268" h="144" extrusionOk="0">
                  <a:moveTo>
                    <a:pt x="134" y="1"/>
                  </a:moveTo>
                  <a:cubicBezTo>
                    <a:pt x="104" y="1"/>
                    <a:pt x="73" y="10"/>
                    <a:pt x="49" y="28"/>
                  </a:cubicBezTo>
                  <a:cubicBezTo>
                    <a:pt x="0" y="52"/>
                    <a:pt x="0" y="101"/>
                    <a:pt x="49" y="125"/>
                  </a:cubicBezTo>
                  <a:cubicBezTo>
                    <a:pt x="73" y="137"/>
                    <a:pt x="104" y="143"/>
                    <a:pt x="134" y="143"/>
                  </a:cubicBezTo>
                  <a:cubicBezTo>
                    <a:pt x="164" y="143"/>
                    <a:pt x="195" y="137"/>
                    <a:pt x="219" y="125"/>
                  </a:cubicBezTo>
                  <a:cubicBezTo>
                    <a:pt x="267" y="101"/>
                    <a:pt x="267" y="52"/>
                    <a:pt x="219" y="28"/>
                  </a:cubicBezTo>
                  <a:cubicBezTo>
                    <a:pt x="195"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18" name="Google Shape;4418;p69"/>
            <p:cNvSpPr/>
            <p:nvPr/>
          </p:nvSpPr>
          <p:spPr>
            <a:xfrm>
              <a:off x="1360688" y="2273299"/>
              <a:ext cx="41287" cy="21234"/>
            </a:xfrm>
            <a:custGeom>
              <a:avLst/>
              <a:gdLst/>
              <a:ahLst/>
              <a:cxnLst/>
              <a:rect l="l" t="t" r="r" b="b"/>
              <a:pathLst>
                <a:path w="280" h="144" extrusionOk="0">
                  <a:moveTo>
                    <a:pt x="140" y="0"/>
                  </a:moveTo>
                  <a:cubicBezTo>
                    <a:pt x="107" y="0"/>
                    <a:pt x="74" y="10"/>
                    <a:pt x="49" y="28"/>
                  </a:cubicBezTo>
                  <a:cubicBezTo>
                    <a:pt x="1" y="52"/>
                    <a:pt x="1" y="101"/>
                    <a:pt x="49" y="125"/>
                  </a:cubicBezTo>
                  <a:cubicBezTo>
                    <a:pt x="74" y="137"/>
                    <a:pt x="107" y="143"/>
                    <a:pt x="140" y="143"/>
                  </a:cubicBezTo>
                  <a:cubicBezTo>
                    <a:pt x="173" y="143"/>
                    <a:pt x="206" y="137"/>
                    <a:pt x="231" y="125"/>
                  </a:cubicBezTo>
                  <a:cubicBezTo>
                    <a:pt x="279" y="101"/>
                    <a:pt x="279" y="52"/>
                    <a:pt x="231" y="28"/>
                  </a:cubicBezTo>
                  <a:cubicBezTo>
                    <a:pt x="206" y="10"/>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19" name="Google Shape;4419;p69"/>
            <p:cNvSpPr/>
            <p:nvPr/>
          </p:nvSpPr>
          <p:spPr>
            <a:xfrm>
              <a:off x="1312322" y="2244693"/>
              <a:ext cx="39518" cy="21234"/>
            </a:xfrm>
            <a:custGeom>
              <a:avLst/>
              <a:gdLst/>
              <a:ahLst/>
              <a:cxnLst/>
              <a:rect l="l" t="t" r="r" b="b"/>
              <a:pathLst>
                <a:path w="268" h="144" extrusionOk="0">
                  <a:moveTo>
                    <a:pt x="134" y="0"/>
                  </a:moveTo>
                  <a:cubicBezTo>
                    <a:pt x="104" y="0"/>
                    <a:pt x="73" y="9"/>
                    <a:pt x="49" y="28"/>
                  </a:cubicBezTo>
                  <a:cubicBezTo>
                    <a:pt x="1" y="52"/>
                    <a:pt x="1" y="101"/>
                    <a:pt x="49" y="125"/>
                  </a:cubicBezTo>
                  <a:cubicBezTo>
                    <a:pt x="73" y="137"/>
                    <a:pt x="104" y="143"/>
                    <a:pt x="134" y="143"/>
                  </a:cubicBezTo>
                  <a:cubicBezTo>
                    <a:pt x="164" y="143"/>
                    <a:pt x="195" y="137"/>
                    <a:pt x="219" y="125"/>
                  </a:cubicBezTo>
                  <a:cubicBezTo>
                    <a:pt x="268" y="101"/>
                    <a:pt x="268" y="52"/>
                    <a:pt x="219" y="28"/>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20" name="Google Shape;4420;p69"/>
            <p:cNvSpPr/>
            <p:nvPr/>
          </p:nvSpPr>
          <p:spPr>
            <a:xfrm>
              <a:off x="1262187" y="2216086"/>
              <a:ext cx="41435" cy="22413"/>
            </a:xfrm>
            <a:custGeom>
              <a:avLst/>
              <a:gdLst/>
              <a:ahLst/>
              <a:cxnLst/>
              <a:rect l="l" t="t" r="r" b="b"/>
              <a:pathLst>
                <a:path w="281" h="152" extrusionOk="0">
                  <a:moveTo>
                    <a:pt x="141" y="0"/>
                  </a:moveTo>
                  <a:cubicBezTo>
                    <a:pt x="107" y="0"/>
                    <a:pt x="74" y="9"/>
                    <a:pt x="49" y="28"/>
                  </a:cubicBezTo>
                  <a:cubicBezTo>
                    <a:pt x="1" y="52"/>
                    <a:pt x="1" y="101"/>
                    <a:pt x="49" y="125"/>
                  </a:cubicBezTo>
                  <a:cubicBezTo>
                    <a:pt x="74" y="143"/>
                    <a:pt x="107" y="152"/>
                    <a:pt x="141" y="152"/>
                  </a:cubicBezTo>
                  <a:cubicBezTo>
                    <a:pt x="174" y="152"/>
                    <a:pt x="208" y="143"/>
                    <a:pt x="232" y="125"/>
                  </a:cubicBezTo>
                  <a:cubicBezTo>
                    <a:pt x="280" y="101"/>
                    <a:pt x="280" y="52"/>
                    <a:pt x="232" y="28"/>
                  </a:cubicBezTo>
                  <a:cubicBezTo>
                    <a:pt x="208" y="9"/>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21" name="Google Shape;4421;p69"/>
            <p:cNvSpPr/>
            <p:nvPr/>
          </p:nvSpPr>
          <p:spPr>
            <a:xfrm>
              <a:off x="1221195" y="2191461"/>
              <a:ext cx="32293" cy="18137"/>
            </a:xfrm>
            <a:custGeom>
              <a:avLst/>
              <a:gdLst/>
              <a:ahLst/>
              <a:cxnLst/>
              <a:rect l="l" t="t" r="r" b="b"/>
              <a:pathLst>
                <a:path w="219" h="123" extrusionOk="0">
                  <a:moveTo>
                    <a:pt x="182" y="1"/>
                  </a:moveTo>
                  <a:lnTo>
                    <a:pt x="0" y="109"/>
                  </a:lnTo>
                  <a:cubicBezTo>
                    <a:pt x="19" y="119"/>
                    <a:pt x="41" y="123"/>
                    <a:pt x="64" y="123"/>
                  </a:cubicBezTo>
                  <a:cubicBezTo>
                    <a:pt x="101" y="123"/>
                    <a:pt x="140" y="113"/>
                    <a:pt x="170" y="98"/>
                  </a:cubicBezTo>
                  <a:cubicBezTo>
                    <a:pt x="219" y="73"/>
                    <a:pt x="219" y="25"/>
                    <a:pt x="182"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22" name="Google Shape;4422;p69"/>
            <p:cNvSpPr/>
            <p:nvPr/>
          </p:nvSpPr>
          <p:spPr>
            <a:xfrm>
              <a:off x="2199857" y="2758282"/>
              <a:ext cx="41435" cy="21086"/>
            </a:xfrm>
            <a:custGeom>
              <a:avLst/>
              <a:gdLst/>
              <a:ahLst/>
              <a:cxnLst/>
              <a:rect l="l" t="t" r="r" b="b"/>
              <a:pathLst>
                <a:path w="281" h="143" extrusionOk="0">
                  <a:moveTo>
                    <a:pt x="145" y="0"/>
                  </a:moveTo>
                  <a:cubicBezTo>
                    <a:pt x="113" y="0"/>
                    <a:pt x="80" y="9"/>
                    <a:pt x="49" y="27"/>
                  </a:cubicBezTo>
                  <a:cubicBezTo>
                    <a:pt x="0" y="51"/>
                    <a:pt x="0" y="100"/>
                    <a:pt x="49" y="124"/>
                  </a:cubicBezTo>
                  <a:cubicBezTo>
                    <a:pt x="80" y="136"/>
                    <a:pt x="113" y="142"/>
                    <a:pt x="145" y="142"/>
                  </a:cubicBezTo>
                  <a:cubicBezTo>
                    <a:pt x="177" y="142"/>
                    <a:pt x="207" y="136"/>
                    <a:pt x="231" y="124"/>
                  </a:cubicBezTo>
                  <a:cubicBezTo>
                    <a:pt x="280" y="100"/>
                    <a:pt x="280" y="51"/>
                    <a:pt x="231" y="27"/>
                  </a:cubicBezTo>
                  <a:cubicBezTo>
                    <a:pt x="207" y="9"/>
                    <a:pt x="177" y="0"/>
                    <a:pt x="145"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23" name="Google Shape;4423;p69"/>
            <p:cNvSpPr/>
            <p:nvPr/>
          </p:nvSpPr>
          <p:spPr>
            <a:xfrm>
              <a:off x="2101504" y="2700921"/>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24" name="Google Shape;4424;p69"/>
            <p:cNvSpPr/>
            <p:nvPr/>
          </p:nvSpPr>
          <p:spPr>
            <a:xfrm>
              <a:off x="2003004" y="2643708"/>
              <a:ext cx="41435" cy="22561"/>
            </a:xfrm>
            <a:custGeom>
              <a:avLst/>
              <a:gdLst/>
              <a:ahLst/>
              <a:cxnLst/>
              <a:rect l="l" t="t" r="r" b="b"/>
              <a:pathLst>
                <a:path w="281" h="153" extrusionOk="0">
                  <a:moveTo>
                    <a:pt x="140" y="1"/>
                  </a:moveTo>
                  <a:cubicBezTo>
                    <a:pt x="107" y="1"/>
                    <a:pt x="73" y="9"/>
                    <a:pt x="49" y="27"/>
                  </a:cubicBezTo>
                  <a:cubicBezTo>
                    <a:pt x="1" y="52"/>
                    <a:pt x="1" y="100"/>
                    <a:pt x="49" y="125"/>
                  </a:cubicBezTo>
                  <a:cubicBezTo>
                    <a:pt x="73" y="143"/>
                    <a:pt x="107" y="152"/>
                    <a:pt x="140" y="152"/>
                  </a:cubicBezTo>
                  <a:cubicBezTo>
                    <a:pt x="174" y="152"/>
                    <a:pt x="207" y="143"/>
                    <a:pt x="232" y="125"/>
                  </a:cubicBezTo>
                  <a:cubicBezTo>
                    <a:pt x="280" y="100"/>
                    <a:pt x="280" y="52"/>
                    <a:pt x="232" y="27"/>
                  </a:cubicBezTo>
                  <a:cubicBezTo>
                    <a:pt x="207" y="9"/>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25" name="Google Shape;4425;p69"/>
            <p:cNvSpPr/>
            <p:nvPr/>
          </p:nvSpPr>
          <p:spPr>
            <a:xfrm>
              <a:off x="1904651" y="2587675"/>
              <a:ext cx="41287" cy="21234"/>
            </a:xfrm>
            <a:custGeom>
              <a:avLst/>
              <a:gdLst/>
              <a:ahLst/>
              <a:cxnLst/>
              <a:rect l="l" t="t" r="r" b="b"/>
              <a:pathLst>
                <a:path w="280" h="144" extrusionOk="0">
                  <a:moveTo>
                    <a:pt x="134" y="1"/>
                  </a:moveTo>
                  <a:cubicBezTo>
                    <a:pt x="104" y="1"/>
                    <a:pt x="73" y="7"/>
                    <a:pt x="49" y="19"/>
                  </a:cubicBezTo>
                  <a:cubicBezTo>
                    <a:pt x="1" y="43"/>
                    <a:pt x="1" y="92"/>
                    <a:pt x="49" y="116"/>
                  </a:cubicBezTo>
                  <a:cubicBezTo>
                    <a:pt x="73" y="135"/>
                    <a:pt x="104" y="144"/>
                    <a:pt x="134" y="144"/>
                  </a:cubicBezTo>
                  <a:cubicBezTo>
                    <a:pt x="164" y="144"/>
                    <a:pt x="195" y="135"/>
                    <a:pt x="219" y="116"/>
                  </a:cubicBezTo>
                  <a:cubicBezTo>
                    <a:pt x="279" y="92"/>
                    <a:pt x="279" y="43"/>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26" name="Google Shape;4426;p69"/>
            <p:cNvSpPr/>
            <p:nvPr/>
          </p:nvSpPr>
          <p:spPr>
            <a:xfrm>
              <a:off x="1806151" y="2530462"/>
              <a:ext cx="39518" cy="21676"/>
            </a:xfrm>
            <a:custGeom>
              <a:avLst/>
              <a:gdLst/>
              <a:ahLst/>
              <a:cxnLst/>
              <a:rect l="l" t="t" r="r" b="b"/>
              <a:pathLst>
                <a:path w="268" h="147" extrusionOk="0">
                  <a:moveTo>
                    <a:pt x="134" y="1"/>
                  </a:moveTo>
                  <a:cubicBezTo>
                    <a:pt x="104" y="1"/>
                    <a:pt x="74" y="7"/>
                    <a:pt x="49" y="19"/>
                  </a:cubicBezTo>
                  <a:cubicBezTo>
                    <a:pt x="1" y="43"/>
                    <a:pt x="1" y="92"/>
                    <a:pt x="49" y="129"/>
                  </a:cubicBezTo>
                  <a:cubicBezTo>
                    <a:pt x="74" y="141"/>
                    <a:pt x="104" y="147"/>
                    <a:pt x="134" y="147"/>
                  </a:cubicBezTo>
                  <a:cubicBezTo>
                    <a:pt x="165" y="147"/>
                    <a:pt x="195" y="141"/>
                    <a:pt x="219" y="129"/>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27" name="Google Shape;4427;p69"/>
            <p:cNvSpPr/>
            <p:nvPr/>
          </p:nvSpPr>
          <p:spPr>
            <a:xfrm>
              <a:off x="1706028" y="2473249"/>
              <a:ext cx="41287" cy="21676"/>
            </a:xfrm>
            <a:custGeom>
              <a:avLst/>
              <a:gdLst/>
              <a:ahLst/>
              <a:cxnLst/>
              <a:rect l="l" t="t" r="r" b="b"/>
              <a:pathLst>
                <a:path w="280" h="147" extrusionOk="0">
                  <a:moveTo>
                    <a:pt x="140" y="0"/>
                  </a:moveTo>
                  <a:cubicBezTo>
                    <a:pt x="107" y="0"/>
                    <a:pt x="73" y="6"/>
                    <a:pt x="49" y="19"/>
                  </a:cubicBezTo>
                  <a:cubicBezTo>
                    <a:pt x="0" y="55"/>
                    <a:pt x="0" y="91"/>
                    <a:pt x="49" y="128"/>
                  </a:cubicBezTo>
                  <a:cubicBezTo>
                    <a:pt x="73" y="140"/>
                    <a:pt x="107" y="146"/>
                    <a:pt x="140" y="146"/>
                  </a:cubicBezTo>
                  <a:cubicBezTo>
                    <a:pt x="174" y="146"/>
                    <a:pt x="207" y="140"/>
                    <a:pt x="231" y="128"/>
                  </a:cubicBezTo>
                  <a:cubicBezTo>
                    <a:pt x="280" y="91"/>
                    <a:pt x="280" y="55"/>
                    <a:pt x="231"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28" name="Google Shape;4428;p69"/>
            <p:cNvSpPr/>
            <p:nvPr/>
          </p:nvSpPr>
          <p:spPr>
            <a:xfrm>
              <a:off x="1607676" y="2415889"/>
              <a:ext cx="41140" cy="21823"/>
            </a:xfrm>
            <a:custGeom>
              <a:avLst/>
              <a:gdLst/>
              <a:ahLst/>
              <a:cxnLst/>
              <a:rect l="l" t="t" r="r" b="b"/>
              <a:pathLst>
                <a:path w="279" h="148" extrusionOk="0">
                  <a:moveTo>
                    <a:pt x="140" y="1"/>
                  </a:moveTo>
                  <a:cubicBezTo>
                    <a:pt x="106" y="1"/>
                    <a:pt x="73" y="7"/>
                    <a:pt x="49" y="19"/>
                  </a:cubicBezTo>
                  <a:cubicBezTo>
                    <a:pt x="0" y="56"/>
                    <a:pt x="0" y="92"/>
                    <a:pt x="49" y="129"/>
                  </a:cubicBezTo>
                  <a:cubicBezTo>
                    <a:pt x="73" y="141"/>
                    <a:pt x="106" y="147"/>
                    <a:pt x="140" y="147"/>
                  </a:cubicBezTo>
                  <a:cubicBezTo>
                    <a:pt x="173" y="147"/>
                    <a:pt x="206" y="141"/>
                    <a:pt x="230" y="129"/>
                  </a:cubicBezTo>
                  <a:cubicBezTo>
                    <a:pt x="279" y="92"/>
                    <a:pt x="279" y="56"/>
                    <a:pt x="230"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29" name="Google Shape;4429;p69"/>
            <p:cNvSpPr/>
            <p:nvPr/>
          </p:nvSpPr>
          <p:spPr>
            <a:xfrm>
              <a:off x="1459041" y="2330512"/>
              <a:ext cx="41435" cy="21234"/>
            </a:xfrm>
            <a:custGeom>
              <a:avLst/>
              <a:gdLst/>
              <a:ahLst/>
              <a:cxnLst/>
              <a:rect l="l" t="t" r="r" b="b"/>
              <a:pathLst>
                <a:path w="281" h="144" extrusionOk="0">
                  <a:moveTo>
                    <a:pt x="140" y="1"/>
                  </a:moveTo>
                  <a:cubicBezTo>
                    <a:pt x="107" y="1"/>
                    <a:pt x="73" y="10"/>
                    <a:pt x="49" y="28"/>
                  </a:cubicBezTo>
                  <a:cubicBezTo>
                    <a:pt x="1" y="53"/>
                    <a:pt x="1" y="101"/>
                    <a:pt x="49" y="125"/>
                  </a:cubicBezTo>
                  <a:cubicBezTo>
                    <a:pt x="73" y="138"/>
                    <a:pt x="107" y="144"/>
                    <a:pt x="140" y="144"/>
                  </a:cubicBezTo>
                  <a:cubicBezTo>
                    <a:pt x="174" y="144"/>
                    <a:pt x="207" y="138"/>
                    <a:pt x="232" y="125"/>
                  </a:cubicBezTo>
                  <a:cubicBezTo>
                    <a:pt x="280" y="101"/>
                    <a:pt x="280" y="53"/>
                    <a:pt x="232"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30" name="Google Shape;4430;p69"/>
            <p:cNvSpPr/>
            <p:nvPr/>
          </p:nvSpPr>
          <p:spPr>
            <a:xfrm>
              <a:off x="2446845" y="2901019"/>
              <a:ext cx="41287" cy="21528"/>
            </a:xfrm>
            <a:custGeom>
              <a:avLst/>
              <a:gdLst/>
              <a:ahLst/>
              <a:cxnLst/>
              <a:rect l="l" t="t" r="r" b="b"/>
              <a:pathLst>
                <a:path w="280" h="146" extrusionOk="0">
                  <a:moveTo>
                    <a:pt x="145" y="0"/>
                  </a:moveTo>
                  <a:cubicBezTo>
                    <a:pt x="113" y="0"/>
                    <a:pt x="79" y="6"/>
                    <a:pt x="49" y="18"/>
                  </a:cubicBezTo>
                  <a:cubicBezTo>
                    <a:pt x="0" y="54"/>
                    <a:pt x="0" y="91"/>
                    <a:pt x="49" y="127"/>
                  </a:cubicBezTo>
                  <a:cubicBezTo>
                    <a:pt x="79" y="139"/>
                    <a:pt x="113" y="145"/>
                    <a:pt x="145" y="145"/>
                  </a:cubicBezTo>
                  <a:cubicBezTo>
                    <a:pt x="176" y="145"/>
                    <a:pt x="207" y="139"/>
                    <a:pt x="231" y="127"/>
                  </a:cubicBezTo>
                  <a:cubicBezTo>
                    <a:pt x="280" y="91"/>
                    <a:pt x="280" y="54"/>
                    <a:pt x="231" y="18"/>
                  </a:cubicBezTo>
                  <a:cubicBezTo>
                    <a:pt x="207" y="6"/>
                    <a:pt x="176" y="0"/>
                    <a:pt x="14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31" name="Google Shape;4431;p69"/>
            <p:cNvSpPr/>
            <p:nvPr/>
          </p:nvSpPr>
          <p:spPr>
            <a:xfrm>
              <a:off x="2348492" y="2843659"/>
              <a:ext cx="41140" cy="21528"/>
            </a:xfrm>
            <a:custGeom>
              <a:avLst/>
              <a:gdLst/>
              <a:ahLst/>
              <a:cxnLst/>
              <a:rect l="l" t="t" r="r" b="b"/>
              <a:pathLst>
                <a:path w="279" h="146" extrusionOk="0">
                  <a:moveTo>
                    <a:pt x="139" y="1"/>
                  </a:moveTo>
                  <a:cubicBezTo>
                    <a:pt x="106" y="1"/>
                    <a:pt x="73" y="7"/>
                    <a:pt x="49" y="19"/>
                  </a:cubicBezTo>
                  <a:cubicBezTo>
                    <a:pt x="0" y="55"/>
                    <a:pt x="0" y="92"/>
                    <a:pt x="49" y="128"/>
                  </a:cubicBezTo>
                  <a:cubicBezTo>
                    <a:pt x="73" y="140"/>
                    <a:pt x="106" y="146"/>
                    <a:pt x="139" y="146"/>
                  </a:cubicBezTo>
                  <a:cubicBezTo>
                    <a:pt x="173" y="146"/>
                    <a:pt x="206" y="140"/>
                    <a:pt x="230" y="128"/>
                  </a:cubicBezTo>
                  <a:cubicBezTo>
                    <a:pt x="279" y="92"/>
                    <a:pt x="279" y="55"/>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32" name="Google Shape;4432;p69"/>
            <p:cNvSpPr/>
            <p:nvPr/>
          </p:nvSpPr>
          <p:spPr>
            <a:xfrm>
              <a:off x="2299979" y="2815052"/>
              <a:ext cx="39518" cy="21528"/>
            </a:xfrm>
            <a:custGeom>
              <a:avLst/>
              <a:gdLst/>
              <a:ahLst/>
              <a:cxnLst/>
              <a:rect l="l" t="t" r="r" b="b"/>
              <a:pathLst>
                <a:path w="268" h="146" extrusionOk="0">
                  <a:moveTo>
                    <a:pt x="134" y="1"/>
                  </a:moveTo>
                  <a:cubicBezTo>
                    <a:pt x="104" y="1"/>
                    <a:pt x="74" y="7"/>
                    <a:pt x="50" y="19"/>
                  </a:cubicBezTo>
                  <a:cubicBezTo>
                    <a:pt x="1" y="55"/>
                    <a:pt x="1" y="103"/>
                    <a:pt x="50" y="127"/>
                  </a:cubicBezTo>
                  <a:cubicBezTo>
                    <a:pt x="74" y="140"/>
                    <a:pt x="104" y="146"/>
                    <a:pt x="134" y="146"/>
                  </a:cubicBezTo>
                  <a:cubicBezTo>
                    <a:pt x="165" y="146"/>
                    <a:pt x="195" y="140"/>
                    <a:pt x="219" y="127"/>
                  </a:cubicBezTo>
                  <a:cubicBezTo>
                    <a:pt x="268" y="103"/>
                    <a:pt x="268" y="55"/>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33" name="Google Shape;4433;p69"/>
            <p:cNvSpPr/>
            <p:nvPr/>
          </p:nvSpPr>
          <p:spPr>
            <a:xfrm>
              <a:off x="2151639" y="2729528"/>
              <a:ext cx="41140" cy="21234"/>
            </a:xfrm>
            <a:custGeom>
              <a:avLst/>
              <a:gdLst/>
              <a:ahLst/>
              <a:cxnLst/>
              <a:rect l="l" t="t" r="r" b="b"/>
              <a:pathLst>
                <a:path w="279" h="144" extrusionOk="0">
                  <a:moveTo>
                    <a:pt x="134" y="1"/>
                  </a:moveTo>
                  <a:cubicBezTo>
                    <a:pt x="103" y="1"/>
                    <a:pt x="73" y="10"/>
                    <a:pt x="49" y="28"/>
                  </a:cubicBezTo>
                  <a:cubicBezTo>
                    <a:pt x="0" y="52"/>
                    <a:pt x="0" y="101"/>
                    <a:pt x="49" y="125"/>
                  </a:cubicBezTo>
                  <a:cubicBezTo>
                    <a:pt x="73" y="137"/>
                    <a:pt x="103" y="143"/>
                    <a:pt x="134" y="143"/>
                  </a:cubicBezTo>
                  <a:cubicBezTo>
                    <a:pt x="164" y="143"/>
                    <a:pt x="194" y="137"/>
                    <a:pt x="219" y="125"/>
                  </a:cubicBezTo>
                  <a:cubicBezTo>
                    <a:pt x="279" y="101"/>
                    <a:pt x="279" y="52"/>
                    <a:pt x="219" y="28"/>
                  </a:cubicBezTo>
                  <a:cubicBezTo>
                    <a:pt x="194"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34" name="Google Shape;4434;p69"/>
            <p:cNvSpPr/>
            <p:nvPr/>
          </p:nvSpPr>
          <p:spPr>
            <a:xfrm>
              <a:off x="2053139" y="2672315"/>
              <a:ext cx="39518" cy="22561"/>
            </a:xfrm>
            <a:custGeom>
              <a:avLst/>
              <a:gdLst/>
              <a:ahLst/>
              <a:cxnLst/>
              <a:rect l="l" t="t" r="r" b="b"/>
              <a:pathLst>
                <a:path w="268" h="153" extrusionOk="0">
                  <a:moveTo>
                    <a:pt x="134" y="1"/>
                  </a:moveTo>
                  <a:cubicBezTo>
                    <a:pt x="104" y="1"/>
                    <a:pt x="73" y="10"/>
                    <a:pt x="49" y="28"/>
                  </a:cubicBezTo>
                  <a:cubicBezTo>
                    <a:pt x="0" y="52"/>
                    <a:pt x="0" y="100"/>
                    <a:pt x="49" y="125"/>
                  </a:cubicBezTo>
                  <a:cubicBezTo>
                    <a:pt x="73" y="143"/>
                    <a:pt x="104" y="152"/>
                    <a:pt x="134" y="152"/>
                  </a:cubicBezTo>
                  <a:cubicBezTo>
                    <a:pt x="164" y="152"/>
                    <a:pt x="195" y="143"/>
                    <a:pt x="219" y="125"/>
                  </a:cubicBezTo>
                  <a:cubicBezTo>
                    <a:pt x="267" y="100"/>
                    <a:pt x="267" y="52"/>
                    <a:pt x="219" y="28"/>
                  </a:cubicBezTo>
                  <a:cubicBezTo>
                    <a:pt x="195"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35" name="Google Shape;4435;p69"/>
            <p:cNvSpPr/>
            <p:nvPr/>
          </p:nvSpPr>
          <p:spPr>
            <a:xfrm>
              <a:off x="1952869" y="2616429"/>
              <a:ext cx="41435" cy="21234"/>
            </a:xfrm>
            <a:custGeom>
              <a:avLst/>
              <a:gdLst/>
              <a:ahLst/>
              <a:cxnLst/>
              <a:rect l="l" t="t" r="r" b="b"/>
              <a:pathLst>
                <a:path w="281" h="144" extrusionOk="0">
                  <a:moveTo>
                    <a:pt x="141" y="0"/>
                  </a:moveTo>
                  <a:cubicBezTo>
                    <a:pt x="107" y="0"/>
                    <a:pt x="74" y="6"/>
                    <a:pt x="49" y="18"/>
                  </a:cubicBezTo>
                  <a:cubicBezTo>
                    <a:pt x="1" y="43"/>
                    <a:pt x="1" y="91"/>
                    <a:pt x="49" y="115"/>
                  </a:cubicBezTo>
                  <a:cubicBezTo>
                    <a:pt x="74" y="134"/>
                    <a:pt x="107" y="143"/>
                    <a:pt x="141" y="143"/>
                  </a:cubicBezTo>
                  <a:cubicBezTo>
                    <a:pt x="174" y="143"/>
                    <a:pt x="208" y="134"/>
                    <a:pt x="232" y="115"/>
                  </a:cubicBezTo>
                  <a:cubicBezTo>
                    <a:pt x="280" y="91"/>
                    <a:pt x="280" y="43"/>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36" name="Google Shape;4436;p69"/>
            <p:cNvSpPr/>
            <p:nvPr/>
          </p:nvSpPr>
          <p:spPr>
            <a:xfrm>
              <a:off x="1854516" y="2559069"/>
              <a:ext cx="41287" cy="21234"/>
            </a:xfrm>
            <a:custGeom>
              <a:avLst/>
              <a:gdLst/>
              <a:ahLst/>
              <a:cxnLst/>
              <a:rect l="l" t="t" r="r" b="b"/>
              <a:pathLst>
                <a:path w="280" h="144" extrusionOk="0">
                  <a:moveTo>
                    <a:pt x="140" y="1"/>
                  </a:moveTo>
                  <a:cubicBezTo>
                    <a:pt x="107" y="1"/>
                    <a:pt x="74" y="7"/>
                    <a:pt x="49" y="19"/>
                  </a:cubicBezTo>
                  <a:cubicBezTo>
                    <a:pt x="1" y="43"/>
                    <a:pt x="1" y="92"/>
                    <a:pt x="49" y="116"/>
                  </a:cubicBezTo>
                  <a:cubicBezTo>
                    <a:pt x="74" y="134"/>
                    <a:pt x="107" y="144"/>
                    <a:pt x="140" y="144"/>
                  </a:cubicBezTo>
                  <a:cubicBezTo>
                    <a:pt x="173" y="144"/>
                    <a:pt x="207" y="134"/>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37" name="Google Shape;4437;p69"/>
            <p:cNvSpPr/>
            <p:nvPr/>
          </p:nvSpPr>
          <p:spPr>
            <a:xfrm>
              <a:off x="1756163" y="2501856"/>
              <a:ext cx="41287" cy="21676"/>
            </a:xfrm>
            <a:custGeom>
              <a:avLst/>
              <a:gdLst/>
              <a:ahLst/>
              <a:cxnLst/>
              <a:rect l="l" t="t" r="r" b="b"/>
              <a:pathLst>
                <a:path w="280" h="147" extrusionOk="0">
                  <a:moveTo>
                    <a:pt x="140" y="0"/>
                  </a:moveTo>
                  <a:cubicBezTo>
                    <a:pt x="106" y="0"/>
                    <a:pt x="73" y="7"/>
                    <a:pt x="49" y="19"/>
                  </a:cubicBezTo>
                  <a:cubicBezTo>
                    <a:pt x="0" y="43"/>
                    <a:pt x="0" y="91"/>
                    <a:pt x="49" y="128"/>
                  </a:cubicBezTo>
                  <a:cubicBezTo>
                    <a:pt x="73" y="140"/>
                    <a:pt x="106" y="147"/>
                    <a:pt x="140" y="147"/>
                  </a:cubicBezTo>
                  <a:cubicBezTo>
                    <a:pt x="173" y="147"/>
                    <a:pt x="207" y="140"/>
                    <a:pt x="231" y="128"/>
                  </a:cubicBezTo>
                  <a:cubicBezTo>
                    <a:pt x="280" y="91"/>
                    <a:pt x="280" y="43"/>
                    <a:pt x="231" y="19"/>
                  </a:cubicBezTo>
                  <a:cubicBezTo>
                    <a:pt x="207" y="7"/>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38" name="Google Shape;4438;p69"/>
            <p:cNvSpPr/>
            <p:nvPr/>
          </p:nvSpPr>
          <p:spPr>
            <a:xfrm>
              <a:off x="2743820" y="3072658"/>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39" name="Google Shape;4439;p69"/>
            <p:cNvSpPr/>
            <p:nvPr/>
          </p:nvSpPr>
          <p:spPr>
            <a:xfrm>
              <a:off x="2693685" y="3044051"/>
              <a:ext cx="41435" cy="21234"/>
            </a:xfrm>
            <a:custGeom>
              <a:avLst/>
              <a:gdLst/>
              <a:ahLst/>
              <a:cxnLst/>
              <a:rect l="l" t="t" r="r" b="b"/>
              <a:pathLst>
                <a:path w="281" h="144" extrusionOk="0">
                  <a:moveTo>
                    <a:pt x="147" y="1"/>
                  </a:moveTo>
                  <a:cubicBezTo>
                    <a:pt x="116" y="1"/>
                    <a:pt x="86" y="7"/>
                    <a:pt x="62" y="19"/>
                  </a:cubicBezTo>
                  <a:cubicBezTo>
                    <a:pt x="1" y="43"/>
                    <a:pt x="1" y="92"/>
                    <a:pt x="62" y="116"/>
                  </a:cubicBezTo>
                  <a:cubicBezTo>
                    <a:pt x="86" y="134"/>
                    <a:pt x="116" y="143"/>
                    <a:pt x="147" y="143"/>
                  </a:cubicBezTo>
                  <a:cubicBezTo>
                    <a:pt x="177" y="143"/>
                    <a:pt x="207" y="134"/>
                    <a:pt x="232" y="116"/>
                  </a:cubicBezTo>
                  <a:cubicBezTo>
                    <a:pt x="280" y="92"/>
                    <a:pt x="280" y="43"/>
                    <a:pt x="232" y="19"/>
                  </a:cubicBezTo>
                  <a:cubicBezTo>
                    <a:pt x="207" y="7"/>
                    <a:pt x="177" y="1"/>
                    <a:pt x="14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40" name="Google Shape;4440;p69"/>
            <p:cNvSpPr/>
            <p:nvPr/>
          </p:nvSpPr>
          <p:spPr>
            <a:xfrm>
              <a:off x="2645467" y="3015445"/>
              <a:ext cx="41287" cy="21086"/>
            </a:xfrm>
            <a:custGeom>
              <a:avLst/>
              <a:gdLst/>
              <a:ahLst/>
              <a:cxnLst/>
              <a:rect l="l" t="t" r="r" b="b"/>
              <a:pathLst>
                <a:path w="280" h="143" extrusionOk="0">
                  <a:moveTo>
                    <a:pt x="135" y="1"/>
                  </a:moveTo>
                  <a:cubicBezTo>
                    <a:pt x="104" y="1"/>
                    <a:pt x="73" y="7"/>
                    <a:pt x="49" y="19"/>
                  </a:cubicBezTo>
                  <a:cubicBezTo>
                    <a:pt x="0" y="43"/>
                    <a:pt x="0" y="92"/>
                    <a:pt x="49" y="116"/>
                  </a:cubicBezTo>
                  <a:cubicBezTo>
                    <a:pt x="73" y="134"/>
                    <a:pt x="104" y="143"/>
                    <a:pt x="135" y="143"/>
                  </a:cubicBezTo>
                  <a:cubicBezTo>
                    <a:pt x="167" y="143"/>
                    <a:pt x="200" y="134"/>
                    <a:pt x="231" y="116"/>
                  </a:cubicBezTo>
                  <a:cubicBezTo>
                    <a:pt x="279" y="92"/>
                    <a:pt x="279" y="43"/>
                    <a:pt x="231" y="19"/>
                  </a:cubicBezTo>
                  <a:cubicBezTo>
                    <a:pt x="200" y="7"/>
                    <a:pt x="167" y="1"/>
                    <a:pt x="13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41" name="Google Shape;4441;p69"/>
            <p:cNvSpPr/>
            <p:nvPr/>
          </p:nvSpPr>
          <p:spPr>
            <a:xfrm>
              <a:off x="2595332" y="2986838"/>
              <a:ext cx="41287" cy="21528"/>
            </a:xfrm>
            <a:custGeom>
              <a:avLst/>
              <a:gdLst/>
              <a:ahLst/>
              <a:cxnLst/>
              <a:rect l="l" t="t" r="r" b="b"/>
              <a:pathLst>
                <a:path w="280" h="146" extrusionOk="0">
                  <a:moveTo>
                    <a:pt x="140" y="0"/>
                  </a:moveTo>
                  <a:cubicBezTo>
                    <a:pt x="107" y="0"/>
                    <a:pt x="74" y="7"/>
                    <a:pt x="49" y="19"/>
                  </a:cubicBezTo>
                  <a:cubicBezTo>
                    <a:pt x="1" y="43"/>
                    <a:pt x="1" y="91"/>
                    <a:pt x="49" y="127"/>
                  </a:cubicBezTo>
                  <a:cubicBezTo>
                    <a:pt x="74" y="140"/>
                    <a:pt x="107" y="146"/>
                    <a:pt x="140" y="146"/>
                  </a:cubicBezTo>
                  <a:cubicBezTo>
                    <a:pt x="173" y="146"/>
                    <a:pt x="207" y="140"/>
                    <a:pt x="231" y="127"/>
                  </a:cubicBezTo>
                  <a:cubicBezTo>
                    <a:pt x="279" y="91"/>
                    <a:pt x="279" y="43"/>
                    <a:pt x="231" y="19"/>
                  </a:cubicBezTo>
                  <a:cubicBezTo>
                    <a:pt x="207" y="7"/>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42" name="Google Shape;4442;p69"/>
            <p:cNvSpPr/>
            <p:nvPr/>
          </p:nvSpPr>
          <p:spPr>
            <a:xfrm>
              <a:off x="2546967" y="2958232"/>
              <a:ext cx="39518" cy="21528"/>
            </a:xfrm>
            <a:custGeom>
              <a:avLst/>
              <a:gdLst/>
              <a:ahLst/>
              <a:cxnLst/>
              <a:rect l="l" t="t" r="r" b="b"/>
              <a:pathLst>
                <a:path w="268" h="146" extrusionOk="0">
                  <a:moveTo>
                    <a:pt x="134" y="0"/>
                  </a:moveTo>
                  <a:cubicBezTo>
                    <a:pt x="104" y="0"/>
                    <a:pt x="73" y="6"/>
                    <a:pt x="49" y="19"/>
                  </a:cubicBezTo>
                  <a:cubicBezTo>
                    <a:pt x="1" y="43"/>
                    <a:pt x="1" y="91"/>
                    <a:pt x="49" y="127"/>
                  </a:cubicBezTo>
                  <a:cubicBezTo>
                    <a:pt x="73" y="139"/>
                    <a:pt x="104" y="145"/>
                    <a:pt x="134" y="145"/>
                  </a:cubicBezTo>
                  <a:cubicBezTo>
                    <a:pt x="164" y="145"/>
                    <a:pt x="195" y="139"/>
                    <a:pt x="219" y="127"/>
                  </a:cubicBezTo>
                  <a:cubicBezTo>
                    <a:pt x="268" y="91"/>
                    <a:pt x="268" y="43"/>
                    <a:pt x="219" y="19"/>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43" name="Google Shape;4443;p69"/>
            <p:cNvSpPr/>
            <p:nvPr/>
          </p:nvSpPr>
          <p:spPr>
            <a:xfrm>
              <a:off x="2496832" y="2929625"/>
              <a:ext cx="41435" cy="21528"/>
            </a:xfrm>
            <a:custGeom>
              <a:avLst/>
              <a:gdLst/>
              <a:ahLst/>
              <a:cxnLst/>
              <a:rect l="l" t="t" r="r" b="b"/>
              <a:pathLst>
                <a:path w="281" h="146" extrusionOk="0">
                  <a:moveTo>
                    <a:pt x="141" y="0"/>
                  </a:moveTo>
                  <a:cubicBezTo>
                    <a:pt x="107" y="0"/>
                    <a:pt x="74" y="6"/>
                    <a:pt x="49" y="18"/>
                  </a:cubicBezTo>
                  <a:cubicBezTo>
                    <a:pt x="1" y="54"/>
                    <a:pt x="1" y="91"/>
                    <a:pt x="49" y="127"/>
                  </a:cubicBezTo>
                  <a:cubicBezTo>
                    <a:pt x="74" y="139"/>
                    <a:pt x="107" y="145"/>
                    <a:pt x="141" y="145"/>
                  </a:cubicBezTo>
                  <a:cubicBezTo>
                    <a:pt x="174" y="145"/>
                    <a:pt x="208" y="139"/>
                    <a:pt x="232" y="127"/>
                  </a:cubicBezTo>
                  <a:cubicBezTo>
                    <a:pt x="280" y="91"/>
                    <a:pt x="280" y="54"/>
                    <a:pt x="232" y="18"/>
                  </a:cubicBezTo>
                  <a:cubicBezTo>
                    <a:pt x="208" y="6"/>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44" name="Google Shape;4444;p69"/>
            <p:cNvSpPr/>
            <p:nvPr/>
          </p:nvSpPr>
          <p:spPr>
            <a:xfrm>
              <a:off x="2398479" y="2872265"/>
              <a:ext cx="41287" cy="21528"/>
            </a:xfrm>
            <a:custGeom>
              <a:avLst/>
              <a:gdLst/>
              <a:ahLst/>
              <a:cxnLst/>
              <a:rect l="l" t="t" r="r" b="b"/>
              <a:pathLst>
                <a:path w="280" h="146" extrusionOk="0">
                  <a:moveTo>
                    <a:pt x="136" y="1"/>
                  </a:moveTo>
                  <a:cubicBezTo>
                    <a:pt x="104" y="1"/>
                    <a:pt x="74" y="7"/>
                    <a:pt x="49" y="19"/>
                  </a:cubicBezTo>
                  <a:cubicBezTo>
                    <a:pt x="1" y="55"/>
                    <a:pt x="1" y="92"/>
                    <a:pt x="49" y="128"/>
                  </a:cubicBezTo>
                  <a:cubicBezTo>
                    <a:pt x="74" y="140"/>
                    <a:pt x="104" y="146"/>
                    <a:pt x="136" y="146"/>
                  </a:cubicBezTo>
                  <a:cubicBezTo>
                    <a:pt x="168" y="146"/>
                    <a:pt x="201" y="140"/>
                    <a:pt x="231" y="128"/>
                  </a:cubicBezTo>
                  <a:cubicBezTo>
                    <a:pt x="280" y="92"/>
                    <a:pt x="280" y="55"/>
                    <a:pt x="231" y="19"/>
                  </a:cubicBezTo>
                  <a:cubicBezTo>
                    <a:pt x="201" y="7"/>
                    <a:pt x="168" y="1"/>
                    <a:pt x="13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45" name="Google Shape;4445;p69"/>
            <p:cNvSpPr/>
            <p:nvPr/>
          </p:nvSpPr>
          <p:spPr>
            <a:xfrm>
              <a:off x="2249992" y="2786446"/>
              <a:ext cx="41287" cy="21528"/>
            </a:xfrm>
            <a:custGeom>
              <a:avLst/>
              <a:gdLst/>
              <a:ahLst/>
              <a:cxnLst/>
              <a:rect l="l" t="t" r="r" b="b"/>
              <a:pathLst>
                <a:path w="280" h="146" extrusionOk="0">
                  <a:moveTo>
                    <a:pt x="140" y="0"/>
                  </a:moveTo>
                  <a:cubicBezTo>
                    <a:pt x="107" y="0"/>
                    <a:pt x="73" y="6"/>
                    <a:pt x="49" y="19"/>
                  </a:cubicBezTo>
                  <a:cubicBezTo>
                    <a:pt x="0" y="55"/>
                    <a:pt x="0" y="103"/>
                    <a:pt x="49" y="127"/>
                  </a:cubicBezTo>
                  <a:cubicBezTo>
                    <a:pt x="73" y="139"/>
                    <a:pt x="107" y="146"/>
                    <a:pt x="140" y="146"/>
                  </a:cubicBezTo>
                  <a:cubicBezTo>
                    <a:pt x="173" y="146"/>
                    <a:pt x="207" y="139"/>
                    <a:pt x="231" y="127"/>
                  </a:cubicBezTo>
                  <a:cubicBezTo>
                    <a:pt x="280" y="103"/>
                    <a:pt x="280" y="55"/>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46" name="Google Shape;4446;p69"/>
            <p:cNvSpPr/>
            <p:nvPr/>
          </p:nvSpPr>
          <p:spPr>
            <a:xfrm>
              <a:off x="1641590" y="2482244"/>
              <a:ext cx="39518" cy="21528"/>
            </a:xfrm>
            <a:custGeom>
              <a:avLst/>
              <a:gdLst/>
              <a:ahLst/>
              <a:cxnLst/>
              <a:rect l="l" t="t" r="r" b="b"/>
              <a:pathLst>
                <a:path w="268" h="146" extrusionOk="0">
                  <a:moveTo>
                    <a:pt x="134" y="0"/>
                  </a:moveTo>
                  <a:cubicBezTo>
                    <a:pt x="104" y="0"/>
                    <a:pt x="73" y="7"/>
                    <a:pt x="49" y="19"/>
                  </a:cubicBezTo>
                  <a:cubicBezTo>
                    <a:pt x="0" y="55"/>
                    <a:pt x="0" y="103"/>
                    <a:pt x="49" y="127"/>
                  </a:cubicBezTo>
                  <a:cubicBezTo>
                    <a:pt x="73" y="140"/>
                    <a:pt x="104" y="146"/>
                    <a:pt x="134" y="146"/>
                  </a:cubicBezTo>
                  <a:cubicBezTo>
                    <a:pt x="164" y="146"/>
                    <a:pt x="195" y="140"/>
                    <a:pt x="219" y="127"/>
                  </a:cubicBezTo>
                  <a:cubicBezTo>
                    <a:pt x="267" y="103"/>
                    <a:pt x="267" y="55"/>
                    <a:pt x="219" y="19"/>
                  </a:cubicBezTo>
                  <a:cubicBezTo>
                    <a:pt x="195" y="7"/>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47" name="Google Shape;4447;p69"/>
            <p:cNvSpPr/>
            <p:nvPr/>
          </p:nvSpPr>
          <p:spPr>
            <a:xfrm>
              <a:off x="1541321" y="2425474"/>
              <a:ext cx="41435" cy="21086"/>
            </a:xfrm>
            <a:custGeom>
              <a:avLst/>
              <a:gdLst/>
              <a:ahLst/>
              <a:cxnLst/>
              <a:rect l="l" t="t" r="r" b="b"/>
              <a:pathLst>
                <a:path w="281" h="143" extrusionOk="0">
                  <a:moveTo>
                    <a:pt x="145" y="0"/>
                  </a:moveTo>
                  <a:cubicBezTo>
                    <a:pt x="113" y="0"/>
                    <a:pt x="80" y="9"/>
                    <a:pt x="49" y="27"/>
                  </a:cubicBezTo>
                  <a:cubicBezTo>
                    <a:pt x="1" y="51"/>
                    <a:pt x="1" y="100"/>
                    <a:pt x="49" y="124"/>
                  </a:cubicBezTo>
                  <a:cubicBezTo>
                    <a:pt x="80" y="136"/>
                    <a:pt x="113" y="142"/>
                    <a:pt x="145" y="142"/>
                  </a:cubicBezTo>
                  <a:cubicBezTo>
                    <a:pt x="177" y="142"/>
                    <a:pt x="208" y="136"/>
                    <a:pt x="232" y="124"/>
                  </a:cubicBezTo>
                  <a:cubicBezTo>
                    <a:pt x="280" y="100"/>
                    <a:pt x="280" y="51"/>
                    <a:pt x="232" y="27"/>
                  </a:cubicBezTo>
                  <a:cubicBezTo>
                    <a:pt x="208" y="9"/>
                    <a:pt x="177" y="0"/>
                    <a:pt x="145"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48" name="Google Shape;4448;p69"/>
            <p:cNvSpPr/>
            <p:nvPr/>
          </p:nvSpPr>
          <p:spPr>
            <a:xfrm>
              <a:off x="1493103" y="2396720"/>
              <a:ext cx="41287" cy="21234"/>
            </a:xfrm>
            <a:custGeom>
              <a:avLst/>
              <a:gdLst/>
              <a:ahLst/>
              <a:cxnLst/>
              <a:rect l="l" t="t" r="r" b="b"/>
              <a:pathLst>
                <a:path w="280" h="144" extrusionOk="0">
                  <a:moveTo>
                    <a:pt x="134" y="1"/>
                  </a:moveTo>
                  <a:cubicBezTo>
                    <a:pt x="104" y="1"/>
                    <a:pt x="73" y="10"/>
                    <a:pt x="49" y="28"/>
                  </a:cubicBezTo>
                  <a:cubicBezTo>
                    <a:pt x="1" y="52"/>
                    <a:pt x="1" y="101"/>
                    <a:pt x="49" y="125"/>
                  </a:cubicBezTo>
                  <a:cubicBezTo>
                    <a:pt x="73" y="137"/>
                    <a:pt x="104" y="143"/>
                    <a:pt x="134" y="143"/>
                  </a:cubicBezTo>
                  <a:cubicBezTo>
                    <a:pt x="164" y="143"/>
                    <a:pt x="195" y="137"/>
                    <a:pt x="219" y="125"/>
                  </a:cubicBezTo>
                  <a:cubicBezTo>
                    <a:pt x="279" y="101"/>
                    <a:pt x="279" y="52"/>
                    <a:pt x="219" y="28"/>
                  </a:cubicBezTo>
                  <a:cubicBezTo>
                    <a:pt x="195"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49" name="Google Shape;4449;p69"/>
            <p:cNvSpPr/>
            <p:nvPr/>
          </p:nvSpPr>
          <p:spPr>
            <a:xfrm>
              <a:off x="1394602" y="2339507"/>
              <a:ext cx="39518" cy="22561"/>
            </a:xfrm>
            <a:custGeom>
              <a:avLst/>
              <a:gdLst/>
              <a:ahLst/>
              <a:cxnLst/>
              <a:rect l="l" t="t" r="r" b="b"/>
              <a:pathLst>
                <a:path w="268" h="153" extrusionOk="0">
                  <a:moveTo>
                    <a:pt x="134" y="1"/>
                  </a:moveTo>
                  <a:cubicBezTo>
                    <a:pt x="104" y="1"/>
                    <a:pt x="74" y="10"/>
                    <a:pt x="49" y="28"/>
                  </a:cubicBezTo>
                  <a:cubicBezTo>
                    <a:pt x="1" y="52"/>
                    <a:pt x="1" y="100"/>
                    <a:pt x="49" y="125"/>
                  </a:cubicBezTo>
                  <a:cubicBezTo>
                    <a:pt x="74" y="143"/>
                    <a:pt x="104" y="152"/>
                    <a:pt x="134" y="152"/>
                  </a:cubicBezTo>
                  <a:cubicBezTo>
                    <a:pt x="165" y="152"/>
                    <a:pt x="195" y="143"/>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50" name="Google Shape;4450;p69"/>
            <p:cNvSpPr/>
            <p:nvPr/>
          </p:nvSpPr>
          <p:spPr>
            <a:xfrm>
              <a:off x="1344468" y="2312228"/>
              <a:ext cx="41435" cy="21234"/>
            </a:xfrm>
            <a:custGeom>
              <a:avLst/>
              <a:gdLst/>
              <a:ahLst/>
              <a:cxnLst/>
              <a:rect l="l" t="t" r="r" b="b"/>
              <a:pathLst>
                <a:path w="281" h="144" extrusionOk="0">
                  <a:moveTo>
                    <a:pt x="141" y="0"/>
                  </a:moveTo>
                  <a:cubicBezTo>
                    <a:pt x="107" y="0"/>
                    <a:pt x="74" y="6"/>
                    <a:pt x="50" y="18"/>
                  </a:cubicBezTo>
                  <a:cubicBezTo>
                    <a:pt x="1" y="43"/>
                    <a:pt x="1" y="91"/>
                    <a:pt x="50" y="115"/>
                  </a:cubicBezTo>
                  <a:cubicBezTo>
                    <a:pt x="74" y="134"/>
                    <a:pt x="107" y="143"/>
                    <a:pt x="141" y="143"/>
                  </a:cubicBezTo>
                  <a:cubicBezTo>
                    <a:pt x="174" y="143"/>
                    <a:pt x="208" y="134"/>
                    <a:pt x="232" y="115"/>
                  </a:cubicBezTo>
                  <a:cubicBezTo>
                    <a:pt x="281" y="91"/>
                    <a:pt x="281" y="43"/>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51" name="Google Shape;4451;p69"/>
            <p:cNvSpPr/>
            <p:nvPr/>
          </p:nvSpPr>
          <p:spPr>
            <a:xfrm>
              <a:off x="1294480" y="2283621"/>
              <a:ext cx="41287" cy="21086"/>
            </a:xfrm>
            <a:custGeom>
              <a:avLst/>
              <a:gdLst/>
              <a:ahLst/>
              <a:cxnLst/>
              <a:rect l="l" t="t" r="r" b="b"/>
              <a:pathLst>
                <a:path w="280" h="143" extrusionOk="0">
                  <a:moveTo>
                    <a:pt x="140" y="0"/>
                  </a:moveTo>
                  <a:cubicBezTo>
                    <a:pt x="107" y="0"/>
                    <a:pt x="73" y="6"/>
                    <a:pt x="49" y="18"/>
                  </a:cubicBezTo>
                  <a:cubicBezTo>
                    <a:pt x="0" y="42"/>
                    <a:pt x="0" y="91"/>
                    <a:pt x="49" y="115"/>
                  </a:cubicBezTo>
                  <a:cubicBezTo>
                    <a:pt x="73" y="134"/>
                    <a:pt x="107" y="143"/>
                    <a:pt x="140" y="143"/>
                  </a:cubicBezTo>
                  <a:cubicBezTo>
                    <a:pt x="174" y="143"/>
                    <a:pt x="207" y="134"/>
                    <a:pt x="231" y="115"/>
                  </a:cubicBezTo>
                  <a:cubicBezTo>
                    <a:pt x="280" y="91"/>
                    <a:pt x="280" y="42"/>
                    <a:pt x="231"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52" name="Google Shape;4452;p69"/>
            <p:cNvSpPr/>
            <p:nvPr/>
          </p:nvSpPr>
          <p:spPr>
            <a:xfrm>
              <a:off x="1246262" y="2254867"/>
              <a:ext cx="41140" cy="21234"/>
            </a:xfrm>
            <a:custGeom>
              <a:avLst/>
              <a:gdLst/>
              <a:ahLst/>
              <a:cxnLst/>
              <a:rect l="l" t="t" r="r" b="b"/>
              <a:pathLst>
                <a:path w="279" h="144" extrusionOk="0">
                  <a:moveTo>
                    <a:pt x="134" y="1"/>
                  </a:moveTo>
                  <a:cubicBezTo>
                    <a:pt x="103" y="1"/>
                    <a:pt x="73" y="7"/>
                    <a:pt x="49" y="19"/>
                  </a:cubicBezTo>
                  <a:cubicBezTo>
                    <a:pt x="0" y="43"/>
                    <a:pt x="0" y="92"/>
                    <a:pt x="49" y="116"/>
                  </a:cubicBezTo>
                  <a:cubicBezTo>
                    <a:pt x="73" y="135"/>
                    <a:pt x="103" y="144"/>
                    <a:pt x="134" y="144"/>
                  </a:cubicBezTo>
                  <a:cubicBezTo>
                    <a:pt x="164" y="144"/>
                    <a:pt x="194" y="135"/>
                    <a:pt x="218" y="116"/>
                  </a:cubicBezTo>
                  <a:cubicBezTo>
                    <a:pt x="279" y="92"/>
                    <a:pt x="279" y="43"/>
                    <a:pt x="218"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53" name="Google Shape;4453;p69"/>
            <p:cNvSpPr/>
            <p:nvPr/>
          </p:nvSpPr>
          <p:spPr>
            <a:xfrm>
              <a:off x="1196127" y="2226261"/>
              <a:ext cx="41140" cy="21234"/>
            </a:xfrm>
            <a:custGeom>
              <a:avLst/>
              <a:gdLst/>
              <a:ahLst/>
              <a:cxnLst/>
              <a:rect l="l" t="t" r="r" b="b"/>
              <a:pathLst>
                <a:path w="279" h="144" extrusionOk="0">
                  <a:moveTo>
                    <a:pt x="140" y="1"/>
                  </a:moveTo>
                  <a:cubicBezTo>
                    <a:pt x="106" y="1"/>
                    <a:pt x="73" y="7"/>
                    <a:pt x="49" y="19"/>
                  </a:cubicBezTo>
                  <a:cubicBezTo>
                    <a:pt x="0" y="43"/>
                    <a:pt x="0" y="92"/>
                    <a:pt x="49" y="116"/>
                  </a:cubicBezTo>
                  <a:cubicBezTo>
                    <a:pt x="73" y="134"/>
                    <a:pt x="106" y="144"/>
                    <a:pt x="140" y="144"/>
                  </a:cubicBezTo>
                  <a:cubicBezTo>
                    <a:pt x="173" y="144"/>
                    <a:pt x="206" y="134"/>
                    <a:pt x="230" y="116"/>
                  </a:cubicBezTo>
                  <a:cubicBezTo>
                    <a:pt x="279" y="92"/>
                    <a:pt x="279" y="43"/>
                    <a:pt x="230"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54" name="Google Shape;4454;p69"/>
            <p:cNvSpPr/>
            <p:nvPr/>
          </p:nvSpPr>
          <p:spPr>
            <a:xfrm>
              <a:off x="2183784" y="2795735"/>
              <a:ext cx="41287" cy="22561"/>
            </a:xfrm>
            <a:custGeom>
              <a:avLst/>
              <a:gdLst/>
              <a:ahLst/>
              <a:cxnLst/>
              <a:rect l="l" t="t" r="r" b="b"/>
              <a:pathLst>
                <a:path w="280" h="153" extrusionOk="0">
                  <a:moveTo>
                    <a:pt x="140" y="1"/>
                  </a:moveTo>
                  <a:cubicBezTo>
                    <a:pt x="107" y="1"/>
                    <a:pt x="74" y="10"/>
                    <a:pt x="49" y="28"/>
                  </a:cubicBezTo>
                  <a:cubicBezTo>
                    <a:pt x="1" y="53"/>
                    <a:pt x="1" y="101"/>
                    <a:pt x="49" y="125"/>
                  </a:cubicBezTo>
                  <a:cubicBezTo>
                    <a:pt x="74" y="143"/>
                    <a:pt x="107" y="152"/>
                    <a:pt x="140" y="152"/>
                  </a:cubicBezTo>
                  <a:cubicBezTo>
                    <a:pt x="173" y="152"/>
                    <a:pt x="207" y="143"/>
                    <a:pt x="231" y="125"/>
                  </a:cubicBezTo>
                  <a:cubicBezTo>
                    <a:pt x="279" y="101"/>
                    <a:pt x="279" y="53"/>
                    <a:pt x="231" y="28"/>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55" name="Google Shape;4455;p69"/>
            <p:cNvSpPr/>
            <p:nvPr/>
          </p:nvSpPr>
          <p:spPr>
            <a:xfrm>
              <a:off x="2085284" y="2739850"/>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3"/>
                    <a:pt x="141" y="143"/>
                  </a:cubicBezTo>
                  <a:cubicBezTo>
                    <a:pt x="174" y="143"/>
                    <a:pt x="208" y="134"/>
                    <a:pt x="232" y="116"/>
                  </a:cubicBezTo>
                  <a:cubicBezTo>
                    <a:pt x="280" y="92"/>
                    <a:pt x="280" y="43"/>
                    <a:pt x="232" y="19"/>
                  </a:cubicBezTo>
                  <a:cubicBezTo>
                    <a:pt x="208" y="7"/>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56" name="Google Shape;4456;p69"/>
            <p:cNvSpPr/>
            <p:nvPr/>
          </p:nvSpPr>
          <p:spPr>
            <a:xfrm>
              <a:off x="1986931" y="2682637"/>
              <a:ext cx="41287" cy="21086"/>
            </a:xfrm>
            <a:custGeom>
              <a:avLst/>
              <a:gdLst/>
              <a:ahLst/>
              <a:cxnLst/>
              <a:rect l="l" t="t" r="r" b="b"/>
              <a:pathLst>
                <a:path w="280" h="143" extrusionOk="0">
                  <a:moveTo>
                    <a:pt x="136" y="1"/>
                  </a:moveTo>
                  <a:cubicBezTo>
                    <a:pt x="104" y="1"/>
                    <a:pt x="74" y="7"/>
                    <a:pt x="49" y="19"/>
                  </a:cubicBezTo>
                  <a:cubicBezTo>
                    <a:pt x="1" y="43"/>
                    <a:pt x="1" y="92"/>
                    <a:pt x="49" y="116"/>
                  </a:cubicBezTo>
                  <a:cubicBezTo>
                    <a:pt x="74" y="134"/>
                    <a:pt x="104" y="143"/>
                    <a:pt x="136" y="143"/>
                  </a:cubicBezTo>
                  <a:cubicBezTo>
                    <a:pt x="168" y="143"/>
                    <a:pt x="201" y="134"/>
                    <a:pt x="231" y="116"/>
                  </a:cubicBezTo>
                  <a:cubicBezTo>
                    <a:pt x="279" y="92"/>
                    <a:pt x="279" y="43"/>
                    <a:pt x="231" y="19"/>
                  </a:cubicBezTo>
                  <a:cubicBezTo>
                    <a:pt x="201" y="7"/>
                    <a:pt x="168" y="1"/>
                    <a:pt x="13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57" name="Google Shape;4457;p69"/>
            <p:cNvSpPr/>
            <p:nvPr/>
          </p:nvSpPr>
          <p:spPr>
            <a:xfrm>
              <a:off x="1888431" y="2625424"/>
              <a:ext cx="39518" cy="21528"/>
            </a:xfrm>
            <a:custGeom>
              <a:avLst/>
              <a:gdLst/>
              <a:ahLst/>
              <a:cxnLst/>
              <a:rect l="l" t="t" r="r" b="b"/>
              <a:pathLst>
                <a:path w="268" h="146" extrusionOk="0">
                  <a:moveTo>
                    <a:pt x="134" y="0"/>
                  </a:moveTo>
                  <a:cubicBezTo>
                    <a:pt x="104" y="0"/>
                    <a:pt x="74" y="6"/>
                    <a:pt x="50" y="18"/>
                  </a:cubicBezTo>
                  <a:cubicBezTo>
                    <a:pt x="1" y="43"/>
                    <a:pt x="1" y="91"/>
                    <a:pt x="50" y="127"/>
                  </a:cubicBezTo>
                  <a:cubicBezTo>
                    <a:pt x="74" y="139"/>
                    <a:pt x="104" y="145"/>
                    <a:pt x="134" y="145"/>
                  </a:cubicBezTo>
                  <a:cubicBezTo>
                    <a:pt x="165" y="145"/>
                    <a:pt x="195" y="139"/>
                    <a:pt x="219" y="127"/>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58" name="Google Shape;4458;p69"/>
            <p:cNvSpPr/>
            <p:nvPr/>
          </p:nvSpPr>
          <p:spPr>
            <a:xfrm>
              <a:off x="1788309" y="2568064"/>
              <a:ext cx="41287" cy="21676"/>
            </a:xfrm>
            <a:custGeom>
              <a:avLst/>
              <a:gdLst/>
              <a:ahLst/>
              <a:cxnLst/>
              <a:rect l="l" t="t" r="r" b="b"/>
              <a:pathLst>
                <a:path w="280" h="147" extrusionOk="0">
                  <a:moveTo>
                    <a:pt x="145" y="1"/>
                  </a:moveTo>
                  <a:cubicBezTo>
                    <a:pt x="113" y="1"/>
                    <a:pt x="80" y="7"/>
                    <a:pt x="49" y="19"/>
                  </a:cubicBezTo>
                  <a:cubicBezTo>
                    <a:pt x="0" y="55"/>
                    <a:pt x="0" y="92"/>
                    <a:pt x="49" y="128"/>
                  </a:cubicBezTo>
                  <a:cubicBezTo>
                    <a:pt x="80" y="140"/>
                    <a:pt x="113" y="146"/>
                    <a:pt x="145" y="146"/>
                  </a:cubicBezTo>
                  <a:cubicBezTo>
                    <a:pt x="177" y="146"/>
                    <a:pt x="207" y="140"/>
                    <a:pt x="231" y="128"/>
                  </a:cubicBezTo>
                  <a:cubicBezTo>
                    <a:pt x="280" y="92"/>
                    <a:pt x="280" y="55"/>
                    <a:pt x="231" y="19"/>
                  </a:cubicBezTo>
                  <a:cubicBezTo>
                    <a:pt x="207" y="7"/>
                    <a:pt x="177" y="1"/>
                    <a:pt x="14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59" name="Google Shape;4459;p69"/>
            <p:cNvSpPr/>
            <p:nvPr/>
          </p:nvSpPr>
          <p:spPr>
            <a:xfrm>
              <a:off x="1689956" y="2510851"/>
              <a:ext cx="41287" cy="21528"/>
            </a:xfrm>
            <a:custGeom>
              <a:avLst/>
              <a:gdLst/>
              <a:ahLst/>
              <a:cxnLst/>
              <a:rect l="l" t="t" r="r" b="b"/>
              <a:pathLst>
                <a:path w="280" h="146" extrusionOk="0">
                  <a:moveTo>
                    <a:pt x="140" y="1"/>
                  </a:moveTo>
                  <a:cubicBezTo>
                    <a:pt x="107" y="1"/>
                    <a:pt x="73" y="7"/>
                    <a:pt x="49" y="19"/>
                  </a:cubicBezTo>
                  <a:cubicBezTo>
                    <a:pt x="0" y="55"/>
                    <a:pt x="0" y="103"/>
                    <a:pt x="49" y="128"/>
                  </a:cubicBezTo>
                  <a:cubicBezTo>
                    <a:pt x="73" y="140"/>
                    <a:pt x="107" y="146"/>
                    <a:pt x="140" y="146"/>
                  </a:cubicBezTo>
                  <a:cubicBezTo>
                    <a:pt x="173" y="146"/>
                    <a:pt x="206" y="140"/>
                    <a:pt x="231" y="128"/>
                  </a:cubicBezTo>
                  <a:cubicBezTo>
                    <a:pt x="279" y="103"/>
                    <a:pt x="279" y="55"/>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60" name="Google Shape;4460;p69"/>
            <p:cNvSpPr/>
            <p:nvPr/>
          </p:nvSpPr>
          <p:spPr>
            <a:xfrm>
              <a:off x="1591456" y="2454080"/>
              <a:ext cx="41435" cy="21086"/>
            </a:xfrm>
            <a:custGeom>
              <a:avLst/>
              <a:gdLst/>
              <a:ahLst/>
              <a:cxnLst/>
              <a:rect l="l" t="t" r="r" b="b"/>
              <a:pathLst>
                <a:path w="281" h="143" extrusionOk="0">
                  <a:moveTo>
                    <a:pt x="140" y="0"/>
                  </a:moveTo>
                  <a:cubicBezTo>
                    <a:pt x="107" y="0"/>
                    <a:pt x="73" y="9"/>
                    <a:pt x="49" y="27"/>
                  </a:cubicBezTo>
                  <a:cubicBezTo>
                    <a:pt x="1" y="51"/>
                    <a:pt x="1" y="100"/>
                    <a:pt x="49" y="124"/>
                  </a:cubicBezTo>
                  <a:cubicBezTo>
                    <a:pt x="73" y="136"/>
                    <a:pt x="107" y="142"/>
                    <a:pt x="140" y="142"/>
                  </a:cubicBezTo>
                  <a:cubicBezTo>
                    <a:pt x="174" y="142"/>
                    <a:pt x="207" y="136"/>
                    <a:pt x="232" y="124"/>
                  </a:cubicBezTo>
                  <a:cubicBezTo>
                    <a:pt x="280" y="100"/>
                    <a:pt x="280" y="51"/>
                    <a:pt x="232" y="27"/>
                  </a:cubicBezTo>
                  <a:cubicBezTo>
                    <a:pt x="207" y="9"/>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61" name="Google Shape;4461;p69"/>
            <p:cNvSpPr/>
            <p:nvPr/>
          </p:nvSpPr>
          <p:spPr>
            <a:xfrm>
              <a:off x="1442968" y="2368113"/>
              <a:ext cx="41287" cy="22561"/>
            </a:xfrm>
            <a:custGeom>
              <a:avLst/>
              <a:gdLst/>
              <a:ahLst/>
              <a:cxnLst/>
              <a:rect l="l" t="t" r="r" b="b"/>
              <a:pathLst>
                <a:path w="280" h="153" extrusionOk="0">
                  <a:moveTo>
                    <a:pt x="140" y="1"/>
                  </a:moveTo>
                  <a:cubicBezTo>
                    <a:pt x="107" y="1"/>
                    <a:pt x="74" y="10"/>
                    <a:pt x="49" y="28"/>
                  </a:cubicBezTo>
                  <a:cubicBezTo>
                    <a:pt x="1" y="52"/>
                    <a:pt x="1" y="100"/>
                    <a:pt x="49" y="125"/>
                  </a:cubicBezTo>
                  <a:cubicBezTo>
                    <a:pt x="74" y="143"/>
                    <a:pt x="107" y="152"/>
                    <a:pt x="140" y="152"/>
                  </a:cubicBezTo>
                  <a:cubicBezTo>
                    <a:pt x="173" y="152"/>
                    <a:pt x="207" y="143"/>
                    <a:pt x="231" y="125"/>
                  </a:cubicBezTo>
                  <a:cubicBezTo>
                    <a:pt x="280" y="100"/>
                    <a:pt x="280" y="52"/>
                    <a:pt x="231" y="28"/>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62" name="Google Shape;4462;p69"/>
            <p:cNvSpPr/>
            <p:nvPr/>
          </p:nvSpPr>
          <p:spPr>
            <a:xfrm>
              <a:off x="2430772" y="2938473"/>
              <a:ext cx="41140" cy="21676"/>
            </a:xfrm>
            <a:custGeom>
              <a:avLst/>
              <a:gdLst/>
              <a:ahLst/>
              <a:cxnLst/>
              <a:rect l="l" t="t" r="r" b="b"/>
              <a:pathLst>
                <a:path w="279" h="147" extrusionOk="0">
                  <a:moveTo>
                    <a:pt x="140" y="0"/>
                  </a:moveTo>
                  <a:cubicBezTo>
                    <a:pt x="106" y="0"/>
                    <a:pt x="73" y="6"/>
                    <a:pt x="49" y="19"/>
                  </a:cubicBezTo>
                  <a:cubicBezTo>
                    <a:pt x="0" y="55"/>
                    <a:pt x="0" y="104"/>
                    <a:pt x="49" y="128"/>
                  </a:cubicBezTo>
                  <a:cubicBezTo>
                    <a:pt x="73" y="140"/>
                    <a:pt x="106" y="146"/>
                    <a:pt x="140" y="146"/>
                  </a:cubicBezTo>
                  <a:cubicBezTo>
                    <a:pt x="173" y="146"/>
                    <a:pt x="206" y="140"/>
                    <a:pt x="230" y="128"/>
                  </a:cubicBezTo>
                  <a:cubicBezTo>
                    <a:pt x="279" y="104"/>
                    <a:pt x="279" y="55"/>
                    <a:pt x="230" y="19"/>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63" name="Google Shape;4463;p69"/>
            <p:cNvSpPr/>
            <p:nvPr/>
          </p:nvSpPr>
          <p:spPr>
            <a:xfrm>
              <a:off x="2332272" y="2881702"/>
              <a:ext cx="41287" cy="21234"/>
            </a:xfrm>
            <a:custGeom>
              <a:avLst/>
              <a:gdLst/>
              <a:ahLst/>
              <a:cxnLst/>
              <a:rect l="l" t="t" r="r" b="b"/>
              <a:pathLst>
                <a:path w="280" h="144" extrusionOk="0">
                  <a:moveTo>
                    <a:pt x="140" y="0"/>
                  </a:moveTo>
                  <a:cubicBezTo>
                    <a:pt x="107" y="0"/>
                    <a:pt x="73" y="9"/>
                    <a:pt x="49" y="28"/>
                  </a:cubicBezTo>
                  <a:cubicBezTo>
                    <a:pt x="0" y="52"/>
                    <a:pt x="0" y="101"/>
                    <a:pt x="49" y="125"/>
                  </a:cubicBezTo>
                  <a:cubicBezTo>
                    <a:pt x="73" y="137"/>
                    <a:pt x="107" y="143"/>
                    <a:pt x="140" y="143"/>
                  </a:cubicBezTo>
                  <a:cubicBezTo>
                    <a:pt x="174" y="143"/>
                    <a:pt x="207" y="137"/>
                    <a:pt x="231" y="125"/>
                  </a:cubicBezTo>
                  <a:cubicBezTo>
                    <a:pt x="280" y="101"/>
                    <a:pt x="280" y="52"/>
                    <a:pt x="231" y="28"/>
                  </a:cubicBezTo>
                  <a:cubicBezTo>
                    <a:pt x="207" y="9"/>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64" name="Google Shape;4464;p69"/>
            <p:cNvSpPr/>
            <p:nvPr/>
          </p:nvSpPr>
          <p:spPr>
            <a:xfrm>
              <a:off x="2282137" y="2853096"/>
              <a:ext cx="41435" cy="21086"/>
            </a:xfrm>
            <a:custGeom>
              <a:avLst/>
              <a:gdLst/>
              <a:ahLst/>
              <a:cxnLst/>
              <a:rect l="l" t="t" r="r" b="b"/>
              <a:pathLst>
                <a:path w="281" h="143" extrusionOk="0">
                  <a:moveTo>
                    <a:pt x="147" y="0"/>
                  </a:moveTo>
                  <a:cubicBezTo>
                    <a:pt x="116" y="0"/>
                    <a:pt x="86" y="9"/>
                    <a:pt x="62" y="28"/>
                  </a:cubicBezTo>
                  <a:cubicBezTo>
                    <a:pt x="1" y="52"/>
                    <a:pt x="1" y="101"/>
                    <a:pt x="62" y="125"/>
                  </a:cubicBezTo>
                  <a:cubicBezTo>
                    <a:pt x="86" y="137"/>
                    <a:pt x="116" y="143"/>
                    <a:pt x="147" y="143"/>
                  </a:cubicBezTo>
                  <a:cubicBezTo>
                    <a:pt x="177" y="143"/>
                    <a:pt x="207" y="137"/>
                    <a:pt x="232" y="125"/>
                  </a:cubicBezTo>
                  <a:cubicBezTo>
                    <a:pt x="280" y="101"/>
                    <a:pt x="280" y="52"/>
                    <a:pt x="232" y="28"/>
                  </a:cubicBezTo>
                  <a:cubicBezTo>
                    <a:pt x="207" y="9"/>
                    <a:pt x="177" y="0"/>
                    <a:pt x="147"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65" name="Google Shape;4465;p69"/>
            <p:cNvSpPr/>
            <p:nvPr/>
          </p:nvSpPr>
          <p:spPr>
            <a:xfrm>
              <a:off x="2135419" y="2768604"/>
              <a:ext cx="39518" cy="21086"/>
            </a:xfrm>
            <a:custGeom>
              <a:avLst/>
              <a:gdLst/>
              <a:ahLst/>
              <a:cxnLst/>
              <a:rect l="l" t="t" r="r" b="b"/>
              <a:pathLst>
                <a:path w="268" h="143" extrusionOk="0">
                  <a:moveTo>
                    <a:pt x="134" y="0"/>
                  </a:moveTo>
                  <a:cubicBezTo>
                    <a:pt x="104" y="0"/>
                    <a:pt x="73" y="6"/>
                    <a:pt x="49" y="18"/>
                  </a:cubicBezTo>
                  <a:cubicBezTo>
                    <a:pt x="1" y="43"/>
                    <a:pt x="1" y="91"/>
                    <a:pt x="49" y="115"/>
                  </a:cubicBezTo>
                  <a:cubicBezTo>
                    <a:pt x="73" y="133"/>
                    <a:pt x="104" y="142"/>
                    <a:pt x="134" y="142"/>
                  </a:cubicBezTo>
                  <a:cubicBezTo>
                    <a:pt x="164" y="142"/>
                    <a:pt x="195" y="133"/>
                    <a:pt x="219" y="115"/>
                  </a:cubicBezTo>
                  <a:cubicBezTo>
                    <a:pt x="268" y="91"/>
                    <a:pt x="268" y="43"/>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66" name="Google Shape;4466;p69"/>
            <p:cNvSpPr/>
            <p:nvPr/>
          </p:nvSpPr>
          <p:spPr>
            <a:xfrm>
              <a:off x="2035296" y="2711243"/>
              <a:ext cx="41287" cy="21086"/>
            </a:xfrm>
            <a:custGeom>
              <a:avLst/>
              <a:gdLst/>
              <a:ahLst/>
              <a:cxnLst/>
              <a:rect l="l" t="t" r="r" b="b"/>
              <a:pathLst>
                <a:path w="280" h="143" extrusionOk="0">
                  <a:moveTo>
                    <a:pt x="146" y="1"/>
                  </a:moveTo>
                  <a:cubicBezTo>
                    <a:pt x="116" y="1"/>
                    <a:pt x="85" y="7"/>
                    <a:pt x="61" y="19"/>
                  </a:cubicBezTo>
                  <a:cubicBezTo>
                    <a:pt x="0" y="43"/>
                    <a:pt x="0" y="92"/>
                    <a:pt x="61" y="116"/>
                  </a:cubicBezTo>
                  <a:cubicBezTo>
                    <a:pt x="85" y="134"/>
                    <a:pt x="116" y="143"/>
                    <a:pt x="146" y="143"/>
                  </a:cubicBezTo>
                  <a:cubicBezTo>
                    <a:pt x="176" y="143"/>
                    <a:pt x="207" y="134"/>
                    <a:pt x="231" y="116"/>
                  </a:cubicBezTo>
                  <a:cubicBezTo>
                    <a:pt x="280" y="92"/>
                    <a:pt x="280" y="43"/>
                    <a:pt x="231" y="19"/>
                  </a:cubicBezTo>
                  <a:cubicBezTo>
                    <a:pt x="207" y="7"/>
                    <a:pt x="176" y="1"/>
                    <a:pt x="14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67" name="Google Shape;4467;p69"/>
            <p:cNvSpPr/>
            <p:nvPr/>
          </p:nvSpPr>
          <p:spPr>
            <a:xfrm>
              <a:off x="1936944" y="2654030"/>
              <a:ext cx="41140" cy="21528"/>
            </a:xfrm>
            <a:custGeom>
              <a:avLst/>
              <a:gdLst/>
              <a:ahLst/>
              <a:cxnLst/>
              <a:rect l="l" t="t" r="r" b="b"/>
              <a:pathLst>
                <a:path w="279" h="146" extrusionOk="0">
                  <a:moveTo>
                    <a:pt x="139" y="0"/>
                  </a:moveTo>
                  <a:cubicBezTo>
                    <a:pt x="106" y="0"/>
                    <a:pt x="73" y="6"/>
                    <a:pt x="49" y="19"/>
                  </a:cubicBezTo>
                  <a:cubicBezTo>
                    <a:pt x="0" y="43"/>
                    <a:pt x="0" y="91"/>
                    <a:pt x="49" y="127"/>
                  </a:cubicBezTo>
                  <a:cubicBezTo>
                    <a:pt x="73" y="139"/>
                    <a:pt x="106" y="146"/>
                    <a:pt x="139" y="146"/>
                  </a:cubicBezTo>
                  <a:cubicBezTo>
                    <a:pt x="173" y="146"/>
                    <a:pt x="206" y="139"/>
                    <a:pt x="230" y="127"/>
                  </a:cubicBezTo>
                  <a:cubicBezTo>
                    <a:pt x="279" y="91"/>
                    <a:pt x="279" y="43"/>
                    <a:pt x="230" y="19"/>
                  </a:cubicBezTo>
                  <a:cubicBezTo>
                    <a:pt x="206" y="6"/>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68" name="Google Shape;4468;p69"/>
            <p:cNvSpPr/>
            <p:nvPr/>
          </p:nvSpPr>
          <p:spPr>
            <a:xfrm>
              <a:off x="1838443" y="2596817"/>
              <a:ext cx="41287" cy="21528"/>
            </a:xfrm>
            <a:custGeom>
              <a:avLst/>
              <a:gdLst/>
              <a:ahLst/>
              <a:cxnLst/>
              <a:rect l="l" t="t" r="r" b="b"/>
              <a:pathLst>
                <a:path w="280" h="146" extrusionOk="0">
                  <a:moveTo>
                    <a:pt x="140" y="0"/>
                  </a:moveTo>
                  <a:cubicBezTo>
                    <a:pt x="107" y="0"/>
                    <a:pt x="73" y="6"/>
                    <a:pt x="49" y="18"/>
                  </a:cubicBezTo>
                  <a:cubicBezTo>
                    <a:pt x="0" y="54"/>
                    <a:pt x="0" y="91"/>
                    <a:pt x="49" y="127"/>
                  </a:cubicBezTo>
                  <a:cubicBezTo>
                    <a:pt x="73" y="139"/>
                    <a:pt x="107" y="145"/>
                    <a:pt x="140" y="145"/>
                  </a:cubicBezTo>
                  <a:cubicBezTo>
                    <a:pt x="173" y="145"/>
                    <a:pt x="207" y="139"/>
                    <a:pt x="231" y="127"/>
                  </a:cubicBezTo>
                  <a:cubicBezTo>
                    <a:pt x="280" y="91"/>
                    <a:pt x="280" y="54"/>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69" name="Google Shape;4469;p69"/>
            <p:cNvSpPr/>
            <p:nvPr/>
          </p:nvSpPr>
          <p:spPr>
            <a:xfrm>
              <a:off x="1740091" y="2539457"/>
              <a:ext cx="41140" cy="21528"/>
            </a:xfrm>
            <a:custGeom>
              <a:avLst/>
              <a:gdLst/>
              <a:ahLst/>
              <a:cxnLst/>
              <a:rect l="l" t="t" r="r" b="b"/>
              <a:pathLst>
                <a:path w="279" h="146" extrusionOk="0">
                  <a:moveTo>
                    <a:pt x="135" y="1"/>
                  </a:moveTo>
                  <a:cubicBezTo>
                    <a:pt x="103" y="1"/>
                    <a:pt x="73" y="7"/>
                    <a:pt x="49" y="19"/>
                  </a:cubicBezTo>
                  <a:cubicBezTo>
                    <a:pt x="0" y="55"/>
                    <a:pt x="0" y="92"/>
                    <a:pt x="49" y="128"/>
                  </a:cubicBezTo>
                  <a:cubicBezTo>
                    <a:pt x="73" y="140"/>
                    <a:pt x="103" y="146"/>
                    <a:pt x="135" y="146"/>
                  </a:cubicBezTo>
                  <a:cubicBezTo>
                    <a:pt x="167" y="146"/>
                    <a:pt x="200" y="140"/>
                    <a:pt x="230" y="128"/>
                  </a:cubicBezTo>
                  <a:cubicBezTo>
                    <a:pt x="279" y="92"/>
                    <a:pt x="279" y="55"/>
                    <a:pt x="230" y="19"/>
                  </a:cubicBezTo>
                  <a:cubicBezTo>
                    <a:pt x="200" y="7"/>
                    <a:pt x="167" y="1"/>
                    <a:pt x="13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70" name="Google Shape;4470;p69"/>
            <p:cNvSpPr/>
            <p:nvPr/>
          </p:nvSpPr>
          <p:spPr>
            <a:xfrm>
              <a:off x="2727747" y="3110259"/>
              <a:ext cx="35979" cy="19022"/>
            </a:xfrm>
            <a:custGeom>
              <a:avLst/>
              <a:gdLst/>
              <a:ahLst/>
              <a:cxnLst/>
              <a:rect l="l" t="t" r="r" b="b"/>
              <a:pathLst>
                <a:path w="244" h="129" extrusionOk="0">
                  <a:moveTo>
                    <a:pt x="140" y="0"/>
                  </a:moveTo>
                  <a:cubicBezTo>
                    <a:pt x="107" y="0"/>
                    <a:pt x="74" y="6"/>
                    <a:pt x="49" y="19"/>
                  </a:cubicBezTo>
                  <a:cubicBezTo>
                    <a:pt x="1" y="43"/>
                    <a:pt x="1" y="91"/>
                    <a:pt x="49" y="128"/>
                  </a:cubicBezTo>
                  <a:lnTo>
                    <a:pt x="61" y="128"/>
                  </a:lnTo>
                  <a:lnTo>
                    <a:pt x="243" y="31"/>
                  </a:lnTo>
                  <a:cubicBezTo>
                    <a:pt x="231" y="31"/>
                    <a:pt x="231" y="19"/>
                    <a:pt x="231" y="19"/>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71" name="Google Shape;4471;p69"/>
            <p:cNvSpPr/>
            <p:nvPr/>
          </p:nvSpPr>
          <p:spPr>
            <a:xfrm>
              <a:off x="2677612" y="3081652"/>
              <a:ext cx="41287" cy="21676"/>
            </a:xfrm>
            <a:custGeom>
              <a:avLst/>
              <a:gdLst/>
              <a:ahLst/>
              <a:cxnLst/>
              <a:rect l="l" t="t" r="r" b="b"/>
              <a:pathLst>
                <a:path w="280" h="147" extrusionOk="0">
                  <a:moveTo>
                    <a:pt x="140" y="0"/>
                  </a:moveTo>
                  <a:cubicBezTo>
                    <a:pt x="107" y="0"/>
                    <a:pt x="74" y="6"/>
                    <a:pt x="49" y="18"/>
                  </a:cubicBezTo>
                  <a:cubicBezTo>
                    <a:pt x="1" y="43"/>
                    <a:pt x="1" y="91"/>
                    <a:pt x="49" y="128"/>
                  </a:cubicBezTo>
                  <a:cubicBezTo>
                    <a:pt x="74" y="140"/>
                    <a:pt x="107" y="146"/>
                    <a:pt x="140" y="146"/>
                  </a:cubicBezTo>
                  <a:cubicBezTo>
                    <a:pt x="173" y="146"/>
                    <a:pt x="207" y="140"/>
                    <a:pt x="231" y="128"/>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72" name="Google Shape;4472;p69"/>
            <p:cNvSpPr/>
            <p:nvPr/>
          </p:nvSpPr>
          <p:spPr>
            <a:xfrm>
              <a:off x="2629247" y="3052898"/>
              <a:ext cx="39518" cy="21823"/>
            </a:xfrm>
            <a:custGeom>
              <a:avLst/>
              <a:gdLst/>
              <a:ahLst/>
              <a:cxnLst/>
              <a:rect l="l" t="t" r="r" b="b"/>
              <a:pathLst>
                <a:path w="268" h="148"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68" y="92"/>
                    <a:pt x="268" y="56"/>
                    <a:pt x="219" y="19"/>
                  </a:cubicBezTo>
                  <a:cubicBezTo>
                    <a:pt x="195" y="7"/>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73" name="Google Shape;4473;p69"/>
            <p:cNvSpPr/>
            <p:nvPr/>
          </p:nvSpPr>
          <p:spPr>
            <a:xfrm>
              <a:off x="2579260" y="3024292"/>
              <a:ext cx="41287" cy="21676"/>
            </a:xfrm>
            <a:custGeom>
              <a:avLst/>
              <a:gdLst/>
              <a:ahLst/>
              <a:cxnLst/>
              <a:rect l="l" t="t" r="r" b="b"/>
              <a:pathLst>
                <a:path w="280" h="147" extrusionOk="0">
                  <a:moveTo>
                    <a:pt x="140" y="1"/>
                  </a:moveTo>
                  <a:cubicBezTo>
                    <a:pt x="106" y="1"/>
                    <a:pt x="73" y="7"/>
                    <a:pt x="49" y="19"/>
                  </a:cubicBezTo>
                  <a:cubicBezTo>
                    <a:pt x="0" y="56"/>
                    <a:pt x="0" y="92"/>
                    <a:pt x="49" y="129"/>
                  </a:cubicBezTo>
                  <a:cubicBezTo>
                    <a:pt x="73" y="141"/>
                    <a:pt x="106" y="147"/>
                    <a:pt x="140" y="147"/>
                  </a:cubicBezTo>
                  <a:cubicBezTo>
                    <a:pt x="173" y="147"/>
                    <a:pt x="207" y="141"/>
                    <a:pt x="231" y="129"/>
                  </a:cubicBezTo>
                  <a:cubicBezTo>
                    <a:pt x="280" y="92"/>
                    <a:pt x="280" y="56"/>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74" name="Google Shape;4474;p69"/>
            <p:cNvSpPr/>
            <p:nvPr/>
          </p:nvSpPr>
          <p:spPr>
            <a:xfrm>
              <a:off x="2529125" y="2995686"/>
              <a:ext cx="41287" cy="21676"/>
            </a:xfrm>
            <a:custGeom>
              <a:avLst/>
              <a:gdLst/>
              <a:ahLst/>
              <a:cxnLst/>
              <a:rect l="l" t="t" r="r" b="b"/>
              <a:pathLst>
                <a:path w="280" h="147" extrusionOk="0">
                  <a:moveTo>
                    <a:pt x="146" y="1"/>
                  </a:moveTo>
                  <a:cubicBezTo>
                    <a:pt x="116" y="1"/>
                    <a:pt x="86" y="7"/>
                    <a:pt x="61" y="19"/>
                  </a:cubicBezTo>
                  <a:cubicBezTo>
                    <a:pt x="0" y="56"/>
                    <a:pt x="0" y="92"/>
                    <a:pt x="61" y="129"/>
                  </a:cubicBezTo>
                  <a:cubicBezTo>
                    <a:pt x="86" y="141"/>
                    <a:pt x="116" y="147"/>
                    <a:pt x="146" y="147"/>
                  </a:cubicBezTo>
                  <a:cubicBezTo>
                    <a:pt x="177" y="147"/>
                    <a:pt x="207" y="141"/>
                    <a:pt x="231" y="129"/>
                  </a:cubicBezTo>
                  <a:cubicBezTo>
                    <a:pt x="280" y="92"/>
                    <a:pt x="280" y="56"/>
                    <a:pt x="231" y="19"/>
                  </a:cubicBezTo>
                  <a:cubicBezTo>
                    <a:pt x="207" y="7"/>
                    <a:pt x="177" y="1"/>
                    <a:pt x="14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75" name="Google Shape;4475;p69"/>
            <p:cNvSpPr/>
            <p:nvPr/>
          </p:nvSpPr>
          <p:spPr>
            <a:xfrm>
              <a:off x="2480907" y="2967079"/>
              <a:ext cx="41140" cy="21676"/>
            </a:xfrm>
            <a:custGeom>
              <a:avLst/>
              <a:gdLst/>
              <a:ahLst/>
              <a:cxnLst/>
              <a:rect l="l" t="t" r="r" b="b"/>
              <a:pathLst>
                <a:path w="279" h="147" extrusionOk="0">
                  <a:moveTo>
                    <a:pt x="139" y="1"/>
                  </a:moveTo>
                  <a:cubicBezTo>
                    <a:pt x="106" y="1"/>
                    <a:pt x="73" y="7"/>
                    <a:pt x="49" y="19"/>
                  </a:cubicBezTo>
                  <a:cubicBezTo>
                    <a:pt x="0" y="56"/>
                    <a:pt x="0" y="104"/>
                    <a:pt x="49" y="128"/>
                  </a:cubicBezTo>
                  <a:cubicBezTo>
                    <a:pt x="73" y="141"/>
                    <a:pt x="106" y="147"/>
                    <a:pt x="139" y="147"/>
                  </a:cubicBezTo>
                  <a:cubicBezTo>
                    <a:pt x="173" y="147"/>
                    <a:pt x="206" y="141"/>
                    <a:pt x="230" y="128"/>
                  </a:cubicBezTo>
                  <a:cubicBezTo>
                    <a:pt x="279" y="104"/>
                    <a:pt x="279" y="56"/>
                    <a:pt x="230" y="19"/>
                  </a:cubicBezTo>
                  <a:cubicBezTo>
                    <a:pt x="206" y="7"/>
                    <a:pt x="173" y="1"/>
                    <a:pt x="13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76" name="Google Shape;4476;p69"/>
            <p:cNvSpPr/>
            <p:nvPr/>
          </p:nvSpPr>
          <p:spPr>
            <a:xfrm>
              <a:off x="2382407" y="2910309"/>
              <a:ext cx="39518" cy="21234"/>
            </a:xfrm>
            <a:custGeom>
              <a:avLst/>
              <a:gdLst/>
              <a:ahLst/>
              <a:cxnLst/>
              <a:rect l="l" t="t" r="r" b="b"/>
              <a:pathLst>
                <a:path w="268" h="144" extrusionOk="0">
                  <a:moveTo>
                    <a:pt x="134" y="0"/>
                  </a:moveTo>
                  <a:cubicBezTo>
                    <a:pt x="103" y="0"/>
                    <a:pt x="73" y="10"/>
                    <a:pt x="49" y="28"/>
                  </a:cubicBezTo>
                  <a:cubicBezTo>
                    <a:pt x="0" y="52"/>
                    <a:pt x="0" y="101"/>
                    <a:pt x="49" y="125"/>
                  </a:cubicBezTo>
                  <a:cubicBezTo>
                    <a:pt x="73" y="137"/>
                    <a:pt x="103" y="143"/>
                    <a:pt x="134" y="143"/>
                  </a:cubicBezTo>
                  <a:cubicBezTo>
                    <a:pt x="164" y="143"/>
                    <a:pt x="194" y="137"/>
                    <a:pt x="219" y="125"/>
                  </a:cubicBezTo>
                  <a:cubicBezTo>
                    <a:pt x="267" y="101"/>
                    <a:pt x="267" y="52"/>
                    <a:pt x="219" y="28"/>
                  </a:cubicBezTo>
                  <a:cubicBezTo>
                    <a:pt x="194" y="10"/>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77" name="Google Shape;4477;p69"/>
            <p:cNvSpPr/>
            <p:nvPr/>
          </p:nvSpPr>
          <p:spPr>
            <a:xfrm>
              <a:off x="2233919" y="2824342"/>
              <a:ext cx="41287" cy="22561"/>
            </a:xfrm>
            <a:custGeom>
              <a:avLst/>
              <a:gdLst/>
              <a:ahLst/>
              <a:cxnLst/>
              <a:rect l="l" t="t" r="r" b="b"/>
              <a:pathLst>
                <a:path w="280" h="153" extrusionOk="0">
                  <a:moveTo>
                    <a:pt x="140" y="1"/>
                  </a:moveTo>
                  <a:cubicBezTo>
                    <a:pt x="107" y="1"/>
                    <a:pt x="73" y="10"/>
                    <a:pt x="49" y="29"/>
                  </a:cubicBezTo>
                  <a:cubicBezTo>
                    <a:pt x="0" y="53"/>
                    <a:pt x="0" y="101"/>
                    <a:pt x="49" y="126"/>
                  </a:cubicBezTo>
                  <a:cubicBezTo>
                    <a:pt x="73" y="144"/>
                    <a:pt x="107" y="153"/>
                    <a:pt x="140" y="153"/>
                  </a:cubicBezTo>
                  <a:cubicBezTo>
                    <a:pt x="173" y="153"/>
                    <a:pt x="206" y="144"/>
                    <a:pt x="231" y="126"/>
                  </a:cubicBezTo>
                  <a:cubicBezTo>
                    <a:pt x="279" y="101"/>
                    <a:pt x="279" y="53"/>
                    <a:pt x="231" y="29"/>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78" name="Google Shape;4478;p69"/>
            <p:cNvSpPr/>
            <p:nvPr/>
          </p:nvSpPr>
          <p:spPr>
            <a:xfrm>
              <a:off x="1575383" y="2491534"/>
              <a:ext cx="41287" cy="22561"/>
            </a:xfrm>
            <a:custGeom>
              <a:avLst/>
              <a:gdLst/>
              <a:ahLst/>
              <a:cxnLst/>
              <a:rect l="l" t="t" r="r" b="b"/>
              <a:pathLst>
                <a:path w="280" h="153" extrusionOk="0">
                  <a:moveTo>
                    <a:pt x="140" y="1"/>
                  </a:moveTo>
                  <a:cubicBezTo>
                    <a:pt x="107" y="1"/>
                    <a:pt x="74" y="10"/>
                    <a:pt x="49" y="28"/>
                  </a:cubicBezTo>
                  <a:cubicBezTo>
                    <a:pt x="1" y="53"/>
                    <a:pt x="1" y="101"/>
                    <a:pt x="49" y="126"/>
                  </a:cubicBezTo>
                  <a:cubicBezTo>
                    <a:pt x="74" y="144"/>
                    <a:pt x="107" y="152"/>
                    <a:pt x="140" y="152"/>
                  </a:cubicBezTo>
                  <a:cubicBezTo>
                    <a:pt x="173" y="152"/>
                    <a:pt x="207" y="144"/>
                    <a:pt x="231" y="126"/>
                  </a:cubicBezTo>
                  <a:cubicBezTo>
                    <a:pt x="279" y="101"/>
                    <a:pt x="279" y="53"/>
                    <a:pt x="231" y="28"/>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79" name="Google Shape;4479;p69"/>
            <p:cNvSpPr/>
            <p:nvPr/>
          </p:nvSpPr>
          <p:spPr>
            <a:xfrm>
              <a:off x="1476883" y="2435648"/>
              <a:ext cx="39518" cy="21234"/>
            </a:xfrm>
            <a:custGeom>
              <a:avLst/>
              <a:gdLst/>
              <a:ahLst/>
              <a:cxnLst/>
              <a:rect l="l" t="t" r="r" b="b"/>
              <a:pathLst>
                <a:path w="268" h="144" extrusionOk="0">
                  <a:moveTo>
                    <a:pt x="134" y="1"/>
                  </a:moveTo>
                  <a:cubicBezTo>
                    <a:pt x="104" y="1"/>
                    <a:pt x="74" y="7"/>
                    <a:pt x="50" y="19"/>
                  </a:cubicBezTo>
                  <a:cubicBezTo>
                    <a:pt x="1" y="43"/>
                    <a:pt x="1" y="92"/>
                    <a:pt x="50" y="116"/>
                  </a:cubicBezTo>
                  <a:cubicBezTo>
                    <a:pt x="74" y="134"/>
                    <a:pt x="104" y="143"/>
                    <a:pt x="134" y="143"/>
                  </a:cubicBezTo>
                  <a:cubicBezTo>
                    <a:pt x="165" y="143"/>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80" name="Google Shape;4480;p69"/>
            <p:cNvSpPr/>
            <p:nvPr/>
          </p:nvSpPr>
          <p:spPr>
            <a:xfrm>
              <a:off x="1426895" y="2407042"/>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3"/>
                    <a:pt x="140" y="143"/>
                  </a:cubicBezTo>
                  <a:cubicBezTo>
                    <a:pt x="173" y="143"/>
                    <a:pt x="207" y="134"/>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81" name="Google Shape;4481;p69"/>
            <p:cNvSpPr/>
            <p:nvPr/>
          </p:nvSpPr>
          <p:spPr>
            <a:xfrm>
              <a:off x="1328542" y="2349829"/>
              <a:ext cx="41140" cy="21528"/>
            </a:xfrm>
            <a:custGeom>
              <a:avLst/>
              <a:gdLst/>
              <a:ahLst/>
              <a:cxnLst/>
              <a:rect l="l" t="t" r="r" b="b"/>
              <a:pathLst>
                <a:path w="279" h="146" extrusionOk="0">
                  <a:moveTo>
                    <a:pt x="135" y="0"/>
                  </a:moveTo>
                  <a:cubicBezTo>
                    <a:pt x="103" y="0"/>
                    <a:pt x="73" y="7"/>
                    <a:pt x="49" y="19"/>
                  </a:cubicBezTo>
                  <a:cubicBezTo>
                    <a:pt x="0" y="43"/>
                    <a:pt x="0" y="91"/>
                    <a:pt x="49" y="127"/>
                  </a:cubicBezTo>
                  <a:cubicBezTo>
                    <a:pt x="73" y="140"/>
                    <a:pt x="103" y="146"/>
                    <a:pt x="135" y="146"/>
                  </a:cubicBezTo>
                  <a:cubicBezTo>
                    <a:pt x="167" y="146"/>
                    <a:pt x="200" y="140"/>
                    <a:pt x="230" y="127"/>
                  </a:cubicBezTo>
                  <a:cubicBezTo>
                    <a:pt x="279" y="91"/>
                    <a:pt x="279" y="43"/>
                    <a:pt x="230" y="19"/>
                  </a:cubicBezTo>
                  <a:cubicBezTo>
                    <a:pt x="200" y="7"/>
                    <a:pt x="167" y="0"/>
                    <a:pt x="13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82" name="Google Shape;4482;p69"/>
            <p:cNvSpPr/>
            <p:nvPr/>
          </p:nvSpPr>
          <p:spPr>
            <a:xfrm>
              <a:off x="1278408" y="2321222"/>
              <a:ext cx="41287" cy="21528"/>
            </a:xfrm>
            <a:custGeom>
              <a:avLst/>
              <a:gdLst/>
              <a:ahLst/>
              <a:cxnLst/>
              <a:rect l="l" t="t" r="r" b="b"/>
              <a:pathLst>
                <a:path w="280" h="146" extrusionOk="0">
                  <a:moveTo>
                    <a:pt x="140" y="0"/>
                  </a:moveTo>
                  <a:cubicBezTo>
                    <a:pt x="107" y="0"/>
                    <a:pt x="73" y="6"/>
                    <a:pt x="49" y="19"/>
                  </a:cubicBezTo>
                  <a:cubicBezTo>
                    <a:pt x="0" y="43"/>
                    <a:pt x="0" y="91"/>
                    <a:pt x="49" y="127"/>
                  </a:cubicBezTo>
                  <a:cubicBezTo>
                    <a:pt x="73" y="139"/>
                    <a:pt x="107" y="145"/>
                    <a:pt x="140" y="145"/>
                  </a:cubicBezTo>
                  <a:cubicBezTo>
                    <a:pt x="173" y="145"/>
                    <a:pt x="206" y="139"/>
                    <a:pt x="231" y="127"/>
                  </a:cubicBezTo>
                  <a:cubicBezTo>
                    <a:pt x="279" y="91"/>
                    <a:pt x="279" y="43"/>
                    <a:pt x="231" y="19"/>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83" name="Google Shape;4483;p69"/>
            <p:cNvSpPr/>
            <p:nvPr/>
          </p:nvSpPr>
          <p:spPr>
            <a:xfrm>
              <a:off x="1230042" y="2292616"/>
              <a:ext cx="39518" cy="21528"/>
            </a:xfrm>
            <a:custGeom>
              <a:avLst/>
              <a:gdLst/>
              <a:ahLst/>
              <a:cxnLst/>
              <a:rect l="l" t="t" r="r" b="b"/>
              <a:pathLst>
                <a:path w="268" h="146" extrusionOk="0">
                  <a:moveTo>
                    <a:pt x="134" y="0"/>
                  </a:moveTo>
                  <a:cubicBezTo>
                    <a:pt x="104" y="0"/>
                    <a:pt x="73" y="6"/>
                    <a:pt x="49" y="18"/>
                  </a:cubicBezTo>
                  <a:cubicBezTo>
                    <a:pt x="0" y="54"/>
                    <a:pt x="0" y="91"/>
                    <a:pt x="49" y="127"/>
                  </a:cubicBezTo>
                  <a:cubicBezTo>
                    <a:pt x="73" y="139"/>
                    <a:pt x="104" y="145"/>
                    <a:pt x="134" y="145"/>
                  </a:cubicBezTo>
                  <a:cubicBezTo>
                    <a:pt x="164" y="145"/>
                    <a:pt x="195" y="139"/>
                    <a:pt x="219" y="127"/>
                  </a:cubicBezTo>
                  <a:cubicBezTo>
                    <a:pt x="267" y="91"/>
                    <a:pt x="267" y="54"/>
                    <a:pt x="219" y="18"/>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84" name="Google Shape;4484;p69"/>
            <p:cNvSpPr/>
            <p:nvPr/>
          </p:nvSpPr>
          <p:spPr>
            <a:xfrm>
              <a:off x="1179907" y="2264010"/>
              <a:ext cx="41435" cy="21528"/>
            </a:xfrm>
            <a:custGeom>
              <a:avLst/>
              <a:gdLst/>
              <a:ahLst/>
              <a:cxnLst/>
              <a:rect l="l" t="t" r="r" b="b"/>
              <a:pathLst>
                <a:path w="281" h="146" extrusionOk="0">
                  <a:moveTo>
                    <a:pt x="140" y="0"/>
                  </a:moveTo>
                  <a:cubicBezTo>
                    <a:pt x="107" y="0"/>
                    <a:pt x="73" y="6"/>
                    <a:pt x="49" y="18"/>
                  </a:cubicBezTo>
                  <a:cubicBezTo>
                    <a:pt x="1" y="54"/>
                    <a:pt x="1" y="91"/>
                    <a:pt x="49" y="127"/>
                  </a:cubicBezTo>
                  <a:cubicBezTo>
                    <a:pt x="73" y="139"/>
                    <a:pt x="107" y="145"/>
                    <a:pt x="140" y="145"/>
                  </a:cubicBezTo>
                  <a:cubicBezTo>
                    <a:pt x="174" y="145"/>
                    <a:pt x="207" y="139"/>
                    <a:pt x="232" y="127"/>
                  </a:cubicBezTo>
                  <a:cubicBezTo>
                    <a:pt x="280" y="91"/>
                    <a:pt x="280" y="54"/>
                    <a:pt x="232"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85" name="Google Shape;4485;p69"/>
            <p:cNvSpPr/>
            <p:nvPr/>
          </p:nvSpPr>
          <p:spPr>
            <a:xfrm>
              <a:off x="1138767" y="2239679"/>
              <a:ext cx="32440" cy="17105"/>
            </a:xfrm>
            <a:custGeom>
              <a:avLst/>
              <a:gdLst/>
              <a:ahLst/>
              <a:cxnLst/>
              <a:rect l="l" t="t" r="r" b="b"/>
              <a:pathLst>
                <a:path w="220" h="116" extrusionOk="0">
                  <a:moveTo>
                    <a:pt x="183" y="1"/>
                  </a:moveTo>
                  <a:lnTo>
                    <a:pt x="1" y="98"/>
                  </a:lnTo>
                  <a:cubicBezTo>
                    <a:pt x="25" y="110"/>
                    <a:pt x="56" y="116"/>
                    <a:pt x="86" y="116"/>
                  </a:cubicBezTo>
                  <a:cubicBezTo>
                    <a:pt x="116" y="116"/>
                    <a:pt x="147" y="110"/>
                    <a:pt x="171" y="98"/>
                  </a:cubicBezTo>
                  <a:cubicBezTo>
                    <a:pt x="219" y="74"/>
                    <a:pt x="219" y="25"/>
                    <a:pt x="18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86" name="Google Shape;4486;p69"/>
            <p:cNvSpPr/>
            <p:nvPr/>
          </p:nvSpPr>
          <p:spPr>
            <a:xfrm>
              <a:off x="2119346" y="2806057"/>
              <a:ext cx="39518" cy="21676"/>
            </a:xfrm>
            <a:custGeom>
              <a:avLst/>
              <a:gdLst/>
              <a:ahLst/>
              <a:cxnLst/>
              <a:rect l="l" t="t" r="r" b="b"/>
              <a:pathLst>
                <a:path w="268" h="147" extrusionOk="0">
                  <a:moveTo>
                    <a:pt x="134" y="0"/>
                  </a:moveTo>
                  <a:cubicBezTo>
                    <a:pt x="104" y="0"/>
                    <a:pt x="74" y="6"/>
                    <a:pt x="49" y="19"/>
                  </a:cubicBezTo>
                  <a:cubicBezTo>
                    <a:pt x="1" y="43"/>
                    <a:pt x="1" y="91"/>
                    <a:pt x="49" y="128"/>
                  </a:cubicBezTo>
                  <a:cubicBezTo>
                    <a:pt x="74" y="140"/>
                    <a:pt x="104" y="146"/>
                    <a:pt x="134" y="146"/>
                  </a:cubicBezTo>
                  <a:cubicBezTo>
                    <a:pt x="165" y="146"/>
                    <a:pt x="195" y="140"/>
                    <a:pt x="219" y="128"/>
                  </a:cubicBezTo>
                  <a:cubicBezTo>
                    <a:pt x="268" y="91"/>
                    <a:pt x="268" y="43"/>
                    <a:pt x="219" y="19"/>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87" name="Google Shape;4487;p69"/>
            <p:cNvSpPr/>
            <p:nvPr/>
          </p:nvSpPr>
          <p:spPr>
            <a:xfrm>
              <a:off x="2019224" y="2748844"/>
              <a:ext cx="41140" cy="21676"/>
            </a:xfrm>
            <a:custGeom>
              <a:avLst/>
              <a:gdLst/>
              <a:ahLst/>
              <a:cxnLst/>
              <a:rect l="l" t="t" r="r" b="b"/>
              <a:pathLst>
                <a:path w="279" h="147" extrusionOk="0">
                  <a:moveTo>
                    <a:pt x="140" y="0"/>
                  </a:moveTo>
                  <a:cubicBezTo>
                    <a:pt x="106" y="0"/>
                    <a:pt x="73" y="6"/>
                    <a:pt x="49" y="18"/>
                  </a:cubicBezTo>
                  <a:cubicBezTo>
                    <a:pt x="0" y="55"/>
                    <a:pt x="0" y="91"/>
                    <a:pt x="49" y="128"/>
                  </a:cubicBezTo>
                  <a:cubicBezTo>
                    <a:pt x="73" y="140"/>
                    <a:pt x="106" y="146"/>
                    <a:pt x="140" y="146"/>
                  </a:cubicBezTo>
                  <a:cubicBezTo>
                    <a:pt x="173" y="146"/>
                    <a:pt x="206" y="140"/>
                    <a:pt x="230" y="128"/>
                  </a:cubicBezTo>
                  <a:cubicBezTo>
                    <a:pt x="279" y="91"/>
                    <a:pt x="279" y="55"/>
                    <a:pt x="230"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88" name="Google Shape;4488;p69"/>
            <p:cNvSpPr/>
            <p:nvPr/>
          </p:nvSpPr>
          <p:spPr>
            <a:xfrm>
              <a:off x="1920724" y="2691484"/>
              <a:ext cx="41287" cy="21676"/>
            </a:xfrm>
            <a:custGeom>
              <a:avLst/>
              <a:gdLst/>
              <a:ahLst/>
              <a:cxnLst/>
              <a:rect l="l" t="t" r="r" b="b"/>
              <a:pathLst>
                <a:path w="280" h="147" extrusionOk="0">
                  <a:moveTo>
                    <a:pt x="140" y="1"/>
                  </a:moveTo>
                  <a:cubicBezTo>
                    <a:pt x="107" y="1"/>
                    <a:pt x="73" y="7"/>
                    <a:pt x="49" y="19"/>
                  </a:cubicBezTo>
                  <a:cubicBezTo>
                    <a:pt x="0" y="56"/>
                    <a:pt x="0" y="92"/>
                    <a:pt x="49" y="129"/>
                  </a:cubicBezTo>
                  <a:cubicBezTo>
                    <a:pt x="73" y="141"/>
                    <a:pt x="107" y="147"/>
                    <a:pt x="140" y="147"/>
                  </a:cubicBezTo>
                  <a:cubicBezTo>
                    <a:pt x="174" y="147"/>
                    <a:pt x="207" y="141"/>
                    <a:pt x="231" y="129"/>
                  </a:cubicBezTo>
                  <a:cubicBezTo>
                    <a:pt x="280" y="92"/>
                    <a:pt x="280" y="56"/>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89" name="Google Shape;4489;p69"/>
            <p:cNvSpPr/>
            <p:nvPr/>
          </p:nvSpPr>
          <p:spPr>
            <a:xfrm>
              <a:off x="1822371" y="2634271"/>
              <a:ext cx="41287" cy="21676"/>
            </a:xfrm>
            <a:custGeom>
              <a:avLst/>
              <a:gdLst/>
              <a:ahLst/>
              <a:cxnLst/>
              <a:rect l="l" t="t" r="r" b="b"/>
              <a:pathLst>
                <a:path w="280" h="147" extrusionOk="0">
                  <a:moveTo>
                    <a:pt x="140" y="0"/>
                  </a:moveTo>
                  <a:cubicBezTo>
                    <a:pt x="107" y="0"/>
                    <a:pt x="73" y="7"/>
                    <a:pt x="49" y="19"/>
                  </a:cubicBezTo>
                  <a:cubicBezTo>
                    <a:pt x="0" y="56"/>
                    <a:pt x="0" y="104"/>
                    <a:pt x="49" y="128"/>
                  </a:cubicBezTo>
                  <a:cubicBezTo>
                    <a:pt x="73" y="140"/>
                    <a:pt x="107" y="147"/>
                    <a:pt x="140" y="147"/>
                  </a:cubicBezTo>
                  <a:cubicBezTo>
                    <a:pt x="173" y="147"/>
                    <a:pt x="206" y="140"/>
                    <a:pt x="231" y="128"/>
                  </a:cubicBezTo>
                  <a:cubicBezTo>
                    <a:pt x="279" y="104"/>
                    <a:pt x="279" y="56"/>
                    <a:pt x="231" y="19"/>
                  </a:cubicBezTo>
                  <a:cubicBezTo>
                    <a:pt x="206" y="7"/>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90" name="Google Shape;4490;p69"/>
            <p:cNvSpPr/>
            <p:nvPr/>
          </p:nvSpPr>
          <p:spPr>
            <a:xfrm>
              <a:off x="1723871" y="2577501"/>
              <a:ext cx="39518" cy="21234"/>
            </a:xfrm>
            <a:custGeom>
              <a:avLst/>
              <a:gdLst/>
              <a:ahLst/>
              <a:cxnLst/>
              <a:rect l="l" t="t" r="r" b="b"/>
              <a:pathLst>
                <a:path w="268" h="144" extrusionOk="0">
                  <a:moveTo>
                    <a:pt x="134" y="0"/>
                  </a:moveTo>
                  <a:cubicBezTo>
                    <a:pt x="104" y="0"/>
                    <a:pt x="73" y="9"/>
                    <a:pt x="49" y="28"/>
                  </a:cubicBezTo>
                  <a:cubicBezTo>
                    <a:pt x="1" y="52"/>
                    <a:pt x="1" y="101"/>
                    <a:pt x="49" y="125"/>
                  </a:cubicBezTo>
                  <a:cubicBezTo>
                    <a:pt x="73" y="137"/>
                    <a:pt x="104" y="143"/>
                    <a:pt x="134" y="143"/>
                  </a:cubicBezTo>
                  <a:cubicBezTo>
                    <a:pt x="164" y="143"/>
                    <a:pt x="195" y="137"/>
                    <a:pt x="219" y="125"/>
                  </a:cubicBezTo>
                  <a:cubicBezTo>
                    <a:pt x="268" y="101"/>
                    <a:pt x="268" y="52"/>
                    <a:pt x="219" y="28"/>
                  </a:cubicBezTo>
                  <a:cubicBezTo>
                    <a:pt x="195"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91" name="Google Shape;4491;p69"/>
            <p:cNvSpPr/>
            <p:nvPr/>
          </p:nvSpPr>
          <p:spPr>
            <a:xfrm>
              <a:off x="1623748" y="2520140"/>
              <a:ext cx="41287" cy="21234"/>
            </a:xfrm>
            <a:custGeom>
              <a:avLst/>
              <a:gdLst/>
              <a:ahLst/>
              <a:cxnLst/>
              <a:rect l="l" t="t" r="r" b="b"/>
              <a:pathLst>
                <a:path w="280" h="144" extrusionOk="0">
                  <a:moveTo>
                    <a:pt x="146" y="1"/>
                  </a:moveTo>
                  <a:cubicBezTo>
                    <a:pt x="116" y="1"/>
                    <a:pt x="85" y="10"/>
                    <a:pt x="61" y="29"/>
                  </a:cubicBezTo>
                  <a:cubicBezTo>
                    <a:pt x="0" y="53"/>
                    <a:pt x="0" y="101"/>
                    <a:pt x="61" y="126"/>
                  </a:cubicBezTo>
                  <a:cubicBezTo>
                    <a:pt x="85" y="138"/>
                    <a:pt x="116" y="144"/>
                    <a:pt x="146" y="144"/>
                  </a:cubicBezTo>
                  <a:cubicBezTo>
                    <a:pt x="176" y="144"/>
                    <a:pt x="207" y="138"/>
                    <a:pt x="231" y="126"/>
                  </a:cubicBezTo>
                  <a:cubicBezTo>
                    <a:pt x="280" y="101"/>
                    <a:pt x="280" y="53"/>
                    <a:pt x="231" y="29"/>
                  </a:cubicBezTo>
                  <a:cubicBezTo>
                    <a:pt x="207" y="10"/>
                    <a:pt x="176" y="1"/>
                    <a:pt x="14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92" name="Google Shape;4492;p69"/>
            <p:cNvSpPr/>
            <p:nvPr/>
          </p:nvSpPr>
          <p:spPr>
            <a:xfrm>
              <a:off x="1525395" y="2462928"/>
              <a:ext cx="41140" cy="22561"/>
            </a:xfrm>
            <a:custGeom>
              <a:avLst/>
              <a:gdLst/>
              <a:ahLst/>
              <a:cxnLst/>
              <a:rect l="l" t="t" r="r" b="b"/>
              <a:pathLst>
                <a:path w="279" h="153" extrusionOk="0">
                  <a:moveTo>
                    <a:pt x="139" y="1"/>
                  </a:moveTo>
                  <a:cubicBezTo>
                    <a:pt x="106" y="1"/>
                    <a:pt x="73" y="10"/>
                    <a:pt x="49" y="28"/>
                  </a:cubicBezTo>
                  <a:cubicBezTo>
                    <a:pt x="0" y="53"/>
                    <a:pt x="0" y="101"/>
                    <a:pt x="49" y="125"/>
                  </a:cubicBezTo>
                  <a:cubicBezTo>
                    <a:pt x="73" y="143"/>
                    <a:pt x="106" y="152"/>
                    <a:pt x="139" y="152"/>
                  </a:cubicBezTo>
                  <a:cubicBezTo>
                    <a:pt x="173" y="152"/>
                    <a:pt x="206" y="143"/>
                    <a:pt x="230" y="125"/>
                  </a:cubicBezTo>
                  <a:cubicBezTo>
                    <a:pt x="279" y="101"/>
                    <a:pt x="279" y="53"/>
                    <a:pt x="230" y="28"/>
                  </a:cubicBezTo>
                  <a:cubicBezTo>
                    <a:pt x="206" y="10"/>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93" name="Google Shape;4493;p69"/>
            <p:cNvSpPr/>
            <p:nvPr/>
          </p:nvSpPr>
          <p:spPr>
            <a:xfrm>
              <a:off x="1376760" y="2378435"/>
              <a:ext cx="41287" cy="21086"/>
            </a:xfrm>
            <a:custGeom>
              <a:avLst/>
              <a:gdLst/>
              <a:ahLst/>
              <a:cxnLst/>
              <a:rect l="l" t="t" r="r" b="b"/>
              <a:pathLst>
                <a:path w="280" h="143" extrusionOk="0">
                  <a:moveTo>
                    <a:pt x="147" y="1"/>
                  </a:moveTo>
                  <a:cubicBezTo>
                    <a:pt x="116" y="1"/>
                    <a:pt x="86" y="7"/>
                    <a:pt x="62" y="19"/>
                  </a:cubicBezTo>
                  <a:cubicBezTo>
                    <a:pt x="0" y="43"/>
                    <a:pt x="0" y="92"/>
                    <a:pt x="62" y="116"/>
                  </a:cubicBezTo>
                  <a:cubicBezTo>
                    <a:pt x="86" y="134"/>
                    <a:pt x="116" y="143"/>
                    <a:pt x="147" y="143"/>
                  </a:cubicBezTo>
                  <a:cubicBezTo>
                    <a:pt x="177" y="143"/>
                    <a:pt x="207" y="134"/>
                    <a:pt x="231" y="116"/>
                  </a:cubicBezTo>
                  <a:cubicBezTo>
                    <a:pt x="280" y="92"/>
                    <a:pt x="280" y="43"/>
                    <a:pt x="231" y="19"/>
                  </a:cubicBezTo>
                  <a:cubicBezTo>
                    <a:pt x="207" y="7"/>
                    <a:pt x="177" y="1"/>
                    <a:pt x="14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94" name="Google Shape;4494;p69"/>
            <p:cNvSpPr/>
            <p:nvPr/>
          </p:nvSpPr>
          <p:spPr>
            <a:xfrm>
              <a:off x="2366334" y="2947910"/>
              <a:ext cx="39518" cy="22561"/>
            </a:xfrm>
            <a:custGeom>
              <a:avLst/>
              <a:gdLst/>
              <a:ahLst/>
              <a:cxnLst/>
              <a:rect l="l" t="t" r="r" b="b"/>
              <a:pathLst>
                <a:path w="268" h="153" extrusionOk="0">
                  <a:moveTo>
                    <a:pt x="134" y="0"/>
                  </a:moveTo>
                  <a:cubicBezTo>
                    <a:pt x="104" y="0"/>
                    <a:pt x="73" y="9"/>
                    <a:pt x="49" y="27"/>
                  </a:cubicBezTo>
                  <a:cubicBezTo>
                    <a:pt x="0" y="52"/>
                    <a:pt x="0" y="100"/>
                    <a:pt x="49" y="124"/>
                  </a:cubicBezTo>
                  <a:cubicBezTo>
                    <a:pt x="73" y="143"/>
                    <a:pt x="104" y="152"/>
                    <a:pt x="134" y="152"/>
                  </a:cubicBezTo>
                  <a:cubicBezTo>
                    <a:pt x="164" y="152"/>
                    <a:pt x="195" y="143"/>
                    <a:pt x="219" y="124"/>
                  </a:cubicBezTo>
                  <a:cubicBezTo>
                    <a:pt x="267" y="100"/>
                    <a:pt x="267" y="52"/>
                    <a:pt x="219" y="27"/>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495" name="Google Shape;4495;p69"/>
            <p:cNvSpPr/>
            <p:nvPr/>
          </p:nvSpPr>
          <p:spPr>
            <a:xfrm>
              <a:off x="2266064" y="2891877"/>
              <a:ext cx="41287" cy="21234"/>
            </a:xfrm>
            <a:custGeom>
              <a:avLst/>
              <a:gdLst/>
              <a:ahLst/>
              <a:cxnLst/>
              <a:rect l="l" t="t" r="r" b="b"/>
              <a:pathLst>
                <a:path w="280" h="144" extrusionOk="0">
                  <a:moveTo>
                    <a:pt x="140" y="1"/>
                  </a:moveTo>
                  <a:cubicBezTo>
                    <a:pt x="107" y="1"/>
                    <a:pt x="74" y="7"/>
                    <a:pt x="49" y="19"/>
                  </a:cubicBezTo>
                  <a:cubicBezTo>
                    <a:pt x="1" y="43"/>
                    <a:pt x="1" y="92"/>
                    <a:pt x="49" y="116"/>
                  </a:cubicBezTo>
                  <a:cubicBezTo>
                    <a:pt x="74" y="135"/>
                    <a:pt x="107" y="144"/>
                    <a:pt x="140" y="144"/>
                  </a:cubicBezTo>
                  <a:cubicBezTo>
                    <a:pt x="173" y="144"/>
                    <a:pt x="207" y="135"/>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96" name="Google Shape;4496;p69"/>
            <p:cNvSpPr/>
            <p:nvPr/>
          </p:nvSpPr>
          <p:spPr>
            <a:xfrm>
              <a:off x="2217699" y="2863270"/>
              <a:ext cx="39518" cy="21234"/>
            </a:xfrm>
            <a:custGeom>
              <a:avLst/>
              <a:gdLst/>
              <a:ahLst/>
              <a:cxnLst/>
              <a:rect l="l" t="t" r="r" b="b"/>
              <a:pathLst>
                <a:path w="268" h="144" extrusionOk="0">
                  <a:moveTo>
                    <a:pt x="134" y="1"/>
                  </a:moveTo>
                  <a:cubicBezTo>
                    <a:pt x="104" y="1"/>
                    <a:pt x="74" y="7"/>
                    <a:pt x="49" y="19"/>
                  </a:cubicBezTo>
                  <a:cubicBezTo>
                    <a:pt x="1" y="43"/>
                    <a:pt x="1" y="92"/>
                    <a:pt x="49" y="116"/>
                  </a:cubicBezTo>
                  <a:cubicBezTo>
                    <a:pt x="74" y="134"/>
                    <a:pt x="104" y="144"/>
                    <a:pt x="134" y="144"/>
                  </a:cubicBezTo>
                  <a:cubicBezTo>
                    <a:pt x="165" y="144"/>
                    <a:pt x="195" y="134"/>
                    <a:pt x="219" y="116"/>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97" name="Google Shape;4497;p69"/>
            <p:cNvSpPr/>
            <p:nvPr/>
          </p:nvSpPr>
          <p:spPr>
            <a:xfrm>
              <a:off x="2069359" y="2777451"/>
              <a:ext cx="41140" cy="21676"/>
            </a:xfrm>
            <a:custGeom>
              <a:avLst/>
              <a:gdLst/>
              <a:ahLst/>
              <a:cxnLst/>
              <a:rect l="l" t="t" r="r" b="b"/>
              <a:pathLst>
                <a:path w="279" h="147" extrusionOk="0">
                  <a:moveTo>
                    <a:pt x="139" y="0"/>
                  </a:moveTo>
                  <a:cubicBezTo>
                    <a:pt x="106" y="0"/>
                    <a:pt x="73" y="6"/>
                    <a:pt x="49" y="18"/>
                  </a:cubicBezTo>
                  <a:cubicBezTo>
                    <a:pt x="0" y="43"/>
                    <a:pt x="0" y="91"/>
                    <a:pt x="49" y="128"/>
                  </a:cubicBezTo>
                  <a:cubicBezTo>
                    <a:pt x="73" y="140"/>
                    <a:pt x="106" y="146"/>
                    <a:pt x="139" y="146"/>
                  </a:cubicBezTo>
                  <a:cubicBezTo>
                    <a:pt x="173" y="146"/>
                    <a:pt x="206" y="140"/>
                    <a:pt x="230" y="128"/>
                  </a:cubicBezTo>
                  <a:cubicBezTo>
                    <a:pt x="279" y="91"/>
                    <a:pt x="279" y="43"/>
                    <a:pt x="230" y="18"/>
                  </a:cubicBezTo>
                  <a:cubicBezTo>
                    <a:pt x="206" y="6"/>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98" name="Google Shape;4498;p69"/>
            <p:cNvSpPr/>
            <p:nvPr/>
          </p:nvSpPr>
          <p:spPr>
            <a:xfrm>
              <a:off x="1970858" y="2720091"/>
              <a:ext cx="39518" cy="21823"/>
            </a:xfrm>
            <a:custGeom>
              <a:avLst/>
              <a:gdLst/>
              <a:ahLst/>
              <a:cxnLst/>
              <a:rect l="l" t="t" r="r" b="b"/>
              <a:pathLst>
                <a:path w="268" h="148" extrusionOk="0">
                  <a:moveTo>
                    <a:pt x="134" y="1"/>
                  </a:moveTo>
                  <a:cubicBezTo>
                    <a:pt x="103" y="1"/>
                    <a:pt x="73" y="7"/>
                    <a:pt x="49" y="19"/>
                  </a:cubicBezTo>
                  <a:cubicBezTo>
                    <a:pt x="0" y="56"/>
                    <a:pt x="0" y="92"/>
                    <a:pt x="49" y="129"/>
                  </a:cubicBezTo>
                  <a:cubicBezTo>
                    <a:pt x="73" y="141"/>
                    <a:pt x="103" y="147"/>
                    <a:pt x="134" y="147"/>
                  </a:cubicBezTo>
                  <a:cubicBezTo>
                    <a:pt x="164" y="147"/>
                    <a:pt x="194" y="141"/>
                    <a:pt x="219" y="129"/>
                  </a:cubicBezTo>
                  <a:cubicBezTo>
                    <a:pt x="267" y="92"/>
                    <a:pt x="267" y="56"/>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499" name="Google Shape;4499;p69"/>
            <p:cNvSpPr/>
            <p:nvPr/>
          </p:nvSpPr>
          <p:spPr>
            <a:xfrm>
              <a:off x="1870589" y="2662878"/>
              <a:ext cx="41435" cy="21676"/>
            </a:xfrm>
            <a:custGeom>
              <a:avLst/>
              <a:gdLst/>
              <a:ahLst/>
              <a:cxnLst/>
              <a:rect l="l" t="t" r="r" b="b"/>
              <a:pathLst>
                <a:path w="281" h="147" extrusionOk="0">
                  <a:moveTo>
                    <a:pt x="147" y="1"/>
                  </a:moveTo>
                  <a:cubicBezTo>
                    <a:pt x="116" y="1"/>
                    <a:pt x="86" y="7"/>
                    <a:pt x="62" y="19"/>
                  </a:cubicBezTo>
                  <a:cubicBezTo>
                    <a:pt x="1" y="56"/>
                    <a:pt x="1" y="104"/>
                    <a:pt x="62" y="128"/>
                  </a:cubicBezTo>
                  <a:cubicBezTo>
                    <a:pt x="86" y="141"/>
                    <a:pt x="116" y="147"/>
                    <a:pt x="147" y="147"/>
                  </a:cubicBezTo>
                  <a:cubicBezTo>
                    <a:pt x="177" y="147"/>
                    <a:pt x="207" y="141"/>
                    <a:pt x="232" y="128"/>
                  </a:cubicBezTo>
                  <a:cubicBezTo>
                    <a:pt x="280" y="104"/>
                    <a:pt x="280" y="56"/>
                    <a:pt x="232" y="19"/>
                  </a:cubicBezTo>
                  <a:cubicBezTo>
                    <a:pt x="207" y="7"/>
                    <a:pt x="177" y="1"/>
                    <a:pt x="147"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00" name="Google Shape;4500;p69"/>
            <p:cNvSpPr/>
            <p:nvPr/>
          </p:nvSpPr>
          <p:spPr>
            <a:xfrm>
              <a:off x="1772236" y="2606107"/>
              <a:ext cx="41287" cy="21234"/>
            </a:xfrm>
            <a:custGeom>
              <a:avLst/>
              <a:gdLst/>
              <a:ahLst/>
              <a:cxnLst/>
              <a:rect l="l" t="t" r="r" b="b"/>
              <a:pathLst>
                <a:path w="280" h="144" extrusionOk="0">
                  <a:moveTo>
                    <a:pt x="140" y="0"/>
                  </a:moveTo>
                  <a:cubicBezTo>
                    <a:pt x="107" y="0"/>
                    <a:pt x="74" y="10"/>
                    <a:pt x="49" y="28"/>
                  </a:cubicBezTo>
                  <a:cubicBezTo>
                    <a:pt x="1" y="52"/>
                    <a:pt x="1" y="101"/>
                    <a:pt x="49" y="125"/>
                  </a:cubicBezTo>
                  <a:cubicBezTo>
                    <a:pt x="74" y="137"/>
                    <a:pt x="107" y="143"/>
                    <a:pt x="140" y="143"/>
                  </a:cubicBezTo>
                  <a:cubicBezTo>
                    <a:pt x="173" y="143"/>
                    <a:pt x="207" y="137"/>
                    <a:pt x="231" y="125"/>
                  </a:cubicBezTo>
                  <a:cubicBezTo>
                    <a:pt x="279" y="101"/>
                    <a:pt x="279" y="52"/>
                    <a:pt x="231" y="28"/>
                  </a:cubicBezTo>
                  <a:cubicBezTo>
                    <a:pt x="207" y="10"/>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01" name="Google Shape;4501;p69"/>
            <p:cNvSpPr/>
            <p:nvPr/>
          </p:nvSpPr>
          <p:spPr>
            <a:xfrm>
              <a:off x="1673736" y="2548894"/>
              <a:ext cx="41435" cy="21234"/>
            </a:xfrm>
            <a:custGeom>
              <a:avLst/>
              <a:gdLst/>
              <a:ahLst/>
              <a:cxnLst/>
              <a:rect l="l" t="t" r="r" b="b"/>
              <a:pathLst>
                <a:path w="281" h="144" extrusionOk="0">
                  <a:moveTo>
                    <a:pt x="141" y="0"/>
                  </a:moveTo>
                  <a:cubicBezTo>
                    <a:pt x="107" y="0"/>
                    <a:pt x="74" y="9"/>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9"/>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02" name="Google Shape;4502;p69"/>
            <p:cNvSpPr/>
            <p:nvPr/>
          </p:nvSpPr>
          <p:spPr>
            <a:xfrm>
              <a:off x="2661540" y="3119254"/>
              <a:ext cx="41287" cy="21528"/>
            </a:xfrm>
            <a:custGeom>
              <a:avLst/>
              <a:gdLst/>
              <a:ahLst/>
              <a:cxnLst/>
              <a:rect l="l" t="t" r="r" b="b"/>
              <a:pathLst>
                <a:path w="280" h="146" extrusionOk="0">
                  <a:moveTo>
                    <a:pt x="140" y="0"/>
                  </a:moveTo>
                  <a:cubicBezTo>
                    <a:pt x="107" y="0"/>
                    <a:pt x="73" y="7"/>
                    <a:pt x="49" y="19"/>
                  </a:cubicBezTo>
                  <a:cubicBezTo>
                    <a:pt x="0" y="55"/>
                    <a:pt x="0" y="91"/>
                    <a:pt x="49" y="127"/>
                  </a:cubicBezTo>
                  <a:cubicBezTo>
                    <a:pt x="73" y="140"/>
                    <a:pt x="107" y="146"/>
                    <a:pt x="140" y="146"/>
                  </a:cubicBezTo>
                  <a:cubicBezTo>
                    <a:pt x="174" y="146"/>
                    <a:pt x="207" y="140"/>
                    <a:pt x="231" y="127"/>
                  </a:cubicBezTo>
                  <a:cubicBezTo>
                    <a:pt x="280" y="91"/>
                    <a:pt x="280" y="55"/>
                    <a:pt x="231" y="19"/>
                  </a:cubicBezTo>
                  <a:cubicBezTo>
                    <a:pt x="207" y="7"/>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03" name="Google Shape;4503;p69"/>
            <p:cNvSpPr/>
            <p:nvPr/>
          </p:nvSpPr>
          <p:spPr>
            <a:xfrm>
              <a:off x="2613322" y="3090647"/>
              <a:ext cx="39518" cy="21528"/>
            </a:xfrm>
            <a:custGeom>
              <a:avLst/>
              <a:gdLst/>
              <a:ahLst/>
              <a:cxnLst/>
              <a:rect l="l" t="t" r="r" b="b"/>
              <a:pathLst>
                <a:path w="268" h="146" extrusionOk="0">
                  <a:moveTo>
                    <a:pt x="134" y="0"/>
                  </a:moveTo>
                  <a:cubicBezTo>
                    <a:pt x="103" y="0"/>
                    <a:pt x="73" y="6"/>
                    <a:pt x="49" y="19"/>
                  </a:cubicBezTo>
                  <a:cubicBezTo>
                    <a:pt x="0" y="54"/>
                    <a:pt x="0" y="103"/>
                    <a:pt x="49" y="127"/>
                  </a:cubicBezTo>
                  <a:cubicBezTo>
                    <a:pt x="73" y="139"/>
                    <a:pt x="103" y="145"/>
                    <a:pt x="134" y="145"/>
                  </a:cubicBezTo>
                  <a:cubicBezTo>
                    <a:pt x="164" y="145"/>
                    <a:pt x="194" y="139"/>
                    <a:pt x="218" y="127"/>
                  </a:cubicBezTo>
                  <a:cubicBezTo>
                    <a:pt x="267" y="103"/>
                    <a:pt x="267" y="54"/>
                    <a:pt x="218" y="19"/>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04" name="Google Shape;4504;p69"/>
            <p:cNvSpPr/>
            <p:nvPr/>
          </p:nvSpPr>
          <p:spPr>
            <a:xfrm>
              <a:off x="2563187" y="3062483"/>
              <a:ext cx="41140" cy="21086"/>
            </a:xfrm>
            <a:custGeom>
              <a:avLst/>
              <a:gdLst/>
              <a:ahLst/>
              <a:cxnLst/>
              <a:rect l="l" t="t" r="r" b="b"/>
              <a:pathLst>
                <a:path w="279" h="143" extrusionOk="0">
                  <a:moveTo>
                    <a:pt x="140" y="0"/>
                  </a:moveTo>
                  <a:cubicBezTo>
                    <a:pt x="106" y="0"/>
                    <a:pt x="73" y="9"/>
                    <a:pt x="49" y="27"/>
                  </a:cubicBezTo>
                  <a:cubicBezTo>
                    <a:pt x="0" y="51"/>
                    <a:pt x="0" y="100"/>
                    <a:pt x="49" y="124"/>
                  </a:cubicBezTo>
                  <a:cubicBezTo>
                    <a:pt x="73" y="136"/>
                    <a:pt x="106" y="142"/>
                    <a:pt x="140" y="142"/>
                  </a:cubicBezTo>
                  <a:cubicBezTo>
                    <a:pt x="173" y="142"/>
                    <a:pt x="206" y="136"/>
                    <a:pt x="230" y="124"/>
                  </a:cubicBezTo>
                  <a:cubicBezTo>
                    <a:pt x="279" y="100"/>
                    <a:pt x="279" y="51"/>
                    <a:pt x="230" y="27"/>
                  </a:cubicBezTo>
                  <a:cubicBezTo>
                    <a:pt x="206"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05" name="Google Shape;4505;p69"/>
            <p:cNvSpPr/>
            <p:nvPr/>
          </p:nvSpPr>
          <p:spPr>
            <a:xfrm>
              <a:off x="2513052" y="3033729"/>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06" name="Google Shape;4506;p69"/>
            <p:cNvSpPr/>
            <p:nvPr/>
          </p:nvSpPr>
          <p:spPr>
            <a:xfrm>
              <a:off x="2464687" y="3005123"/>
              <a:ext cx="39518" cy="21086"/>
            </a:xfrm>
            <a:custGeom>
              <a:avLst/>
              <a:gdLst/>
              <a:ahLst/>
              <a:cxnLst/>
              <a:rect l="l" t="t" r="r" b="b"/>
              <a:pathLst>
                <a:path w="268" h="143" extrusionOk="0">
                  <a:moveTo>
                    <a:pt x="134" y="1"/>
                  </a:moveTo>
                  <a:cubicBezTo>
                    <a:pt x="104" y="1"/>
                    <a:pt x="73" y="10"/>
                    <a:pt x="49" y="28"/>
                  </a:cubicBezTo>
                  <a:cubicBezTo>
                    <a:pt x="0" y="52"/>
                    <a:pt x="0" y="100"/>
                    <a:pt x="49" y="125"/>
                  </a:cubicBezTo>
                  <a:cubicBezTo>
                    <a:pt x="73" y="137"/>
                    <a:pt x="104" y="143"/>
                    <a:pt x="134" y="143"/>
                  </a:cubicBezTo>
                  <a:cubicBezTo>
                    <a:pt x="164" y="143"/>
                    <a:pt x="195" y="137"/>
                    <a:pt x="219" y="125"/>
                  </a:cubicBezTo>
                  <a:cubicBezTo>
                    <a:pt x="267" y="100"/>
                    <a:pt x="267" y="52"/>
                    <a:pt x="219" y="28"/>
                  </a:cubicBezTo>
                  <a:cubicBezTo>
                    <a:pt x="195"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07" name="Google Shape;4507;p69"/>
            <p:cNvSpPr/>
            <p:nvPr/>
          </p:nvSpPr>
          <p:spPr>
            <a:xfrm>
              <a:off x="2414552" y="2976516"/>
              <a:ext cx="41435" cy="21086"/>
            </a:xfrm>
            <a:custGeom>
              <a:avLst/>
              <a:gdLst/>
              <a:ahLst/>
              <a:cxnLst/>
              <a:rect l="l" t="t" r="r" b="b"/>
              <a:pathLst>
                <a:path w="281" h="143" extrusionOk="0">
                  <a:moveTo>
                    <a:pt x="140" y="1"/>
                  </a:moveTo>
                  <a:cubicBezTo>
                    <a:pt x="107" y="1"/>
                    <a:pt x="73" y="10"/>
                    <a:pt x="49" y="28"/>
                  </a:cubicBezTo>
                  <a:cubicBezTo>
                    <a:pt x="1" y="52"/>
                    <a:pt x="1" y="100"/>
                    <a:pt x="49" y="125"/>
                  </a:cubicBezTo>
                  <a:cubicBezTo>
                    <a:pt x="73" y="137"/>
                    <a:pt x="107" y="143"/>
                    <a:pt x="140" y="143"/>
                  </a:cubicBezTo>
                  <a:cubicBezTo>
                    <a:pt x="174" y="143"/>
                    <a:pt x="207" y="137"/>
                    <a:pt x="232" y="125"/>
                  </a:cubicBezTo>
                  <a:cubicBezTo>
                    <a:pt x="280" y="100"/>
                    <a:pt x="280" y="52"/>
                    <a:pt x="232" y="28"/>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08" name="Google Shape;4508;p69"/>
            <p:cNvSpPr/>
            <p:nvPr/>
          </p:nvSpPr>
          <p:spPr>
            <a:xfrm>
              <a:off x="2316199" y="2919303"/>
              <a:ext cx="41287" cy="22413"/>
            </a:xfrm>
            <a:custGeom>
              <a:avLst/>
              <a:gdLst/>
              <a:ahLst/>
              <a:cxnLst/>
              <a:rect l="l" t="t" r="r" b="b"/>
              <a:pathLst>
                <a:path w="280" h="152" extrusionOk="0">
                  <a:moveTo>
                    <a:pt x="140" y="0"/>
                  </a:moveTo>
                  <a:cubicBezTo>
                    <a:pt x="107" y="0"/>
                    <a:pt x="73" y="9"/>
                    <a:pt x="49" y="27"/>
                  </a:cubicBezTo>
                  <a:cubicBezTo>
                    <a:pt x="1" y="51"/>
                    <a:pt x="1" y="100"/>
                    <a:pt x="49" y="124"/>
                  </a:cubicBezTo>
                  <a:cubicBezTo>
                    <a:pt x="73" y="143"/>
                    <a:pt x="107" y="152"/>
                    <a:pt x="140" y="152"/>
                  </a:cubicBezTo>
                  <a:cubicBezTo>
                    <a:pt x="173" y="152"/>
                    <a:pt x="206" y="143"/>
                    <a:pt x="231" y="124"/>
                  </a:cubicBezTo>
                  <a:cubicBezTo>
                    <a:pt x="279" y="100"/>
                    <a:pt x="279" y="51"/>
                    <a:pt x="231" y="27"/>
                  </a:cubicBezTo>
                  <a:cubicBezTo>
                    <a:pt x="206"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09" name="Google Shape;4509;p69"/>
            <p:cNvSpPr/>
            <p:nvPr/>
          </p:nvSpPr>
          <p:spPr>
            <a:xfrm>
              <a:off x="2167711" y="2834664"/>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3"/>
                    <a:pt x="140" y="143"/>
                  </a:cubicBezTo>
                  <a:cubicBezTo>
                    <a:pt x="173" y="143"/>
                    <a:pt x="207" y="134"/>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10" name="Google Shape;4510;p69"/>
            <p:cNvSpPr/>
            <p:nvPr/>
          </p:nvSpPr>
          <p:spPr>
            <a:xfrm>
              <a:off x="1559310" y="2530462"/>
              <a:ext cx="39518" cy="21234"/>
            </a:xfrm>
            <a:custGeom>
              <a:avLst/>
              <a:gdLst/>
              <a:ahLst/>
              <a:cxnLst/>
              <a:rect l="l" t="t" r="r" b="b"/>
              <a:pathLst>
                <a:path w="268" h="144" extrusionOk="0">
                  <a:moveTo>
                    <a:pt x="134" y="1"/>
                  </a:moveTo>
                  <a:cubicBezTo>
                    <a:pt x="103" y="1"/>
                    <a:pt x="73" y="7"/>
                    <a:pt x="49" y="19"/>
                  </a:cubicBezTo>
                  <a:cubicBezTo>
                    <a:pt x="0" y="43"/>
                    <a:pt x="0" y="92"/>
                    <a:pt x="49" y="116"/>
                  </a:cubicBezTo>
                  <a:cubicBezTo>
                    <a:pt x="73" y="134"/>
                    <a:pt x="103" y="144"/>
                    <a:pt x="134" y="144"/>
                  </a:cubicBezTo>
                  <a:cubicBezTo>
                    <a:pt x="164" y="144"/>
                    <a:pt x="194" y="134"/>
                    <a:pt x="219" y="116"/>
                  </a:cubicBezTo>
                  <a:cubicBezTo>
                    <a:pt x="267" y="92"/>
                    <a:pt x="267" y="43"/>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11" name="Google Shape;4511;p69"/>
            <p:cNvSpPr/>
            <p:nvPr/>
          </p:nvSpPr>
          <p:spPr>
            <a:xfrm>
              <a:off x="1460957" y="2473249"/>
              <a:ext cx="39518" cy="21676"/>
            </a:xfrm>
            <a:custGeom>
              <a:avLst/>
              <a:gdLst/>
              <a:ahLst/>
              <a:cxnLst/>
              <a:rect l="l" t="t" r="r" b="b"/>
              <a:pathLst>
                <a:path w="268" h="147" extrusionOk="0">
                  <a:moveTo>
                    <a:pt x="134" y="0"/>
                  </a:moveTo>
                  <a:cubicBezTo>
                    <a:pt x="103" y="0"/>
                    <a:pt x="73" y="6"/>
                    <a:pt x="49" y="19"/>
                  </a:cubicBezTo>
                  <a:cubicBezTo>
                    <a:pt x="0" y="43"/>
                    <a:pt x="0" y="91"/>
                    <a:pt x="49" y="128"/>
                  </a:cubicBezTo>
                  <a:cubicBezTo>
                    <a:pt x="73" y="140"/>
                    <a:pt x="103" y="146"/>
                    <a:pt x="134" y="146"/>
                  </a:cubicBezTo>
                  <a:cubicBezTo>
                    <a:pt x="164" y="146"/>
                    <a:pt x="194" y="140"/>
                    <a:pt x="219" y="128"/>
                  </a:cubicBezTo>
                  <a:cubicBezTo>
                    <a:pt x="267" y="91"/>
                    <a:pt x="267" y="43"/>
                    <a:pt x="219" y="19"/>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12" name="Google Shape;4512;p69"/>
            <p:cNvSpPr/>
            <p:nvPr/>
          </p:nvSpPr>
          <p:spPr>
            <a:xfrm>
              <a:off x="1410823" y="2444643"/>
              <a:ext cx="41287" cy="21676"/>
            </a:xfrm>
            <a:custGeom>
              <a:avLst/>
              <a:gdLst/>
              <a:ahLst/>
              <a:cxnLst/>
              <a:rect l="l" t="t" r="r" b="b"/>
              <a:pathLst>
                <a:path w="280" h="147" extrusionOk="0">
                  <a:moveTo>
                    <a:pt x="140" y="0"/>
                  </a:moveTo>
                  <a:cubicBezTo>
                    <a:pt x="107" y="0"/>
                    <a:pt x="73" y="6"/>
                    <a:pt x="49" y="18"/>
                  </a:cubicBezTo>
                  <a:cubicBezTo>
                    <a:pt x="0" y="55"/>
                    <a:pt x="0" y="91"/>
                    <a:pt x="49" y="128"/>
                  </a:cubicBezTo>
                  <a:cubicBezTo>
                    <a:pt x="73" y="140"/>
                    <a:pt x="107" y="146"/>
                    <a:pt x="140" y="146"/>
                  </a:cubicBezTo>
                  <a:cubicBezTo>
                    <a:pt x="173" y="146"/>
                    <a:pt x="206" y="140"/>
                    <a:pt x="231" y="128"/>
                  </a:cubicBezTo>
                  <a:cubicBezTo>
                    <a:pt x="279" y="91"/>
                    <a:pt x="279" y="55"/>
                    <a:pt x="231"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13" name="Google Shape;4513;p69"/>
            <p:cNvSpPr/>
            <p:nvPr/>
          </p:nvSpPr>
          <p:spPr>
            <a:xfrm>
              <a:off x="1312322" y="2387283"/>
              <a:ext cx="39518" cy="21676"/>
            </a:xfrm>
            <a:custGeom>
              <a:avLst/>
              <a:gdLst/>
              <a:ahLst/>
              <a:cxnLst/>
              <a:rect l="l" t="t" r="r" b="b"/>
              <a:pathLst>
                <a:path w="268" h="147" extrusionOk="0">
                  <a:moveTo>
                    <a:pt x="134" y="1"/>
                  </a:moveTo>
                  <a:cubicBezTo>
                    <a:pt x="104" y="1"/>
                    <a:pt x="73" y="7"/>
                    <a:pt x="49" y="19"/>
                  </a:cubicBezTo>
                  <a:cubicBezTo>
                    <a:pt x="1" y="56"/>
                    <a:pt x="1" y="92"/>
                    <a:pt x="49" y="129"/>
                  </a:cubicBezTo>
                  <a:cubicBezTo>
                    <a:pt x="73" y="141"/>
                    <a:pt x="104" y="147"/>
                    <a:pt x="134" y="147"/>
                  </a:cubicBezTo>
                  <a:cubicBezTo>
                    <a:pt x="164" y="147"/>
                    <a:pt x="195" y="141"/>
                    <a:pt x="219" y="129"/>
                  </a:cubicBezTo>
                  <a:cubicBezTo>
                    <a:pt x="268" y="92"/>
                    <a:pt x="268" y="56"/>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14" name="Google Shape;4514;p69"/>
            <p:cNvSpPr/>
            <p:nvPr/>
          </p:nvSpPr>
          <p:spPr>
            <a:xfrm>
              <a:off x="1262187" y="2358676"/>
              <a:ext cx="41435" cy="21676"/>
            </a:xfrm>
            <a:custGeom>
              <a:avLst/>
              <a:gdLst/>
              <a:ahLst/>
              <a:cxnLst/>
              <a:rect l="l" t="t" r="r" b="b"/>
              <a:pathLst>
                <a:path w="281" h="147" extrusionOk="0">
                  <a:moveTo>
                    <a:pt x="141" y="1"/>
                  </a:moveTo>
                  <a:cubicBezTo>
                    <a:pt x="107" y="1"/>
                    <a:pt x="74" y="7"/>
                    <a:pt x="49" y="19"/>
                  </a:cubicBezTo>
                  <a:cubicBezTo>
                    <a:pt x="1" y="56"/>
                    <a:pt x="1" y="92"/>
                    <a:pt x="49" y="129"/>
                  </a:cubicBezTo>
                  <a:cubicBezTo>
                    <a:pt x="74" y="141"/>
                    <a:pt x="107" y="147"/>
                    <a:pt x="141" y="147"/>
                  </a:cubicBezTo>
                  <a:cubicBezTo>
                    <a:pt x="174" y="147"/>
                    <a:pt x="208" y="141"/>
                    <a:pt x="232" y="129"/>
                  </a:cubicBezTo>
                  <a:cubicBezTo>
                    <a:pt x="280" y="92"/>
                    <a:pt x="280" y="56"/>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15" name="Google Shape;4515;p69"/>
            <p:cNvSpPr/>
            <p:nvPr/>
          </p:nvSpPr>
          <p:spPr>
            <a:xfrm>
              <a:off x="1212200" y="2330070"/>
              <a:ext cx="41287" cy="21676"/>
            </a:xfrm>
            <a:custGeom>
              <a:avLst/>
              <a:gdLst/>
              <a:ahLst/>
              <a:cxnLst/>
              <a:rect l="l" t="t" r="r" b="b"/>
              <a:pathLst>
                <a:path w="280" h="147" extrusionOk="0">
                  <a:moveTo>
                    <a:pt x="146" y="1"/>
                  </a:moveTo>
                  <a:cubicBezTo>
                    <a:pt x="116" y="1"/>
                    <a:pt x="85" y="7"/>
                    <a:pt x="61" y="19"/>
                  </a:cubicBezTo>
                  <a:cubicBezTo>
                    <a:pt x="0" y="56"/>
                    <a:pt x="0" y="104"/>
                    <a:pt x="61" y="128"/>
                  </a:cubicBezTo>
                  <a:cubicBezTo>
                    <a:pt x="85" y="141"/>
                    <a:pt x="116" y="147"/>
                    <a:pt x="146" y="147"/>
                  </a:cubicBezTo>
                  <a:cubicBezTo>
                    <a:pt x="176" y="147"/>
                    <a:pt x="207" y="141"/>
                    <a:pt x="231" y="128"/>
                  </a:cubicBezTo>
                  <a:cubicBezTo>
                    <a:pt x="280" y="104"/>
                    <a:pt x="280" y="56"/>
                    <a:pt x="231" y="19"/>
                  </a:cubicBezTo>
                  <a:cubicBezTo>
                    <a:pt x="207" y="7"/>
                    <a:pt x="176" y="1"/>
                    <a:pt x="14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16" name="Google Shape;4516;p69"/>
            <p:cNvSpPr/>
            <p:nvPr/>
          </p:nvSpPr>
          <p:spPr>
            <a:xfrm>
              <a:off x="1163835" y="2301463"/>
              <a:ext cx="41287" cy="21676"/>
            </a:xfrm>
            <a:custGeom>
              <a:avLst/>
              <a:gdLst/>
              <a:ahLst/>
              <a:cxnLst/>
              <a:rect l="l" t="t" r="r" b="b"/>
              <a:pathLst>
                <a:path w="280" h="147" extrusionOk="0">
                  <a:moveTo>
                    <a:pt x="140" y="0"/>
                  </a:moveTo>
                  <a:cubicBezTo>
                    <a:pt x="107" y="0"/>
                    <a:pt x="74" y="6"/>
                    <a:pt x="49" y="19"/>
                  </a:cubicBezTo>
                  <a:cubicBezTo>
                    <a:pt x="1" y="55"/>
                    <a:pt x="1" y="104"/>
                    <a:pt x="49" y="128"/>
                  </a:cubicBezTo>
                  <a:cubicBezTo>
                    <a:pt x="74" y="140"/>
                    <a:pt x="107" y="146"/>
                    <a:pt x="140" y="146"/>
                  </a:cubicBezTo>
                  <a:cubicBezTo>
                    <a:pt x="173" y="146"/>
                    <a:pt x="207" y="140"/>
                    <a:pt x="231" y="128"/>
                  </a:cubicBezTo>
                  <a:cubicBezTo>
                    <a:pt x="279" y="104"/>
                    <a:pt x="279" y="55"/>
                    <a:pt x="231" y="19"/>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17" name="Google Shape;4517;p69"/>
            <p:cNvSpPr/>
            <p:nvPr/>
          </p:nvSpPr>
          <p:spPr>
            <a:xfrm>
              <a:off x="1113847" y="2273299"/>
              <a:ext cx="41140" cy="21234"/>
            </a:xfrm>
            <a:custGeom>
              <a:avLst/>
              <a:gdLst/>
              <a:ahLst/>
              <a:cxnLst/>
              <a:rect l="l" t="t" r="r" b="b"/>
              <a:pathLst>
                <a:path w="279" h="144" extrusionOk="0">
                  <a:moveTo>
                    <a:pt x="139" y="0"/>
                  </a:moveTo>
                  <a:cubicBezTo>
                    <a:pt x="106" y="0"/>
                    <a:pt x="73" y="10"/>
                    <a:pt x="49" y="28"/>
                  </a:cubicBezTo>
                  <a:cubicBezTo>
                    <a:pt x="0" y="52"/>
                    <a:pt x="0" y="101"/>
                    <a:pt x="49" y="125"/>
                  </a:cubicBezTo>
                  <a:cubicBezTo>
                    <a:pt x="73" y="137"/>
                    <a:pt x="106" y="143"/>
                    <a:pt x="139" y="143"/>
                  </a:cubicBezTo>
                  <a:cubicBezTo>
                    <a:pt x="173" y="143"/>
                    <a:pt x="206" y="137"/>
                    <a:pt x="230" y="125"/>
                  </a:cubicBezTo>
                  <a:cubicBezTo>
                    <a:pt x="279" y="101"/>
                    <a:pt x="279" y="52"/>
                    <a:pt x="230" y="28"/>
                  </a:cubicBezTo>
                  <a:cubicBezTo>
                    <a:pt x="206" y="10"/>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18" name="Google Shape;4518;p69"/>
            <p:cNvSpPr/>
            <p:nvPr/>
          </p:nvSpPr>
          <p:spPr>
            <a:xfrm>
              <a:off x="2101504" y="2843659"/>
              <a:ext cx="41287" cy="21528"/>
            </a:xfrm>
            <a:custGeom>
              <a:avLst/>
              <a:gdLst/>
              <a:ahLst/>
              <a:cxnLst/>
              <a:rect l="l" t="t" r="r" b="b"/>
              <a:pathLst>
                <a:path w="280" h="146" extrusionOk="0">
                  <a:moveTo>
                    <a:pt x="140" y="1"/>
                  </a:moveTo>
                  <a:cubicBezTo>
                    <a:pt x="107" y="1"/>
                    <a:pt x="73" y="7"/>
                    <a:pt x="49" y="19"/>
                  </a:cubicBezTo>
                  <a:cubicBezTo>
                    <a:pt x="1" y="55"/>
                    <a:pt x="1" y="92"/>
                    <a:pt x="49" y="128"/>
                  </a:cubicBezTo>
                  <a:cubicBezTo>
                    <a:pt x="73" y="140"/>
                    <a:pt x="107" y="146"/>
                    <a:pt x="140" y="146"/>
                  </a:cubicBezTo>
                  <a:cubicBezTo>
                    <a:pt x="173" y="146"/>
                    <a:pt x="206" y="140"/>
                    <a:pt x="231" y="128"/>
                  </a:cubicBezTo>
                  <a:cubicBezTo>
                    <a:pt x="279" y="92"/>
                    <a:pt x="279" y="55"/>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19" name="Google Shape;4519;p69"/>
            <p:cNvSpPr/>
            <p:nvPr/>
          </p:nvSpPr>
          <p:spPr>
            <a:xfrm>
              <a:off x="2003004" y="2786446"/>
              <a:ext cx="41435" cy="21528"/>
            </a:xfrm>
            <a:custGeom>
              <a:avLst/>
              <a:gdLst/>
              <a:ahLst/>
              <a:cxnLst/>
              <a:rect l="l" t="t" r="r" b="b"/>
              <a:pathLst>
                <a:path w="281" h="146" extrusionOk="0">
                  <a:moveTo>
                    <a:pt x="140" y="0"/>
                  </a:moveTo>
                  <a:cubicBezTo>
                    <a:pt x="107" y="0"/>
                    <a:pt x="73" y="6"/>
                    <a:pt x="49" y="19"/>
                  </a:cubicBezTo>
                  <a:cubicBezTo>
                    <a:pt x="1" y="55"/>
                    <a:pt x="1" y="103"/>
                    <a:pt x="49" y="127"/>
                  </a:cubicBezTo>
                  <a:cubicBezTo>
                    <a:pt x="73" y="139"/>
                    <a:pt x="107" y="146"/>
                    <a:pt x="140" y="146"/>
                  </a:cubicBezTo>
                  <a:cubicBezTo>
                    <a:pt x="174" y="146"/>
                    <a:pt x="207" y="139"/>
                    <a:pt x="232" y="127"/>
                  </a:cubicBezTo>
                  <a:cubicBezTo>
                    <a:pt x="280" y="103"/>
                    <a:pt x="280" y="55"/>
                    <a:pt x="232"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20" name="Google Shape;4520;p69"/>
            <p:cNvSpPr/>
            <p:nvPr/>
          </p:nvSpPr>
          <p:spPr>
            <a:xfrm>
              <a:off x="1904651" y="2729528"/>
              <a:ext cx="41287" cy="21234"/>
            </a:xfrm>
            <a:custGeom>
              <a:avLst/>
              <a:gdLst/>
              <a:ahLst/>
              <a:cxnLst/>
              <a:rect l="l" t="t" r="r" b="b"/>
              <a:pathLst>
                <a:path w="280" h="144" extrusionOk="0">
                  <a:moveTo>
                    <a:pt x="140" y="1"/>
                  </a:moveTo>
                  <a:cubicBezTo>
                    <a:pt x="107" y="1"/>
                    <a:pt x="73" y="10"/>
                    <a:pt x="49" y="28"/>
                  </a:cubicBezTo>
                  <a:cubicBezTo>
                    <a:pt x="1" y="52"/>
                    <a:pt x="1"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21" name="Google Shape;4521;p69"/>
            <p:cNvSpPr/>
            <p:nvPr/>
          </p:nvSpPr>
          <p:spPr>
            <a:xfrm>
              <a:off x="1806151" y="2672315"/>
              <a:ext cx="39518" cy="21086"/>
            </a:xfrm>
            <a:custGeom>
              <a:avLst/>
              <a:gdLst/>
              <a:ahLst/>
              <a:cxnLst/>
              <a:rect l="l" t="t" r="r" b="b"/>
              <a:pathLst>
                <a:path w="268" h="143" extrusionOk="0">
                  <a:moveTo>
                    <a:pt x="134" y="1"/>
                  </a:moveTo>
                  <a:cubicBezTo>
                    <a:pt x="104" y="1"/>
                    <a:pt x="74" y="10"/>
                    <a:pt x="49" y="28"/>
                  </a:cubicBezTo>
                  <a:cubicBezTo>
                    <a:pt x="1" y="52"/>
                    <a:pt x="1" y="100"/>
                    <a:pt x="49" y="125"/>
                  </a:cubicBezTo>
                  <a:cubicBezTo>
                    <a:pt x="74" y="137"/>
                    <a:pt x="104" y="143"/>
                    <a:pt x="134" y="143"/>
                  </a:cubicBezTo>
                  <a:cubicBezTo>
                    <a:pt x="165" y="143"/>
                    <a:pt x="195" y="137"/>
                    <a:pt x="219" y="125"/>
                  </a:cubicBezTo>
                  <a:cubicBezTo>
                    <a:pt x="268" y="100"/>
                    <a:pt x="268" y="52"/>
                    <a:pt x="219" y="28"/>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22" name="Google Shape;4522;p69"/>
            <p:cNvSpPr/>
            <p:nvPr/>
          </p:nvSpPr>
          <p:spPr>
            <a:xfrm>
              <a:off x="1707798" y="2615102"/>
              <a:ext cx="39518" cy="22561"/>
            </a:xfrm>
            <a:custGeom>
              <a:avLst/>
              <a:gdLst/>
              <a:ahLst/>
              <a:cxnLst/>
              <a:rect l="l" t="t" r="r" b="b"/>
              <a:pathLst>
                <a:path w="268" h="153" extrusionOk="0">
                  <a:moveTo>
                    <a:pt x="134" y="0"/>
                  </a:moveTo>
                  <a:cubicBezTo>
                    <a:pt x="104" y="0"/>
                    <a:pt x="74" y="9"/>
                    <a:pt x="49" y="27"/>
                  </a:cubicBezTo>
                  <a:cubicBezTo>
                    <a:pt x="1" y="52"/>
                    <a:pt x="1" y="100"/>
                    <a:pt x="49" y="124"/>
                  </a:cubicBezTo>
                  <a:cubicBezTo>
                    <a:pt x="74" y="143"/>
                    <a:pt x="104" y="152"/>
                    <a:pt x="134" y="152"/>
                  </a:cubicBezTo>
                  <a:cubicBezTo>
                    <a:pt x="165" y="152"/>
                    <a:pt x="195" y="143"/>
                    <a:pt x="219" y="124"/>
                  </a:cubicBezTo>
                  <a:cubicBezTo>
                    <a:pt x="268" y="100"/>
                    <a:pt x="268" y="52"/>
                    <a:pt x="219" y="27"/>
                  </a:cubicBezTo>
                  <a:cubicBezTo>
                    <a:pt x="195" y="9"/>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23" name="Google Shape;4523;p69"/>
            <p:cNvSpPr/>
            <p:nvPr/>
          </p:nvSpPr>
          <p:spPr>
            <a:xfrm>
              <a:off x="1607676" y="2559069"/>
              <a:ext cx="41140" cy="21234"/>
            </a:xfrm>
            <a:custGeom>
              <a:avLst/>
              <a:gdLst/>
              <a:ahLst/>
              <a:cxnLst/>
              <a:rect l="l" t="t" r="r" b="b"/>
              <a:pathLst>
                <a:path w="279" h="144" extrusionOk="0">
                  <a:moveTo>
                    <a:pt x="140" y="1"/>
                  </a:moveTo>
                  <a:cubicBezTo>
                    <a:pt x="106" y="1"/>
                    <a:pt x="73" y="7"/>
                    <a:pt x="49" y="19"/>
                  </a:cubicBezTo>
                  <a:cubicBezTo>
                    <a:pt x="0" y="43"/>
                    <a:pt x="0" y="92"/>
                    <a:pt x="49" y="116"/>
                  </a:cubicBezTo>
                  <a:cubicBezTo>
                    <a:pt x="73" y="134"/>
                    <a:pt x="106" y="144"/>
                    <a:pt x="140" y="144"/>
                  </a:cubicBezTo>
                  <a:cubicBezTo>
                    <a:pt x="173" y="144"/>
                    <a:pt x="206" y="134"/>
                    <a:pt x="230" y="116"/>
                  </a:cubicBezTo>
                  <a:cubicBezTo>
                    <a:pt x="279" y="92"/>
                    <a:pt x="279" y="43"/>
                    <a:pt x="230"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24" name="Google Shape;4524;p69"/>
            <p:cNvSpPr/>
            <p:nvPr/>
          </p:nvSpPr>
          <p:spPr>
            <a:xfrm>
              <a:off x="1509175" y="2501856"/>
              <a:ext cx="41287" cy="21234"/>
            </a:xfrm>
            <a:custGeom>
              <a:avLst/>
              <a:gdLst/>
              <a:ahLst/>
              <a:cxnLst/>
              <a:rect l="l" t="t" r="r" b="b"/>
              <a:pathLst>
                <a:path w="280" h="144" extrusionOk="0">
                  <a:moveTo>
                    <a:pt x="140" y="0"/>
                  </a:moveTo>
                  <a:cubicBezTo>
                    <a:pt x="107" y="0"/>
                    <a:pt x="73" y="7"/>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7"/>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25" name="Google Shape;4525;p69"/>
            <p:cNvSpPr/>
            <p:nvPr/>
          </p:nvSpPr>
          <p:spPr>
            <a:xfrm>
              <a:off x="1360688" y="2415889"/>
              <a:ext cx="41287" cy="21823"/>
            </a:xfrm>
            <a:custGeom>
              <a:avLst/>
              <a:gdLst/>
              <a:ahLst/>
              <a:cxnLst/>
              <a:rect l="l" t="t" r="r" b="b"/>
              <a:pathLst>
                <a:path w="280" h="148" extrusionOk="0">
                  <a:moveTo>
                    <a:pt x="140" y="1"/>
                  </a:moveTo>
                  <a:cubicBezTo>
                    <a:pt x="107" y="1"/>
                    <a:pt x="74" y="7"/>
                    <a:pt x="49" y="19"/>
                  </a:cubicBezTo>
                  <a:cubicBezTo>
                    <a:pt x="1" y="56"/>
                    <a:pt x="1" y="92"/>
                    <a:pt x="49" y="129"/>
                  </a:cubicBezTo>
                  <a:cubicBezTo>
                    <a:pt x="74" y="141"/>
                    <a:pt x="107" y="147"/>
                    <a:pt x="140" y="147"/>
                  </a:cubicBezTo>
                  <a:cubicBezTo>
                    <a:pt x="173" y="147"/>
                    <a:pt x="206" y="141"/>
                    <a:pt x="231" y="129"/>
                  </a:cubicBezTo>
                  <a:cubicBezTo>
                    <a:pt x="279" y="92"/>
                    <a:pt x="279" y="56"/>
                    <a:pt x="231"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26" name="Google Shape;4526;p69"/>
            <p:cNvSpPr/>
            <p:nvPr/>
          </p:nvSpPr>
          <p:spPr>
            <a:xfrm>
              <a:off x="2348492" y="2986838"/>
              <a:ext cx="41140" cy="21086"/>
            </a:xfrm>
            <a:custGeom>
              <a:avLst/>
              <a:gdLst/>
              <a:ahLst/>
              <a:cxnLst/>
              <a:rect l="l" t="t" r="r" b="b"/>
              <a:pathLst>
                <a:path w="279" h="143" extrusionOk="0">
                  <a:moveTo>
                    <a:pt x="139" y="0"/>
                  </a:moveTo>
                  <a:cubicBezTo>
                    <a:pt x="106" y="0"/>
                    <a:pt x="73" y="7"/>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7"/>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27" name="Google Shape;4527;p69"/>
            <p:cNvSpPr/>
            <p:nvPr/>
          </p:nvSpPr>
          <p:spPr>
            <a:xfrm>
              <a:off x="2249992" y="2929625"/>
              <a:ext cx="41287" cy="21528"/>
            </a:xfrm>
            <a:custGeom>
              <a:avLst/>
              <a:gdLst/>
              <a:ahLst/>
              <a:cxnLst/>
              <a:rect l="l" t="t" r="r" b="b"/>
              <a:pathLst>
                <a:path w="280" h="146" extrusionOk="0">
                  <a:moveTo>
                    <a:pt x="140" y="0"/>
                  </a:moveTo>
                  <a:cubicBezTo>
                    <a:pt x="107" y="0"/>
                    <a:pt x="73" y="6"/>
                    <a:pt x="49" y="18"/>
                  </a:cubicBezTo>
                  <a:cubicBezTo>
                    <a:pt x="0" y="43"/>
                    <a:pt x="0" y="91"/>
                    <a:pt x="49" y="127"/>
                  </a:cubicBezTo>
                  <a:cubicBezTo>
                    <a:pt x="73" y="139"/>
                    <a:pt x="107" y="145"/>
                    <a:pt x="140" y="145"/>
                  </a:cubicBezTo>
                  <a:cubicBezTo>
                    <a:pt x="173" y="145"/>
                    <a:pt x="207" y="139"/>
                    <a:pt x="231" y="127"/>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28" name="Google Shape;4528;p69"/>
            <p:cNvSpPr/>
            <p:nvPr/>
          </p:nvSpPr>
          <p:spPr>
            <a:xfrm>
              <a:off x="2201774" y="2901019"/>
              <a:ext cx="39518" cy="21528"/>
            </a:xfrm>
            <a:custGeom>
              <a:avLst/>
              <a:gdLst/>
              <a:ahLst/>
              <a:cxnLst/>
              <a:rect l="l" t="t" r="r" b="b"/>
              <a:pathLst>
                <a:path w="268" h="146" extrusionOk="0">
                  <a:moveTo>
                    <a:pt x="134" y="0"/>
                  </a:moveTo>
                  <a:cubicBezTo>
                    <a:pt x="103" y="0"/>
                    <a:pt x="73" y="6"/>
                    <a:pt x="49" y="18"/>
                  </a:cubicBezTo>
                  <a:cubicBezTo>
                    <a:pt x="0" y="54"/>
                    <a:pt x="0" y="91"/>
                    <a:pt x="49" y="127"/>
                  </a:cubicBezTo>
                  <a:cubicBezTo>
                    <a:pt x="73" y="139"/>
                    <a:pt x="103" y="145"/>
                    <a:pt x="134" y="145"/>
                  </a:cubicBezTo>
                  <a:cubicBezTo>
                    <a:pt x="164" y="145"/>
                    <a:pt x="194" y="139"/>
                    <a:pt x="218" y="127"/>
                  </a:cubicBezTo>
                  <a:cubicBezTo>
                    <a:pt x="267" y="91"/>
                    <a:pt x="267" y="54"/>
                    <a:pt x="218"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29" name="Google Shape;4529;p69"/>
            <p:cNvSpPr/>
            <p:nvPr/>
          </p:nvSpPr>
          <p:spPr>
            <a:xfrm>
              <a:off x="2053139" y="2815052"/>
              <a:ext cx="39518" cy="21528"/>
            </a:xfrm>
            <a:custGeom>
              <a:avLst/>
              <a:gdLst/>
              <a:ahLst/>
              <a:cxnLst/>
              <a:rect l="l" t="t" r="r" b="b"/>
              <a:pathLst>
                <a:path w="268" h="146" extrusionOk="0">
                  <a:moveTo>
                    <a:pt x="134" y="1"/>
                  </a:moveTo>
                  <a:cubicBezTo>
                    <a:pt x="104" y="1"/>
                    <a:pt x="73" y="7"/>
                    <a:pt x="49" y="19"/>
                  </a:cubicBezTo>
                  <a:cubicBezTo>
                    <a:pt x="0" y="55"/>
                    <a:pt x="0" y="92"/>
                    <a:pt x="49" y="127"/>
                  </a:cubicBezTo>
                  <a:cubicBezTo>
                    <a:pt x="73" y="140"/>
                    <a:pt x="104" y="146"/>
                    <a:pt x="134" y="146"/>
                  </a:cubicBezTo>
                  <a:cubicBezTo>
                    <a:pt x="164" y="146"/>
                    <a:pt x="195" y="140"/>
                    <a:pt x="219" y="127"/>
                  </a:cubicBezTo>
                  <a:cubicBezTo>
                    <a:pt x="267" y="92"/>
                    <a:pt x="267" y="55"/>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30" name="Google Shape;4530;p69"/>
            <p:cNvSpPr/>
            <p:nvPr/>
          </p:nvSpPr>
          <p:spPr>
            <a:xfrm>
              <a:off x="1954786" y="2757839"/>
              <a:ext cx="39518" cy="21528"/>
            </a:xfrm>
            <a:custGeom>
              <a:avLst/>
              <a:gdLst/>
              <a:ahLst/>
              <a:cxnLst/>
              <a:rect l="l" t="t" r="r" b="b"/>
              <a:pathLst>
                <a:path w="268" h="146" extrusionOk="0">
                  <a:moveTo>
                    <a:pt x="134" y="0"/>
                  </a:moveTo>
                  <a:cubicBezTo>
                    <a:pt x="104" y="0"/>
                    <a:pt x="73" y="6"/>
                    <a:pt x="49" y="18"/>
                  </a:cubicBezTo>
                  <a:cubicBezTo>
                    <a:pt x="0" y="54"/>
                    <a:pt x="0" y="103"/>
                    <a:pt x="49" y="127"/>
                  </a:cubicBezTo>
                  <a:cubicBezTo>
                    <a:pt x="73" y="139"/>
                    <a:pt x="104" y="145"/>
                    <a:pt x="134" y="145"/>
                  </a:cubicBezTo>
                  <a:cubicBezTo>
                    <a:pt x="164" y="145"/>
                    <a:pt x="195" y="139"/>
                    <a:pt x="219" y="127"/>
                  </a:cubicBezTo>
                  <a:cubicBezTo>
                    <a:pt x="267" y="103"/>
                    <a:pt x="267" y="54"/>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31" name="Google Shape;4531;p69"/>
            <p:cNvSpPr/>
            <p:nvPr/>
          </p:nvSpPr>
          <p:spPr>
            <a:xfrm>
              <a:off x="1854516" y="2700921"/>
              <a:ext cx="41287" cy="21234"/>
            </a:xfrm>
            <a:custGeom>
              <a:avLst/>
              <a:gdLst/>
              <a:ahLst/>
              <a:cxnLst/>
              <a:rect l="l" t="t" r="r" b="b"/>
              <a:pathLst>
                <a:path w="280" h="144" extrusionOk="0">
                  <a:moveTo>
                    <a:pt x="140" y="1"/>
                  </a:moveTo>
                  <a:cubicBezTo>
                    <a:pt x="107" y="1"/>
                    <a:pt x="74" y="10"/>
                    <a:pt x="49" y="28"/>
                  </a:cubicBezTo>
                  <a:cubicBezTo>
                    <a:pt x="1" y="52"/>
                    <a:pt x="1" y="101"/>
                    <a:pt x="49" y="125"/>
                  </a:cubicBezTo>
                  <a:cubicBezTo>
                    <a:pt x="74" y="137"/>
                    <a:pt x="107" y="143"/>
                    <a:pt x="140" y="143"/>
                  </a:cubicBezTo>
                  <a:cubicBezTo>
                    <a:pt x="173" y="143"/>
                    <a:pt x="207" y="137"/>
                    <a:pt x="231" y="125"/>
                  </a:cubicBezTo>
                  <a:cubicBezTo>
                    <a:pt x="280" y="101"/>
                    <a:pt x="280" y="52"/>
                    <a:pt x="231" y="28"/>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32" name="Google Shape;4532;p69"/>
            <p:cNvSpPr/>
            <p:nvPr/>
          </p:nvSpPr>
          <p:spPr>
            <a:xfrm>
              <a:off x="1756163" y="2643708"/>
              <a:ext cx="41287" cy="22561"/>
            </a:xfrm>
            <a:custGeom>
              <a:avLst/>
              <a:gdLst/>
              <a:ahLst/>
              <a:cxnLst/>
              <a:rect l="l" t="t" r="r" b="b"/>
              <a:pathLst>
                <a:path w="280" h="153" extrusionOk="0">
                  <a:moveTo>
                    <a:pt x="140" y="1"/>
                  </a:moveTo>
                  <a:cubicBezTo>
                    <a:pt x="106" y="1"/>
                    <a:pt x="73" y="9"/>
                    <a:pt x="49" y="27"/>
                  </a:cubicBezTo>
                  <a:cubicBezTo>
                    <a:pt x="0" y="52"/>
                    <a:pt x="0" y="100"/>
                    <a:pt x="49" y="125"/>
                  </a:cubicBezTo>
                  <a:cubicBezTo>
                    <a:pt x="73" y="143"/>
                    <a:pt x="106" y="152"/>
                    <a:pt x="140" y="152"/>
                  </a:cubicBezTo>
                  <a:cubicBezTo>
                    <a:pt x="173" y="152"/>
                    <a:pt x="207" y="143"/>
                    <a:pt x="231" y="125"/>
                  </a:cubicBezTo>
                  <a:cubicBezTo>
                    <a:pt x="280" y="100"/>
                    <a:pt x="280" y="52"/>
                    <a:pt x="231" y="27"/>
                  </a:cubicBezTo>
                  <a:cubicBezTo>
                    <a:pt x="207" y="9"/>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33" name="Google Shape;4533;p69"/>
            <p:cNvSpPr/>
            <p:nvPr/>
          </p:nvSpPr>
          <p:spPr>
            <a:xfrm>
              <a:off x="1657810" y="2587675"/>
              <a:ext cx="41140" cy="21234"/>
            </a:xfrm>
            <a:custGeom>
              <a:avLst/>
              <a:gdLst/>
              <a:ahLst/>
              <a:cxnLst/>
              <a:rect l="l" t="t" r="r" b="b"/>
              <a:pathLst>
                <a:path w="279" h="144" extrusionOk="0">
                  <a:moveTo>
                    <a:pt x="139" y="1"/>
                  </a:moveTo>
                  <a:cubicBezTo>
                    <a:pt x="106" y="1"/>
                    <a:pt x="73" y="7"/>
                    <a:pt x="49" y="19"/>
                  </a:cubicBezTo>
                  <a:cubicBezTo>
                    <a:pt x="0" y="43"/>
                    <a:pt x="0" y="92"/>
                    <a:pt x="49" y="116"/>
                  </a:cubicBezTo>
                  <a:cubicBezTo>
                    <a:pt x="73" y="135"/>
                    <a:pt x="106" y="144"/>
                    <a:pt x="139" y="144"/>
                  </a:cubicBezTo>
                  <a:cubicBezTo>
                    <a:pt x="173" y="144"/>
                    <a:pt x="206" y="135"/>
                    <a:pt x="230" y="116"/>
                  </a:cubicBezTo>
                  <a:cubicBezTo>
                    <a:pt x="279" y="92"/>
                    <a:pt x="279" y="43"/>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34" name="Google Shape;4534;p69"/>
            <p:cNvSpPr/>
            <p:nvPr/>
          </p:nvSpPr>
          <p:spPr>
            <a:xfrm>
              <a:off x="2645467" y="3157150"/>
              <a:ext cx="35979" cy="20349"/>
            </a:xfrm>
            <a:custGeom>
              <a:avLst/>
              <a:gdLst/>
              <a:ahLst/>
              <a:cxnLst/>
              <a:rect l="l" t="t" r="r" b="b"/>
              <a:pathLst>
                <a:path w="244" h="138" extrusionOk="0">
                  <a:moveTo>
                    <a:pt x="140" y="1"/>
                  </a:moveTo>
                  <a:cubicBezTo>
                    <a:pt x="107" y="1"/>
                    <a:pt x="73" y="10"/>
                    <a:pt x="49" y="29"/>
                  </a:cubicBezTo>
                  <a:cubicBezTo>
                    <a:pt x="0" y="53"/>
                    <a:pt x="0" y="101"/>
                    <a:pt x="49" y="126"/>
                  </a:cubicBezTo>
                  <a:cubicBezTo>
                    <a:pt x="61" y="126"/>
                    <a:pt x="61" y="137"/>
                    <a:pt x="61" y="137"/>
                  </a:cubicBezTo>
                  <a:lnTo>
                    <a:pt x="243" y="29"/>
                  </a:lnTo>
                  <a:lnTo>
                    <a:pt x="231" y="29"/>
                  </a:ln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35" name="Google Shape;4535;p69"/>
            <p:cNvSpPr/>
            <p:nvPr/>
          </p:nvSpPr>
          <p:spPr>
            <a:xfrm>
              <a:off x="2595332" y="3128543"/>
              <a:ext cx="41287" cy="21234"/>
            </a:xfrm>
            <a:custGeom>
              <a:avLst/>
              <a:gdLst/>
              <a:ahLst/>
              <a:cxnLst/>
              <a:rect l="l" t="t" r="r" b="b"/>
              <a:pathLst>
                <a:path w="280" h="144" extrusionOk="0">
                  <a:moveTo>
                    <a:pt x="140" y="1"/>
                  </a:moveTo>
                  <a:cubicBezTo>
                    <a:pt x="107" y="1"/>
                    <a:pt x="74" y="10"/>
                    <a:pt x="49" y="28"/>
                  </a:cubicBezTo>
                  <a:cubicBezTo>
                    <a:pt x="1" y="53"/>
                    <a:pt x="1" y="101"/>
                    <a:pt x="49" y="126"/>
                  </a:cubicBezTo>
                  <a:cubicBezTo>
                    <a:pt x="74" y="138"/>
                    <a:pt x="107" y="144"/>
                    <a:pt x="140" y="144"/>
                  </a:cubicBezTo>
                  <a:cubicBezTo>
                    <a:pt x="173" y="144"/>
                    <a:pt x="207" y="138"/>
                    <a:pt x="231" y="126"/>
                  </a:cubicBezTo>
                  <a:cubicBezTo>
                    <a:pt x="279" y="101"/>
                    <a:pt x="279" y="53"/>
                    <a:pt x="231" y="28"/>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36" name="Google Shape;4536;p69"/>
            <p:cNvSpPr/>
            <p:nvPr/>
          </p:nvSpPr>
          <p:spPr>
            <a:xfrm>
              <a:off x="2546967" y="3099937"/>
              <a:ext cx="39518" cy="22561"/>
            </a:xfrm>
            <a:custGeom>
              <a:avLst/>
              <a:gdLst/>
              <a:ahLst/>
              <a:cxnLst/>
              <a:rect l="l" t="t" r="r" b="b"/>
              <a:pathLst>
                <a:path w="268" h="153" extrusionOk="0">
                  <a:moveTo>
                    <a:pt x="134" y="1"/>
                  </a:moveTo>
                  <a:cubicBezTo>
                    <a:pt x="104" y="1"/>
                    <a:pt x="73" y="10"/>
                    <a:pt x="49" y="28"/>
                  </a:cubicBezTo>
                  <a:cubicBezTo>
                    <a:pt x="1" y="53"/>
                    <a:pt x="1" y="101"/>
                    <a:pt x="49" y="125"/>
                  </a:cubicBezTo>
                  <a:cubicBezTo>
                    <a:pt x="73" y="143"/>
                    <a:pt x="104" y="152"/>
                    <a:pt x="134" y="152"/>
                  </a:cubicBezTo>
                  <a:cubicBezTo>
                    <a:pt x="164" y="152"/>
                    <a:pt x="195" y="143"/>
                    <a:pt x="219" y="125"/>
                  </a:cubicBezTo>
                  <a:cubicBezTo>
                    <a:pt x="268" y="101"/>
                    <a:pt x="268" y="53"/>
                    <a:pt x="219" y="28"/>
                  </a:cubicBezTo>
                  <a:cubicBezTo>
                    <a:pt x="195"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37" name="Google Shape;4537;p69"/>
            <p:cNvSpPr/>
            <p:nvPr/>
          </p:nvSpPr>
          <p:spPr>
            <a:xfrm>
              <a:off x="2496832" y="3071330"/>
              <a:ext cx="41435" cy="22561"/>
            </a:xfrm>
            <a:custGeom>
              <a:avLst/>
              <a:gdLst/>
              <a:ahLst/>
              <a:cxnLst/>
              <a:rect l="l" t="t" r="r" b="b"/>
              <a:pathLst>
                <a:path w="281" h="153" extrusionOk="0">
                  <a:moveTo>
                    <a:pt x="141" y="0"/>
                  </a:moveTo>
                  <a:cubicBezTo>
                    <a:pt x="107" y="0"/>
                    <a:pt x="74" y="10"/>
                    <a:pt x="49" y="28"/>
                  </a:cubicBezTo>
                  <a:cubicBezTo>
                    <a:pt x="1" y="52"/>
                    <a:pt x="1" y="101"/>
                    <a:pt x="49" y="125"/>
                  </a:cubicBezTo>
                  <a:cubicBezTo>
                    <a:pt x="74" y="143"/>
                    <a:pt x="107" y="152"/>
                    <a:pt x="141" y="152"/>
                  </a:cubicBezTo>
                  <a:cubicBezTo>
                    <a:pt x="174" y="152"/>
                    <a:pt x="208" y="143"/>
                    <a:pt x="232" y="125"/>
                  </a:cubicBezTo>
                  <a:cubicBezTo>
                    <a:pt x="280" y="101"/>
                    <a:pt x="280" y="52"/>
                    <a:pt x="232" y="28"/>
                  </a:cubicBezTo>
                  <a:cubicBezTo>
                    <a:pt x="208" y="10"/>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38" name="Google Shape;4538;p69"/>
            <p:cNvSpPr/>
            <p:nvPr/>
          </p:nvSpPr>
          <p:spPr>
            <a:xfrm>
              <a:off x="2448614" y="3044051"/>
              <a:ext cx="39518" cy="21234"/>
            </a:xfrm>
            <a:custGeom>
              <a:avLst/>
              <a:gdLst/>
              <a:ahLst/>
              <a:cxnLst/>
              <a:rect l="l" t="t" r="r" b="b"/>
              <a:pathLst>
                <a:path w="268" h="144" extrusionOk="0">
                  <a:moveTo>
                    <a:pt x="134" y="1"/>
                  </a:moveTo>
                  <a:cubicBezTo>
                    <a:pt x="104" y="1"/>
                    <a:pt x="73" y="7"/>
                    <a:pt x="49" y="19"/>
                  </a:cubicBezTo>
                  <a:cubicBezTo>
                    <a:pt x="1" y="43"/>
                    <a:pt x="1" y="92"/>
                    <a:pt x="49" y="116"/>
                  </a:cubicBezTo>
                  <a:cubicBezTo>
                    <a:pt x="73" y="134"/>
                    <a:pt x="104" y="143"/>
                    <a:pt x="134" y="143"/>
                  </a:cubicBezTo>
                  <a:cubicBezTo>
                    <a:pt x="164" y="143"/>
                    <a:pt x="195" y="134"/>
                    <a:pt x="219" y="116"/>
                  </a:cubicBezTo>
                  <a:cubicBezTo>
                    <a:pt x="268" y="92"/>
                    <a:pt x="268" y="43"/>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39" name="Google Shape;4539;p69"/>
            <p:cNvSpPr/>
            <p:nvPr/>
          </p:nvSpPr>
          <p:spPr>
            <a:xfrm>
              <a:off x="2398479" y="3015445"/>
              <a:ext cx="41287" cy="21086"/>
            </a:xfrm>
            <a:custGeom>
              <a:avLst/>
              <a:gdLst/>
              <a:ahLst/>
              <a:cxnLst/>
              <a:rect l="l" t="t" r="r" b="b"/>
              <a:pathLst>
                <a:path w="280" h="143" extrusionOk="0">
                  <a:moveTo>
                    <a:pt x="140" y="1"/>
                  </a:moveTo>
                  <a:cubicBezTo>
                    <a:pt x="107" y="1"/>
                    <a:pt x="74" y="7"/>
                    <a:pt x="49" y="19"/>
                  </a:cubicBezTo>
                  <a:cubicBezTo>
                    <a:pt x="1" y="43"/>
                    <a:pt x="1" y="92"/>
                    <a:pt x="49" y="116"/>
                  </a:cubicBezTo>
                  <a:cubicBezTo>
                    <a:pt x="74" y="134"/>
                    <a:pt x="107" y="143"/>
                    <a:pt x="140" y="143"/>
                  </a:cubicBezTo>
                  <a:cubicBezTo>
                    <a:pt x="173" y="143"/>
                    <a:pt x="207" y="134"/>
                    <a:pt x="231" y="116"/>
                  </a:cubicBezTo>
                  <a:cubicBezTo>
                    <a:pt x="280" y="92"/>
                    <a:pt x="280" y="43"/>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40" name="Google Shape;4540;p69"/>
            <p:cNvSpPr/>
            <p:nvPr/>
          </p:nvSpPr>
          <p:spPr>
            <a:xfrm>
              <a:off x="2299979" y="2958232"/>
              <a:ext cx="39518" cy="21086"/>
            </a:xfrm>
            <a:custGeom>
              <a:avLst/>
              <a:gdLst/>
              <a:ahLst/>
              <a:cxnLst/>
              <a:rect l="l" t="t" r="r" b="b"/>
              <a:pathLst>
                <a:path w="268" h="143" extrusionOk="0">
                  <a:moveTo>
                    <a:pt x="134" y="0"/>
                  </a:moveTo>
                  <a:cubicBezTo>
                    <a:pt x="104" y="0"/>
                    <a:pt x="74" y="6"/>
                    <a:pt x="50" y="19"/>
                  </a:cubicBezTo>
                  <a:cubicBezTo>
                    <a:pt x="1" y="43"/>
                    <a:pt x="1" y="91"/>
                    <a:pt x="50" y="116"/>
                  </a:cubicBezTo>
                  <a:cubicBezTo>
                    <a:pt x="74" y="134"/>
                    <a:pt x="104" y="143"/>
                    <a:pt x="134" y="143"/>
                  </a:cubicBezTo>
                  <a:cubicBezTo>
                    <a:pt x="165" y="143"/>
                    <a:pt x="195" y="134"/>
                    <a:pt x="219" y="116"/>
                  </a:cubicBezTo>
                  <a:cubicBezTo>
                    <a:pt x="268" y="91"/>
                    <a:pt x="268" y="43"/>
                    <a:pt x="219" y="19"/>
                  </a:cubicBezTo>
                  <a:cubicBezTo>
                    <a:pt x="195" y="6"/>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41" name="Google Shape;4541;p69"/>
            <p:cNvSpPr/>
            <p:nvPr/>
          </p:nvSpPr>
          <p:spPr>
            <a:xfrm>
              <a:off x="2151639" y="2872265"/>
              <a:ext cx="41140" cy="21528"/>
            </a:xfrm>
            <a:custGeom>
              <a:avLst/>
              <a:gdLst/>
              <a:ahLst/>
              <a:cxnLst/>
              <a:rect l="l" t="t" r="r" b="b"/>
              <a:pathLst>
                <a:path w="279" h="146" extrusionOk="0">
                  <a:moveTo>
                    <a:pt x="140" y="1"/>
                  </a:moveTo>
                  <a:cubicBezTo>
                    <a:pt x="106" y="1"/>
                    <a:pt x="73" y="7"/>
                    <a:pt x="49" y="19"/>
                  </a:cubicBezTo>
                  <a:cubicBezTo>
                    <a:pt x="0" y="55"/>
                    <a:pt x="0" y="92"/>
                    <a:pt x="49" y="128"/>
                  </a:cubicBezTo>
                  <a:cubicBezTo>
                    <a:pt x="73" y="140"/>
                    <a:pt x="106" y="146"/>
                    <a:pt x="140" y="146"/>
                  </a:cubicBezTo>
                  <a:cubicBezTo>
                    <a:pt x="173" y="146"/>
                    <a:pt x="206" y="140"/>
                    <a:pt x="230" y="128"/>
                  </a:cubicBezTo>
                  <a:cubicBezTo>
                    <a:pt x="279" y="92"/>
                    <a:pt x="279" y="55"/>
                    <a:pt x="230"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42" name="Google Shape;4542;p69"/>
            <p:cNvSpPr/>
            <p:nvPr/>
          </p:nvSpPr>
          <p:spPr>
            <a:xfrm>
              <a:off x="1493103" y="2539457"/>
              <a:ext cx="41287" cy="21528"/>
            </a:xfrm>
            <a:custGeom>
              <a:avLst/>
              <a:gdLst/>
              <a:ahLst/>
              <a:cxnLst/>
              <a:rect l="l" t="t" r="r" b="b"/>
              <a:pathLst>
                <a:path w="280" h="146" extrusionOk="0">
                  <a:moveTo>
                    <a:pt x="140" y="1"/>
                  </a:moveTo>
                  <a:cubicBezTo>
                    <a:pt x="107" y="1"/>
                    <a:pt x="73" y="7"/>
                    <a:pt x="49" y="19"/>
                  </a:cubicBezTo>
                  <a:cubicBezTo>
                    <a:pt x="1" y="55"/>
                    <a:pt x="1" y="92"/>
                    <a:pt x="49" y="128"/>
                  </a:cubicBezTo>
                  <a:cubicBezTo>
                    <a:pt x="73" y="140"/>
                    <a:pt x="107" y="146"/>
                    <a:pt x="140" y="146"/>
                  </a:cubicBezTo>
                  <a:cubicBezTo>
                    <a:pt x="173" y="146"/>
                    <a:pt x="206" y="140"/>
                    <a:pt x="231" y="128"/>
                  </a:cubicBezTo>
                  <a:cubicBezTo>
                    <a:pt x="279" y="92"/>
                    <a:pt x="279" y="55"/>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43" name="Google Shape;4543;p69"/>
            <p:cNvSpPr/>
            <p:nvPr/>
          </p:nvSpPr>
          <p:spPr>
            <a:xfrm>
              <a:off x="1394602" y="2482244"/>
              <a:ext cx="39518" cy="21528"/>
            </a:xfrm>
            <a:custGeom>
              <a:avLst/>
              <a:gdLst/>
              <a:ahLst/>
              <a:cxnLst/>
              <a:rect l="l" t="t" r="r" b="b"/>
              <a:pathLst>
                <a:path w="268" h="146" extrusionOk="0">
                  <a:moveTo>
                    <a:pt x="134" y="0"/>
                  </a:moveTo>
                  <a:cubicBezTo>
                    <a:pt x="104" y="0"/>
                    <a:pt x="74" y="7"/>
                    <a:pt x="49" y="19"/>
                  </a:cubicBezTo>
                  <a:cubicBezTo>
                    <a:pt x="1" y="55"/>
                    <a:pt x="1" y="103"/>
                    <a:pt x="49" y="127"/>
                  </a:cubicBezTo>
                  <a:cubicBezTo>
                    <a:pt x="74" y="140"/>
                    <a:pt x="104" y="146"/>
                    <a:pt x="134" y="146"/>
                  </a:cubicBezTo>
                  <a:cubicBezTo>
                    <a:pt x="165" y="146"/>
                    <a:pt x="195" y="140"/>
                    <a:pt x="219" y="127"/>
                  </a:cubicBezTo>
                  <a:cubicBezTo>
                    <a:pt x="268" y="103"/>
                    <a:pt x="268" y="55"/>
                    <a:pt x="219" y="19"/>
                  </a:cubicBezTo>
                  <a:cubicBezTo>
                    <a:pt x="195" y="7"/>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44" name="Google Shape;4544;p69"/>
            <p:cNvSpPr/>
            <p:nvPr/>
          </p:nvSpPr>
          <p:spPr>
            <a:xfrm>
              <a:off x="1344468" y="2453638"/>
              <a:ext cx="41435" cy="21528"/>
            </a:xfrm>
            <a:custGeom>
              <a:avLst/>
              <a:gdLst/>
              <a:ahLst/>
              <a:cxnLst/>
              <a:rect l="l" t="t" r="r" b="b"/>
              <a:pathLst>
                <a:path w="281" h="146" extrusionOk="0">
                  <a:moveTo>
                    <a:pt x="141" y="0"/>
                  </a:moveTo>
                  <a:cubicBezTo>
                    <a:pt x="107" y="0"/>
                    <a:pt x="74" y="6"/>
                    <a:pt x="50" y="19"/>
                  </a:cubicBezTo>
                  <a:cubicBezTo>
                    <a:pt x="1" y="54"/>
                    <a:pt x="1" y="103"/>
                    <a:pt x="50" y="127"/>
                  </a:cubicBezTo>
                  <a:cubicBezTo>
                    <a:pt x="74" y="139"/>
                    <a:pt x="107" y="145"/>
                    <a:pt x="141" y="145"/>
                  </a:cubicBezTo>
                  <a:cubicBezTo>
                    <a:pt x="174" y="145"/>
                    <a:pt x="208" y="139"/>
                    <a:pt x="232" y="127"/>
                  </a:cubicBezTo>
                  <a:cubicBezTo>
                    <a:pt x="281" y="103"/>
                    <a:pt x="281" y="54"/>
                    <a:pt x="232" y="19"/>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45" name="Google Shape;4545;p69"/>
            <p:cNvSpPr/>
            <p:nvPr/>
          </p:nvSpPr>
          <p:spPr>
            <a:xfrm>
              <a:off x="1246262" y="2396720"/>
              <a:ext cx="41140" cy="21234"/>
            </a:xfrm>
            <a:custGeom>
              <a:avLst/>
              <a:gdLst/>
              <a:ahLst/>
              <a:cxnLst/>
              <a:rect l="l" t="t" r="r" b="b"/>
              <a:pathLst>
                <a:path w="279" h="144" extrusionOk="0">
                  <a:moveTo>
                    <a:pt x="139" y="1"/>
                  </a:moveTo>
                  <a:cubicBezTo>
                    <a:pt x="106" y="1"/>
                    <a:pt x="73" y="10"/>
                    <a:pt x="49" y="28"/>
                  </a:cubicBezTo>
                  <a:cubicBezTo>
                    <a:pt x="0" y="52"/>
                    <a:pt x="0" y="101"/>
                    <a:pt x="49" y="125"/>
                  </a:cubicBezTo>
                  <a:cubicBezTo>
                    <a:pt x="73" y="137"/>
                    <a:pt x="106" y="143"/>
                    <a:pt x="139" y="143"/>
                  </a:cubicBezTo>
                  <a:cubicBezTo>
                    <a:pt x="173" y="143"/>
                    <a:pt x="206" y="137"/>
                    <a:pt x="230" y="125"/>
                  </a:cubicBezTo>
                  <a:cubicBezTo>
                    <a:pt x="279" y="101"/>
                    <a:pt x="279" y="52"/>
                    <a:pt x="230" y="28"/>
                  </a:cubicBezTo>
                  <a:cubicBezTo>
                    <a:pt x="206" y="10"/>
                    <a:pt x="173" y="1"/>
                    <a:pt x="13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46" name="Google Shape;4546;p69"/>
            <p:cNvSpPr/>
            <p:nvPr/>
          </p:nvSpPr>
          <p:spPr>
            <a:xfrm>
              <a:off x="1196127" y="2368113"/>
              <a:ext cx="41140" cy="21086"/>
            </a:xfrm>
            <a:custGeom>
              <a:avLst/>
              <a:gdLst/>
              <a:ahLst/>
              <a:cxnLst/>
              <a:rect l="l" t="t" r="r" b="b"/>
              <a:pathLst>
                <a:path w="279" h="143" extrusionOk="0">
                  <a:moveTo>
                    <a:pt x="140" y="1"/>
                  </a:moveTo>
                  <a:cubicBezTo>
                    <a:pt x="106" y="1"/>
                    <a:pt x="73" y="10"/>
                    <a:pt x="49" y="28"/>
                  </a:cubicBezTo>
                  <a:cubicBezTo>
                    <a:pt x="0" y="52"/>
                    <a:pt x="0" y="100"/>
                    <a:pt x="49" y="125"/>
                  </a:cubicBezTo>
                  <a:cubicBezTo>
                    <a:pt x="73" y="137"/>
                    <a:pt x="106" y="143"/>
                    <a:pt x="140" y="143"/>
                  </a:cubicBezTo>
                  <a:cubicBezTo>
                    <a:pt x="173" y="143"/>
                    <a:pt x="206" y="137"/>
                    <a:pt x="230" y="125"/>
                  </a:cubicBezTo>
                  <a:cubicBezTo>
                    <a:pt x="279" y="100"/>
                    <a:pt x="279" y="52"/>
                    <a:pt x="230" y="28"/>
                  </a:cubicBez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47" name="Google Shape;4547;p69"/>
            <p:cNvSpPr/>
            <p:nvPr/>
          </p:nvSpPr>
          <p:spPr>
            <a:xfrm>
              <a:off x="1147762" y="2339507"/>
              <a:ext cx="39518" cy="21086"/>
            </a:xfrm>
            <a:custGeom>
              <a:avLst/>
              <a:gdLst/>
              <a:ahLst/>
              <a:cxnLst/>
              <a:rect l="l" t="t" r="r" b="b"/>
              <a:pathLst>
                <a:path w="268" h="143" extrusionOk="0">
                  <a:moveTo>
                    <a:pt x="134" y="1"/>
                  </a:moveTo>
                  <a:cubicBezTo>
                    <a:pt x="103" y="1"/>
                    <a:pt x="73" y="10"/>
                    <a:pt x="49" y="28"/>
                  </a:cubicBezTo>
                  <a:cubicBezTo>
                    <a:pt x="0" y="52"/>
                    <a:pt x="0" y="100"/>
                    <a:pt x="49" y="125"/>
                  </a:cubicBezTo>
                  <a:cubicBezTo>
                    <a:pt x="73" y="137"/>
                    <a:pt x="103" y="143"/>
                    <a:pt x="134" y="143"/>
                  </a:cubicBezTo>
                  <a:cubicBezTo>
                    <a:pt x="164" y="143"/>
                    <a:pt x="194" y="137"/>
                    <a:pt x="219" y="125"/>
                  </a:cubicBezTo>
                  <a:cubicBezTo>
                    <a:pt x="267" y="100"/>
                    <a:pt x="267" y="52"/>
                    <a:pt x="219" y="28"/>
                  </a:cubicBezTo>
                  <a:cubicBezTo>
                    <a:pt x="194"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48" name="Google Shape;4548;p69"/>
            <p:cNvSpPr/>
            <p:nvPr/>
          </p:nvSpPr>
          <p:spPr>
            <a:xfrm>
              <a:off x="1097627" y="2310901"/>
              <a:ext cx="41287" cy="22561"/>
            </a:xfrm>
            <a:custGeom>
              <a:avLst/>
              <a:gdLst/>
              <a:ahLst/>
              <a:cxnLst/>
              <a:rect l="l" t="t" r="r" b="b"/>
              <a:pathLst>
                <a:path w="280" h="153" extrusionOk="0">
                  <a:moveTo>
                    <a:pt x="140" y="0"/>
                  </a:moveTo>
                  <a:cubicBezTo>
                    <a:pt x="107" y="0"/>
                    <a:pt x="73" y="9"/>
                    <a:pt x="49" y="27"/>
                  </a:cubicBezTo>
                  <a:cubicBezTo>
                    <a:pt x="0" y="52"/>
                    <a:pt x="0" y="100"/>
                    <a:pt x="49" y="124"/>
                  </a:cubicBezTo>
                  <a:cubicBezTo>
                    <a:pt x="73" y="143"/>
                    <a:pt x="107" y="152"/>
                    <a:pt x="140" y="152"/>
                  </a:cubicBezTo>
                  <a:cubicBezTo>
                    <a:pt x="174" y="152"/>
                    <a:pt x="207" y="143"/>
                    <a:pt x="231" y="124"/>
                  </a:cubicBezTo>
                  <a:cubicBezTo>
                    <a:pt x="280" y="100"/>
                    <a:pt x="280" y="52"/>
                    <a:pt x="231" y="27"/>
                  </a:cubicBezTo>
                  <a:cubicBezTo>
                    <a:pt x="207" y="9"/>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49" name="Google Shape;4549;p69"/>
            <p:cNvSpPr/>
            <p:nvPr/>
          </p:nvSpPr>
          <p:spPr>
            <a:xfrm>
              <a:off x="1056487" y="2286275"/>
              <a:ext cx="32440" cy="18137"/>
            </a:xfrm>
            <a:custGeom>
              <a:avLst/>
              <a:gdLst/>
              <a:ahLst/>
              <a:cxnLst/>
              <a:rect l="l" t="t" r="r" b="b"/>
              <a:pathLst>
                <a:path w="220" h="123" extrusionOk="0">
                  <a:moveTo>
                    <a:pt x="182" y="0"/>
                  </a:moveTo>
                  <a:lnTo>
                    <a:pt x="1" y="110"/>
                  </a:lnTo>
                  <a:cubicBezTo>
                    <a:pt x="19" y="119"/>
                    <a:pt x="41" y="123"/>
                    <a:pt x="64" y="123"/>
                  </a:cubicBezTo>
                  <a:cubicBezTo>
                    <a:pt x="101" y="123"/>
                    <a:pt x="140" y="112"/>
                    <a:pt x="171" y="97"/>
                  </a:cubicBezTo>
                  <a:cubicBezTo>
                    <a:pt x="219" y="73"/>
                    <a:pt x="219" y="37"/>
                    <a:pt x="18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50" name="Google Shape;4550;p69"/>
            <p:cNvSpPr/>
            <p:nvPr/>
          </p:nvSpPr>
          <p:spPr>
            <a:xfrm>
              <a:off x="2037066" y="2853096"/>
              <a:ext cx="39518" cy="21086"/>
            </a:xfrm>
            <a:custGeom>
              <a:avLst/>
              <a:gdLst/>
              <a:ahLst/>
              <a:cxnLst/>
              <a:rect l="l" t="t" r="r" b="b"/>
              <a:pathLst>
                <a:path w="268" h="143" extrusionOk="0">
                  <a:moveTo>
                    <a:pt x="134" y="0"/>
                  </a:moveTo>
                  <a:cubicBezTo>
                    <a:pt x="104" y="0"/>
                    <a:pt x="73" y="9"/>
                    <a:pt x="49" y="28"/>
                  </a:cubicBezTo>
                  <a:cubicBezTo>
                    <a:pt x="1" y="52"/>
                    <a:pt x="1" y="101"/>
                    <a:pt x="49" y="125"/>
                  </a:cubicBezTo>
                  <a:cubicBezTo>
                    <a:pt x="73" y="137"/>
                    <a:pt x="104" y="143"/>
                    <a:pt x="134" y="143"/>
                  </a:cubicBezTo>
                  <a:cubicBezTo>
                    <a:pt x="164" y="143"/>
                    <a:pt x="195" y="137"/>
                    <a:pt x="219" y="125"/>
                  </a:cubicBezTo>
                  <a:cubicBezTo>
                    <a:pt x="268" y="101"/>
                    <a:pt x="268" y="52"/>
                    <a:pt x="219" y="28"/>
                  </a:cubicBezTo>
                  <a:cubicBezTo>
                    <a:pt x="195"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51" name="Google Shape;4551;p69"/>
            <p:cNvSpPr/>
            <p:nvPr/>
          </p:nvSpPr>
          <p:spPr>
            <a:xfrm>
              <a:off x="1936944" y="2795735"/>
              <a:ext cx="41140" cy="21234"/>
            </a:xfrm>
            <a:custGeom>
              <a:avLst/>
              <a:gdLst/>
              <a:ahLst/>
              <a:cxnLst/>
              <a:rect l="l" t="t" r="r" b="b"/>
              <a:pathLst>
                <a:path w="279" h="144" extrusionOk="0">
                  <a:moveTo>
                    <a:pt x="139" y="1"/>
                  </a:moveTo>
                  <a:cubicBezTo>
                    <a:pt x="106" y="1"/>
                    <a:pt x="73" y="10"/>
                    <a:pt x="49" y="28"/>
                  </a:cubicBezTo>
                  <a:cubicBezTo>
                    <a:pt x="0" y="53"/>
                    <a:pt x="0" y="101"/>
                    <a:pt x="49" y="125"/>
                  </a:cubicBezTo>
                  <a:cubicBezTo>
                    <a:pt x="73" y="138"/>
                    <a:pt x="106" y="144"/>
                    <a:pt x="139" y="144"/>
                  </a:cubicBezTo>
                  <a:cubicBezTo>
                    <a:pt x="173" y="144"/>
                    <a:pt x="206" y="138"/>
                    <a:pt x="230" y="125"/>
                  </a:cubicBezTo>
                  <a:cubicBezTo>
                    <a:pt x="279" y="101"/>
                    <a:pt x="279" y="53"/>
                    <a:pt x="230" y="28"/>
                  </a:cubicBezTo>
                  <a:cubicBezTo>
                    <a:pt x="206" y="10"/>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52" name="Google Shape;4552;p69"/>
            <p:cNvSpPr/>
            <p:nvPr/>
          </p:nvSpPr>
          <p:spPr>
            <a:xfrm>
              <a:off x="1838443" y="2739850"/>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3" y="143"/>
                    <a:pt x="207" y="134"/>
                    <a:pt x="231" y="116"/>
                  </a:cubicBezTo>
                  <a:cubicBezTo>
                    <a:pt x="280" y="92"/>
                    <a:pt x="280" y="43"/>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53" name="Google Shape;4553;p69"/>
            <p:cNvSpPr/>
            <p:nvPr/>
          </p:nvSpPr>
          <p:spPr>
            <a:xfrm>
              <a:off x="1740091" y="2682637"/>
              <a:ext cx="41140" cy="21086"/>
            </a:xfrm>
            <a:custGeom>
              <a:avLst/>
              <a:gdLst/>
              <a:ahLst/>
              <a:cxnLst/>
              <a:rect l="l" t="t" r="r" b="b"/>
              <a:pathLst>
                <a:path w="279" h="143" extrusionOk="0">
                  <a:moveTo>
                    <a:pt x="140" y="1"/>
                  </a:moveTo>
                  <a:cubicBezTo>
                    <a:pt x="106" y="1"/>
                    <a:pt x="73" y="7"/>
                    <a:pt x="49" y="19"/>
                  </a:cubicBezTo>
                  <a:cubicBezTo>
                    <a:pt x="0" y="43"/>
                    <a:pt x="0" y="92"/>
                    <a:pt x="49" y="116"/>
                  </a:cubicBezTo>
                  <a:cubicBezTo>
                    <a:pt x="73" y="134"/>
                    <a:pt x="106" y="143"/>
                    <a:pt x="140" y="143"/>
                  </a:cubicBezTo>
                  <a:cubicBezTo>
                    <a:pt x="173" y="143"/>
                    <a:pt x="206" y="134"/>
                    <a:pt x="230" y="116"/>
                  </a:cubicBezTo>
                  <a:cubicBezTo>
                    <a:pt x="279" y="92"/>
                    <a:pt x="279" y="43"/>
                    <a:pt x="230"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54" name="Google Shape;4554;p69"/>
            <p:cNvSpPr/>
            <p:nvPr/>
          </p:nvSpPr>
          <p:spPr>
            <a:xfrm>
              <a:off x="1641590" y="2625424"/>
              <a:ext cx="39518" cy="21528"/>
            </a:xfrm>
            <a:custGeom>
              <a:avLst/>
              <a:gdLst/>
              <a:ahLst/>
              <a:cxnLst/>
              <a:rect l="l" t="t" r="r" b="b"/>
              <a:pathLst>
                <a:path w="268" h="146" extrusionOk="0">
                  <a:moveTo>
                    <a:pt x="134" y="0"/>
                  </a:moveTo>
                  <a:cubicBezTo>
                    <a:pt x="104" y="0"/>
                    <a:pt x="73" y="6"/>
                    <a:pt x="49" y="18"/>
                  </a:cubicBezTo>
                  <a:cubicBezTo>
                    <a:pt x="0" y="43"/>
                    <a:pt x="0" y="91"/>
                    <a:pt x="49" y="127"/>
                  </a:cubicBezTo>
                  <a:cubicBezTo>
                    <a:pt x="73" y="139"/>
                    <a:pt x="104" y="145"/>
                    <a:pt x="134" y="145"/>
                  </a:cubicBezTo>
                  <a:cubicBezTo>
                    <a:pt x="164" y="145"/>
                    <a:pt x="195" y="139"/>
                    <a:pt x="219" y="127"/>
                  </a:cubicBezTo>
                  <a:cubicBezTo>
                    <a:pt x="267" y="91"/>
                    <a:pt x="267" y="43"/>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55" name="Google Shape;4555;p69"/>
            <p:cNvSpPr/>
            <p:nvPr/>
          </p:nvSpPr>
          <p:spPr>
            <a:xfrm>
              <a:off x="1543238" y="2568064"/>
              <a:ext cx="39518" cy="21676"/>
            </a:xfrm>
            <a:custGeom>
              <a:avLst/>
              <a:gdLst/>
              <a:ahLst/>
              <a:cxnLst/>
              <a:rect l="l" t="t" r="r" b="b"/>
              <a:pathLst>
                <a:path w="268" h="147" extrusionOk="0">
                  <a:moveTo>
                    <a:pt x="134" y="1"/>
                  </a:moveTo>
                  <a:cubicBezTo>
                    <a:pt x="104" y="1"/>
                    <a:pt x="73" y="7"/>
                    <a:pt x="49" y="19"/>
                  </a:cubicBezTo>
                  <a:cubicBezTo>
                    <a:pt x="0" y="55"/>
                    <a:pt x="0" y="92"/>
                    <a:pt x="49" y="128"/>
                  </a:cubicBezTo>
                  <a:cubicBezTo>
                    <a:pt x="73" y="140"/>
                    <a:pt x="104" y="146"/>
                    <a:pt x="134" y="146"/>
                  </a:cubicBezTo>
                  <a:cubicBezTo>
                    <a:pt x="164" y="146"/>
                    <a:pt x="195" y="140"/>
                    <a:pt x="219" y="128"/>
                  </a:cubicBezTo>
                  <a:cubicBezTo>
                    <a:pt x="267" y="92"/>
                    <a:pt x="267" y="55"/>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56" name="Google Shape;4556;p69"/>
            <p:cNvSpPr/>
            <p:nvPr/>
          </p:nvSpPr>
          <p:spPr>
            <a:xfrm>
              <a:off x="1442968" y="2510851"/>
              <a:ext cx="41287" cy="21528"/>
            </a:xfrm>
            <a:custGeom>
              <a:avLst/>
              <a:gdLst/>
              <a:ahLst/>
              <a:cxnLst/>
              <a:rect l="l" t="t" r="r" b="b"/>
              <a:pathLst>
                <a:path w="280" h="146" extrusionOk="0">
                  <a:moveTo>
                    <a:pt x="140" y="1"/>
                  </a:moveTo>
                  <a:cubicBezTo>
                    <a:pt x="107" y="1"/>
                    <a:pt x="74" y="7"/>
                    <a:pt x="49" y="19"/>
                  </a:cubicBezTo>
                  <a:cubicBezTo>
                    <a:pt x="1" y="55"/>
                    <a:pt x="1" y="92"/>
                    <a:pt x="49" y="128"/>
                  </a:cubicBezTo>
                  <a:cubicBezTo>
                    <a:pt x="74" y="140"/>
                    <a:pt x="107" y="146"/>
                    <a:pt x="140" y="146"/>
                  </a:cubicBezTo>
                  <a:cubicBezTo>
                    <a:pt x="173" y="146"/>
                    <a:pt x="207" y="140"/>
                    <a:pt x="231" y="128"/>
                  </a:cubicBezTo>
                  <a:cubicBezTo>
                    <a:pt x="280" y="92"/>
                    <a:pt x="280" y="55"/>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57" name="Google Shape;4557;p69"/>
            <p:cNvSpPr/>
            <p:nvPr/>
          </p:nvSpPr>
          <p:spPr>
            <a:xfrm>
              <a:off x="1296250" y="2425474"/>
              <a:ext cx="39518" cy="21086"/>
            </a:xfrm>
            <a:custGeom>
              <a:avLst/>
              <a:gdLst/>
              <a:ahLst/>
              <a:cxnLst/>
              <a:rect l="l" t="t" r="r" b="b"/>
              <a:pathLst>
                <a:path w="268" h="143" extrusionOk="0">
                  <a:moveTo>
                    <a:pt x="134" y="0"/>
                  </a:moveTo>
                  <a:cubicBezTo>
                    <a:pt x="104" y="0"/>
                    <a:pt x="74" y="9"/>
                    <a:pt x="49" y="27"/>
                  </a:cubicBezTo>
                  <a:cubicBezTo>
                    <a:pt x="1" y="51"/>
                    <a:pt x="1" y="100"/>
                    <a:pt x="49" y="124"/>
                  </a:cubicBezTo>
                  <a:cubicBezTo>
                    <a:pt x="74" y="136"/>
                    <a:pt x="104" y="142"/>
                    <a:pt x="134" y="142"/>
                  </a:cubicBezTo>
                  <a:cubicBezTo>
                    <a:pt x="165" y="142"/>
                    <a:pt x="195" y="136"/>
                    <a:pt x="219" y="124"/>
                  </a:cubicBezTo>
                  <a:cubicBezTo>
                    <a:pt x="268" y="100"/>
                    <a:pt x="268" y="51"/>
                    <a:pt x="219" y="27"/>
                  </a:cubicBezTo>
                  <a:cubicBezTo>
                    <a:pt x="195" y="9"/>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58" name="Google Shape;4558;p69"/>
            <p:cNvSpPr/>
            <p:nvPr/>
          </p:nvSpPr>
          <p:spPr>
            <a:xfrm>
              <a:off x="2284054" y="2995686"/>
              <a:ext cx="39518" cy="21676"/>
            </a:xfrm>
            <a:custGeom>
              <a:avLst/>
              <a:gdLst/>
              <a:ahLst/>
              <a:cxnLst/>
              <a:rect l="l" t="t" r="r" b="b"/>
              <a:pathLst>
                <a:path w="268" h="147" extrusionOk="0">
                  <a:moveTo>
                    <a:pt x="134" y="1"/>
                  </a:moveTo>
                  <a:cubicBezTo>
                    <a:pt x="103" y="1"/>
                    <a:pt x="73" y="7"/>
                    <a:pt x="49" y="19"/>
                  </a:cubicBezTo>
                  <a:cubicBezTo>
                    <a:pt x="0" y="56"/>
                    <a:pt x="0" y="92"/>
                    <a:pt x="49" y="129"/>
                  </a:cubicBezTo>
                  <a:cubicBezTo>
                    <a:pt x="73" y="141"/>
                    <a:pt x="103" y="147"/>
                    <a:pt x="134" y="147"/>
                  </a:cubicBezTo>
                  <a:cubicBezTo>
                    <a:pt x="164" y="147"/>
                    <a:pt x="194" y="141"/>
                    <a:pt x="219" y="129"/>
                  </a:cubicBezTo>
                  <a:cubicBezTo>
                    <a:pt x="267" y="92"/>
                    <a:pt x="267" y="56"/>
                    <a:pt x="219"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59" name="Google Shape;4559;p69"/>
            <p:cNvSpPr/>
            <p:nvPr/>
          </p:nvSpPr>
          <p:spPr>
            <a:xfrm>
              <a:off x="2183784" y="2938473"/>
              <a:ext cx="41287" cy="21676"/>
            </a:xfrm>
            <a:custGeom>
              <a:avLst/>
              <a:gdLst/>
              <a:ahLst/>
              <a:cxnLst/>
              <a:rect l="l" t="t" r="r" b="b"/>
              <a:pathLst>
                <a:path w="280" h="147" extrusionOk="0">
                  <a:moveTo>
                    <a:pt x="140" y="0"/>
                  </a:moveTo>
                  <a:cubicBezTo>
                    <a:pt x="107" y="0"/>
                    <a:pt x="74" y="6"/>
                    <a:pt x="49" y="19"/>
                  </a:cubicBezTo>
                  <a:cubicBezTo>
                    <a:pt x="1" y="55"/>
                    <a:pt x="1" y="104"/>
                    <a:pt x="49" y="128"/>
                  </a:cubicBezTo>
                  <a:cubicBezTo>
                    <a:pt x="74" y="140"/>
                    <a:pt x="107" y="146"/>
                    <a:pt x="140" y="146"/>
                  </a:cubicBezTo>
                  <a:cubicBezTo>
                    <a:pt x="173" y="146"/>
                    <a:pt x="207" y="140"/>
                    <a:pt x="231" y="128"/>
                  </a:cubicBezTo>
                  <a:cubicBezTo>
                    <a:pt x="279" y="104"/>
                    <a:pt x="279" y="55"/>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60" name="Google Shape;4560;p69"/>
            <p:cNvSpPr/>
            <p:nvPr/>
          </p:nvSpPr>
          <p:spPr>
            <a:xfrm>
              <a:off x="2135419" y="2909866"/>
              <a:ext cx="41435" cy="21676"/>
            </a:xfrm>
            <a:custGeom>
              <a:avLst/>
              <a:gdLst/>
              <a:ahLst/>
              <a:cxnLst/>
              <a:rect l="l" t="t" r="r" b="b"/>
              <a:pathLst>
                <a:path w="281" h="147" extrusionOk="0">
                  <a:moveTo>
                    <a:pt x="134" y="0"/>
                  </a:moveTo>
                  <a:cubicBezTo>
                    <a:pt x="104" y="0"/>
                    <a:pt x="73" y="6"/>
                    <a:pt x="49" y="18"/>
                  </a:cubicBezTo>
                  <a:cubicBezTo>
                    <a:pt x="1" y="55"/>
                    <a:pt x="1" y="104"/>
                    <a:pt x="49" y="128"/>
                  </a:cubicBezTo>
                  <a:cubicBezTo>
                    <a:pt x="73" y="140"/>
                    <a:pt x="104" y="146"/>
                    <a:pt x="134" y="146"/>
                  </a:cubicBezTo>
                  <a:cubicBezTo>
                    <a:pt x="164" y="146"/>
                    <a:pt x="195" y="140"/>
                    <a:pt x="219" y="128"/>
                  </a:cubicBezTo>
                  <a:cubicBezTo>
                    <a:pt x="280" y="104"/>
                    <a:pt x="280" y="55"/>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61" name="Google Shape;4561;p69"/>
            <p:cNvSpPr/>
            <p:nvPr/>
          </p:nvSpPr>
          <p:spPr>
            <a:xfrm>
              <a:off x="1986931" y="2824342"/>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3" y="144"/>
                    <a:pt x="207" y="138"/>
                    <a:pt x="231" y="126"/>
                  </a:cubicBezTo>
                  <a:cubicBezTo>
                    <a:pt x="279" y="101"/>
                    <a:pt x="279" y="53"/>
                    <a:pt x="231" y="29"/>
                  </a:cubicBezTo>
                  <a:cubicBezTo>
                    <a:pt x="207"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62" name="Google Shape;4562;p69"/>
            <p:cNvSpPr/>
            <p:nvPr/>
          </p:nvSpPr>
          <p:spPr>
            <a:xfrm>
              <a:off x="1888431" y="2767129"/>
              <a:ext cx="39518" cy="22561"/>
            </a:xfrm>
            <a:custGeom>
              <a:avLst/>
              <a:gdLst/>
              <a:ahLst/>
              <a:cxnLst/>
              <a:rect l="l" t="t" r="r" b="b"/>
              <a:pathLst>
                <a:path w="268" h="153" extrusionOk="0">
                  <a:moveTo>
                    <a:pt x="134" y="1"/>
                  </a:moveTo>
                  <a:cubicBezTo>
                    <a:pt x="104" y="1"/>
                    <a:pt x="74" y="10"/>
                    <a:pt x="50" y="28"/>
                  </a:cubicBezTo>
                  <a:cubicBezTo>
                    <a:pt x="1" y="53"/>
                    <a:pt x="1" y="101"/>
                    <a:pt x="50" y="125"/>
                  </a:cubicBezTo>
                  <a:cubicBezTo>
                    <a:pt x="74" y="143"/>
                    <a:pt x="104" y="152"/>
                    <a:pt x="134" y="152"/>
                  </a:cubicBezTo>
                  <a:cubicBezTo>
                    <a:pt x="165" y="152"/>
                    <a:pt x="195" y="143"/>
                    <a:pt x="219" y="125"/>
                  </a:cubicBezTo>
                  <a:cubicBezTo>
                    <a:pt x="268" y="101"/>
                    <a:pt x="268" y="53"/>
                    <a:pt x="219" y="28"/>
                  </a:cubicBezTo>
                  <a:cubicBezTo>
                    <a:pt x="195" y="10"/>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63" name="Google Shape;4563;p69"/>
            <p:cNvSpPr/>
            <p:nvPr/>
          </p:nvSpPr>
          <p:spPr>
            <a:xfrm>
              <a:off x="1790225" y="2711243"/>
              <a:ext cx="39370" cy="21086"/>
            </a:xfrm>
            <a:custGeom>
              <a:avLst/>
              <a:gdLst/>
              <a:ahLst/>
              <a:cxnLst/>
              <a:rect l="l" t="t" r="r" b="b"/>
              <a:pathLst>
                <a:path w="267" h="143" extrusionOk="0">
                  <a:moveTo>
                    <a:pt x="134" y="1"/>
                  </a:moveTo>
                  <a:cubicBezTo>
                    <a:pt x="103" y="1"/>
                    <a:pt x="73" y="7"/>
                    <a:pt x="49" y="19"/>
                  </a:cubicBezTo>
                  <a:cubicBezTo>
                    <a:pt x="0" y="43"/>
                    <a:pt x="0" y="92"/>
                    <a:pt x="49" y="116"/>
                  </a:cubicBezTo>
                  <a:cubicBezTo>
                    <a:pt x="73" y="134"/>
                    <a:pt x="103" y="143"/>
                    <a:pt x="134" y="143"/>
                  </a:cubicBezTo>
                  <a:cubicBezTo>
                    <a:pt x="164" y="143"/>
                    <a:pt x="194" y="134"/>
                    <a:pt x="218" y="116"/>
                  </a:cubicBezTo>
                  <a:cubicBezTo>
                    <a:pt x="267" y="92"/>
                    <a:pt x="267" y="43"/>
                    <a:pt x="218"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64" name="Google Shape;4564;p69"/>
            <p:cNvSpPr/>
            <p:nvPr/>
          </p:nvSpPr>
          <p:spPr>
            <a:xfrm>
              <a:off x="1689956" y="2654030"/>
              <a:ext cx="41287" cy="21086"/>
            </a:xfrm>
            <a:custGeom>
              <a:avLst/>
              <a:gdLst/>
              <a:ahLst/>
              <a:cxnLst/>
              <a:rect l="l" t="t" r="r" b="b"/>
              <a:pathLst>
                <a:path w="280" h="143" extrusionOk="0">
                  <a:moveTo>
                    <a:pt x="140" y="0"/>
                  </a:moveTo>
                  <a:cubicBezTo>
                    <a:pt x="107" y="0"/>
                    <a:pt x="73" y="6"/>
                    <a:pt x="49" y="19"/>
                  </a:cubicBezTo>
                  <a:cubicBezTo>
                    <a:pt x="0" y="43"/>
                    <a:pt x="0" y="91"/>
                    <a:pt x="49" y="116"/>
                  </a:cubicBezTo>
                  <a:cubicBezTo>
                    <a:pt x="73" y="134"/>
                    <a:pt x="107" y="143"/>
                    <a:pt x="140" y="143"/>
                  </a:cubicBezTo>
                  <a:cubicBezTo>
                    <a:pt x="173" y="143"/>
                    <a:pt x="206" y="134"/>
                    <a:pt x="231" y="116"/>
                  </a:cubicBezTo>
                  <a:cubicBezTo>
                    <a:pt x="279" y="91"/>
                    <a:pt x="279" y="43"/>
                    <a:pt x="231" y="19"/>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65" name="Google Shape;4565;p69"/>
            <p:cNvSpPr/>
            <p:nvPr/>
          </p:nvSpPr>
          <p:spPr>
            <a:xfrm>
              <a:off x="1591456" y="2596817"/>
              <a:ext cx="41435" cy="21528"/>
            </a:xfrm>
            <a:custGeom>
              <a:avLst/>
              <a:gdLst/>
              <a:ahLst/>
              <a:cxnLst/>
              <a:rect l="l" t="t" r="r" b="b"/>
              <a:pathLst>
                <a:path w="281" h="146" extrusionOk="0">
                  <a:moveTo>
                    <a:pt x="140" y="0"/>
                  </a:moveTo>
                  <a:cubicBezTo>
                    <a:pt x="107" y="0"/>
                    <a:pt x="73" y="6"/>
                    <a:pt x="49" y="18"/>
                  </a:cubicBezTo>
                  <a:cubicBezTo>
                    <a:pt x="1" y="43"/>
                    <a:pt x="1" y="91"/>
                    <a:pt x="49" y="127"/>
                  </a:cubicBezTo>
                  <a:cubicBezTo>
                    <a:pt x="73" y="139"/>
                    <a:pt x="107" y="145"/>
                    <a:pt x="140" y="145"/>
                  </a:cubicBezTo>
                  <a:cubicBezTo>
                    <a:pt x="174" y="145"/>
                    <a:pt x="207" y="139"/>
                    <a:pt x="232" y="127"/>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66" name="Google Shape;4566;p69"/>
            <p:cNvSpPr/>
            <p:nvPr/>
          </p:nvSpPr>
          <p:spPr>
            <a:xfrm>
              <a:off x="2579260" y="3167472"/>
              <a:ext cx="41287" cy="21234"/>
            </a:xfrm>
            <a:custGeom>
              <a:avLst/>
              <a:gdLst/>
              <a:ahLst/>
              <a:cxnLst/>
              <a:rect l="l" t="t" r="r" b="b"/>
              <a:pathLst>
                <a:path w="280" h="144" extrusionOk="0">
                  <a:moveTo>
                    <a:pt x="140" y="1"/>
                  </a:moveTo>
                  <a:cubicBezTo>
                    <a:pt x="106" y="1"/>
                    <a:pt x="73" y="7"/>
                    <a:pt x="49" y="19"/>
                  </a:cubicBezTo>
                  <a:cubicBezTo>
                    <a:pt x="0" y="43"/>
                    <a:pt x="0" y="92"/>
                    <a:pt x="49" y="116"/>
                  </a:cubicBezTo>
                  <a:cubicBezTo>
                    <a:pt x="73" y="134"/>
                    <a:pt x="106" y="144"/>
                    <a:pt x="140" y="144"/>
                  </a:cubicBezTo>
                  <a:cubicBezTo>
                    <a:pt x="173" y="144"/>
                    <a:pt x="207" y="134"/>
                    <a:pt x="231" y="116"/>
                  </a:cubicBezTo>
                  <a:cubicBezTo>
                    <a:pt x="280" y="92"/>
                    <a:pt x="280" y="43"/>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67" name="Google Shape;4567;p69"/>
            <p:cNvSpPr/>
            <p:nvPr/>
          </p:nvSpPr>
          <p:spPr>
            <a:xfrm>
              <a:off x="2530894" y="3138865"/>
              <a:ext cx="39518" cy="21234"/>
            </a:xfrm>
            <a:custGeom>
              <a:avLst/>
              <a:gdLst/>
              <a:ahLst/>
              <a:cxnLst/>
              <a:rect l="l" t="t" r="r" b="b"/>
              <a:pathLst>
                <a:path w="268" h="144" extrusionOk="0">
                  <a:moveTo>
                    <a:pt x="134" y="0"/>
                  </a:moveTo>
                  <a:cubicBezTo>
                    <a:pt x="104" y="0"/>
                    <a:pt x="74" y="7"/>
                    <a:pt x="49" y="19"/>
                  </a:cubicBezTo>
                  <a:cubicBezTo>
                    <a:pt x="1" y="43"/>
                    <a:pt x="1" y="91"/>
                    <a:pt x="49" y="116"/>
                  </a:cubicBezTo>
                  <a:cubicBezTo>
                    <a:pt x="74" y="134"/>
                    <a:pt x="104" y="143"/>
                    <a:pt x="134" y="143"/>
                  </a:cubicBezTo>
                  <a:cubicBezTo>
                    <a:pt x="165" y="143"/>
                    <a:pt x="195" y="134"/>
                    <a:pt x="219" y="116"/>
                  </a:cubicBezTo>
                  <a:cubicBezTo>
                    <a:pt x="268" y="91"/>
                    <a:pt x="268" y="43"/>
                    <a:pt x="219" y="19"/>
                  </a:cubicBezTo>
                  <a:cubicBezTo>
                    <a:pt x="195" y="7"/>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68" name="Google Shape;4568;p69"/>
            <p:cNvSpPr/>
            <p:nvPr/>
          </p:nvSpPr>
          <p:spPr>
            <a:xfrm>
              <a:off x="2480907" y="3110259"/>
              <a:ext cx="41140" cy="21234"/>
            </a:xfrm>
            <a:custGeom>
              <a:avLst/>
              <a:gdLst/>
              <a:ahLst/>
              <a:cxnLst/>
              <a:rect l="l" t="t" r="r" b="b"/>
              <a:pathLst>
                <a:path w="279" h="144" extrusionOk="0">
                  <a:moveTo>
                    <a:pt x="139" y="0"/>
                  </a:moveTo>
                  <a:cubicBezTo>
                    <a:pt x="106" y="0"/>
                    <a:pt x="73" y="6"/>
                    <a:pt x="49" y="19"/>
                  </a:cubicBezTo>
                  <a:cubicBezTo>
                    <a:pt x="0" y="43"/>
                    <a:pt x="0" y="91"/>
                    <a:pt x="49" y="116"/>
                  </a:cubicBezTo>
                  <a:cubicBezTo>
                    <a:pt x="73" y="134"/>
                    <a:pt x="106" y="143"/>
                    <a:pt x="139" y="143"/>
                  </a:cubicBezTo>
                  <a:cubicBezTo>
                    <a:pt x="173" y="143"/>
                    <a:pt x="206" y="134"/>
                    <a:pt x="230" y="116"/>
                  </a:cubicBezTo>
                  <a:cubicBezTo>
                    <a:pt x="279" y="91"/>
                    <a:pt x="279" y="43"/>
                    <a:pt x="230" y="19"/>
                  </a:cubicBezTo>
                  <a:cubicBezTo>
                    <a:pt x="206" y="6"/>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69" name="Google Shape;4569;p69"/>
            <p:cNvSpPr/>
            <p:nvPr/>
          </p:nvSpPr>
          <p:spPr>
            <a:xfrm>
              <a:off x="2430772" y="3081652"/>
              <a:ext cx="41140" cy="21676"/>
            </a:xfrm>
            <a:custGeom>
              <a:avLst/>
              <a:gdLst/>
              <a:ahLst/>
              <a:cxnLst/>
              <a:rect l="l" t="t" r="r" b="b"/>
              <a:pathLst>
                <a:path w="279" h="147" extrusionOk="0">
                  <a:moveTo>
                    <a:pt x="140" y="0"/>
                  </a:moveTo>
                  <a:cubicBezTo>
                    <a:pt x="106" y="0"/>
                    <a:pt x="73" y="6"/>
                    <a:pt x="49" y="18"/>
                  </a:cubicBezTo>
                  <a:cubicBezTo>
                    <a:pt x="0" y="43"/>
                    <a:pt x="0" y="91"/>
                    <a:pt x="49" y="128"/>
                  </a:cubicBezTo>
                  <a:cubicBezTo>
                    <a:pt x="73" y="140"/>
                    <a:pt x="106" y="146"/>
                    <a:pt x="140" y="146"/>
                  </a:cubicBezTo>
                  <a:cubicBezTo>
                    <a:pt x="173" y="146"/>
                    <a:pt x="206" y="140"/>
                    <a:pt x="230" y="128"/>
                  </a:cubicBezTo>
                  <a:cubicBezTo>
                    <a:pt x="279" y="91"/>
                    <a:pt x="279" y="43"/>
                    <a:pt x="230" y="18"/>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70" name="Google Shape;4570;p69"/>
            <p:cNvSpPr/>
            <p:nvPr/>
          </p:nvSpPr>
          <p:spPr>
            <a:xfrm>
              <a:off x="2382407" y="3052898"/>
              <a:ext cx="41287" cy="21823"/>
            </a:xfrm>
            <a:custGeom>
              <a:avLst/>
              <a:gdLst/>
              <a:ahLst/>
              <a:cxnLst/>
              <a:rect l="l" t="t" r="r" b="b"/>
              <a:pathLst>
                <a:path w="280" h="148" extrusionOk="0">
                  <a:moveTo>
                    <a:pt x="134" y="1"/>
                  </a:moveTo>
                  <a:cubicBezTo>
                    <a:pt x="103" y="1"/>
                    <a:pt x="73" y="7"/>
                    <a:pt x="49" y="19"/>
                  </a:cubicBezTo>
                  <a:cubicBezTo>
                    <a:pt x="0" y="43"/>
                    <a:pt x="0" y="92"/>
                    <a:pt x="49" y="129"/>
                  </a:cubicBezTo>
                  <a:cubicBezTo>
                    <a:pt x="73" y="141"/>
                    <a:pt x="103" y="147"/>
                    <a:pt x="134" y="147"/>
                  </a:cubicBezTo>
                  <a:cubicBezTo>
                    <a:pt x="164" y="147"/>
                    <a:pt x="194" y="141"/>
                    <a:pt x="219" y="129"/>
                  </a:cubicBezTo>
                  <a:cubicBezTo>
                    <a:pt x="280" y="92"/>
                    <a:pt x="280" y="43"/>
                    <a:pt x="219"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71" name="Google Shape;4571;p69"/>
            <p:cNvSpPr/>
            <p:nvPr/>
          </p:nvSpPr>
          <p:spPr>
            <a:xfrm>
              <a:off x="2332272" y="3024292"/>
              <a:ext cx="41287" cy="21676"/>
            </a:xfrm>
            <a:custGeom>
              <a:avLst/>
              <a:gdLst/>
              <a:ahLst/>
              <a:cxnLst/>
              <a:rect l="l" t="t" r="r" b="b"/>
              <a:pathLst>
                <a:path w="280" h="147" extrusionOk="0">
                  <a:moveTo>
                    <a:pt x="140" y="1"/>
                  </a:moveTo>
                  <a:cubicBezTo>
                    <a:pt x="107" y="1"/>
                    <a:pt x="73" y="7"/>
                    <a:pt x="49" y="19"/>
                  </a:cubicBezTo>
                  <a:cubicBezTo>
                    <a:pt x="0" y="56"/>
                    <a:pt x="0" y="92"/>
                    <a:pt x="49" y="129"/>
                  </a:cubicBezTo>
                  <a:cubicBezTo>
                    <a:pt x="73" y="141"/>
                    <a:pt x="107" y="147"/>
                    <a:pt x="140" y="147"/>
                  </a:cubicBezTo>
                  <a:cubicBezTo>
                    <a:pt x="174" y="147"/>
                    <a:pt x="207" y="141"/>
                    <a:pt x="231" y="129"/>
                  </a:cubicBezTo>
                  <a:cubicBezTo>
                    <a:pt x="280" y="92"/>
                    <a:pt x="280" y="56"/>
                    <a:pt x="231"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72" name="Google Shape;4572;p69"/>
            <p:cNvSpPr/>
            <p:nvPr/>
          </p:nvSpPr>
          <p:spPr>
            <a:xfrm>
              <a:off x="2233919" y="2967079"/>
              <a:ext cx="41287" cy="21676"/>
            </a:xfrm>
            <a:custGeom>
              <a:avLst/>
              <a:gdLst/>
              <a:ahLst/>
              <a:cxnLst/>
              <a:rect l="l" t="t" r="r" b="b"/>
              <a:pathLst>
                <a:path w="280" h="147" extrusionOk="0">
                  <a:moveTo>
                    <a:pt x="140" y="1"/>
                  </a:moveTo>
                  <a:cubicBezTo>
                    <a:pt x="107" y="1"/>
                    <a:pt x="73" y="7"/>
                    <a:pt x="49" y="19"/>
                  </a:cubicBezTo>
                  <a:cubicBezTo>
                    <a:pt x="0" y="56"/>
                    <a:pt x="0" y="92"/>
                    <a:pt x="49" y="128"/>
                  </a:cubicBezTo>
                  <a:cubicBezTo>
                    <a:pt x="73" y="141"/>
                    <a:pt x="107" y="147"/>
                    <a:pt x="140" y="147"/>
                  </a:cubicBezTo>
                  <a:cubicBezTo>
                    <a:pt x="173" y="147"/>
                    <a:pt x="206" y="141"/>
                    <a:pt x="231" y="128"/>
                  </a:cubicBezTo>
                  <a:cubicBezTo>
                    <a:pt x="279" y="92"/>
                    <a:pt x="279" y="56"/>
                    <a:pt x="231"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73" name="Google Shape;4573;p69"/>
            <p:cNvSpPr/>
            <p:nvPr/>
          </p:nvSpPr>
          <p:spPr>
            <a:xfrm>
              <a:off x="2085284" y="2881702"/>
              <a:ext cx="41435" cy="21234"/>
            </a:xfrm>
            <a:custGeom>
              <a:avLst/>
              <a:gdLst/>
              <a:ahLst/>
              <a:cxnLst/>
              <a:rect l="l" t="t" r="r" b="b"/>
              <a:pathLst>
                <a:path w="281" h="144" extrusionOk="0">
                  <a:moveTo>
                    <a:pt x="141" y="0"/>
                  </a:moveTo>
                  <a:cubicBezTo>
                    <a:pt x="107" y="0"/>
                    <a:pt x="74" y="9"/>
                    <a:pt x="49" y="28"/>
                  </a:cubicBezTo>
                  <a:cubicBezTo>
                    <a:pt x="1" y="52"/>
                    <a:pt x="1" y="101"/>
                    <a:pt x="49" y="125"/>
                  </a:cubicBezTo>
                  <a:cubicBezTo>
                    <a:pt x="74" y="137"/>
                    <a:pt x="107" y="143"/>
                    <a:pt x="141" y="143"/>
                  </a:cubicBezTo>
                  <a:cubicBezTo>
                    <a:pt x="174" y="143"/>
                    <a:pt x="208" y="137"/>
                    <a:pt x="232" y="125"/>
                  </a:cubicBezTo>
                  <a:cubicBezTo>
                    <a:pt x="280" y="101"/>
                    <a:pt x="280" y="52"/>
                    <a:pt x="232" y="28"/>
                  </a:cubicBezTo>
                  <a:cubicBezTo>
                    <a:pt x="208" y="9"/>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74" name="Google Shape;4574;p69"/>
            <p:cNvSpPr/>
            <p:nvPr/>
          </p:nvSpPr>
          <p:spPr>
            <a:xfrm>
              <a:off x="1476883" y="2577058"/>
              <a:ext cx="41435" cy="21676"/>
            </a:xfrm>
            <a:custGeom>
              <a:avLst/>
              <a:gdLst/>
              <a:ahLst/>
              <a:cxnLst/>
              <a:rect l="l" t="t" r="r" b="b"/>
              <a:pathLst>
                <a:path w="281" h="147" extrusionOk="0">
                  <a:moveTo>
                    <a:pt x="134" y="0"/>
                  </a:moveTo>
                  <a:cubicBezTo>
                    <a:pt x="104" y="0"/>
                    <a:pt x="74" y="6"/>
                    <a:pt x="50" y="18"/>
                  </a:cubicBezTo>
                  <a:cubicBezTo>
                    <a:pt x="1" y="55"/>
                    <a:pt x="1" y="104"/>
                    <a:pt x="50" y="128"/>
                  </a:cubicBezTo>
                  <a:cubicBezTo>
                    <a:pt x="74" y="140"/>
                    <a:pt x="104" y="146"/>
                    <a:pt x="134" y="146"/>
                  </a:cubicBezTo>
                  <a:cubicBezTo>
                    <a:pt x="165" y="146"/>
                    <a:pt x="195" y="140"/>
                    <a:pt x="219" y="128"/>
                  </a:cubicBezTo>
                  <a:cubicBezTo>
                    <a:pt x="281" y="104"/>
                    <a:pt x="281" y="55"/>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75" name="Google Shape;4575;p69"/>
            <p:cNvSpPr/>
            <p:nvPr/>
          </p:nvSpPr>
          <p:spPr>
            <a:xfrm>
              <a:off x="1378677" y="2520140"/>
              <a:ext cx="39370" cy="21234"/>
            </a:xfrm>
            <a:custGeom>
              <a:avLst/>
              <a:gdLst/>
              <a:ahLst/>
              <a:cxnLst/>
              <a:rect l="l" t="t" r="r" b="b"/>
              <a:pathLst>
                <a:path w="267" h="144" extrusionOk="0">
                  <a:moveTo>
                    <a:pt x="134" y="1"/>
                  </a:moveTo>
                  <a:cubicBezTo>
                    <a:pt x="103" y="1"/>
                    <a:pt x="73" y="10"/>
                    <a:pt x="49" y="29"/>
                  </a:cubicBezTo>
                  <a:cubicBezTo>
                    <a:pt x="0" y="53"/>
                    <a:pt x="0" y="101"/>
                    <a:pt x="49" y="126"/>
                  </a:cubicBezTo>
                  <a:cubicBezTo>
                    <a:pt x="73" y="138"/>
                    <a:pt x="103" y="144"/>
                    <a:pt x="134" y="144"/>
                  </a:cubicBezTo>
                  <a:cubicBezTo>
                    <a:pt x="164" y="144"/>
                    <a:pt x="194" y="138"/>
                    <a:pt x="218" y="126"/>
                  </a:cubicBezTo>
                  <a:cubicBezTo>
                    <a:pt x="267" y="101"/>
                    <a:pt x="267" y="53"/>
                    <a:pt x="218" y="29"/>
                  </a:cubicBezTo>
                  <a:cubicBezTo>
                    <a:pt x="194" y="10"/>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76" name="Google Shape;4576;p69"/>
            <p:cNvSpPr/>
            <p:nvPr/>
          </p:nvSpPr>
          <p:spPr>
            <a:xfrm>
              <a:off x="1328542" y="2491534"/>
              <a:ext cx="41140" cy="21234"/>
            </a:xfrm>
            <a:custGeom>
              <a:avLst/>
              <a:gdLst/>
              <a:ahLst/>
              <a:cxnLst/>
              <a:rect l="l" t="t" r="r" b="b"/>
              <a:pathLst>
                <a:path w="279" h="144" extrusionOk="0">
                  <a:moveTo>
                    <a:pt x="140" y="1"/>
                  </a:moveTo>
                  <a:cubicBezTo>
                    <a:pt x="106" y="1"/>
                    <a:pt x="73" y="10"/>
                    <a:pt x="49" y="28"/>
                  </a:cubicBezTo>
                  <a:cubicBezTo>
                    <a:pt x="0" y="53"/>
                    <a:pt x="0" y="101"/>
                    <a:pt x="49" y="126"/>
                  </a:cubicBezTo>
                  <a:cubicBezTo>
                    <a:pt x="73" y="138"/>
                    <a:pt x="106" y="144"/>
                    <a:pt x="140" y="144"/>
                  </a:cubicBezTo>
                  <a:cubicBezTo>
                    <a:pt x="173" y="144"/>
                    <a:pt x="206" y="138"/>
                    <a:pt x="230" y="126"/>
                  </a:cubicBezTo>
                  <a:cubicBezTo>
                    <a:pt x="279" y="101"/>
                    <a:pt x="279" y="53"/>
                    <a:pt x="230" y="28"/>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77" name="Google Shape;4577;p69"/>
            <p:cNvSpPr/>
            <p:nvPr/>
          </p:nvSpPr>
          <p:spPr>
            <a:xfrm>
              <a:off x="1230042" y="2434321"/>
              <a:ext cx="39518" cy="22561"/>
            </a:xfrm>
            <a:custGeom>
              <a:avLst/>
              <a:gdLst/>
              <a:ahLst/>
              <a:cxnLst/>
              <a:rect l="l" t="t" r="r" b="b"/>
              <a:pathLst>
                <a:path w="268" h="153" extrusionOk="0">
                  <a:moveTo>
                    <a:pt x="134" y="0"/>
                  </a:moveTo>
                  <a:cubicBezTo>
                    <a:pt x="104" y="0"/>
                    <a:pt x="73" y="10"/>
                    <a:pt x="49" y="28"/>
                  </a:cubicBezTo>
                  <a:cubicBezTo>
                    <a:pt x="0" y="52"/>
                    <a:pt x="0" y="101"/>
                    <a:pt x="49" y="125"/>
                  </a:cubicBezTo>
                  <a:cubicBezTo>
                    <a:pt x="73" y="143"/>
                    <a:pt x="104" y="152"/>
                    <a:pt x="134" y="152"/>
                  </a:cubicBezTo>
                  <a:cubicBezTo>
                    <a:pt x="164" y="152"/>
                    <a:pt x="195" y="143"/>
                    <a:pt x="219" y="125"/>
                  </a:cubicBezTo>
                  <a:cubicBezTo>
                    <a:pt x="267" y="101"/>
                    <a:pt x="267" y="52"/>
                    <a:pt x="219" y="28"/>
                  </a:cubicBezTo>
                  <a:cubicBezTo>
                    <a:pt x="195" y="10"/>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78" name="Google Shape;4578;p69"/>
            <p:cNvSpPr/>
            <p:nvPr/>
          </p:nvSpPr>
          <p:spPr>
            <a:xfrm>
              <a:off x="1179907" y="2407042"/>
              <a:ext cx="41435" cy="21234"/>
            </a:xfrm>
            <a:custGeom>
              <a:avLst/>
              <a:gdLst/>
              <a:ahLst/>
              <a:cxnLst/>
              <a:rect l="l" t="t" r="r" b="b"/>
              <a:pathLst>
                <a:path w="281" h="144" extrusionOk="0">
                  <a:moveTo>
                    <a:pt x="140" y="1"/>
                  </a:moveTo>
                  <a:cubicBezTo>
                    <a:pt x="107" y="1"/>
                    <a:pt x="73" y="7"/>
                    <a:pt x="49" y="19"/>
                  </a:cubicBezTo>
                  <a:cubicBezTo>
                    <a:pt x="1" y="43"/>
                    <a:pt x="1" y="92"/>
                    <a:pt x="49" y="116"/>
                  </a:cubicBezTo>
                  <a:cubicBezTo>
                    <a:pt x="73" y="134"/>
                    <a:pt x="107" y="143"/>
                    <a:pt x="140" y="143"/>
                  </a:cubicBezTo>
                  <a:cubicBezTo>
                    <a:pt x="174" y="143"/>
                    <a:pt x="207" y="134"/>
                    <a:pt x="232" y="116"/>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79" name="Google Shape;4579;p69"/>
            <p:cNvSpPr/>
            <p:nvPr/>
          </p:nvSpPr>
          <p:spPr>
            <a:xfrm>
              <a:off x="1131689" y="2378435"/>
              <a:ext cx="39518" cy="21086"/>
            </a:xfrm>
            <a:custGeom>
              <a:avLst/>
              <a:gdLst/>
              <a:ahLst/>
              <a:cxnLst/>
              <a:rect l="l" t="t" r="r" b="b"/>
              <a:pathLst>
                <a:path w="268" h="143" extrusionOk="0">
                  <a:moveTo>
                    <a:pt x="134" y="1"/>
                  </a:moveTo>
                  <a:cubicBezTo>
                    <a:pt x="104" y="1"/>
                    <a:pt x="73" y="7"/>
                    <a:pt x="49" y="19"/>
                  </a:cubicBezTo>
                  <a:cubicBezTo>
                    <a:pt x="0" y="43"/>
                    <a:pt x="0" y="92"/>
                    <a:pt x="49" y="116"/>
                  </a:cubicBezTo>
                  <a:cubicBezTo>
                    <a:pt x="73" y="134"/>
                    <a:pt x="104" y="143"/>
                    <a:pt x="134" y="143"/>
                  </a:cubicBezTo>
                  <a:cubicBezTo>
                    <a:pt x="164" y="143"/>
                    <a:pt x="195" y="134"/>
                    <a:pt x="219" y="116"/>
                  </a:cubicBezTo>
                  <a:cubicBezTo>
                    <a:pt x="267" y="92"/>
                    <a:pt x="267" y="43"/>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80" name="Google Shape;4580;p69"/>
            <p:cNvSpPr/>
            <p:nvPr/>
          </p:nvSpPr>
          <p:spPr>
            <a:xfrm>
              <a:off x="1081555" y="2349829"/>
              <a:ext cx="41287" cy="21086"/>
            </a:xfrm>
            <a:custGeom>
              <a:avLst/>
              <a:gdLst/>
              <a:ahLst/>
              <a:cxnLst/>
              <a:rect l="l" t="t" r="r" b="b"/>
              <a:pathLst>
                <a:path w="280" h="143" extrusionOk="0">
                  <a:moveTo>
                    <a:pt x="140" y="0"/>
                  </a:moveTo>
                  <a:cubicBezTo>
                    <a:pt x="107" y="0"/>
                    <a:pt x="73" y="7"/>
                    <a:pt x="49" y="19"/>
                  </a:cubicBezTo>
                  <a:cubicBezTo>
                    <a:pt x="1" y="43"/>
                    <a:pt x="1" y="91"/>
                    <a:pt x="49" y="116"/>
                  </a:cubicBezTo>
                  <a:cubicBezTo>
                    <a:pt x="73" y="134"/>
                    <a:pt x="107" y="143"/>
                    <a:pt x="140" y="143"/>
                  </a:cubicBezTo>
                  <a:cubicBezTo>
                    <a:pt x="173" y="143"/>
                    <a:pt x="206" y="134"/>
                    <a:pt x="231" y="116"/>
                  </a:cubicBezTo>
                  <a:cubicBezTo>
                    <a:pt x="279" y="91"/>
                    <a:pt x="279" y="43"/>
                    <a:pt x="231" y="19"/>
                  </a:cubicBezTo>
                  <a:cubicBezTo>
                    <a:pt x="206" y="7"/>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81" name="Google Shape;4581;p69"/>
            <p:cNvSpPr/>
            <p:nvPr/>
          </p:nvSpPr>
          <p:spPr>
            <a:xfrm>
              <a:off x="1031420" y="2321222"/>
              <a:ext cx="41287" cy="21528"/>
            </a:xfrm>
            <a:custGeom>
              <a:avLst/>
              <a:gdLst/>
              <a:ahLst/>
              <a:cxnLst/>
              <a:rect l="l" t="t" r="r" b="b"/>
              <a:pathLst>
                <a:path w="280" h="146" extrusionOk="0">
                  <a:moveTo>
                    <a:pt x="140" y="0"/>
                  </a:moveTo>
                  <a:cubicBezTo>
                    <a:pt x="107" y="0"/>
                    <a:pt x="74" y="6"/>
                    <a:pt x="49" y="19"/>
                  </a:cubicBezTo>
                  <a:cubicBezTo>
                    <a:pt x="1" y="43"/>
                    <a:pt x="1" y="91"/>
                    <a:pt x="49" y="127"/>
                  </a:cubicBezTo>
                  <a:cubicBezTo>
                    <a:pt x="74" y="139"/>
                    <a:pt x="107" y="145"/>
                    <a:pt x="140" y="145"/>
                  </a:cubicBezTo>
                  <a:cubicBezTo>
                    <a:pt x="173" y="145"/>
                    <a:pt x="207" y="139"/>
                    <a:pt x="231" y="127"/>
                  </a:cubicBezTo>
                  <a:cubicBezTo>
                    <a:pt x="279" y="91"/>
                    <a:pt x="279" y="43"/>
                    <a:pt x="231" y="19"/>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82" name="Google Shape;4582;p69"/>
            <p:cNvSpPr/>
            <p:nvPr/>
          </p:nvSpPr>
          <p:spPr>
            <a:xfrm>
              <a:off x="2019224" y="2890697"/>
              <a:ext cx="41140" cy="22413"/>
            </a:xfrm>
            <a:custGeom>
              <a:avLst/>
              <a:gdLst/>
              <a:ahLst/>
              <a:cxnLst/>
              <a:rect l="l" t="t" r="r" b="b"/>
              <a:pathLst>
                <a:path w="279" h="152" extrusionOk="0">
                  <a:moveTo>
                    <a:pt x="144" y="0"/>
                  </a:moveTo>
                  <a:cubicBezTo>
                    <a:pt x="112" y="0"/>
                    <a:pt x="79" y="9"/>
                    <a:pt x="49" y="27"/>
                  </a:cubicBezTo>
                  <a:cubicBezTo>
                    <a:pt x="0" y="51"/>
                    <a:pt x="0" y="100"/>
                    <a:pt x="49" y="124"/>
                  </a:cubicBezTo>
                  <a:cubicBezTo>
                    <a:pt x="79" y="143"/>
                    <a:pt x="112" y="152"/>
                    <a:pt x="144" y="152"/>
                  </a:cubicBezTo>
                  <a:cubicBezTo>
                    <a:pt x="176" y="152"/>
                    <a:pt x="206" y="143"/>
                    <a:pt x="230" y="124"/>
                  </a:cubicBezTo>
                  <a:cubicBezTo>
                    <a:pt x="279" y="100"/>
                    <a:pt x="279" y="51"/>
                    <a:pt x="230" y="27"/>
                  </a:cubicBezTo>
                  <a:cubicBezTo>
                    <a:pt x="206" y="9"/>
                    <a:pt x="176" y="0"/>
                    <a:pt x="14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83" name="Google Shape;4583;p69"/>
            <p:cNvSpPr/>
            <p:nvPr/>
          </p:nvSpPr>
          <p:spPr>
            <a:xfrm>
              <a:off x="1920724" y="2834664"/>
              <a:ext cx="41287" cy="21234"/>
            </a:xfrm>
            <a:custGeom>
              <a:avLst/>
              <a:gdLst/>
              <a:ahLst/>
              <a:cxnLst/>
              <a:rect l="l" t="t" r="r" b="b"/>
              <a:pathLst>
                <a:path w="280" h="144" extrusionOk="0">
                  <a:moveTo>
                    <a:pt x="140" y="1"/>
                  </a:moveTo>
                  <a:cubicBezTo>
                    <a:pt x="107" y="1"/>
                    <a:pt x="73" y="7"/>
                    <a:pt x="49" y="19"/>
                  </a:cubicBezTo>
                  <a:cubicBezTo>
                    <a:pt x="0" y="43"/>
                    <a:pt x="0" y="92"/>
                    <a:pt x="49" y="116"/>
                  </a:cubicBezTo>
                  <a:cubicBezTo>
                    <a:pt x="73" y="134"/>
                    <a:pt x="107" y="143"/>
                    <a:pt x="140" y="143"/>
                  </a:cubicBezTo>
                  <a:cubicBezTo>
                    <a:pt x="174" y="143"/>
                    <a:pt x="207" y="134"/>
                    <a:pt x="231" y="116"/>
                  </a:cubicBezTo>
                  <a:cubicBezTo>
                    <a:pt x="280" y="92"/>
                    <a:pt x="280" y="43"/>
                    <a:pt x="231" y="19"/>
                  </a:cubicBezTo>
                  <a:cubicBezTo>
                    <a:pt x="207" y="7"/>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84" name="Google Shape;4584;p69"/>
            <p:cNvSpPr/>
            <p:nvPr/>
          </p:nvSpPr>
          <p:spPr>
            <a:xfrm>
              <a:off x="1822371" y="2777451"/>
              <a:ext cx="41287" cy="21676"/>
            </a:xfrm>
            <a:custGeom>
              <a:avLst/>
              <a:gdLst/>
              <a:ahLst/>
              <a:cxnLst/>
              <a:rect l="l" t="t" r="r" b="b"/>
              <a:pathLst>
                <a:path w="280" h="147" extrusionOk="0">
                  <a:moveTo>
                    <a:pt x="140" y="0"/>
                  </a:moveTo>
                  <a:cubicBezTo>
                    <a:pt x="107" y="0"/>
                    <a:pt x="73" y="6"/>
                    <a:pt x="49" y="18"/>
                  </a:cubicBezTo>
                  <a:cubicBezTo>
                    <a:pt x="0" y="43"/>
                    <a:pt x="0" y="91"/>
                    <a:pt x="49" y="128"/>
                  </a:cubicBezTo>
                  <a:cubicBezTo>
                    <a:pt x="73" y="140"/>
                    <a:pt x="107" y="146"/>
                    <a:pt x="140" y="146"/>
                  </a:cubicBezTo>
                  <a:cubicBezTo>
                    <a:pt x="173" y="146"/>
                    <a:pt x="206" y="140"/>
                    <a:pt x="231" y="128"/>
                  </a:cubicBezTo>
                  <a:cubicBezTo>
                    <a:pt x="279" y="91"/>
                    <a:pt x="279" y="43"/>
                    <a:pt x="231"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85" name="Google Shape;4585;p69"/>
            <p:cNvSpPr/>
            <p:nvPr/>
          </p:nvSpPr>
          <p:spPr>
            <a:xfrm>
              <a:off x="1723871" y="2720091"/>
              <a:ext cx="41435" cy="21823"/>
            </a:xfrm>
            <a:custGeom>
              <a:avLst/>
              <a:gdLst/>
              <a:ahLst/>
              <a:cxnLst/>
              <a:rect l="l" t="t" r="r" b="b"/>
              <a:pathLst>
                <a:path w="281" h="148" extrusionOk="0">
                  <a:moveTo>
                    <a:pt x="134" y="1"/>
                  </a:moveTo>
                  <a:cubicBezTo>
                    <a:pt x="104" y="1"/>
                    <a:pt x="73" y="7"/>
                    <a:pt x="49" y="19"/>
                  </a:cubicBezTo>
                  <a:cubicBezTo>
                    <a:pt x="1" y="56"/>
                    <a:pt x="1" y="92"/>
                    <a:pt x="49" y="129"/>
                  </a:cubicBezTo>
                  <a:cubicBezTo>
                    <a:pt x="73" y="141"/>
                    <a:pt x="104" y="147"/>
                    <a:pt x="134" y="147"/>
                  </a:cubicBezTo>
                  <a:cubicBezTo>
                    <a:pt x="164" y="147"/>
                    <a:pt x="195" y="141"/>
                    <a:pt x="219" y="129"/>
                  </a:cubicBezTo>
                  <a:cubicBezTo>
                    <a:pt x="280" y="92"/>
                    <a:pt x="280" y="56"/>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86" name="Google Shape;4586;p69"/>
            <p:cNvSpPr/>
            <p:nvPr/>
          </p:nvSpPr>
          <p:spPr>
            <a:xfrm>
              <a:off x="1625518" y="2662878"/>
              <a:ext cx="39518" cy="21676"/>
            </a:xfrm>
            <a:custGeom>
              <a:avLst/>
              <a:gdLst/>
              <a:ahLst/>
              <a:cxnLst/>
              <a:rect l="l" t="t" r="r" b="b"/>
              <a:pathLst>
                <a:path w="268" h="147" extrusionOk="0">
                  <a:moveTo>
                    <a:pt x="134" y="1"/>
                  </a:moveTo>
                  <a:cubicBezTo>
                    <a:pt x="104" y="1"/>
                    <a:pt x="73" y="7"/>
                    <a:pt x="49" y="19"/>
                  </a:cubicBezTo>
                  <a:cubicBezTo>
                    <a:pt x="1" y="56"/>
                    <a:pt x="1" y="92"/>
                    <a:pt x="49" y="128"/>
                  </a:cubicBezTo>
                  <a:cubicBezTo>
                    <a:pt x="73" y="141"/>
                    <a:pt x="104" y="147"/>
                    <a:pt x="134" y="147"/>
                  </a:cubicBezTo>
                  <a:cubicBezTo>
                    <a:pt x="164" y="147"/>
                    <a:pt x="195" y="141"/>
                    <a:pt x="219" y="128"/>
                  </a:cubicBezTo>
                  <a:cubicBezTo>
                    <a:pt x="268" y="92"/>
                    <a:pt x="268" y="56"/>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87" name="Google Shape;4587;p69"/>
            <p:cNvSpPr/>
            <p:nvPr/>
          </p:nvSpPr>
          <p:spPr>
            <a:xfrm>
              <a:off x="1525395" y="2605665"/>
              <a:ext cx="41140" cy="21676"/>
            </a:xfrm>
            <a:custGeom>
              <a:avLst/>
              <a:gdLst/>
              <a:ahLst/>
              <a:cxnLst/>
              <a:rect l="l" t="t" r="r" b="b"/>
              <a:pathLst>
                <a:path w="279" h="147" extrusionOk="0">
                  <a:moveTo>
                    <a:pt x="139" y="0"/>
                  </a:moveTo>
                  <a:cubicBezTo>
                    <a:pt x="106" y="0"/>
                    <a:pt x="73" y="6"/>
                    <a:pt x="49" y="18"/>
                  </a:cubicBezTo>
                  <a:cubicBezTo>
                    <a:pt x="0" y="55"/>
                    <a:pt x="0" y="104"/>
                    <a:pt x="49" y="128"/>
                  </a:cubicBezTo>
                  <a:cubicBezTo>
                    <a:pt x="73" y="140"/>
                    <a:pt x="106" y="146"/>
                    <a:pt x="139" y="146"/>
                  </a:cubicBezTo>
                  <a:cubicBezTo>
                    <a:pt x="173" y="146"/>
                    <a:pt x="206" y="140"/>
                    <a:pt x="230" y="128"/>
                  </a:cubicBezTo>
                  <a:cubicBezTo>
                    <a:pt x="279" y="104"/>
                    <a:pt x="279" y="55"/>
                    <a:pt x="230" y="18"/>
                  </a:cubicBezTo>
                  <a:cubicBezTo>
                    <a:pt x="206" y="6"/>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88" name="Google Shape;4588;p69"/>
            <p:cNvSpPr/>
            <p:nvPr/>
          </p:nvSpPr>
          <p:spPr>
            <a:xfrm>
              <a:off x="1426895" y="2548894"/>
              <a:ext cx="41287" cy="21234"/>
            </a:xfrm>
            <a:custGeom>
              <a:avLst/>
              <a:gdLst/>
              <a:ahLst/>
              <a:cxnLst/>
              <a:rect l="l" t="t" r="r" b="b"/>
              <a:pathLst>
                <a:path w="280" h="144" extrusionOk="0">
                  <a:moveTo>
                    <a:pt x="140" y="0"/>
                  </a:moveTo>
                  <a:cubicBezTo>
                    <a:pt x="106" y="0"/>
                    <a:pt x="73" y="9"/>
                    <a:pt x="49" y="28"/>
                  </a:cubicBezTo>
                  <a:cubicBezTo>
                    <a:pt x="0" y="52"/>
                    <a:pt x="0" y="101"/>
                    <a:pt x="49" y="125"/>
                  </a:cubicBezTo>
                  <a:cubicBezTo>
                    <a:pt x="73" y="137"/>
                    <a:pt x="106" y="143"/>
                    <a:pt x="140" y="143"/>
                  </a:cubicBezTo>
                  <a:cubicBezTo>
                    <a:pt x="173" y="143"/>
                    <a:pt x="207" y="137"/>
                    <a:pt x="231" y="125"/>
                  </a:cubicBezTo>
                  <a:cubicBezTo>
                    <a:pt x="280" y="101"/>
                    <a:pt x="280" y="52"/>
                    <a:pt x="231" y="28"/>
                  </a:cubicBezTo>
                  <a:cubicBezTo>
                    <a:pt x="207"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89" name="Google Shape;4589;p69"/>
            <p:cNvSpPr/>
            <p:nvPr/>
          </p:nvSpPr>
          <p:spPr>
            <a:xfrm>
              <a:off x="1278408" y="2462928"/>
              <a:ext cx="41287" cy="22561"/>
            </a:xfrm>
            <a:custGeom>
              <a:avLst/>
              <a:gdLst/>
              <a:ahLst/>
              <a:cxnLst/>
              <a:rect l="l" t="t" r="r" b="b"/>
              <a:pathLst>
                <a:path w="280" h="153" extrusionOk="0">
                  <a:moveTo>
                    <a:pt x="140" y="1"/>
                  </a:moveTo>
                  <a:cubicBezTo>
                    <a:pt x="107" y="1"/>
                    <a:pt x="73" y="10"/>
                    <a:pt x="49" y="28"/>
                  </a:cubicBezTo>
                  <a:cubicBezTo>
                    <a:pt x="0" y="53"/>
                    <a:pt x="0" y="101"/>
                    <a:pt x="49" y="125"/>
                  </a:cubicBezTo>
                  <a:cubicBezTo>
                    <a:pt x="73" y="143"/>
                    <a:pt x="107" y="152"/>
                    <a:pt x="140" y="152"/>
                  </a:cubicBezTo>
                  <a:cubicBezTo>
                    <a:pt x="173" y="152"/>
                    <a:pt x="206" y="143"/>
                    <a:pt x="231" y="125"/>
                  </a:cubicBezTo>
                  <a:cubicBezTo>
                    <a:pt x="279" y="101"/>
                    <a:pt x="279" y="53"/>
                    <a:pt x="231" y="28"/>
                  </a:cubicBez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90" name="Google Shape;4590;p69"/>
            <p:cNvSpPr/>
            <p:nvPr/>
          </p:nvSpPr>
          <p:spPr>
            <a:xfrm>
              <a:off x="2266064" y="3033287"/>
              <a:ext cx="41287" cy="21676"/>
            </a:xfrm>
            <a:custGeom>
              <a:avLst/>
              <a:gdLst/>
              <a:ahLst/>
              <a:cxnLst/>
              <a:rect l="l" t="t" r="r" b="b"/>
              <a:pathLst>
                <a:path w="280" h="147" extrusionOk="0">
                  <a:moveTo>
                    <a:pt x="145" y="1"/>
                  </a:moveTo>
                  <a:cubicBezTo>
                    <a:pt x="113" y="1"/>
                    <a:pt x="80" y="7"/>
                    <a:pt x="49" y="19"/>
                  </a:cubicBezTo>
                  <a:cubicBezTo>
                    <a:pt x="1" y="55"/>
                    <a:pt x="1" y="104"/>
                    <a:pt x="49" y="128"/>
                  </a:cubicBezTo>
                  <a:cubicBezTo>
                    <a:pt x="80" y="140"/>
                    <a:pt x="113" y="146"/>
                    <a:pt x="145" y="146"/>
                  </a:cubicBezTo>
                  <a:cubicBezTo>
                    <a:pt x="176" y="146"/>
                    <a:pt x="207" y="140"/>
                    <a:pt x="231" y="128"/>
                  </a:cubicBezTo>
                  <a:cubicBezTo>
                    <a:pt x="280" y="104"/>
                    <a:pt x="280" y="55"/>
                    <a:pt x="231" y="19"/>
                  </a:cubicBezTo>
                  <a:cubicBezTo>
                    <a:pt x="207" y="7"/>
                    <a:pt x="176" y="1"/>
                    <a:pt x="14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91" name="Google Shape;4591;p69"/>
            <p:cNvSpPr/>
            <p:nvPr/>
          </p:nvSpPr>
          <p:spPr>
            <a:xfrm>
              <a:off x="2167711" y="2976516"/>
              <a:ext cx="41287" cy="21086"/>
            </a:xfrm>
            <a:custGeom>
              <a:avLst/>
              <a:gdLst/>
              <a:ahLst/>
              <a:cxnLst/>
              <a:rect l="l" t="t" r="r" b="b"/>
              <a:pathLst>
                <a:path w="280" h="143" extrusionOk="0">
                  <a:moveTo>
                    <a:pt x="140" y="1"/>
                  </a:moveTo>
                  <a:cubicBezTo>
                    <a:pt x="106" y="1"/>
                    <a:pt x="73" y="10"/>
                    <a:pt x="49" y="28"/>
                  </a:cubicBezTo>
                  <a:cubicBezTo>
                    <a:pt x="0" y="52"/>
                    <a:pt x="0" y="100"/>
                    <a:pt x="49" y="125"/>
                  </a:cubicBezTo>
                  <a:cubicBezTo>
                    <a:pt x="73" y="137"/>
                    <a:pt x="106" y="143"/>
                    <a:pt x="140" y="143"/>
                  </a:cubicBezTo>
                  <a:cubicBezTo>
                    <a:pt x="173" y="143"/>
                    <a:pt x="207" y="137"/>
                    <a:pt x="231" y="125"/>
                  </a:cubicBezTo>
                  <a:cubicBezTo>
                    <a:pt x="280" y="100"/>
                    <a:pt x="280" y="52"/>
                    <a:pt x="231" y="28"/>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92" name="Google Shape;4592;p69"/>
            <p:cNvSpPr/>
            <p:nvPr/>
          </p:nvSpPr>
          <p:spPr>
            <a:xfrm>
              <a:off x="2119346" y="2947910"/>
              <a:ext cx="39518" cy="21086"/>
            </a:xfrm>
            <a:custGeom>
              <a:avLst/>
              <a:gdLst/>
              <a:ahLst/>
              <a:cxnLst/>
              <a:rect l="l" t="t" r="r" b="b"/>
              <a:pathLst>
                <a:path w="268" h="143" extrusionOk="0">
                  <a:moveTo>
                    <a:pt x="134" y="0"/>
                  </a:moveTo>
                  <a:cubicBezTo>
                    <a:pt x="104" y="0"/>
                    <a:pt x="74" y="9"/>
                    <a:pt x="49" y="27"/>
                  </a:cubicBezTo>
                  <a:cubicBezTo>
                    <a:pt x="1" y="52"/>
                    <a:pt x="1" y="100"/>
                    <a:pt x="49" y="124"/>
                  </a:cubicBezTo>
                  <a:cubicBezTo>
                    <a:pt x="74" y="137"/>
                    <a:pt x="104" y="143"/>
                    <a:pt x="134" y="143"/>
                  </a:cubicBezTo>
                  <a:cubicBezTo>
                    <a:pt x="165" y="143"/>
                    <a:pt x="195" y="137"/>
                    <a:pt x="219" y="124"/>
                  </a:cubicBezTo>
                  <a:cubicBezTo>
                    <a:pt x="268" y="100"/>
                    <a:pt x="268" y="52"/>
                    <a:pt x="219" y="27"/>
                  </a:cubicBezTo>
                  <a:cubicBezTo>
                    <a:pt x="195" y="9"/>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93" name="Google Shape;4593;p69"/>
            <p:cNvSpPr/>
            <p:nvPr/>
          </p:nvSpPr>
          <p:spPr>
            <a:xfrm>
              <a:off x="1970858" y="2863270"/>
              <a:ext cx="41287" cy="21234"/>
            </a:xfrm>
            <a:custGeom>
              <a:avLst/>
              <a:gdLst/>
              <a:ahLst/>
              <a:cxnLst/>
              <a:rect l="l" t="t" r="r" b="b"/>
              <a:pathLst>
                <a:path w="280" h="144" extrusionOk="0">
                  <a:moveTo>
                    <a:pt x="135" y="1"/>
                  </a:moveTo>
                  <a:cubicBezTo>
                    <a:pt x="103" y="1"/>
                    <a:pt x="73" y="7"/>
                    <a:pt x="49" y="19"/>
                  </a:cubicBezTo>
                  <a:cubicBezTo>
                    <a:pt x="0" y="43"/>
                    <a:pt x="0" y="92"/>
                    <a:pt x="49" y="116"/>
                  </a:cubicBezTo>
                  <a:cubicBezTo>
                    <a:pt x="73" y="134"/>
                    <a:pt x="103" y="144"/>
                    <a:pt x="135" y="144"/>
                  </a:cubicBezTo>
                  <a:cubicBezTo>
                    <a:pt x="167" y="144"/>
                    <a:pt x="201" y="134"/>
                    <a:pt x="231" y="116"/>
                  </a:cubicBezTo>
                  <a:cubicBezTo>
                    <a:pt x="280" y="92"/>
                    <a:pt x="280" y="43"/>
                    <a:pt x="231" y="19"/>
                  </a:cubicBezTo>
                  <a:cubicBezTo>
                    <a:pt x="201" y="7"/>
                    <a:pt x="167" y="1"/>
                    <a:pt x="13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94" name="Google Shape;4594;p69"/>
            <p:cNvSpPr/>
            <p:nvPr/>
          </p:nvSpPr>
          <p:spPr>
            <a:xfrm>
              <a:off x="1872506" y="2806057"/>
              <a:ext cx="39518" cy="21234"/>
            </a:xfrm>
            <a:custGeom>
              <a:avLst/>
              <a:gdLst/>
              <a:ahLst/>
              <a:cxnLst/>
              <a:rect l="l" t="t" r="r" b="b"/>
              <a:pathLst>
                <a:path w="268" h="144" extrusionOk="0">
                  <a:moveTo>
                    <a:pt x="134" y="0"/>
                  </a:moveTo>
                  <a:cubicBezTo>
                    <a:pt x="103" y="0"/>
                    <a:pt x="73" y="6"/>
                    <a:pt x="49" y="19"/>
                  </a:cubicBezTo>
                  <a:cubicBezTo>
                    <a:pt x="0" y="43"/>
                    <a:pt x="0" y="91"/>
                    <a:pt x="49" y="116"/>
                  </a:cubicBezTo>
                  <a:cubicBezTo>
                    <a:pt x="73" y="134"/>
                    <a:pt x="103" y="143"/>
                    <a:pt x="134" y="143"/>
                  </a:cubicBezTo>
                  <a:cubicBezTo>
                    <a:pt x="164" y="143"/>
                    <a:pt x="194" y="134"/>
                    <a:pt x="219" y="116"/>
                  </a:cubicBezTo>
                  <a:cubicBezTo>
                    <a:pt x="267" y="91"/>
                    <a:pt x="267" y="43"/>
                    <a:pt x="219" y="19"/>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95" name="Google Shape;4595;p69"/>
            <p:cNvSpPr/>
            <p:nvPr/>
          </p:nvSpPr>
          <p:spPr>
            <a:xfrm>
              <a:off x="1772236" y="2748844"/>
              <a:ext cx="41287" cy="21676"/>
            </a:xfrm>
            <a:custGeom>
              <a:avLst/>
              <a:gdLst/>
              <a:ahLst/>
              <a:cxnLst/>
              <a:rect l="l" t="t" r="r" b="b"/>
              <a:pathLst>
                <a:path w="280" h="147" extrusionOk="0">
                  <a:moveTo>
                    <a:pt x="140" y="0"/>
                  </a:moveTo>
                  <a:cubicBezTo>
                    <a:pt x="107" y="0"/>
                    <a:pt x="74" y="6"/>
                    <a:pt x="49" y="18"/>
                  </a:cubicBezTo>
                  <a:cubicBezTo>
                    <a:pt x="1" y="43"/>
                    <a:pt x="1" y="91"/>
                    <a:pt x="49" y="128"/>
                  </a:cubicBezTo>
                  <a:cubicBezTo>
                    <a:pt x="74" y="140"/>
                    <a:pt x="107" y="146"/>
                    <a:pt x="140" y="146"/>
                  </a:cubicBezTo>
                  <a:cubicBezTo>
                    <a:pt x="173" y="146"/>
                    <a:pt x="207" y="140"/>
                    <a:pt x="231" y="128"/>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96" name="Google Shape;4596;p69"/>
            <p:cNvSpPr/>
            <p:nvPr/>
          </p:nvSpPr>
          <p:spPr>
            <a:xfrm>
              <a:off x="1673736" y="2691484"/>
              <a:ext cx="41435" cy="21676"/>
            </a:xfrm>
            <a:custGeom>
              <a:avLst/>
              <a:gdLst/>
              <a:ahLst/>
              <a:cxnLst/>
              <a:rect l="l" t="t" r="r" b="b"/>
              <a:pathLst>
                <a:path w="281" h="147" extrusionOk="0">
                  <a:moveTo>
                    <a:pt x="141" y="1"/>
                  </a:moveTo>
                  <a:cubicBezTo>
                    <a:pt x="107" y="1"/>
                    <a:pt x="74" y="7"/>
                    <a:pt x="49" y="19"/>
                  </a:cubicBezTo>
                  <a:cubicBezTo>
                    <a:pt x="1" y="56"/>
                    <a:pt x="1" y="92"/>
                    <a:pt x="49" y="129"/>
                  </a:cubicBezTo>
                  <a:cubicBezTo>
                    <a:pt x="74" y="141"/>
                    <a:pt x="107" y="147"/>
                    <a:pt x="141" y="147"/>
                  </a:cubicBezTo>
                  <a:cubicBezTo>
                    <a:pt x="174" y="147"/>
                    <a:pt x="208" y="141"/>
                    <a:pt x="232" y="129"/>
                  </a:cubicBezTo>
                  <a:cubicBezTo>
                    <a:pt x="280" y="92"/>
                    <a:pt x="280" y="56"/>
                    <a:pt x="232" y="19"/>
                  </a:cubicBezTo>
                  <a:cubicBezTo>
                    <a:pt x="208" y="7"/>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97" name="Google Shape;4597;p69"/>
            <p:cNvSpPr/>
            <p:nvPr/>
          </p:nvSpPr>
          <p:spPr>
            <a:xfrm>
              <a:off x="1575383" y="2634271"/>
              <a:ext cx="41287" cy="21676"/>
            </a:xfrm>
            <a:custGeom>
              <a:avLst/>
              <a:gdLst/>
              <a:ahLst/>
              <a:cxnLst/>
              <a:rect l="l" t="t" r="r" b="b"/>
              <a:pathLst>
                <a:path w="280" h="147" extrusionOk="0">
                  <a:moveTo>
                    <a:pt x="140" y="0"/>
                  </a:moveTo>
                  <a:cubicBezTo>
                    <a:pt x="107" y="0"/>
                    <a:pt x="74" y="7"/>
                    <a:pt x="49" y="19"/>
                  </a:cubicBezTo>
                  <a:cubicBezTo>
                    <a:pt x="1" y="56"/>
                    <a:pt x="1" y="91"/>
                    <a:pt x="49" y="128"/>
                  </a:cubicBezTo>
                  <a:cubicBezTo>
                    <a:pt x="74" y="140"/>
                    <a:pt x="107" y="147"/>
                    <a:pt x="140" y="147"/>
                  </a:cubicBezTo>
                  <a:cubicBezTo>
                    <a:pt x="173" y="147"/>
                    <a:pt x="207" y="140"/>
                    <a:pt x="231" y="128"/>
                  </a:cubicBezTo>
                  <a:cubicBezTo>
                    <a:pt x="279" y="91"/>
                    <a:pt x="279" y="56"/>
                    <a:pt x="231" y="19"/>
                  </a:cubicBezTo>
                  <a:cubicBezTo>
                    <a:pt x="207" y="7"/>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598" name="Google Shape;4598;p69"/>
            <p:cNvSpPr/>
            <p:nvPr/>
          </p:nvSpPr>
          <p:spPr>
            <a:xfrm>
              <a:off x="2563187" y="3205073"/>
              <a:ext cx="35832" cy="18874"/>
            </a:xfrm>
            <a:custGeom>
              <a:avLst/>
              <a:gdLst/>
              <a:ahLst/>
              <a:cxnLst/>
              <a:rect l="l" t="t" r="r" b="b"/>
              <a:pathLst>
                <a:path w="243" h="128" extrusionOk="0">
                  <a:moveTo>
                    <a:pt x="140" y="1"/>
                  </a:moveTo>
                  <a:cubicBezTo>
                    <a:pt x="106" y="1"/>
                    <a:pt x="73" y="7"/>
                    <a:pt x="49" y="19"/>
                  </a:cubicBezTo>
                  <a:cubicBezTo>
                    <a:pt x="0" y="43"/>
                    <a:pt x="0" y="92"/>
                    <a:pt x="49" y="128"/>
                  </a:cubicBezTo>
                  <a:lnTo>
                    <a:pt x="73" y="128"/>
                  </a:lnTo>
                  <a:lnTo>
                    <a:pt x="243" y="31"/>
                  </a:lnTo>
                  <a:lnTo>
                    <a:pt x="230" y="19"/>
                  </a:ln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99" name="Google Shape;4599;p69"/>
            <p:cNvSpPr/>
            <p:nvPr/>
          </p:nvSpPr>
          <p:spPr>
            <a:xfrm>
              <a:off x="2513052" y="3176467"/>
              <a:ext cx="41287" cy="21528"/>
            </a:xfrm>
            <a:custGeom>
              <a:avLst/>
              <a:gdLst/>
              <a:ahLst/>
              <a:cxnLst/>
              <a:rect l="l" t="t" r="r" b="b"/>
              <a:pathLst>
                <a:path w="280" h="146" extrusionOk="0">
                  <a:moveTo>
                    <a:pt x="146" y="1"/>
                  </a:moveTo>
                  <a:cubicBezTo>
                    <a:pt x="115" y="1"/>
                    <a:pt x="85" y="7"/>
                    <a:pt x="61" y="19"/>
                  </a:cubicBezTo>
                  <a:cubicBezTo>
                    <a:pt x="1" y="55"/>
                    <a:pt x="1" y="92"/>
                    <a:pt x="61" y="128"/>
                  </a:cubicBezTo>
                  <a:cubicBezTo>
                    <a:pt x="85" y="140"/>
                    <a:pt x="115" y="146"/>
                    <a:pt x="146" y="146"/>
                  </a:cubicBezTo>
                  <a:cubicBezTo>
                    <a:pt x="176" y="146"/>
                    <a:pt x="206" y="140"/>
                    <a:pt x="231" y="128"/>
                  </a:cubicBezTo>
                  <a:cubicBezTo>
                    <a:pt x="279" y="92"/>
                    <a:pt x="279" y="55"/>
                    <a:pt x="231" y="19"/>
                  </a:cubicBezTo>
                  <a:cubicBezTo>
                    <a:pt x="206" y="7"/>
                    <a:pt x="176" y="1"/>
                    <a:pt x="14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00" name="Google Shape;4600;p69"/>
            <p:cNvSpPr/>
            <p:nvPr/>
          </p:nvSpPr>
          <p:spPr>
            <a:xfrm>
              <a:off x="2464687" y="3147860"/>
              <a:ext cx="41287" cy="21528"/>
            </a:xfrm>
            <a:custGeom>
              <a:avLst/>
              <a:gdLst/>
              <a:ahLst/>
              <a:cxnLst/>
              <a:rect l="l" t="t" r="r" b="b"/>
              <a:pathLst>
                <a:path w="280" h="146" extrusionOk="0">
                  <a:moveTo>
                    <a:pt x="135" y="1"/>
                  </a:moveTo>
                  <a:cubicBezTo>
                    <a:pt x="104" y="1"/>
                    <a:pt x="73" y="7"/>
                    <a:pt x="49" y="19"/>
                  </a:cubicBezTo>
                  <a:cubicBezTo>
                    <a:pt x="0" y="55"/>
                    <a:pt x="0" y="92"/>
                    <a:pt x="49" y="128"/>
                  </a:cubicBezTo>
                  <a:cubicBezTo>
                    <a:pt x="73" y="140"/>
                    <a:pt x="104" y="146"/>
                    <a:pt x="135" y="146"/>
                  </a:cubicBezTo>
                  <a:cubicBezTo>
                    <a:pt x="167" y="146"/>
                    <a:pt x="201" y="140"/>
                    <a:pt x="231" y="128"/>
                  </a:cubicBezTo>
                  <a:cubicBezTo>
                    <a:pt x="280" y="92"/>
                    <a:pt x="280" y="55"/>
                    <a:pt x="231" y="19"/>
                  </a:cubicBezTo>
                  <a:cubicBezTo>
                    <a:pt x="201" y="7"/>
                    <a:pt x="167" y="1"/>
                    <a:pt x="13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01" name="Google Shape;4601;p69"/>
            <p:cNvSpPr/>
            <p:nvPr/>
          </p:nvSpPr>
          <p:spPr>
            <a:xfrm>
              <a:off x="2414552" y="3119254"/>
              <a:ext cx="41435" cy="21528"/>
            </a:xfrm>
            <a:custGeom>
              <a:avLst/>
              <a:gdLst/>
              <a:ahLst/>
              <a:cxnLst/>
              <a:rect l="l" t="t" r="r" b="b"/>
              <a:pathLst>
                <a:path w="281" h="146" extrusionOk="0">
                  <a:moveTo>
                    <a:pt x="140" y="0"/>
                  </a:moveTo>
                  <a:cubicBezTo>
                    <a:pt x="107" y="0"/>
                    <a:pt x="73" y="7"/>
                    <a:pt x="49" y="19"/>
                  </a:cubicBezTo>
                  <a:cubicBezTo>
                    <a:pt x="1" y="55"/>
                    <a:pt x="1" y="91"/>
                    <a:pt x="49" y="127"/>
                  </a:cubicBezTo>
                  <a:cubicBezTo>
                    <a:pt x="73" y="140"/>
                    <a:pt x="107" y="146"/>
                    <a:pt x="140" y="146"/>
                  </a:cubicBezTo>
                  <a:cubicBezTo>
                    <a:pt x="174" y="146"/>
                    <a:pt x="207" y="140"/>
                    <a:pt x="232" y="127"/>
                  </a:cubicBezTo>
                  <a:cubicBezTo>
                    <a:pt x="280" y="91"/>
                    <a:pt x="280" y="55"/>
                    <a:pt x="232" y="19"/>
                  </a:cubicBezTo>
                  <a:cubicBezTo>
                    <a:pt x="207" y="7"/>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02" name="Google Shape;4602;p69"/>
            <p:cNvSpPr/>
            <p:nvPr/>
          </p:nvSpPr>
          <p:spPr>
            <a:xfrm>
              <a:off x="2366334" y="3090647"/>
              <a:ext cx="39518" cy="21528"/>
            </a:xfrm>
            <a:custGeom>
              <a:avLst/>
              <a:gdLst/>
              <a:ahLst/>
              <a:cxnLst/>
              <a:rect l="l" t="t" r="r" b="b"/>
              <a:pathLst>
                <a:path w="268" h="146" extrusionOk="0">
                  <a:moveTo>
                    <a:pt x="134" y="0"/>
                  </a:moveTo>
                  <a:cubicBezTo>
                    <a:pt x="104" y="0"/>
                    <a:pt x="73" y="6"/>
                    <a:pt x="49" y="19"/>
                  </a:cubicBezTo>
                  <a:cubicBezTo>
                    <a:pt x="0" y="54"/>
                    <a:pt x="0" y="91"/>
                    <a:pt x="49" y="127"/>
                  </a:cubicBezTo>
                  <a:cubicBezTo>
                    <a:pt x="73" y="139"/>
                    <a:pt x="104" y="145"/>
                    <a:pt x="134" y="145"/>
                  </a:cubicBezTo>
                  <a:cubicBezTo>
                    <a:pt x="164" y="145"/>
                    <a:pt x="195" y="139"/>
                    <a:pt x="219" y="127"/>
                  </a:cubicBezTo>
                  <a:cubicBezTo>
                    <a:pt x="267" y="91"/>
                    <a:pt x="267" y="54"/>
                    <a:pt x="219" y="19"/>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03" name="Google Shape;4603;p69"/>
            <p:cNvSpPr/>
            <p:nvPr/>
          </p:nvSpPr>
          <p:spPr>
            <a:xfrm>
              <a:off x="2316199" y="3062041"/>
              <a:ext cx="41287" cy="21528"/>
            </a:xfrm>
            <a:custGeom>
              <a:avLst/>
              <a:gdLst/>
              <a:ahLst/>
              <a:cxnLst/>
              <a:rect l="l" t="t" r="r" b="b"/>
              <a:pathLst>
                <a:path w="280" h="146" extrusionOk="0">
                  <a:moveTo>
                    <a:pt x="140" y="0"/>
                  </a:moveTo>
                  <a:cubicBezTo>
                    <a:pt x="107" y="0"/>
                    <a:pt x="73" y="6"/>
                    <a:pt x="49" y="18"/>
                  </a:cubicBezTo>
                  <a:cubicBezTo>
                    <a:pt x="1" y="54"/>
                    <a:pt x="1" y="103"/>
                    <a:pt x="49" y="127"/>
                  </a:cubicBezTo>
                  <a:cubicBezTo>
                    <a:pt x="73" y="139"/>
                    <a:pt x="107" y="145"/>
                    <a:pt x="140" y="145"/>
                  </a:cubicBezTo>
                  <a:cubicBezTo>
                    <a:pt x="173" y="145"/>
                    <a:pt x="206" y="139"/>
                    <a:pt x="231" y="127"/>
                  </a:cubicBezTo>
                  <a:cubicBezTo>
                    <a:pt x="279" y="103"/>
                    <a:pt x="279" y="54"/>
                    <a:pt x="231" y="18"/>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04" name="Google Shape;4604;p69"/>
            <p:cNvSpPr/>
            <p:nvPr/>
          </p:nvSpPr>
          <p:spPr>
            <a:xfrm>
              <a:off x="2217699" y="3005123"/>
              <a:ext cx="41435" cy="21086"/>
            </a:xfrm>
            <a:custGeom>
              <a:avLst/>
              <a:gdLst/>
              <a:ahLst/>
              <a:cxnLst/>
              <a:rect l="l" t="t" r="r" b="b"/>
              <a:pathLst>
                <a:path w="281" h="143" extrusionOk="0">
                  <a:moveTo>
                    <a:pt x="136" y="1"/>
                  </a:moveTo>
                  <a:cubicBezTo>
                    <a:pt x="104" y="1"/>
                    <a:pt x="74" y="10"/>
                    <a:pt x="49" y="28"/>
                  </a:cubicBezTo>
                  <a:cubicBezTo>
                    <a:pt x="1" y="52"/>
                    <a:pt x="1" y="100"/>
                    <a:pt x="49" y="125"/>
                  </a:cubicBezTo>
                  <a:cubicBezTo>
                    <a:pt x="74" y="137"/>
                    <a:pt x="104" y="143"/>
                    <a:pt x="136" y="143"/>
                  </a:cubicBezTo>
                  <a:cubicBezTo>
                    <a:pt x="168" y="143"/>
                    <a:pt x="201" y="137"/>
                    <a:pt x="232" y="125"/>
                  </a:cubicBezTo>
                  <a:cubicBezTo>
                    <a:pt x="280" y="100"/>
                    <a:pt x="280" y="52"/>
                    <a:pt x="232" y="28"/>
                  </a:cubicBezTo>
                  <a:cubicBezTo>
                    <a:pt x="201" y="10"/>
                    <a:pt x="168" y="1"/>
                    <a:pt x="13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05" name="Google Shape;4605;p69"/>
            <p:cNvSpPr/>
            <p:nvPr/>
          </p:nvSpPr>
          <p:spPr>
            <a:xfrm>
              <a:off x="2069359" y="2919303"/>
              <a:ext cx="41140" cy="22413"/>
            </a:xfrm>
            <a:custGeom>
              <a:avLst/>
              <a:gdLst/>
              <a:ahLst/>
              <a:cxnLst/>
              <a:rect l="l" t="t" r="r" b="b"/>
              <a:pathLst>
                <a:path w="279" h="152" extrusionOk="0">
                  <a:moveTo>
                    <a:pt x="139" y="0"/>
                  </a:moveTo>
                  <a:cubicBezTo>
                    <a:pt x="106" y="0"/>
                    <a:pt x="73" y="9"/>
                    <a:pt x="49" y="27"/>
                  </a:cubicBezTo>
                  <a:cubicBezTo>
                    <a:pt x="0" y="51"/>
                    <a:pt x="0" y="100"/>
                    <a:pt x="49" y="124"/>
                  </a:cubicBezTo>
                  <a:cubicBezTo>
                    <a:pt x="73" y="143"/>
                    <a:pt x="106" y="152"/>
                    <a:pt x="139" y="152"/>
                  </a:cubicBezTo>
                  <a:cubicBezTo>
                    <a:pt x="173" y="152"/>
                    <a:pt x="206" y="143"/>
                    <a:pt x="230" y="124"/>
                  </a:cubicBezTo>
                  <a:cubicBezTo>
                    <a:pt x="279" y="100"/>
                    <a:pt x="279" y="51"/>
                    <a:pt x="230" y="27"/>
                  </a:cubicBezTo>
                  <a:cubicBezTo>
                    <a:pt x="206" y="9"/>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06" name="Google Shape;4606;p69"/>
            <p:cNvSpPr/>
            <p:nvPr/>
          </p:nvSpPr>
          <p:spPr>
            <a:xfrm>
              <a:off x="1410823" y="2586496"/>
              <a:ext cx="41287" cy="22413"/>
            </a:xfrm>
            <a:custGeom>
              <a:avLst/>
              <a:gdLst/>
              <a:ahLst/>
              <a:cxnLst/>
              <a:rect l="l" t="t" r="r" b="b"/>
              <a:pathLst>
                <a:path w="280" h="152" extrusionOk="0">
                  <a:moveTo>
                    <a:pt x="140" y="0"/>
                  </a:moveTo>
                  <a:cubicBezTo>
                    <a:pt x="107" y="0"/>
                    <a:pt x="73" y="9"/>
                    <a:pt x="49" y="27"/>
                  </a:cubicBezTo>
                  <a:cubicBezTo>
                    <a:pt x="0" y="51"/>
                    <a:pt x="0" y="100"/>
                    <a:pt x="49" y="124"/>
                  </a:cubicBezTo>
                  <a:cubicBezTo>
                    <a:pt x="73" y="143"/>
                    <a:pt x="107" y="152"/>
                    <a:pt x="140" y="152"/>
                  </a:cubicBezTo>
                  <a:cubicBezTo>
                    <a:pt x="173" y="152"/>
                    <a:pt x="206" y="143"/>
                    <a:pt x="231" y="124"/>
                  </a:cubicBezTo>
                  <a:cubicBezTo>
                    <a:pt x="279" y="100"/>
                    <a:pt x="279" y="51"/>
                    <a:pt x="231" y="27"/>
                  </a:cubicBezTo>
                  <a:cubicBezTo>
                    <a:pt x="206" y="9"/>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07" name="Google Shape;4607;p69"/>
            <p:cNvSpPr/>
            <p:nvPr/>
          </p:nvSpPr>
          <p:spPr>
            <a:xfrm>
              <a:off x="1312322" y="2530462"/>
              <a:ext cx="41435" cy="21234"/>
            </a:xfrm>
            <a:custGeom>
              <a:avLst/>
              <a:gdLst/>
              <a:ahLst/>
              <a:cxnLst/>
              <a:rect l="l" t="t" r="r" b="b"/>
              <a:pathLst>
                <a:path w="281" h="144" extrusionOk="0">
                  <a:moveTo>
                    <a:pt x="136" y="1"/>
                  </a:moveTo>
                  <a:cubicBezTo>
                    <a:pt x="104" y="1"/>
                    <a:pt x="73" y="7"/>
                    <a:pt x="49" y="19"/>
                  </a:cubicBezTo>
                  <a:cubicBezTo>
                    <a:pt x="1" y="43"/>
                    <a:pt x="1" y="92"/>
                    <a:pt x="49" y="116"/>
                  </a:cubicBezTo>
                  <a:cubicBezTo>
                    <a:pt x="73" y="134"/>
                    <a:pt x="104" y="144"/>
                    <a:pt x="136" y="144"/>
                  </a:cubicBezTo>
                  <a:cubicBezTo>
                    <a:pt x="168" y="144"/>
                    <a:pt x="201" y="134"/>
                    <a:pt x="232" y="116"/>
                  </a:cubicBezTo>
                  <a:cubicBezTo>
                    <a:pt x="280" y="92"/>
                    <a:pt x="280" y="43"/>
                    <a:pt x="232" y="19"/>
                  </a:cubicBezTo>
                  <a:cubicBezTo>
                    <a:pt x="201" y="7"/>
                    <a:pt x="168" y="1"/>
                    <a:pt x="13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08" name="Google Shape;4608;p69"/>
            <p:cNvSpPr/>
            <p:nvPr/>
          </p:nvSpPr>
          <p:spPr>
            <a:xfrm>
              <a:off x="1262187" y="2501856"/>
              <a:ext cx="41435" cy="21234"/>
            </a:xfrm>
            <a:custGeom>
              <a:avLst/>
              <a:gdLst/>
              <a:ahLst/>
              <a:cxnLst/>
              <a:rect l="l" t="t" r="r" b="b"/>
              <a:pathLst>
                <a:path w="281" h="144" extrusionOk="0">
                  <a:moveTo>
                    <a:pt x="141" y="0"/>
                  </a:moveTo>
                  <a:cubicBezTo>
                    <a:pt x="107" y="0"/>
                    <a:pt x="74" y="7"/>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7"/>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09" name="Google Shape;4609;p69"/>
            <p:cNvSpPr/>
            <p:nvPr/>
          </p:nvSpPr>
          <p:spPr>
            <a:xfrm>
              <a:off x="1163835" y="2444643"/>
              <a:ext cx="41287" cy="21676"/>
            </a:xfrm>
            <a:custGeom>
              <a:avLst/>
              <a:gdLst/>
              <a:ahLst/>
              <a:cxnLst/>
              <a:rect l="l" t="t" r="r" b="b"/>
              <a:pathLst>
                <a:path w="280" h="147" extrusionOk="0">
                  <a:moveTo>
                    <a:pt x="140" y="0"/>
                  </a:moveTo>
                  <a:cubicBezTo>
                    <a:pt x="107" y="0"/>
                    <a:pt x="74" y="6"/>
                    <a:pt x="49" y="18"/>
                  </a:cubicBezTo>
                  <a:cubicBezTo>
                    <a:pt x="1" y="43"/>
                    <a:pt x="1" y="91"/>
                    <a:pt x="49" y="128"/>
                  </a:cubicBezTo>
                  <a:cubicBezTo>
                    <a:pt x="74" y="140"/>
                    <a:pt x="107" y="146"/>
                    <a:pt x="140" y="146"/>
                  </a:cubicBezTo>
                  <a:cubicBezTo>
                    <a:pt x="173" y="146"/>
                    <a:pt x="207" y="140"/>
                    <a:pt x="231" y="128"/>
                  </a:cubicBezTo>
                  <a:cubicBezTo>
                    <a:pt x="279" y="91"/>
                    <a:pt x="279" y="43"/>
                    <a:pt x="231" y="18"/>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10" name="Google Shape;4610;p69"/>
            <p:cNvSpPr/>
            <p:nvPr/>
          </p:nvSpPr>
          <p:spPr>
            <a:xfrm>
              <a:off x="1113847" y="2415889"/>
              <a:ext cx="41140" cy="21823"/>
            </a:xfrm>
            <a:custGeom>
              <a:avLst/>
              <a:gdLst/>
              <a:ahLst/>
              <a:cxnLst/>
              <a:rect l="l" t="t" r="r" b="b"/>
              <a:pathLst>
                <a:path w="279" h="148" extrusionOk="0">
                  <a:moveTo>
                    <a:pt x="139" y="1"/>
                  </a:moveTo>
                  <a:cubicBezTo>
                    <a:pt x="106" y="1"/>
                    <a:pt x="73" y="7"/>
                    <a:pt x="49" y="19"/>
                  </a:cubicBezTo>
                  <a:cubicBezTo>
                    <a:pt x="0" y="43"/>
                    <a:pt x="0" y="92"/>
                    <a:pt x="49" y="129"/>
                  </a:cubicBezTo>
                  <a:cubicBezTo>
                    <a:pt x="73" y="141"/>
                    <a:pt x="106" y="147"/>
                    <a:pt x="139" y="147"/>
                  </a:cubicBezTo>
                  <a:cubicBezTo>
                    <a:pt x="173" y="147"/>
                    <a:pt x="206" y="141"/>
                    <a:pt x="230" y="129"/>
                  </a:cubicBezTo>
                  <a:cubicBezTo>
                    <a:pt x="279" y="92"/>
                    <a:pt x="279" y="43"/>
                    <a:pt x="230" y="19"/>
                  </a:cubicBezTo>
                  <a:cubicBezTo>
                    <a:pt x="206" y="7"/>
                    <a:pt x="173" y="1"/>
                    <a:pt x="13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11" name="Google Shape;4611;p69"/>
            <p:cNvSpPr/>
            <p:nvPr/>
          </p:nvSpPr>
          <p:spPr>
            <a:xfrm>
              <a:off x="1065334" y="2387283"/>
              <a:ext cx="41435" cy="21676"/>
            </a:xfrm>
            <a:custGeom>
              <a:avLst/>
              <a:gdLst/>
              <a:ahLst/>
              <a:cxnLst/>
              <a:rect l="l" t="t" r="r" b="b"/>
              <a:pathLst>
                <a:path w="281" h="147" extrusionOk="0">
                  <a:moveTo>
                    <a:pt x="134" y="1"/>
                  </a:moveTo>
                  <a:cubicBezTo>
                    <a:pt x="104" y="1"/>
                    <a:pt x="74" y="7"/>
                    <a:pt x="49" y="19"/>
                  </a:cubicBezTo>
                  <a:cubicBezTo>
                    <a:pt x="1" y="56"/>
                    <a:pt x="1" y="92"/>
                    <a:pt x="49" y="129"/>
                  </a:cubicBezTo>
                  <a:cubicBezTo>
                    <a:pt x="74" y="141"/>
                    <a:pt x="104" y="147"/>
                    <a:pt x="134" y="147"/>
                  </a:cubicBezTo>
                  <a:cubicBezTo>
                    <a:pt x="165" y="147"/>
                    <a:pt x="195" y="141"/>
                    <a:pt x="219" y="129"/>
                  </a:cubicBezTo>
                  <a:cubicBezTo>
                    <a:pt x="281" y="92"/>
                    <a:pt x="281" y="56"/>
                    <a:pt x="219" y="19"/>
                  </a:cubicBezTo>
                  <a:cubicBezTo>
                    <a:pt x="195" y="7"/>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12" name="Google Shape;4612;p69"/>
            <p:cNvSpPr/>
            <p:nvPr/>
          </p:nvSpPr>
          <p:spPr>
            <a:xfrm>
              <a:off x="1015347" y="2358676"/>
              <a:ext cx="41287" cy="21676"/>
            </a:xfrm>
            <a:custGeom>
              <a:avLst/>
              <a:gdLst/>
              <a:ahLst/>
              <a:cxnLst/>
              <a:rect l="l" t="t" r="r" b="b"/>
              <a:pathLst>
                <a:path w="280" h="147" extrusionOk="0">
                  <a:moveTo>
                    <a:pt x="140" y="1"/>
                  </a:moveTo>
                  <a:cubicBezTo>
                    <a:pt x="106" y="1"/>
                    <a:pt x="73" y="7"/>
                    <a:pt x="49" y="19"/>
                  </a:cubicBezTo>
                  <a:cubicBezTo>
                    <a:pt x="0" y="56"/>
                    <a:pt x="0" y="92"/>
                    <a:pt x="49" y="129"/>
                  </a:cubicBezTo>
                  <a:cubicBezTo>
                    <a:pt x="73" y="141"/>
                    <a:pt x="106" y="147"/>
                    <a:pt x="140" y="147"/>
                  </a:cubicBezTo>
                  <a:cubicBezTo>
                    <a:pt x="173" y="147"/>
                    <a:pt x="207" y="141"/>
                    <a:pt x="231" y="129"/>
                  </a:cubicBezTo>
                  <a:cubicBezTo>
                    <a:pt x="280" y="92"/>
                    <a:pt x="280" y="56"/>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13" name="Google Shape;4613;p69"/>
            <p:cNvSpPr/>
            <p:nvPr/>
          </p:nvSpPr>
          <p:spPr>
            <a:xfrm>
              <a:off x="975976" y="2334641"/>
              <a:ext cx="30523" cy="17105"/>
            </a:xfrm>
            <a:custGeom>
              <a:avLst/>
              <a:gdLst/>
              <a:ahLst/>
              <a:cxnLst/>
              <a:rect l="l" t="t" r="r" b="b"/>
              <a:pathLst>
                <a:path w="207" h="116" extrusionOk="0">
                  <a:moveTo>
                    <a:pt x="170" y="0"/>
                  </a:moveTo>
                  <a:lnTo>
                    <a:pt x="0" y="97"/>
                  </a:lnTo>
                  <a:cubicBezTo>
                    <a:pt x="24" y="110"/>
                    <a:pt x="55" y="116"/>
                    <a:pt x="84" y="116"/>
                  </a:cubicBezTo>
                  <a:cubicBezTo>
                    <a:pt x="113" y="116"/>
                    <a:pt x="140" y="110"/>
                    <a:pt x="158" y="97"/>
                  </a:cubicBezTo>
                  <a:cubicBezTo>
                    <a:pt x="207" y="73"/>
                    <a:pt x="207" y="25"/>
                    <a:pt x="17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14" name="Google Shape;4614;p69"/>
            <p:cNvSpPr/>
            <p:nvPr/>
          </p:nvSpPr>
          <p:spPr>
            <a:xfrm>
              <a:off x="1954786" y="2901019"/>
              <a:ext cx="39518" cy="21528"/>
            </a:xfrm>
            <a:custGeom>
              <a:avLst/>
              <a:gdLst/>
              <a:ahLst/>
              <a:cxnLst/>
              <a:rect l="l" t="t" r="r" b="b"/>
              <a:pathLst>
                <a:path w="268" h="146" extrusionOk="0">
                  <a:moveTo>
                    <a:pt x="134" y="0"/>
                  </a:moveTo>
                  <a:cubicBezTo>
                    <a:pt x="104" y="0"/>
                    <a:pt x="73" y="6"/>
                    <a:pt x="49" y="18"/>
                  </a:cubicBezTo>
                  <a:cubicBezTo>
                    <a:pt x="0" y="42"/>
                    <a:pt x="0" y="91"/>
                    <a:pt x="49" y="127"/>
                  </a:cubicBezTo>
                  <a:cubicBezTo>
                    <a:pt x="73" y="139"/>
                    <a:pt x="104" y="145"/>
                    <a:pt x="134" y="145"/>
                  </a:cubicBezTo>
                  <a:cubicBezTo>
                    <a:pt x="164" y="145"/>
                    <a:pt x="195" y="139"/>
                    <a:pt x="219" y="127"/>
                  </a:cubicBezTo>
                  <a:cubicBezTo>
                    <a:pt x="267" y="91"/>
                    <a:pt x="267" y="42"/>
                    <a:pt x="219" y="18"/>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15" name="Google Shape;4615;p69"/>
            <p:cNvSpPr/>
            <p:nvPr/>
          </p:nvSpPr>
          <p:spPr>
            <a:xfrm>
              <a:off x="1854516" y="2843659"/>
              <a:ext cx="41287" cy="21528"/>
            </a:xfrm>
            <a:custGeom>
              <a:avLst/>
              <a:gdLst/>
              <a:ahLst/>
              <a:cxnLst/>
              <a:rect l="l" t="t" r="r" b="b"/>
              <a:pathLst>
                <a:path w="280" h="146" extrusionOk="0">
                  <a:moveTo>
                    <a:pt x="146" y="1"/>
                  </a:moveTo>
                  <a:cubicBezTo>
                    <a:pt x="116" y="1"/>
                    <a:pt x="85" y="7"/>
                    <a:pt x="61" y="19"/>
                  </a:cubicBezTo>
                  <a:cubicBezTo>
                    <a:pt x="1" y="55"/>
                    <a:pt x="1" y="92"/>
                    <a:pt x="61" y="128"/>
                  </a:cubicBezTo>
                  <a:cubicBezTo>
                    <a:pt x="85" y="140"/>
                    <a:pt x="116" y="146"/>
                    <a:pt x="146" y="146"/>
                  </a:cubicBezTo>
                  <a:cubicBezTo>
                    <a:pt x="176" y="146"/>
                    <a:pt x="207" y="140"/>
                    <a:pt x="231" y="128"/>
                  </a:cubicBezTo>
                  <a:cubicBezTo>
                    <a:pt x="280" y="92"/>
                    <a:pt x="280" y="55"/>
                    <a:pt x="231" y="19"/>
                  </a:cubicBezTo>
                  <a:cubicBezTo>
                    <a:pt x="207" y="7"/>
                    <a:pt x="176" y="1"/>
                    <a:pt x="14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16" name="Google Shape;4616;p69"/>
            <p:cNvSpPr/>
            <p:nvPr/>
          </p:nvSpPr>
          <p:spPr>
            <a:xfrm>
              <a:off x="1756163" y="2786446"/>
              <a:ext cx="41287" cy="21528"/>
            </a:xfrm>
            <a:custGeom>
              <a:avLst/>
              <a:gdLst/>
              <a:ahLst/>
              <a:cxnLst/>
              <a:rect l="l" t="t" r="r" b="b"/>
              <a:pathLst>
                <a:path w="280" h="146" extrusionOk="0">
                  <a:moveTo>
                    <a:pt x="140" y="0"/>
                  </a:moveTo>
                  <a:cubicBezTo>
                    <a:pt x="106" y="0"/>
                    <a:pt x="73" y="6"/>
                    <a:pt x="49" y="19"/>
                  </a:cubicBezTo>
                  <a:cubicBezTo>
                    <a:pt x="0" y="55"/>
                    <a:pt x="0" y="91"/>
                    <a:pt x="49" y="127"/>
                  </a:cubicBezTo>
                  <a:cubicBezTo>
                    <a:pt x="73" y="139"/>
                    <a:pt x="106" y="146"/>
                    <a:pt x="140" y="146"/>
                  </a:cubicBezTo>
                  <a:cubicBezTo>
                    <a:pt x="173" y="146"/>
                    <a:pt x="207" y="139"/>
                    <a:pt x="231" y="127"/>
                  </a:cubicBezTo>
                  <a:cubicBezTo>
                    <a:pt x="280" y="91"/>
                    <a:pt x="280" y="55"/>
                    <a:pt x="231" y="19"/>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17" name="Google Shape;4617;p69"/>
            <p:cNvSpPr/>
            <p:nvPr/>
          </p:nvSpPr>
          <p:spPr>
            <a:xfrm>
              <a:off x="1657810" y="2729233"/>
              <a:ext cx="41140" cy="21528"/>
            </a:xfrm>
            <a:custGeom>
              <a:avLst/>
              <a:gdLst/>
              <a:ahLst/>
              <a:cxnLst/>
              <a:rect l="l" t="t" r="r" b="b"/>
              <a:pathLst>
                <a:path w="279" h="146" extrusionOk="0">
                  <a:moveTo>
                    <a:pt x="139" y="0"/>
                  </a:moveTo>
                  <a:cubicBezTo>
                    <a:pt x="106" y="0"/>
                    <a:pt x="73" y="6"/>
                    <a:pt x="49" y="18"/>
                  </a:cubicBezTo>
                  <a:cubicBezTo>
                    <a:pt x="0" y="54"/>
                    <a:pt x="0" y="103"/>
                    <a:pt x="49" y="127"/>
                  </a:cubicBezTo>
                  <a:cubicBezTo>
                    <a:pt x="73" y="139"/>
                    <a:pt x="106" y="145"/>
                    <a:pt x="139" y="145"/>
                  </a:cubicBezTo>
                  <a:cubicBezTo>
                    <a:pt x="173" y="145"/>
                    <a:pt x="206" y="139"/>
                    <a:pt x="230" y="127"/>
                  </a:cubicBezTo>
                  <a:cubicBezTo>
                    <a:pt x="279" y="103"/>
                    <a:pt x="279" y="54"/>
                    <a:pt x="230" y="18"/>
                  </a:cubicBezTo>
                  <a:cubicBezTo>
                    <a:pt x="206" y="6"/>
                    <a:pt x="173" y="0"/>
                    <a:pt x="139"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18" name="Google Shape;4618;p69"/>
            <p:cNvSpPr/>
            <p:nvPr/>
          </p:nvSpPr>
          <p:spPr>
            <a:xfrm>
              <a:off x="1559310" y="2672315"/>
              <a:ext cx="41287" cy="21086"/>
            </a:xfrm>
            <a:custGeom>
              <a:avLst/>
              <a:gdLst/>
              <a:ahLst/>
              <a:cxnLst/>
              <a:rect l="l" t="t" r="r" b="b"/>
              <a:pathLst>
                <a:path w="280" h="143" extrusionOk="0">
                  <a:moveTo>
                    <a:pt x="135" y="1"/>
                  </a:moveTo>
                  <a:cubicBezTo>
                    <a:pt x="103" y="1"/>
                    <a:pt x="73" y="10"/>
                    <a:pt x="49" y="28"/>
                  </a:cubicBezTo>
                  <a:cubicBezTo>
                    <a:pt x="0" y="52"/>
                    <a:pt x="0" y="100"/>
                    <a:pt x="49" y="125"/>
                  </a:cubicBezTo>
                  <a:cubicBezTo>
                    <a:pt x="73" y="137"/>
                    <a:pt x="103" y="143"/>
                    <a:pt x="135" y="143"/>
                  </a:cubicBezTo>
                  <a:cubicBezTo>
                    <a:pt x="167" y="143"/>
                    <a:pt x="201" y="137"/>
                    <a:pt x="231" y="125"/>
                  </a:cubicBezTo>
                  <a:cubicBezTo>
                    <a:pt x="280" y="100"/>
                    <a:pt x="280" y="52"/>
                    <a:pt x="231" y="28"/>
                  </a:cubicBezTo>
                  <a:cubicBezTo>
                    <a:pt x="201" y="10"/>
                    <a:pt x="167" y="1"/>
                    <a:pt x="135"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19" name="Google Shape;4619;p69"/>
            <p:cNvSpPr/>
            <p:nvPr/>
          </p:nvSpPr>
          <p:spPr>
            <a:xfrm>
              <a:off x="1460957" y="2615102"/>
              <a:ext cx="39518" cy="22561"/>
            </a:xfrm>
            <a:custGeom>
              <a:avLst/>
              <a:gdLst/>
              <a:ahLst/>
              <a:cxnLst/>
              <a:rect l="l" t="t" r="r" b="b"/>
              <a:pathLst>
                <a:path w="268" h="153" extrusionOk="0">
                  <a:moveTo>
                    <a:pt x="134" y="0"/>
                  </a:moveTo>
                  <a:cubicBezTo>
                    <a:pt x="103" y="0"/>
                    <a:pt x="73" y="9"/>
                    <a:pt x="49" y="27"/>
                  </a:cubicBezTo>
                  <a:cubicBezTo>
                    <a:pt x="0" y="52"/>
                    <a:pt x="0" y="100"/>
                    <a:pt x="49" y="124"/>
                  </a:cubicBezTo>
                  <a:cubicBezTo>
                    <a:pt x="73" y="143"/>
                    <a:pt x="103" y="152"/>
                    <a:pt x="134" y="152"/>
                  </a:cubicBezTo>
                  <a:cubicBezTo>
                    <a:pt x="164" y="152"/>
                    <a:pt x="194" y="143"/>
                    <a:pt x="219" y="124"/>
                  </a:cubicBezTo>
                  <a:cubicBezTo>
                    <a:pt x="267" y="100"/>
                    <a:pt x="267" y="52"/>
                    <a:pt x="219" y="27"/>
                  </a:cubicBezTo>
                  <a:cubicBezTo>
                    <a:pt x="194"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20" name="Google Shape;4620;p69"/>
            <p:cNvSpPr/>
            <p:nvPr/>
          </p:nvSpPr>
          <p:spPr>
            <a:xfrm>
              <a:off x="1360688" y="2559069"/>
              <a:ext cx="41287" cy="21234"/>
            </a:xfrm>
            <a:custGeom>
              <a:avLst/>
              <a:gdLst/>
              <a:ahLst/>
              <a:cxnLst/>
              <a:rect l="l" t="t" r="r" b="b"/>
              <a:pathLst>
                <a:path w="280" h="144" extrusionOk="0">
                  <a:moveTo>
                    <a:pt x="144" y="1"/>
                  </a:moveTo>
                  <a:cubicBezTo>
                    <a:pt x="113" y="1"/>
                    <a:pt x="79" y="7"/>
                    <a:pt x="49" y="19"/>
                  </a:cubicBezTo>
                  <a:cubicBezTo>
                    <a:pt x="1" y="43"/>
                    <a:pt x="1" y="92"/>
                    <a:pt x="49" y="116"/>
                  </a:cubicBezTo>
                  <a:cubicBezTo>
                    <a:pt x="79" y="134"/>
                    <a:pt x="113" y="144"/>
                    <a:pt x="144" y="144"/>
                  </a:cubicBezTo>
                  <a:cubicBezTo>
                    <a:pt x="176" y="144"/>
                    <a:pt x="206" y="134"/>
                    <a:pt x="231" y="116"/>
                  </a:cubicBezTo>
                  <a:cubicBezTo>
                    <a:pt x="279" y="92"/>
                    <a:pt x="279" y="43"/>
                    <a:pt x="231" y="19"/>
                  </a:cubicBezTo>
                  <a:cubicBezTo>
                    <a:pt x="206" y="7"/>
                    <a:pt x="176" y="1"/>
                    <a:pt x="14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21" name="Google Shape;4621;p69"/>
            <p:cNvSpPr/>
            <p:nvPr/>
          </p:nvSpPr>
          <p:spPr>
            <a:xfrm>
              <a:off x="1213970" y="2473249"/>
              <a:ext cx="39518" cy="21234"/>
            </a:xfrm>
            <a:custGeom>
              <a:avLst/>
              <a:gdLst/>
              <a:ahLst/>
              <a:cxnLst/>
              <a:rect l="l" t="t" r="r" b="b"/>
              <a:pathLst>
                <a:path w="268" h="144" extrusionOk="0">
                  <a:moveTo>
                    <a:pt x="134" y="0"/>
                  </a:moveTo>
                  <a:cubicBezTo>
                    <a:pt x="104" y="0"/>
                    <a:pt x="73" y="6"/>
                    <a:pt x="49" y="19"/>
                  </a:cubicBezTo>
                  <a:cubicBezTo>
                    <a:pt x="1" y="43"/>
                    <a:pt x="1" y="91"/>
                    <a:pt x="49" y="116"/>
                  </a:cubicBezTo>
                  <a:cubicBezTo>
                    <a:pt x="73" y="134"/>
                    <a:pt x="104" y="143"/>
                    <a:pt x="134" y="143"/>
                  </a:cubicBezTo>
                  <a:cubicBezTo>
                    <a:pt x="164" y="143"/>
                    <a:pt x="195" y="134"/>
                    <a:pt x="219" y="116"/>
                  </a:cubicBezTo>
                  <a:cubicBezTo>
                    <a:pt x="268" y="91"/>
                    <a:pt x="268" y="43"/>
                    <a:pt x="219" y="19"/>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22" name="Google Shape;4622;p69"/>
            <p:cNvSpPr/>
            <p:nvPr/>
          </p:nvSpPr>
          <p:spPr>
            <a:xfrm>
              <a:off x="2201774" y="3042724"/>
              <a:ext cx="39518" cy="22561"/>
            </a:xfrm>
            <a:custGeom>
              <a:avLst/>
              <a:gdLst/>
              <a:ahLst/>
              <a:cxnLst/>
              <a:rect l="l" t="t" r="r" b="b"/>
              <a:pathLst>
                <a:path w="268" h="153" extrusionOk="0">
                  <a:moveTo>
                    <a:pt x="134" y="0"/>
                  </a:moveTo>
                  <a:cubicBezTo>
                    <a:pt x="103" y="0"/>
                    <a:pt x="73" y="10"/>
                    <a:pt x="49" y="28"/>
                  </a:cubicBezTo>
                  <a:cubicBezTo>
                    <a:pt x="0" y="52"/>
                    <a:pt x="0" y="101"/>
                    <a:pt x="49" y="125"/>
                  </a:cubicBezTo>
                  <a:cubicBezTo>
                    <a:pt x="73" y="143"/>
                    <a:pt x="103" y="152"/>
                    <a:pt x="134" y="152"/>
                  </a:cubicBezTo>
                  <a:cubicBezTo>
                    <a:pt x="164" y="152"/>
                    <a:pt x="194" y="143"/>
                    <a:pt x="218" y="125"/>
                  </a:cubicBezTo>
                  <a:cubicBezTo>
                    <a:pt x="267" y="101"/>
                    <a:pt x="267" y="52"/>
                    <a:pt x="218" y="28"/>
                  </a:cubicBezTo>
                  <a:cubicBezTo>
                    <a:pt x="194" y="10"/>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23" name="Google Shape;4623;p69"/>
            <p:cNvSpPr/>
            <p:nvPr/>
          </p:nvSpPr>
          <p:spPr>
            <a:xfrm>
              <a:off x="2101504" y="2986838"/>
              <a:ext cx="41287" cy="21086"/>
            </a:xfrm>
            <a:custGeom>
              <a:avLst/>
              <a:gdLst/>
              <a:ahLst/>
              <a:cxnLst/>
              <a:rect l="l" t="t" r="r" b="b"/>
              <a:pathLst>
                <a:path w="280" h="143" extrusionOk="0">
                  <a:moveTo>
                    <a:pt x="146" y="0"/>
                  </a:moveTo>
                  <a:cubicBezTo>
                    <a:pt x="115" y="0"/>
                    <a:pt x="85" y="7"/>
                    <a:pt x="61" y="19"/>
                  </a:cubicBezTo>
                  <a:cubicBezTo>
                    <a:pt x="1" y="43"/>
                    <a:pt x="1" y="91"/>
                    <a:pt x="61" y="116"/>
                  </a:cubicBezTo>
                  <a:cubicBezTo>
                    <a:pt x="85" y="134"/>
                    <a:pt x="115" y="143"/>
                    <a:pt x="146" y="143"/>
                  </a:cubicBezTo>
                  <a:cubicBezTo>
                    <a:pt x="176" y="143"/>
                    <a:pt x="206" y="134"/>
                    <a:pt x="231" y="116"/>
                  </a:cubicBezTo>
                  <a:cubicBezTo>
                    <a:pt x="279" y="91"/>
                    <a:pt x="279" y="43"/>
                    <a:pt x="231" y="19"/>
                  </a:cubicBezTo>
                  <a:cubicBezTo>
                    <a:pt x="206" y="7"/>
                    <a:pt x="176" y="0"/>
                    <a:pt x="146"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24" name="Google Shape;4624;p69"/>
            <p:cNvSpPr/>
            <p:nvPr/>
          </p:nvSpPr>
          <p:spPr>
            <a:xfrm>
              <a:off x="2053139" y="2958232"/>
              <a:ext cx="41287" cy="21086"/>
            </a:xfrm>
            <a:custGeom>
              <a:avLst/>
              <a:gdLst/>
              <a:ahLst/>
              <a:cxnLst/>
              <a:rect l="l" t="t" r="r" b="b"/>
              <a:pathLst>
                <a:path w="280" h="143" extrusionOk="0">
                  <a:moveTo>
                    <a:pt x="140" y="0"/>
                  </a:moveTo>
                  <a:cubicBezTo>
                    <a:pt x="107" y="0"/>
                    <a:pt x="73" y="6"/>
                    <a:pt x="49" y="19"/>
                  </a:cubicBezTo>
                  <a:cubicBezTo>
                    <a:pt x="0" y="43"/>
                    <a:pt x="0" y="91"/>
                    <a:pt x="49" y="116"/>
                  </a:cubicBezTo>
                  <a:cubicBezTo>
                    <a:pt x="73" y="134"/>
                    <a:pt x="107" y="143"/>
                    <a:pt x="140" y="143"/>
                  </a:cubicBezTo>
                  <a:cubicBezTo>
                    <a:pt x="174" y="143"/>
                    <a:pt x="207" y="134"/>
                    <a:pt x="231" y="116"/>
                  </a:cubicBezTo>
                  <a:cubicBezTo>
                    <a:pt x="280" y="91"/>
                    <a:pt x="280" y="43"/>
                    <a:pt x="231"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25" name="Google Shape;4625;p69"/>
            <p:cNvSpPr/>
            <p:nvPr/>
          </p:nvSpPr>
          <p:spPr>
            <a:xfrm>
              <a:off x="1904651" y="2872265"/>
              <a:ext cx="41287" cy="21528"/>
            </a:xfrm>
            <a:custGeom>
              <a:avLst/>
              <a:gdLst/>
              <a:ahLst/>
              <a:cxnLst/>
              <a:rect l="l" t="t" r="r" b="b"/>
              <a:pathLst>
                <a:path w="280" h="146" extrusionOk="0">
                  <a:moveTo>
                    <a:pt x="140" y="1"/>
                  </a:moveTo>
                  <a:cubicBezTo>
                    <a:pt x="107" y="1"/>
                    <a:pt x="73" y="7"/>
                    <a:pt x="49" y="19"/>
                  </a:cubicBezTo>
                  <a:cubicBezTo>
                    <a:pt x="1" y="43"/>
                    <a:pt x="1" y="92"/>
                    <a:pt x="49" y="128"/>
                  </a:cubicBezTo>
                  <a:cubicBezTo>
                    <a:pt x="73" y="140"/>
                    <a:pt x="107" y="146"/>
                    <a:pt x="140" y="146"/>
                  </a:cubicBezTo>
                  <a:cubicBezTo>
                    <a:pt x="173" y="146"/>
                    <a:pt x="206" y="140"/>
                    <a:pt x="231" y="128"/>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26" name="Google Shape;4626;p69"/>
            <p:cNvSpPr/>
            <p:nvPr/>
          </p:nvSpPr>
          <p:spPr>
            <a:xfrm>
              <a:off x="1806151" y="2815052"/>
              <a:ext cx="41435" cy="21528"/>
            </a:xfrm>
            <a:custGeom>
              <a:avLst/>
              <a:gdLst/>
              <a:ahLst/>
              <a:cxnLst/>
              <a:rect l="l" t="t" r="r" b="b"/>
              <a:pathLst>
                <a:path w="281" h="146" extrusionOk="0">
                  <a:moveTo>
                    <a:pt x="136" y="1"/>
                  </a:moveTo>
                  <a:cubicBezTo>
                    <a:pt x="104" y="1"/>
                    <a:pt x="74" y="7"/>
                    <a:pt x="49" y="19"/>
                  </a:cubicBezTo>
                  <a:cubicBezTo>
                    <a:pt x="1" y="55"/>
                    <a:pt x="1" y="92"/>
                    <a:pt x="49" y="127"/>
                  </a:cubicBezTo>
                  <a:cubicBezTo>
                    <a:pt x="74" y="140"/>
                    <a:pt x="104" y="146"/>
                    <a:pt x="136" y="146"/>
                  </a:cubicBezTo>
                  <a:cubicBezTo>
                    <a:pt x="168" y="146"/>
                    <a:pt x="201" y="140"/>
                    <a:pt x="232" y="127"/>
                  </a:cubicBezTo>
                  <a:cubicBezTo>
                    <a:pt x="280" y="92"/>
                    <a:pt x="280" y="55"/>
                    <a:pt x="232" y="19"/>
                  </a:cubicBezTo>
                  <a:cubicBezTo>
                    <a:pt x="201" y="7"/>
                    <a:pt x="168" y="1"/>
                    <a:pt x="13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27" name="Google Shape;4627;p69"/>
            <p:cNvSpPr/>
            <p:nvPr/>
          </p:nvSpPr>
          <p:spPr>
            <a:xfrm>
              <a:off x="1707798" y="2757839"/>
              <a:ext cx="39518" cy="21528"/>
            </a:xfrm>
            <a:custGeom>
              <a:avLst/>
              <a:gdLst/>
              <a:ahLst/>
              <a:cxnLst/>
              <a:rect l="l" t="t" r="r" b="b"/>
              <a:pathLst>
                <a:path w="268" h="146" extrusionOk="0">
                  <a:moveTo>
                    <a:pt x="134" y="0"/>
                  </a:moveTo>
                  <a:cubicBezTo>
                    <a:pt x="104" y="0"/>
                    <a:pt x="74" y="6"/>
                    <a:pt x="49" y="18"/>
                  </a:cubicBezTo>
                  <a:cubicBezTo>
                    <a:pt x="1" y="54"/>
                    <a:pt x="1" y="103"/>
                    <a:pt x="49" y="127"/>
                  </a:cubicBezTo>
                  <a:cubicBezTo>
                    <a:pt x="74" y="139"/>
                    <a:pt x="104" y="145"/>
                    <a:pt x="134" y="145"/>
                  </a:cubicBezTo>
                  <a:cubicBezTo>
                    <a:pt x="165" y="145"/>
                    <a:pt x="195" y="139"/>
                    <a:pt x="219" y="127"/>
                  </a:cubicBezTo>
                  <a:cubicBezTo>
                    <a:pt x="268" y="103"/>
                    <a:pt x="268" y="54"/>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28" name="Google Shape;4628;p69"/>
            <p:cNvSpPr/>
            <p:nvPr/>
          </p:nvSpPr>
          <p:spPr>
            <a:xfrm>
              <a:off x="1607676" y="2700921"/>
              <a:ext cx="41140" cy="21234"/>
            </a:xfrm>
            <a:custGeom>
              <a:avLst/>
              <a:gdLst/>
              <a:ahLst/>
              <a:cxnLst/>
              <a:rect l="l" t="t" r="r" b="b"/>
              <a:pathLst>
                <a:path w="279" h="144" extrusionOk="0">
                  <a:moveTo>
                    <a:pt x="144" y="1"/>
                  </a:moveTo>
                  <a:cubicBezTo>
                    <a:pt x="112" y="1"/>
                    <a:pt x="79" y="10"/>
                    <a:pt x="49" y="28"/>
                  </a:cubicBezTo>
                  <a:cubicBezTo>
                    <a:pt x="0" y="52"/>
                    <a:pt x="0" y="101"/>
                    <a:pt x="49" y="125"/>
                  </a:cubicBezTo>
                  <a:cubicBezTo>
                    <a:pt x="79" y="137"/>
                    <a:pt x="112" y="143"/>
                    <a:pt x="144" y="143"/>
                  </a:cubicBezTo>
                  <a:cubicBezTo>
                    <a:pt x="176" y="143"/>
                    <a:pt x="206" y="137"/>
                    <a:pt x="230" y="125"/>
                  </a:cubicBezTo>
                  <a:cubicBezTo>
                    <a:pt x="279" y="101"/>
                    <a:pt x="279" y="52"/>
                    <a:pt x="230" y="28"/>
                  </a:cubicBezTo>
                  <a:cubicBezTo>
                    <a:pt x="206" y="10"/>
                    <a:pt x="176" y="1"/>
                    <a:pt x="14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29" name="Google Shape;4629;p69"/>
            <p:cNvSpPr/>
            <p:nvPr/>
          </p:nvSpPr>
          <p:spPr>
            <a:xfrm>
              <a:off x="1509175" y="2643708"/>
              <a:ext cx="41287" cy="21086"/>
            </a:xfrm>
            <a:custGeom>
              <a:avLst/>
              <a:gdLst/>
              <a:ahLst/>
              <a:cxnLst/>
              <a:rect l="l" t="t" r="r" b="b"/>
              <a:pathLst>
                <a:path w="280" h="143" extrusionOk="0">
                  <a:moveTo>
                    <a:pt x="140" y="1"/>
                  </a:moveTo>
                  <a:cubicBezTo>
                    <a:pt x="107" y="1"/>
                    <a:pt x="73" y="9"/>
                    <a:pt x="49" y="27"/>
                  </a:cubicBezTo>
                  <a:cubicBezTo>
                    <a:pt x="0" y="52"/>
                    <a:pt x="0" y="100"/>
                    <a:pt x="49" y="125"/>
                  </a:cubicBezTo>
                  <a:cubicBezTo>
                    <a:pt x="73" y="137"/>
                    <a:pt x="107" y="143"/>
                    <a:pt x="140" y="143"/>
                  </a:cubicBezTo>
                  <a:cubicBezTo>
                    <a:pt x="174" y="143"/>
                    <a:pt x="207" y="137"/>
                    <a:pt x="231" y="125"/>
                  </a:cubicBezTo>
                  <a:cubicBezTo>
                    <a:pt x="280" y="100"/>
                    <a:pt x="280" y="52"/>
                    <a:pt x="231" y="27"/>
                  </a:cubicBezTo>
                  <a:cubicBezTo>
                    <a:pt x="207" y="9"/>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30" name="Google Shape;4630;p69"/>
            <p:cNvSpPr/>
            <p:nvPr/>
          </p:nvSpPr>
          <p:spPr>
            <a:xfrm>
              <a:off x="2496832" y="3214068"/>
              <a:ext cx="41435" cy="21676"/>
            </a:xfrm>
            <a:custGeom>
              <a:avLst/>
              <a:gdLst/>
              <a:ahLst/>
              <a:cxnLst/>
              <a:rect l="l" t="t" r="r" b="b"/>
              <a:pathLst>
                <a:path w="281" h="147" extrusionOk="0">
                  <a:moveTo>
                    <a:pt x="141" y="0"/>
                  </a:moveTo>
                  <a:cubicBezTo>
                    <a:pt x="107" y="0"/>
                    <a:pt x="74" y="6"/>
                    <a:pt x="49" y="18"/>
                  </a:cubicBezTo>
                  <a:cubicBezTo>
                    <a:pt x="1" y="55"/>
                    <a:pt x="1" y="104"/>
                    <a:pt x="49" y="128"/>
                  </a:cubicBezTo>
                  <a:cubicBezTo>
                    <a:pt x="74" y="140"/>
                    <a:pt x="107" y="146"/>
                    <a:pt x="141" y="146"/>
                  </a:cubicBezTo>
                  <a:cubicBezTo>
                    <a:pt x="174" y="146"/>
                    <a:pt x="208" y="140"/>
                    <a:pt x="232" y="128"/>
                  </a:cubicBezTo>
                  <a:cubicBezTo>
                    <a:pt x="280" y="104"/>
                    <a:pt x="280" y="55"/>
                    <a:pt x="232" y="18"/>
                  </a:cubicBezTo>
                  <a:cubicBezTo>
                    <a:pt x="208" y="6"/>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31" name="Google Shape;4631;p69"/>
            <p:cNvSpPr/>
            <p:nvPr/>
          </p:nvSpPr>
          <p:spPr>
            <a:xfrm>
              <a:off x="2448614" y="3185314"/>
              <a:ext cx="39518" cy="21823"/>
            </a:xfrm>
            <a:custGeom>
              <a:avLst/>
              <a:gdLst/>
              <a:ahLst/>
              <a:cxnLst/>
              <a:rect l="l" t="t" r="r" b="b"/>
              <a:pathLst>
                <a:path w="268" h="148" extrusionOk="0">
                  <a:moveTo>
                    <a:pt x="134" y="1"/>
                  </a:moveTo>
                  <a:cubicBezTo>
                    <a:pt x="104" y="1"/>
                    <a:pt x="73" y="7"/>
                    <a:pt x="49" y="19"/>
                  </a:cubicBezTo>
                  <a:cubicBezTo>
                    <a:pt x="1" y="56"/>
                    <a:pt x="1" y="105"/>
                    <a:pt x="49" y="129"/>
                  </a:cubicBezTo>
                  <a:cubicBezTo>
                    <a:pt x="73" y="141"/>
                    <a:pt x="104" y="147"/>
                    <a:pt x="134" y="147"/>
                  </a:cubicBezTo>
                  <a:cubicBezTo>
                    <a:pt x="164" y="147"/>
                    <a:pt x="195" y="141"/>
                    <a:pt x="219" y="129"/>
                  </a:cubicBezTo>
                  <a:cubicBezTo>
                    <a:pt x="268" y="105"/>
                    <a:pt x="268" y="56"/>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32" name="Google Shape;4632;p69"/>
            <p:cNvSpPr/>
            <p:nvPr/>
          </p:nvSpPr>
          <p:spPr>
            <a:xfrm>
              <a:off x="2398479" y="3157150"/>
              <a:ext cx="41287" cy="21234"/>
            </a:xfrm>
            <a:custGeom>
              <a:avLst/>
              <a:gdLst/>
              <a:ahLst/>
              <a:cxnLst/>
              <a:rect l="l" t="t" r="r" b="b"/>
              <a:pathLst>
                <a:path w="280" h="144" extrusionOk="0">
                  <a:moveTo>
                    <a:pt x="140" y="1"/>
                  </a:moveTo>
                  <a:cubicBezTo>
                    <a:pt x="107" y="1"/>
                    <a:pt x="74" y="10"/>
                    <a:pt x="49" y="29"/>
                  </a:cubicBezTo>
                  <a:cubicBezTo>
                    <a:pt x="1" y="53"/>
                    <a:pt x="1" y="101"/>
                    <a:pt x="49" y="126"/>
                  </a:cubicBezTo>
                  <a:cubicBezTo>
                    <a:pt x="74" y="138"/>
                    <a:pt x="107" y="144"/>
                    <a:pt x="140" y="144"/>
                  </a:cubicBezTo>
                  <a:cubicBezTo>
                    <a:pt x="173" y="144"/>
                    <a:pt x="207" y="138"/>
                    <a:pt x="231" y="126"/>
                  </a:cubicBezTo>
                  <a:cubicBezTo>
                    <a:pt x="280" y="101"/>
                    <a:pt x="280" y="53"/>
                    <a:pt x="231" y="29"/>
                  </a:cubicBezTo>
                  <a:cubicBezTo>
                    <a:pt x="207"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33" name="Google Shape;4633;p69"/>
            <p:cNvSpPr/>
            <p:nvPr/>
          </p:nvSpPr>
          <p:spPr>
            <a:xfrm>
              <a:off x="2348492" y="3128543"/>
              <a:ext cx="41140" cy="21234"/>
            </a:xfrm>
            <a:custGeom>
              <a:avLst/>
              <a:gdLst/>
              <a:ahLst/>
              <a:cxnLst/>
              <a:rect l="l" t="t" r="r" b="b"/>
              <a:pathLst>
                <a:path w="279" h="144" extrusionOk="0">
                  <a:moveTo>
                    <a:pt x="145" y="1"/>
                  </a:moveTo>
                  <a:cubicBezTo>
                    <a:pt x="115" y="1"/>
                    <a:pt x="85" y="10"/>
                    <a:pt x="60" y="28"/>
                  </a:cubicBezTo>
                  <a:cubicBezTo>
                    <a:pt x="0" y="53"/>
                    <a:pt x="0" y="101"/>
                    <a:pt x="60" y="126"/>
                  </a:cubicBezTo>
                  <a:cubicBezTo>
                    <a:pt x="85" y="138"/>
                    <a:pt x="115" y="144"/>
                    <a:pt x="145" y="144"/>
                  </a:cubicBezTo>
                  <a:cubicBezTo>
                    <a:pt x="176" y="144"/>
                    <a:pt x="206" y="138"/>
                    <a:pt x="230" y="126"/>
                  </a:cubicBezTo>
                  <a:cubicBezTo>
                    <a:pt x="279" y="101"/>
                    <a:pt x="279" y="53"/>
                    <a:pt x="230" y="28"/>
                  </a:cubicBezTo>
                  <a:cubicBezTo>
                    <a:pt x="206" y="10"/>
                    <a:pt x="176" y="1"/>
                    <a:pt x="14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34" name="Google Shape;4634;p69"/>
            <p:cNvSpPr/>
            <p:nvPr/>
          </p:nvSpPr>
          <p:spPr>
            <a:xfrm>
              <a:off x="2299979" y="3099937"/>
              <a:ext cx="41435" cy="21234"/>
            </a:xfrm>
            <a:custGeom>
              <a:avLst/>
              <a:gdLst/>
              <a:ahLst/>
              <a:cxnLst/>
              <a:rect l="l" t="t" r="r" b="b"/>
              <a:pathLst>
                <a:path w="281" h="144" extrusionOk="0">
                  <a:moveTo>
                    <a:pt x="141" y="1"/>
                  </a:moveTo>
                  <a:cubicBezTo>
                    <a:pt x="107" y="1"/>
                    <a:pt x="74" y="10"/>
                    <a:pt x="50" y="28"/>
                  </a:cubicBezTo>
                  <a:cubicBezTo>
                    <a:pt x="1" y="53"/>
                    <a:pt x="1" y="101"/>
                    <a:pt x="50" y="125"/>
                  </a:cubicBezTo>
                  <a:cubicBezTo>
                    <a:pt x="74" y="138"/>
                    <a:pt x="107" y="144"/>
                    <a:pt x="141" y="144"/>
                  </a:cubicBezTo>
                  <a:cubicBezTo>
                    <a:pt x="174" y="144"/>
                    <a:pt x="208" y="138"/>
                    <a:pt x="232" y="125"/>
                  </a:cubicBezTo>
                  <a:cubicBezTo>
                    <a:pt x="281" y="101"/>
                    <a:pt x="281" y="53"/>
                    <a:pt x="232" y="28"/>
                  </a:cubicBezTo>
                  <a:cubicBezTo>
                    <a:pt x="208" y="10"/>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35" name="Google Shape;4635;p69"/>
            <p:cNvSpPr/>
            <p:nvPr/>
          </p:nvSpPr>
          <p:spPr>
            <a:xfrm>
              <a:off x="2249992" y="3071330"/>
              <a:ext cx="41287" cy="21234"/>
            </a:xfrm>
            <a:custGeom>
              <a:avLst/>
              <a:gdLst/>
              <a:ahLst/>
              <a:cxnLst/>
              <a:rect l="l" t="t" r="r" b="b"/>
              <a:pathLst>
                <a:path w="280" h="144" extrusionOk="0">
                  <a:moveTo>
                    <a:pt x="140" y="0"/>
                  </a:moveTo>
                  <a:cubicBezTo>
                    <a:pt x="107" y="0"/>
                    <a:pt x="73" y="10"/>
                    <a:pt x="49" y="28"/>
                  </a:cubicBezTo>
                  <a:cubicBezTo>
                    <a:pt x="0" y="52"/>
                    <a:pt x="0" y="101"/>
                    <a:pt x="49" y="125"/>
                  </a:cubicBezTo>
                  <a:cubicBezTo>
                    <a:pt x="73" y="137"/>
                    <a:pt x="107" y="143"/>
                    <a:pt x="140" y="143"/>
                  </a:cubicBezTo>
                  <a:cubicBezTo>
                    <a:pt x="173" y="143"/>
                    <a:pt x="207" y="137"/>
                    <a:pt x="231" y="125"/>
                  </a:cubicBezTo>
                  <a:cubicBezTo>
                    <a:pt x="280" y="101"/>
                    <a:pt x="280" y="52"/>
                    <a:pt x="231" y="28"/>
                  </a:cubicBezTo>
                  <a:cubicBezTo>
                    <a:pt x="207" y="10"/>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36" name="Google Shape;4636;p69"/>
            <p:cNvSpPr/>
            <p:nvPr/>
          </p:nvSpPr>
          <p:spPr>
            <a:xfrm>
              <a:off x="2151639" y="3015445"/>
              <a:ext cx="41140" cy="21086"/>
            </a:xfrm>
            <a:custGeom>
              <a:avLst/>
              <a:gdLst/>
              <a:ahLst/>
              <a:cxnLst/>
              <a:rect l="l" t="t" r="r" b="b"/>
              <a:pathLst>
                <a:path w="279" h="143" extrusionOk="0">
                  <a:moveTo>
                    <a:pt x="140" y="1"/>
                  </a:moveTo>
                  <a:cubicBezTo>
                    <a:pt x="106" y="1"/>
                    <a:pt x="73" y="7"/>
                    <a:pt x="49" y="19"/>
                  </a:cubicBezTo>
                  <a:cubicBezTo>
                    <a:pt x="0" y="43"/>
                    <a:pt x="0" y="92"/>
                    <a:pt x="49" y="116"/>
                  </a:cubicBezTo>
                  <a:cubicBezTo>
                    <a:pt x="73" y="134"/>
                    <a:pt x="106" y="143"/>
                    <a:pt x="140" y="143"/>
                  </a:cubicBezTo>
                  <a:cubicBezTo>
                    <a:pt x="173" y="143"/>
                    <a:pt x="206" y="134"/>
                    <a:pt x="230" y="116"/>
                  </a:cubicBezTo>
                  <a:cubicBezTo>
                    <a:pt x="279" y="92"/>
                    <a:pt x="279" y="43"/>
                    <a:pt x="230"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37" name="Google Shape;4637;p69"/>
            <p:cNvSpPr/>
            <p:nvPr/>
          </p:nvSpPr>
          <p:spPr>
            <a:xfrm>
              <a:off x="2003004" y="2929625"/>
              <a:ext cx="41435" cy="21086"/>
            </a:xfrm>
            <a:custGeom>
              <a:avLst/>
              <a:gdLst/>
              <a:ahLst/>
              <a:cxnLst/>
              <a:rect l="l" t="t" r="r" b="b"/>
              <a:pathLst>
                <a:path w="281" h="143" extrusionOk="0">
                  <a:moveTo>
                    <a:pt x="140" y="0"/>
                  </a:moveTo>
                  <a:cubicBezTo>
                    <a:pt x="107" y="0"/>
                    <a:pt x="73" y="6"/>
                    <a:pt x="49" y="18"/>
                  </a:cubicBezTo>
                  <a:cubicBezTo>
                    <a:pt x="1" y="43"/>
                    <a:pt x="1" y="91"/>
                    <a:pt x="49" y="115"/>
                  </a:cubicBezTo>
                  <a:cubicBezTo>
                    <a:pt x="73" y="133"/>
                    <a:pt x="107" y="142"/>
                    <a:pt x="140" y="142"/>
                  </a:cubicBezTo>
                  <a:cubicBezTo>
                    <a:pt x="174" y="142"/>
                    <a:pt x="207" y="133"/>
                    <a:pt x="232" y="115"/>
                  </a:cubicBezTo>
                  <a:cubicBezTo>
                    <a:pt x="280" y="91"/>
                    <a:pt x="280" y="43"/>
                    <a:pt x="232" y="18"/>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38" name="Google Shape;4638;p69"/>
            <p:cNvSpPr/>
            <p:nvPr/>
          </p:nvSpPr>
          <p:spPr>
            <a:xfrm>
              <a:off x="1394602" y="2625424"/>
              <a:ext cx="41435" cy="21086"/>
            </a:xfrm>
            <a:custGeom>
              <a:avLst/>
              <a:gdLst/>
              <a:ahLst/>
              <a:cxnLst/>
              <a:rect l="l" t="t" r="r" b="b"/>
              <a:pathLst>
                <a:path w="281" h="143" extrusionOk="0">
                  <a:moveTo>
                    <a:pt x="141" y="0"/>
                  </a:moveTo>
                  <a:cubicBezTo>
                    <a:pt x="107" y="0"/>
                    <a:pt x="74" y="6"/>
                    <a:pt x="49" y="18"/>
                  </a:cubicBezTo>
                  <a:cubicBezTo>
                    <a:pt x="1" y="43"/>
                    <a:pt x="1" y="91"/>
                    <a:pt x="49" y="116"/>
                  </a:cubicBezTo>
                  <a:cubicBezTo>
                    <a:pt x="74" y="133"/>
                    <a:pt x="107" y="142"/>
                    <a:pt x="141" y="142"/>
                  </a:cubicBezTo>
                  <a:cubicBezTo>
                    <a:pt x="174" y="142"/>
                    <a:pt x="208" y="133"/>
                    <a:pt x="232" y="116"/>
                  </a:cubicBezTo>
                  <a:cubicBezTo>
                    <a:pt x="280" y="91"/>
                    <a:pt x="280" y="43"/>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39" name="Google Shape;4639;p69"/>
            <p:cNvSpPr/>
            <p:nvPr/>
          </p:nvSpPr>
          <p:spPr>
            <a:xfrm>
              <a:off x="1296250" y="2568064"/>
              <a:ext cx="39518" cy="21676"/>
            </a:xfrm>
            <a:custGeom>
              <a:avLst/>
              <a:gdLst/>
              <a:ahLst/>
              <a:cxnLst/>
              <a:rect l="l" t="t" r="r" b="b"/>
              <a:pathLst>
                <a:path w="268" h="147" extrusionOk="0">
                  <a:moveTo>
                    <a:pt x="134" y="1"/>
                  </a:moveTo>
                  <a:cubicBezTo>
                    <a:pt x="104" y="1"/>
                    <a:pt x="74" y="7"/>
                    <a:pt x="49" y="19"/>
                  </a:cubicBezTo>
                  <a:cubicBezTo>
                    <a:pt x="1" y="43"/>
                    <a:pt x="1" y="92"/>
                    <a:pt x="49" y="128"/>
                  </a:cubicBezTo>
                  <a:cubicBezTo>
                    <a:pt x="74" y="140"/>
                    <a:pt x="104" y="146"/>
                    <a:pt x="134" y="146"/>
                  </a:cubicBezTo>
                  <a:cubicBezTo>
                    <a:pt x="165" y="146"/>
                    <a:pt x="195" y="140"/>
                    <a:pt x="219" y="128"/>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40" name="Google Shape;4640;p69"/>
            <p:cNvSpPr/>
            <p:nvPr/>
          </p:nvSpPr>
          <p:spPr>
            <a:xfrm>
              <a:off x="1246262" y="2539457"/>
              <a:ext cx="41140" cy="21528"/>
            </a:xfrm>
            <a:custGeom>
              <a:avLst/>
              <a:gdLst/>
              <a:ahLst/>
              <a:cxnLst/>
              <a:rect l="l" t="t" r="r" b="b"/>
              <a:pathLst>
                <a:path w="279" h="146" extrusionOk="0">
                  <a:moveTo>
                    <a:pt x="139" y="1"/>
                  </a:moveTo>
                  <a:cubicBezTo>
                    <a:pt x="106" y="1"/>
                    <a:pt x="73" y="7"/>
                    <a:pt x="49" y="19"/>
                  </a:cubicBezTo>
                  <a:cubicBezTo>
                    <a:pt x="0" y="55"/>
                    <a:pt x="0" y="92"/>
                    <a:pt x="49" y="128"/>
                  </a:cubicBezTo>
                  <a:cubicBezTo>
                    <a:pt x="73" y="140"/>
                    <a:pt x="106" y="146"/>
                    <a:pt x="139" y="146"/>
                  </a:cubicBezTo>
                  <a:cubicBezTo>
                    <a:pt x="173" y="146"/>
                    <a:pt x="206" y="140"/>
                    <a:pt x="230" y="128"/>
                  </a:cubicBezTo>
                  <a:cubicBezTo>
                    <a:pt x="279" y="92"/>
                    <a:pt x="279" y="55"/>
                    <a:pt x="230" y="19"/>
                  </a:cubicBezTo>
                  <a:cubicBezTo>
                    <a:pt x="206" y="7"/>
                    <a:pt x="173" y="1"/>
                    <a:pt x="139"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41" name="Google Shape;4641;p69"/>
            <p:cNvSpPr/>
            <p:nvPr/>
          </p:nvSpPr>
          <p:spPr>
            <a:xfrm>
              <a:off x="1147762" y="2482244"/>
              <a:ext cx="41287" cy="21528"/>
            </a:xfrm>
            <a:custGeom>
              <a:avLst/>
              <a:gdLst/>
              <a:ahLst/>
              <a:cxnLst/>
              <a:rect l="l" t="t" r="r" b="b"/>
              <a:pathLst>
                <a:path w="280" h="146" extrusionOk="0">
                  <a:moveTo>
                    <a:pt x="135" y="0"/>
                  </a:moveTo>
                  <a:cubicBezTo>
                    <a:pt x="103" y="0"/>
                    <a:pt x="73" y="7"/>
                    <a:pt x="49" y="19"/>
                  </a:cubicBezTo>
                  <a:cubicBezTo>
                    <a:pt x="0" y="55"/>
                    <a:pt x="0" y="91"/>
                    <a:pt x="49" y="127"/>
                  </a:cubicBezTo>
                  <a:cubicBezTo>
                    <a:pt x="73" y="140"/>
                    <a:pt x="103" y="146"/>
                    <a:pt x="135" y="146"/>
                  </a:cubicBezTo>
                  <a:cubicBezTo>
                    <a:pt x="167" y="146"/>
                    <a:pt x="201" y="140"/>
                    <a:pt x="231" y="127"/>
                  </a:cubicBezTo>
                  <a:cubicBezTo>
                    <a:pt x="280" y="91"/>
                    <a:pt x="280" y="55"/>
                    <a:pt x="231" y="19"/>
                  </a:cubicBezTo>
                  <a:cubicBezTo>
                    <a:pt x="201" y="7"/>
                    <a:pt x="167" y="0"/>
                    <a:pt x="13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42" name="Google Shape;4642;p69"/>
            <p:cNvSpPr/>
            <p:nvPr/>
          </p:nvSpPr>
          <p:spPr>
            <a:xfrm>
              <a:off x="1097627" y="2453638"/>
              <a:ext cx="41287" cy="21528"/>
            </a:xfrm>
            <a:custGeom>
              <a:avLst/>
              <a:gdLst/>
              <a:ahLst/>
              <a:cxnLst/>
              <a:rect l="l" t="t" r="r" b="b"/>
              <a:pathLst>
                <a:path w="280" h="146" extrusionOk="0">
                  <a:moveTo>
                    <a:pt x="140" y="0"/>
                  </a:moveTo>
                  <a:cubicBezTo>
                    <a:pt x="107" y="0"/>
                    <a:pt x="73" y="6"/>
                    <a:pt x="49" y="19"/>
                  </a:cubicBezTo>
                  <a:cubicBezTo>
                    <a:pt x="0" y="54"/>
                    <a:pt x="0" y="103"/>
                    <a:pt x="49" y="127"/>
                  </a:cubicBezTo>
                  <a:cubicBezTo>
                    <a:pt x="73" y="139"/>
                    <a:pt x="107" y="145"/>
                    <a:pt x="140" y="145"/>
                  </a:cubicBezTo>
                  <a:cubicBezTo>
                    <a:pt x="174" y="145"/>
                    <a:pt x="207" y="139"/>
                    <a:pt x="231" y="127"/>
                  </a:cubicBezTo>
                  <a:cubicBezTo>
                    <a:pt x="280" y="103"/>
                    <a:pt x="280" y="54"/>
                    <a:pt x="231" y="19"/>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43" name="Google Shape;4643;p69"/>
            <p:cNvSpPr/>
            <p:nvPr/>
          </p:nvSpPr>
          <p:spPr>
            <a:xfrm>
              <a:off x="1049409" y="2425031"/>
              <a:ext cx="39518" cy="21528"/>
            </a:xfrm>
            <a:custGeom>
              <a:avLst/>
              <a:gdLst/>
              <a:ahLst/>
              <a:cxnLst/>
              <a:rect l="l" t="t" r="r" b="b"/>
              <a:pathLst>
                <a:path w="268" h="146" extrusionOk="0">
                  <a:moveTo>
                    <a:pt x="134" y="0"/>
                  </a:moveTo>
                  <a:cubicBezTo>
                    <a:pt x="103" y="0"/>
                    <a:pt x="73" y="6"/>
                    <a:pt x="49" y="18"/>
                  </a:cubicBezTo>
                  <a:cubicBezTo>
                    <a:pt x="0" y="54"/>
                    <a:pt x="0" y="103"/>
                    <a:pt x="49" y="127"/>
                  </a:cubicBezTo>
                  <a:cubicBezTo>
                    <a:pt x="73" y="139"/>
                    <a:pt x="103" y="145"/>
                    <a:pt x="134" y="145"/>
                  </a:cubicBezTo>
                  <a:cubicBezTo>
                    <a:pt x="164" y="145"/>
                    <a:pt x="194" y="139"/>
                    <a:pt x="219" y="127"/>
                  </a:cubicBezTo>
                  <a:cubicBezTo>
                    <a:pt x="267" y="103"/>
                    <a:pt x="267" y="54"/>
                    <a:pt x="219" y="18"/>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44" name="Google Shape;4644;p69"/>
            <p:cNvSpPr/>
            <p:nvPr/>
          </p:nvSpPr>
          <p:spPr>
            <a:xfrm>
              <a:off x="999274" y="2396720"/>
              <a:ext cx="41287" cy="21234"/>
            </a:xfrm>
            <a:custGeom>
              <a:avLst/>
              <a:gdLst/>
              <a:ahLst/>
              <a:cxnLst/>
              <a:rect l="l" t="t" r="r" b="b"/>
              <a:pathLst>
                <a:path w="280" h="144" extrusionOk="0">
                  <a:moveTo>
                    <a:pt x="140" y="1"/>
                  </a:moveTo>
                  <a:cubicBezTo>
                    <a:pt x="107" y="1"/>
                    <a:pt x="73" y="10"/>
                    <a:pt x="49" y="28"/>
                  </a:cubicBezTo>
                  <a:cubicBezTo>
                    <a:pt x="0" y="52"/>
                    <a:pt x="0" y="101"/>
                    <a:pt x="49" y="125"/>
                  </a:cubicBezTo>
                  <a:cubicBezTo>
                    <a:pt x="73" y="137"/>
                    <a:pt x="107" y="143"/>
                    <a:pt x="140" y="143"/>
                  </a:cubicBezTo>
                  <a:cubicBezTo>
                    <a:pt x="173" y="143"/>
                    <a:pt x="206" y="137"/>
                    <a:pt x="231" y="125"/>
                  </a:cubicBezTo>
                  <a:cubicBezTo>
                    <a:pt x="279" y="101"/>
                    <a:pt x="279" y="52"/>
                    <a:pt x="231" y="28"/>
                  </a:cubicBez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45" name="Google Shape;4645;p69"/>
            <p:cNvSpPr/>
            <p:nvPr/>
          </p:nvSpPr>
          <p:spPr>
            <a:xfrm>
              <a:off x="949140" y="2368113"/>
              <a:ext cx="41287" cy="21086"/>
            </a:xfrm>
            <a:custGeom>
              <a:avLst/>
              <a:gdLst/>
              <a:ahLst/>
              <a:cxnLst/>
              <a:rect l="l" t="t" r="r" b="b"/>
              <a:pathLst>
                <a:path w="280" h="143" extrusionOk="0">
                  <a:moveTo>
                    <a:pt x="144" y="1"/>
                  </a:moveTo>
                  <a:cubicBezTo>
                    <a:pt x="113" y="1"/>
                    <a:pt x="79" y="10"/>
                    <a:pt x="49" y="28"/>
                  </a:cubicBezTo>
                  <a:cubicBezTo>
                    <a:pt x="1" y="52"/>
                    <a:pt x="1" y="100"/>
                    <a:pt x="49" y="125"/>
                  </a:cubicBezTo>
                  <a:cubicBezTo>
                    <a:pt x="79" y="137"/>
                    <a:pt x="113" y="143"/>
                    <a:pt x="144" y="143"/>
                  </a:cubicBezTo>
                  <a:cubicBezTo>
                    <a:pt x="176" y="143"/>
                    <a:pt x="206" y="137"/>
                    <a:pt x="231" y="125"/>
                  </a:cubicBezTo>
                  <a:cubicBezTo>
                    <a:pt x="279" y="100"/>
                    <a:pt x="279" y="52"/>
                    <a:pt x="231" y="28"/>
                  </a:cubicBezTo>
                  <a:cubicBezTo>
                    <a:pt x="206" y="10"/>
                    <a:pt x="176" y="1"/>
                    <a:pt x="14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46" name="Google Shape;4646;p69"/>
            <p:cNvSpPr/>
            <p:nvPr/>
          </p:nvSpPr>
          <p:spPr>
            <a:xfrm>
              <a:off x="1938566" y="2938473"/>
              <a:ext cx="39518" cy="21676"/>
            </a:xfrm>
            <a:custGeom>
              <a:avLst/>
              <a:gdLst/>
              <a:ahLst/>
              <a:cxnLst/>
              <a:rect l="l" t="t" r="r" b="b"/>
              <a:pathLst>
                <a:path w="268" h="147" extrusionOk="0">
                  <a:moveTo>
                    <a:pt x="134" y="0"/>
                  </a:moveTo>
                  <a:cubicBezTo>
                    <a:pt x="104" y="0"/>
                    <a:pt x="74" y="6"/>
                    <a:pt x="49" y="19"/>
                  </a:cubicBezTo>
                  <a:cubicBezTo>
                    <a:pt x="1" y="55"/>
                    <a:pt x="1" y="91"/>
                    <a:pt x="49" y="128"/>
                  </a:cubicBezTo>
                  <a:cubicBezTo>
                    <a:pt x="74" y="140"/>
                    <a:pt x="104" y="146"/>
                    <a:pt x="134" y="146"/>
                  </a:cubicBezTo>
                  <a:cubicBezTo>
                    <a:pt x="165" y="146"/>
                    <a:pt x="195" y="140"/>
                    <a:pt x="219" y="128"/>
                  </a:cubicBezTo>
                  <a:cubicBezTo>
                    <a:pt x="268" y="91"/>
                    <a:pt x="268" y="55"/>
                    <a:pt x="219" y="19"/>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47" name="Google Shape;4647;p69"/>
            <p:cNvSpPr/>
            <p:nvPr/>
          </p:nvSpPr>
          <p:spPr>
            <a:xfrm>
              <a:off x="1838443" y="2881260"/>
              <a:ext cx="41287" cy="21676"/>
            </a:xfrm>
            <a:custGeom>
              <a:avLst/>
              <a:gdLst/>
              <a:ahLst/>
              <a:cxnLst/>
              <a:rect l="l" t="t" r="r" b="b"/>
              <a:pathLst>
                <a:path w="280" h="147" extrusionOk="0">
                  <a:moveTo>
                    <a:pt x="140" y="0"/>
                  </a:moveTo>
                  <a:cubicBezTo>
                    <a:pt x="107" y="0"/>
                    <a:pt x="73" y="6"/>
                    <a:pt x="49" y="18"/>
                  </a:cubicBezTo>
                  <a:cubicBezTo>
                    <a:pt x="0" y="55"/>
                    <a:pt x="0" y="104"/>
                    <a:pt x="49" y="128"/>
                  </a:cubicBezTo>
                  <a:cubicBezTo>
                    <a:pt x="73" y="140"/>
                    <a:pt x="107" y="146"/>
                    <a:pt x="140" y="146"/>
                  </a:cubicBezTo>
                  <a:cubicBezTo>
                    <a:pt x="173" y="146"/>
                    <a:pt x="207" y="140"/>
                    <a:pt x="231" y="128"/>
                  </a:cubicBezTo>
                  <a:cubicBezTo>
                    <a:pt x="280" y="104"/>
                    <a:pt x="280" y="55"/>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48" name="Google Shape;4648;p69"/>
            <p:cNvSpPr/>
            <p:nvPr/>
          </p:nvSpPr>
          <p:spPr>
            <a:xfrm>
              <a:off x="1740091" y="2824342"/>
              <a:ext cx="41140" cy="21234"/>
            </a:xfrm>
            <a:custGeom>
              <a:avLst/>
              <a:gdLst/>
              <a:ahLst/>
              <a:cxnLst/>
              <a:rect l="l" t="t" r="r" b="b"/>
              <a:pathLst>
                <a:path w="279" h="144" extrusionOk="0">
                  <a:moveTo>
                    <a:pt x="140" y="1"/>
                  </a:moveTo>
                  <a:cubicBezTo>
                    <a:pt x="106" y="1"/>
                    <a:pt x="73" y="10"/>
                    <a:pt x="49" y="29"/>
                  </a:cubicBezTo>
                  <a:cubicBezTo>
                    <a:pt x="0" y="53"/>
                    <a:pt x="0" y="101"/>
                    <a:pt x="49" y="126"/>
                  </a:cubicBezTo>
                  <a:cubicBezTo>
                    <a:pt x="73" y="138"/>
                    <a:pt x="106" y="144"/>
                    <a:pt x="140" y="144"/>
                  </a:cubicBezTo>
                  <a:cubicBezTo>
                    <a:pt x="173" y="144"/>
                    <a:pt x="206" y="138"/>
                    <a:pt x="230" y="126"/>
                  </a:cubicBezTo>
                  <a:cubicBezTo>
                    <a:pt x="279" y="101"/>
                    <a:pt x="279" y="53"/>
                    <a:pt x="230" y="29"/>
                  </a:cubicBezTo>
                  <a:cubicBezTo>
                    <a:pt x="206" y="10"/>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49" name="Google Shape;4649;p69"/>
            <p:cNvSpPr/>
            <p:nvPr/>
          </p:nvSpPr>
          <p:spPr>
            <a:xfrm>
              <a:off x="1641590" y="2767129"/>
              <a:ext cx="41287" cy="21234"/>
            </a:xfrm>
            <a:custGeom>
              <a:avLst/>
              <a:gdLst/>
              <a:ahLst/>
              <a:cxnLst/>
              <a:rect l="l" t="t" r="r" b="b"/>
              <a:pathLst>
                <a:path w="280" h="144" extrusionOk="0">
                  <a:moveTo>
                    <a:pt x="140" y="1"/>
                  </a:moveTo>
                  <a:cubicBezTo>
                    <a:pt x="107" y="1"/>
                    <a:pt x="73" y="10"/>
                    <a:pt x="49" y="28"/>
                  </a:cubicBezTo>
                  <a:cubicBezTo>
                    <a:pt x="0" y="53"/>
                    <a:pt x="0" y="101"/>
                    <a:pt x="49" y="125"/>
                  </a:cubicBezTo>
                  <a:cubicBezTo>
                    <a:pt x="73" y="137"/>
                    <a:pt x="107" y="144"/>
                    <a:pt x="140" y="144"/>
                  </a:cubicBezTo>
                  <a:cubicBezTo>
                    <a:pt x="174" y="144"/>
                    <a:pt x="207" y="137"/>
                    <a:pt x="231" y="125"/>
                  </a:cubicBezTo>
                  <a:cubicBezTo>
                    <a:pt x="280" y="101"/>
                    <a:pt x="280" y="53"/>
                    <a:pt x="231"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50" name="Google Shape;4650;p69"/>
            <p:cNvSpPr/>
            <p:nvPr/>
          </p:nvSpPr>
          <p:spPr>
            <a:xfrm>
              <a:off x="1543238" y="2709916"/>
              <a:ext cx="39518" cy="22413"/>
            </a:xfrm>
            <a:custGeom>
              <a:avLst/>
              <a:gdLst/>
              <a:ahLst/>
              <a:cxnLst/>
              <a:rect l="l" t="t" r="r" b="b"/>
              <a:pathLst>
                <a:path w="268" h="152" extrusionOk="0">
                  <a:moveTo>
                    <a:pt x="134" y="0"/>
                  </a:moveTo>
                  <a:cubicBezTo>
                    <a:pt x="104" y="0"/>
                    <a:pt x="73" y="9"/>
                    <a:pt x="49" y="28"/>
                  </a:cubicBezTo>
                  <a:cubicBezTo>
                    <a:pt x="0" y="52"/>
                    <a:pt x="0" y="101"/>
                    <a:pt x="49" y="125"/>
                  </a:cubicBezTo>
                  <a:cubicBezTo>
                    <a:pt x="73" y="143"/>
                    <a:pt x="104" y="152"/>
                    <a:pt x="134" y="152"/>
                  </a:cubicBezTo>
                  <a:cubicBezTo>
                    <a:pt x="164" y="152"/>
                    <a:pt x="195" y="143"/>
                    <a:pt x="219" y="125"/>
                  </a:cubicBezTo>
                  <a:cubicBezTo>
                    <a:pt x="267" y="101"/>
                    <a:pt x="267" y="52"/>
                    <a:pt x="219" y="28"/>
                  </a:cubicBezTo>
                  <a:cubicBezTo>
                    <a:pt x="195"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51" name="Google Shape;4651;p69"/>
            <p:cNvSpPr/>
            <p:nvPr/>
          </p:nvSpPr>
          <p:spPr>
            <a:xfrm>
              <a:off x="1442968" y="2654030"/>
              <a:ext cx="41287" cy="21086"/>
            </a:xfrm>
            <a:custGeom>
              <a:avLst/>
              <a:gdLst/>
              <a:ahLst/>
              <a:cxnLst/>
              <a:rect l="l" t="t" r="r" b="b"/>
              <a:pathLst>
                <a:path w="280" h="143" extrusionOk="0">
                  <a:moveTo>
                    <a:pt x="146" y="0"/>
                  </a:moveTo>
                  <a:cubicBezTo>
                    <a:pt x="116" y="0"/>
                    <a:pt x="85" y="6"/>
                    <a:pt x="61" y="19"/>
                  </a:cubicBezTo>
                  <a:cubicBezTo>
                    <a:pt x="1" y="43"/>
                    <a:pt x="1" y="91"/>
                    <a:pt x="61" y="116"/>
                  </a:cubicBezTo>
                  <a:cubicBezTo>
                    <a:pt x="85" y="134"/>
                    <a:pt x="116" y="143"/>
                    <a:pt x="146" y="143"/>
                  </a:cubicBezTo>
                  <a:cubicBezTo>
                    <a:pt x="176" y="143"/>
                    <a:pt x="207" y="134"/>
                    <a:pt x="231" y="116"/>
                  </a:cubicBezTo>
                  <a:cubicBezTo>
                    <a:pt x="280" y="91"/>
                    <a:pt x="280" y="43"/>
                    <a:pt x="231" y="19"/>
                  </a:cubicBezTo>
                  <a:cubicBezTo>
                    <a:pt x="207" y="6"/>
                    <a:pt x="176" y="0"/>
                    <a:pt x="146"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52" name="Google Shape;4652;p69"/>
            <p:cNvSpPr/>
            <p:nvPr/>
          </p:nvSpPr>
          <p:spPr>
            <a:xfrm>
              <a:off x="1344468" y="2596817"/>
              <a:ext cx="41435" cy="21528"/>
            </a:xfrm>
            <a:custGeom>
              <a:avLst/>
              <a:gdLst/>
              <a:ahLst/>
              <a:cxnLst/>
              <a:rect l="l" t="t" r="r" b="b"/>
              <a:pathLst>
                <a:path w="281" h="146" extrusionOk="0">
                  <a:moveTo>
                    <a:pt x="141" y="0"/>
                  </a:moveTo>
                  <a:cubicBezTo>
                    <a:pt x="107" y="0"/>
                    <a:pt x="74" y="6"/>
                    <a:pt x="50" y="18"/>
                  </a:cubicBezTo>
                  <a:cubicBezTo>
                    <a:pt x="1" y="43"/>
                    <a:pt x="1" y="91"/>
                    <a:pt x="50" y="127"/>
                  </a:cubicBezTo>
                  <a:cubicBezTo>
                    <a:pt x="74" y="139"/>
                    <a:pt x="107" y="145"/>
                    <a:pt x="141" y="145"/>
                  </a:cubicBezTo>
                  <a:cubicBezTo>
                    <a:pt x="174" y="145"/>
                    <a:pt x="208" y="139"/>
                    <a:pt x="232" y="127"/>
                  </a:cubicBezTo>
                  <a:cubicBezTo>
                    <a:pt x="281" y="91"/>
                    <a:pt x="281" y="43"/>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53" name="Google Shape;4653;p69"/>
            <p:cNvSpPr/>
            <p:nvPr/>
          </p:nvSpPr>
          <p:spPr>
            <a:xfrm>
              <a:off x="1196127" y="2510851"/>
              <a:ext cx="41140" cy="21528"/>
            </a:xfrm>
            <a:custGeom>
              <a:avLst/>
              <a:gdLst/>
              <a:ahLst/>
              <a:cxnLst/>
              <a:rect l="l" t="t" r="r" b="b"/>
              <a:pathLst>
                <a:path w="279" h="146" extrusionOk="0">
                  <a:moveTo>
                    <a:pt x="145" y="1"/>
                  </a:moveTo>
                  <a:cubicBezTo>
                    <a:pt x="115" y="1"/>
                    <a:pt x="85" y="7"/>
                    <a:pt x="60" y="19"/>
                  </a:cubicBezTo>
                  <a:cubicBezTo>
                    <a:pt x="0" y="55"/>
                    <a:pt x="0" y="92"/>
                    <a:pt x="60" y="128"/>
                  </a:cubicBezTo>
                  <a:cubicBezTo>
                    <a:pt x="85" y="140"/>
                    <a:pt x="115" y="146"/>
                    <a:pt x="145" y="146"/>
                  </a:cubicBezTo>
                  <a:cubicBezTo>
                    <a:pt x="176" y="146"/>
                    <a:pt x="206" y="140"/>
                    <a:pt x="230" y="128"/>
                  </a:cubicBezTo>
                  <a:cubicBezTo>
                    <a:pt x="279" y="92"/>
                    <a:pt x="279" y="55"/>
                    <a:pt x="230" y="19"/>
                  </a:cubicBezTo>
                  <a:cubicBezTo>
                    <a:pt x="206" y="7"/>
                    <a:pt x="176" y="1"/>
                    <a:pt x="14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54" name="Google Shape;4654;p69"/>
            <p:cNvSpPr/>
            <p:nvPr/>
          </p:nvSpPr>
          <p:spPr>
            <a:xfrm>
              <a:off x="2185554" y="3081652"/>
              <a:ext cx="39518" cy="21234"/>
            </a:xfrm>
            <a:custGeom>
              <a:avLst/>
              <a:gdLst/>
              <a:ahLst/>
              <a:cxnLst/>
              <a:rect l="l" t="t" r="r" b="b"/>
              <a:pathLst>
                <a:path w="268" h="144" extrusionOk="0">
                  <a:moveTo>
                    <a:pt x="134" y="0"/>
                  </a:moveTo>
                  <a:cubicBezTo>
                    <a:pt x="104" y="0"/>
                    <a:pt x="73" y="6"/>
                    <a:pt x="49" y="18"/>
                  </a:cubicBezTo>
                  <a:cubicBezTo>
                    <a:pt x="0" y="43"/>
                    <a:pt x="0" y="91"/>
                    <a:pt x="49" y="115"/>
                  </a:cubicBezTo>
                  <a:cubicBezTo>
                    <a:pt x="73" y="134"/>
                    <a:pt x="104" y="143"/>
                    <a:pt x="134" y="143"/>
                  </a:cubicBezTo>
                  <a:cubicBezTo>
                    <a:pt x="164" y="143"/>
                    <a:pt x="195" y="134"/>
                    <a:pt x="219" y="115"/>
                  </a:cubicBezTo>
                  <a:cubicBezTo>
                    <a:pt x="267" y="91"/>
                    <a:pt x="267" y="43"/>
                    <a:pt x="219" y="18"/>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55" name="Google Shape;4655;p69"/>
            <p:cNvSpPr/>
            <p:nvPr/>
          </p:nvSpPr>
          <p:spPr>
            <a:xfrm>
              <a:off x="2085284" y="3024292"/>
              <a:ext cx="41435" cy="21676"/>
            </a:xfrm>
            <a:custGeom>
              <a:avLst/>
              <a:gdLst/>
              <a:ahLst/>
              <a:cxnLst/>
              <a:rect l="l" t="t" r="r" b="b"/>
              <a:pathLst>
                <a:path w="281" h="147" extrusionOk="0">
                  <a:moveTo>
                    <a:pt x="141" y="1"/>
                  </a:moveTo>
                  <a:cubicBezTo>
                    <a:pt x="107" y="1"/>
                    <a:pt x="74" y="7"/>
                    <a:pt x="49" y="19"/>
                  </a:cubicBezTo>
                  <a:cubicBezTo>
                    <a:pt x="1" y="43"/>
                    <a:pt x="1" y="92"/>
                    <a:pt x="49" y="129"/>
                  </a:cubicBezTo>
                  <a:cubicBezTo>
                    <a:pt x="74" y="141"/>
                    <a:pt x="107" y="147"/>
                    <a:pt x="141" y="147"/>
                  </a:cubicBezTo>
                  <a:cubicBezTo>
                    <a:pt x="174" y="147"/>
                    <a:pt x="208" y="141"/>
                    <a:pt x="232" y="129"/>
                  </a:cubicBezTo>
                  <a:cubicBezTo>
                    <a:pt x="280" y="92"/>
                    <a:pt x="280" y="43"/>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56" name="Google Shape;4656;p69"/>
            <p:cNvSpPr/>
            <p:nvPr/>
          </p:nvSpPr>
          <p:spPr>
            <a:xfrm>
              <a:off x="2037066" y="2995686"/>
              <a:ext cx="39518" cy="21676"/>
            </a:xfrm>
            <a:custGeom>
              <a:avLst/>
              <a:gdLst/>
              <a:ahLst/>
              <a:cxnLst/>
              <a:rect l="l" t="t" r="r" b="b"/>
              <a:pathLst>
                <a:path w="268" h="147" extrusionOk="0">
                  <a:moveTo>
                    <a:pt x="134" y="1"/>
                  </a:moveTo>
                  <a:cubicBezTo>
                    <a:pt x="104" y="1"/>
                    <a:pt x="73" y="7"/>
                    <a:pt x="49" y="19"/>
                  </a:cubicBezTo>
                  <a:cubicBezTo>
                    <a:pt x="1" y="56"/>
                    <a:pt x="1" y="92"/>
                    <a:pt x="49" y="129"/>
                  </a:cubicBezTo>
                  <a:cubicBezTo>
                    <a:pt x="73" y="141"/>
                    <a:pt x="104" y="147"/>
                    <a:pt x="134" y="147"/>
                  </a:cubicBezTo>
                  <a:cubicBezTo>
                    <a:pt x="164" y="147"/>
                    <a:pt x="195" y="141"/>
                    <a:pt x="219" y="129"/>
                  </a:cubicBezTo>
                  <a:cubicBezTo>
                    <a:pt x="268" y="92"/>
                    <a:pt x="268" y="56"/>
                    <a:pt x="219" y="19"/>
                  </a:cubicBezTo>
                  <a:cubicBezTo>
                    <a:pt x="195"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57" name="Google Shape;4657;p69"/>
            <p:cNvSpPr/>
            <p:nvPr/>
          </p:nvSpPr>
          <p:spPr>
            <a:xfrm>
              <a:off x="1888431" y="2909866"/>
              <a:ext cx="41435" cy="21676"/>
            </a:xfrm>
            <a:custGeom>
              <a:avLst/>
              <a:gdLst/>
              <a:ahLst/>
              <a:cxnLst/>
              <a:rect l="l" t="t" r="r" b="b"/>
              <a:pathLst>
                <a:path w="281" h="147" extrusionOk="0">
                  <a:moveTo>
                    <a:pt x="141" y="0"/>
                  </a:moveTo>
                  <a:cubicBezTo>
                    <a:pt x="107" y="0"/>
                    <a:pt x="74" y="6"/>
                    <a:pt x="50" y="18"/>
                  </a:cubicBezTo>
                  <a:cubicBezTo>
                    <a:pt x="1" y="55"/>
                    <a:pt x="1" y="91"/>
                    <a:pt x="50" y="128"/>
                  </a:cubicBezTo>
                  <a:cubicBezTo>
                    <a:pt x="74" y="140"/>
                    <a:pt x="107" y="146"/>
                    <a:pt x="141" y="146"/>
                  </a:cubicBezTo>
                  <a:cubicBezTo>
                    <a:pt x="174" y="146"/>
                    <a:pt x="208" y="140"/>
                    <a:pt x="232" y="128"/>
                  </a:cubicBezTo>
                  <a:cubicBezTo>
                    <a:pt x="281" y="91"/>
                    <a:pt x="281" y="55"/>
                    <a:pt x="232" y="18"/>
                  </a:cubicBezTo>
                  <a:cubicBezTo>
                    <a:pt x="208" y="6"/>
                    <a:pt x="174" y="0"/>
                    <a:pt x="141"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58" name="Google Shape;4658;p69"/>
            <p:cNvSpPr/>
            <p:nvPr/>
          </p:nvSpPr>
          <p:spPr>
            <a:xfrm>
              <a:off x="1790225" y="2853096"/>
              <a:ext cx="39370" cy="21086"/>
            </a:xfrm>
            <a:custGeom>
              <a:avLst/>
              <a:gdLst/>
              <a:ahLst/>
              <a:cxnLst/>
              <a:rect l="l" t="t" r="r" b="b"/>
              <a:pathLst>
                <a:path w="267" h="143" extrusionOk="0">
                  <a:moveTo>
                    <a:pt x="134" y="0"/>
                  </a:moveTo>
                  <a:cubicBezTo>
                    <a:pt x="103" y="0"/>
                    <a:pt x="73" y="9"/>
                    <a:pt x="49" y="28"/>
                  </a:cubicBezTo>
                  <a:cubicBezTo>
                    <a:pt x="0" y="52"/>
                    <a:pt x="0" y="101"/>
                    <a:pt x="49" y="125"/>
                  </a:cubicBezTo>
                  <a:cubicBezTo>
                    <a:pt x="73" y="137"/>
                    <a:pt x="103" y="143"/>
                    <a:pt x="134" y="143"/>
                  </a:cubicBezTo>
                  <a:cubicBezTo>
                    <a:pt x="164" y="143"/>
                    <a:pt x="194" y="137"/>
                    <a:pt x="218" y="125"/>
                  </a:cubicBezTo>
                  <a:cubicBezTo>
                    <a:pt x="267" y="101"/>
                    <a:pt x="267" y="52"/>
                    <a:pt x="218" y="28"/>
                  </a:cubicBezTo>
                  <a:cubicBezTo>
                    <a:pt x="194" y="9"/>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59" name="Google Shape;4659;p69"/>
            <p:cNvSpPr/>
            <p:nvPr/>
          </p:nvSpPr>
          <p:spPr>
            <a:xfrm>
              <a:off x="1689956" y="2795735"/>
              <a:ext cx="41287" cy="21234"/>
            </a:xfrm>
            <a:custGeom>
              <a:avLst/>
              <a:gdLst/>
              <a:ahLst/>
              <a:cxnLst/>
              <a:rect l="l" t="t" r="r" b="b"/>
              <a:pathLst>
                <a:path w="280" h="144" extrusionOk="0">
                  <a:moveTo>
                    <a:pt x="146" y="1"/>
                  </a:moveTo>
                  <a:cubicBezTo>
                    <a:pt x="115" y="1"/>
                    <a:pt x="85" y="10"/>
                    <a:pt x="61" y="28"/>
                  </a:cubicBezTo>
                  <a:cubicBezTo>
                    <a:pt x="0" y="53"/>
                    <a:pt x="0" y="101"/>
                    <a:pt x="61" y="125"/>
                  </a:cubicBezTo>
                  <a:cubicBezTo>
                    <a:pt x="85" y="138"/>
                    <a:pt x="115" y="144"/>
                    <a:pt x="146" y="144"/>
                  </a:cubicBezTo>
                  <a:cubicBezTo>
                    <a:pt x="176" y="144"/>
                    <a:pt x="206" y="138"/>
                    <a:pt x="231" y="125"/>
                  </a:cubicBezTo>
                  <a:cubicBezTo>
                    <a:pt x="279" y="101"/>
                    <a:pt x="279" y="53"/>
                    <a:pt x="231" y="28"/>
                  </a:cubicBezTo>
                  <a:cubicBezTo>
                    <a:pt x="206" y="10"/>
                    <a:pt x="176" y="1"/>
                    <a:pt x="146"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60" name="Google Shape;4660;p69"/>
            <p:cNvSpPr/>
            <p:nvPr/>
          </p:nvSpPr>
          <p:spPr>
            <a:xfrm>
              <a:off x="1591456" y="2738523"/>
              <a:ext cx="41435" cy="22561"/>
            </a:xfrm>
            <a:custGeom>
              <a:avLst/>
              <a:gdLst/>
              <a:ahLst/>
              <a:cxnLst/>
              <a:rect l="l" t="t" r="r" b="b"/>
              <a:pathLst>
                <a:path w="281" h="153" extrusionOk="0">
                  <a:moveTo>
                    <a:pt x="140" y="0"/>
                  </a:moveTo>
                  <a:cubicBezTo>
                    <a:pt x="107" y="0"/>
                    <a:pt x="73" y="10"/>
                    <a:pt x="49" y="28"/>
                  </a:cubicBezTo>
                  <a:cubicBezTo>
                    <a:pt x="1" y="52"/>
                    <a:pt x="1" y="101"/>
                    <a:pt x="49" y="125"/>
                  </a:cubicBezTo>
                  <a:cubicBezTo>
                    <a:pt x="73" y="143"/>
                    <a:pt x="107" y="152"/>
                    <a:pt x="140" y="152"/>
                  </a:cubicBezTo>
                  <a:cubicBezTo>
                    <a:pt x="174" y="152"/>
                    <a:pt x="207" y="143"/>
                    <a:pt x="232" y="125"/>
                  </a:cubicBezTo>
                  <a:cubicBezTo>
                    <a:pt x="280" y="101"/>
                    <a:pt x="280" y="52"/>
                    <a:pt x="232" y="28"/>
                  </a:cubicBezTo>
                  <a:cubicBezTo>
                    <a:pt x="207" y="10"/>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61" name="Google Shape;4661;p69"/>
            <p:cNvSpPr/>
            <p:nvPr/>
          </p:nvSpPr>
          <p:spPr>
            <a:xfrm>
              <a:off x="1493103" y="2682637"/>
              <a:ext cx="41287" cy="21086"/>
            </a:xfrm>
            <a:custGeom>
              <a:avLst/>
              <a:gdLst/>
              <a:ahLst/>
              <a:cxnLst/>
              <a:rect l="l" t="t" r="r" b="b"/>
              <a:pathLst>
                <a:path w="280" h="143" extrusionOk="0">
                  <a:moveTo>
                    <a:pt x="140" y="1"/>
                  </a:moveTo>
                  <a:cubicBezTo>
                    <a:pt x="107" y="1"/>
                    <a:pt x="73" y="7"/>
                    <a:pt x="49" y="19"/>
                  </a:cubicBezTo>
                  <a:cubicBezTo>
                    <a:pt x="1" y="43"/>
                    <a:pt x="1" y="92"/>
                    <a:pt x="49" y="116"/>
                  </a:cubicBezTo>
                  <a:cubicBezTo>
                    <a:pt x="73" y="134"/>
                    <a:pt x="107" y="143"/>
                    <a:pt x="140" y="143"/>
                  </a:cubicBezTo>
                  <a:cubicBezTo>
                    <a:pt x="173" y="143"/>
                    <a:pt x="206" y="134"/>
                    <a:pt x="231" y="116"/>
                  </a:cubicBezTo>
                  <a:cubicBezTo>
                    <a:pt x="279" y="92"/>
                    <a:pt x="279" y="43"/>
                    <a:pt x="231" y="19"/>
                  </a:cubicBezTo>
                  <a:cubicBezTo>
                    <a:pt x="206"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62" name="Google Shape;4662;p69"/>
            <p:cNvSpPr/>
            <p:nvPr/>
          </p:nvSpPr>
          <p:spPr>
            <a:xfrm>
              <a:off x="2480907" y="3252111"/>
              <a:ext cx="35832" cy="20201"/>
            </a:xfrm>
            <a:custGeom>
              <a:avLst/>
              <a:gdLst/>
              <a:ahLst/>
              <a:cxnLst/>
              <a:rect l="l" t="t" r="r" b="b"/>
              <a:pathLst>
                <a:path w="243" h="137" extrusionOk="0">
                  <a:moveTo>
                    <a:pt x="139" y="0"/>
                  </a:moveTo>
                  <a:cubicBezTo>
                    <a:pt x="106" y="0"/>
                    <a:pt x="73" y="9"/>
                    <a:pt x="49" y="27"/>
                  </a:cubicBezTo>
                  <a:cubicBezTo>
                    <a:pt x="0" y="52"/>
                    <a:pt x="0" y="100"/>
                    <a:pt x="49" y="124"/>
                  </a:cubicBezTo>
                  <a:cubicBezTo>
                    <a:pt x="60" y="124"/>
                    <a:pt x="60" y="137"/>
                    <a:pt x="73" y="137"/>
                  </a:cubicBezTo>
                  <a:lnTo>
                    <a:pt x="243" y="40"/>
                  </a:lnTo>
                  <a:cubicBezTo>
                    <a:pt x="243" y="27"/>
                    <a:pt x="230" y="27"/>
                    <a:pt x="230" y="27"/>
                  </a:cubicBezTo>
                  <a:cubicBezTo>
                    <a:pt x="206" y="9"/>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63" name="Google Shape;4663;p69"/>
            <p:cNvSpPr/>
            <p:nvPr/>
          </p:nvSpPr>
          <p:spPr>
            <a:xfrm>
              <a:off x="2432394" y="3223505"/>
              <a:ext cx="39518" cy="21086"/>
            </a:xfrm>
            <a:custGeom>
              <a:avLst/>
              <a:gdLst/>
              <a:ahLst/>
              <a:cxnLst/>
              <a:rect l="l" t="t" r="r" b="b"/>
              <a:pathLst>
                <a:path w="268" h="143" extrusionOk="0">
                  <a:moveTo>
                    <a:pt x="134" y="0"/>
                  </a:moveTo>
                  <a:cubicBezTo>
                    <a:pt x="104" y="0"/>
                    <a:pt x="74" y="9"/>
                    <a:pt x="50" y="27"/>
                  </a:cubicBezTo>
                  <a:cubicBezTo>
                    <a:pt x="1" y="51"/>
                    <a:pt x="1" y="100"/>
                    <a:pt x="50" y="124"/>
                  </a:cubicBezTo>
                  <a:cubicBezTo>
                    <a:pt x="74" y="136"/>
                    <a:pt x="104" y="142"/>
                    <a:pt x="134" y="142"/>
                  </a:cubicBezTo>
                  <a:cubicBezTo>
                    <a:pt x="165" y="142"/>
                    <a:pt x="195" y="136"/>
                    <a:pt x="219" y="124"/>
                  </a:cubicBezTo>
                  <a:cubicBezTo>
                    <a:pt x="268" y="100"/>
                    <a:pt x="268" y="51"/>
                    <a:pt x="219" y="27"/>
                  </a:cubicBezTo>
                  <a:cubicBezTo>
                    <a:pt x="195" y="9"/>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64" name="Google Shape;4664;p69"/>
            <p:cNvSpPr/>
            <p:nvPr/>
          </p:nvSpPr>
          <p:spPr>
            <a:xfrm>
              <a:off x="2382407" y="3194898"/>
              <a:ext cx="41287" cy="22413"/>
            </a:xfrm>
            <a:custGeom>
              <a:avLst/>
              <a:gdLst/>
              <a:ahLst/>
              <a:cxnLst/>
              <a:rect l="l" t="t" r="r" b="b"/>
              <a:pathLst>
                <a:path w="280" h="152" extrusionOk="0">
                  <a:moveTo>
                    <a:pt x="140" y="0"/>
                  </a:moveTo>
                  <a:cubicBezTo>
                    <a:pt x="106" y="0"/>
                    <a:pt x="73" y="9"/>
                    <a:pt x="49" y="27"/>
                  </a:cubicBezTo>
                  <a:cubicBezTo>
                    <a:pt x="0" y="51"/>
                    <a:pt x="0" y="100"/>
                    <a:pt x="49" y="124"/>
                  </a:cubicBezTo>
                  <a:cubicBezTo>
                    <a:pt x="73" y="142"/>
                    <a:pt x="106" y="152"/>
                    <a:pt x="140" y="152"/>
                  </a:cubicBezTo>
                  <a:cubicBezTo>
                    <a:pt x="173" y="152"/>
                    <a:pt x="207" y="142"/>
                    <a:pt x="231" y="124"/>
                  </a:cubicBezTo>
                  <a:cubicBezTo>
                    <a:pt x="280" y="100"/>
                    <a:pt x="280" y="51"/>
                    <a:pt x="231" y="27"/>
                  </a:cubicBezTo>
                  <a:cubicBezTo>
                    <a:pt x="207"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65" name="Google Shape;4665;p69"/>
            <p:cNvSpPr/>
            <p:nvPr/>
          </p:nvSpPr>
          <p:spPr>
            <a:xfrm>
              <a:off x="2332272" y="3166145"/>
              <a:ext cx="41287" cy="22561"/>
            </a:xfrm>
            <a:custGeom>
              <a:avLst/>
              <a:gdLst/>
              <a:ahLst/>
              <a:cxnLst/>
              <a:rect l="l" t="t" r="r" b="b"/>
              <a:pathLst>
                <a:path w="280" h="153" extrusionOk="0">
                  <a:moveTo>
                    <a:pt x="140" y="1"/>
                  </a:moveTo>
                  <a:cubicBezTo>
                    <a:pt x="107" y="1"/>
                    <a:pt x="73" y="10"/>
                    <a:pt x="49" y="28"/>
                  </a:cubicBezTo>
                  <a:cubicBezTo>
                    <a:pt x="0" y="52"/>
                    <a:pt x="0" y="101"/>
                    <a:pt x="49" y="125"/>
                  </a:cubicBezTo>
                  <a:cubicBezTo>
                    <a:pt x="73" y="143"/>
                    <a:pt x="107" y="153"/>
                    <a:pt x="140" y="153"/>
                  </a:cubicBezTo>
                  <a:cubicBezTo>
                    <a:pt x="174" y="153"/>
                    <a:pt x="207" y="143"/>
                    <a:pt x="231" y="125"/>
                  </a:cubicBezTo>
                  <a:cubicBezTo>
                    <a:pt x="280" y="101"/>
                    <a:pt x="280" y="52"/>
                    <a:pt x="231" y="28"/>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66" name="Google Shape;4666;p69"/>
            <p:cNvSpPr/>
            <p:nvPr/>
          </p:nvSpPr>
          <p:spPr>
            <a:xfrm>
              <a:off x="2284054" y="3138865"/>
              <a:ext cx="39518" cy="21234"/>
            </a:xfrm>
            <a:custGeom>
              <a:avLst/>
              <a:gdLst/>
              <a:ahLst/>
              <a:cxnLst/>
              <a:rect l="l" t="t" r="r" b="b"/>
              <a:pathLst>
                <a:path w="268" h="144" extrusionOk="0">
                  <a:moveTo>
                    <a:pt x="134" y="0"/>
                  </a:moveTo>
                  <a:cubicBezTo>
                    <a:pt x="103" y="0"/>
                    <a:pt x="73" y="7"/>
                    <a:pt x="49" y="19"/>
                  </a:cubicBezTo>
                  <a:cubicBezTo>
                    <a:pt x="0" y="43"/>
                    <a:pt x="0" y="91"/>
                    <a:pt x="49" y="116"/>
                  </a:cubicBezTo>
                  <a:cubicBezTo>
                    <a:pt x="73" y="134"/>
                    <a:pt x="103" y="143"/>
                    <a:pt x="134" y="143"/>
                  </a:cubicBezTo>
                  <a:cubicBezTo>
                    <a:pt x="164" y="143"/>
                    <a:pt x="194" y="134"/>
                    <a:pt x="219" y="116"/>
                  </a:cubicBezTo>
                  <a:cubicBezTo>
                    <a:pt x="267" y="91"/>
                    <a:pt x="267" y="43"/>
                    <a:pt x="219" y="19"/>
                  </a:cubicBezTo>
                  <a:cubicBezTo>
                    <a:pt x="194" y="7"/>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67" name="Google Shape;4667;p69"/>
            <p:cNvSpPr/>
            <p:nvPr/>
          </p:nvSpPr>
          <p:spPr>
            <a:xfrm>
              <a:off x="2233919" y="3110259"/>
              <a:ext cx="41287" cy="21234"/>
            </a:xfrm>
            <a:custGeom>
              <a:avLst/>
              <a:gdLst/>
              <a:ahLst/>
              <a:cxnLst/>
              <a:rect l="l" t="t" r="r" b="b"/>
              <a:pathLst>
                <a:path w="280" h="144" extrusionOk="0">
                  <a:moveTo>
                    <a:pt x="140" y="0"/>
                  </a:moveTo>
                  <a:cubicBezTo>
                    <a:pt x="107" y="0"/>
                    <a:pt x="73" y="6"/>
                    <a:pt x="49" y="19"/>
                  </a:cubicBezTo>
                  <a:cubicBezTo>
                    <a:pt x="0" y="43"/>
                    <a:pt x="0" y="91"/>
                    <a:pt x="49" y="116"/>
                  </a:cubicBezTo>
                  <a:cubicBezTo>
                    <a:pt x="73" y="134"/>
                    <a:pt x="107" y="143"/>
                    <a:pt x="140" y="143"/>
                  </a:cubicBezTo>
                  <a:cubicBezTo>
                    <a:pt x="173" y="143"/>
                    <a:pt x="206" y="134"/>
                    <a:pt x="231" y="116"/>
                  </a:cubicBezTo>
                  <a:cubicBezTo>
                    <a:pt x="279" y="91"/>
                    <a:pt x="279" y="43"/>
                    <a:pt x="231" y="19"/>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68" name="Google Shape;4668;p69"/>
            <p:cNvSpPr/>
            <p:nvPr/>
          </p:nvSpPr>
          <p:spPr>
            <a:xfrm>
              <a:off x="2135419" y="3052898"/>
              <a:ext cx="41435" cy="21823"/>
            </a:xfrm>
            <a:custGeom>
              <a:avLst/>
              <a:gdLst/>
              <a:ahLst/>
              <a:cxnLst/>
              <a:rect l="l" t="t" r="r" b="b"/>
              <a:pathLst>
                <a:path w="281" h="148" extrusionOk="0">
                  <a:moveTo>
                    <a:pt x="140" y="1"/>
                  </a:moveTo>
                  <a:cubicBezTo>
                    <a:pt x="107" y="1"/>
                    <a:pt x="73" y="7"/>
                    <a:pt x="49" y="19"/>
                  </a:cubicBezTo>
                  <a:cubicBezTo>
                    <a:pt x="1" y="43"/>
                    <a:pt x="1" y="92"/>
                    <a:pt x="49" y="129"/>
                  </a:cubicBezTo>
                  <a:cubicBezTo>
                    <a:pt x="73" y="141"/>
                    <a:pt x="107" y="147"/>
                    <a:pt x="140" y="147"/>
                  </a:cubicBezTo>
                  <a:cubicBezTo>
                    <a:pt x="174" y="147"/>
                    <a:pt x="207" y="141"/>
                    <a:pt x="232" y="129"/>
                  </a:cubicBezTo>
                  <a:cubicBezTo>
                    <a:pt x="280" y="92"/>
                    <a:pt x="280" y="43"/>
                    <a:pt x="232"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69" name="Google Shape;4669;p69"/>
            <p:cNvSpPr/>
            <p:nvPr/>
          </p:nvSpPr>
          <p:spPr>
            <a:xfrm>
              <a:off x="1986931" y="2967079"/>
              <a:ext cx="41287" cy="21676"/>
            </a:xfrm>
            <a:custGeom>
              <a:avLst/>
              <a:gdLst/>
              <a:ahLst/>
              <a:cxnLst/>
              <a:rect l="l" t="t" r="r" b="b"/>
              <a:pathLst>
                <a:path w="280" h="147" extrusionOk="0">
                  <a:moveTo>
                    <a:pt x="140" y="1"/>
                  </a:moveTo>
                  <a:cubicBezTo>
                    <a:pt x="107" y="1"/>
                    <a:pt x="74" y="7"/>
                    <a:pt x="49" y="19"/>
                  </a:cubicBezTo>
                  <a:cubicBezTo>
                    <a:pt x="1" y="56"/>
                    <a:pt x="1" y="92"/>
                    <a:pt x="49" y="128"/>
                  </a:cubicBezTo>
                  <a:cubicBezTo>
                    <a:pt x="74" y="141"/>
                    <a:pt x="107" y="147"/>
                    <a:pt x="140" y="147"/>
                  </a:cubicBezTo>
                  <a:cubicBezTo>
                    <a:pt x="173" y="147"/>
                    <a:pt x="207" y="141"/>
                    <a:pt x="231" y="128"/>
                  </a:cubicBezTo>
                  <a:cubicBezTo>
                    <a:pt x="279" y="92"/>
                    <a:pt x="279" y="56"/>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70" name="Google Shape;4670;p69"/>
            <p:cNvSpPr/>
            <p:nvPr/>
          </p:nvSpPr>
          <p:spPr>
            <a:xfrm>
              <a:off x="1328542" y="2634271"/>
              <a:ext cx="41140" cy="21676"/>
            </a:xfrm>
            <a:custGeom>
              <a:avLst/>
              <a:gdLst/>
              <a:ahLst/>
              <a:cxnLst/>
              <a:rect l="l" t="t" r="r" b="b"/>
              <a:pathLst>
                <a:path w="279" h="147" extrusionOk="0">
                  <a:moveTo>
                    <a:pt x="140" y="0"/>
                  </a:moveTo>
                  <a:cubicBezTo>
                    <a:pt x="106" y="0"/>
                    <a:pt x="73" y="7"/>
                    <a:pt x="49" y="19"/>
                  </a:cubicBezTo>
                  <a:cubicBezTo>
                    <a:pt x="0" y="56"/>
                    <a:pt x="0" y="91"/>
                    <a:pt x="49" y="128"/>
                  </a:cubicBezTo>
                  <a:cubicBezTo>
                    <a:pt x="73" y="140"/>
                    <a:pt x="106" y="147"/>
                    <a:pt x="140" y="147"/>
                  </a:cubicBezTo>
                  <a:cubicBezTo>
                    <a:pt x="173" y="147"/>
                    <a:pt x="206" y="140"/>
                    <a:pt x="230" y="128"/>
                  </a:cubicBezTo>
                  <a:cubicBezTo>
                    <a:pt x="279" y="91"/>
                    <a:pt x="279" y="56"/>
                    <a:pt x="230" y="19"/>
                  </a:cubicBezTo>
                  <a:cubicBezTo>
                    <a:pt x="206" y="7"/>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71" name="Google Shape;4671;p69"/>
            <p:cNvSpPr/>
            <p:nvPr/>
          </p:nvSpPr>
          <p:spPr>
            <a:xfrm>
              <a:off x="1230042" y="2577058"/>
              <a:ext cx="41287" cy="21676"/>
            </a:xfrm>
            <a:custGeom>
              <a:avLst/>
              <a:gdLst/>
              <a:ahLst/>
              <a:cxnLst/>
              <a:rect l="l" t="t" r="r" b="b"/>
              <a:pathLst>
                <a:path w="280" h="147" extrusionOk="0">
                  <a:moveTo>
                    <a:pt x="140" y="0"/>
                  </a:moveTo>
                  <a:cubicBezTo>
                    <a:pt x="107" y="0"/>
                    <a:pt x="73" y="6"/>
                    <a:pt x="49" y="18"/>
                  </a:cubicBezTo>
                  <a:cubicBezTo>
                    <a:pt x="0" y="55"/>
                    <a:pt x="0" y="104"/>
                    <a:pt x="49" y="128"/>
                  </a:cubicBezTo>
                  <a:cubicBezTo>
                    <a:pt x="73" y="140"/>
                    <a:pt x="107" y="146"/>
                    <a:pt x="140" y="146"/>
                  </a:cubicBezTo>
                  <a:cubicBezTo>
                    <a:pt x="174" y="146"/>
                    <a:pt x="207" y="140"/>
                    <a:pt x="231" y="128"/>
                  </a:cubicBezTo>
                  <a:cubicBezTo>
                    <a:pt x="280" y="104"/>
                    <a:pt x="280" y="55"/>
                    <a:pt x="231"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72" name="Google Shape;4672;p69"/>
            <p:cNvSpPr/>
            <p:nvPr/>
          </p:nvSpPr>
          <p:spPr>
            <a:xfrm>
              <a:off x="1179907" y="2548305"/>
              <a:ext cx="41435" cy="21823"/>
            </a:xfrm>
            <a:custGeom>
              <a:avLst/>
              <a:gdLst/>
              <a:ahLst/>
              <a:cxnLst/>
              <a:rect l="l" t="t" r="r" b="b"/>
              <a:pathLst>
                <a:path w="281" h="148" extrusionOk="0">
                  <a:moveTo>
                    <a:pt x="140" y="1"/>
                  </a:moveTo>
                  <a:cubicBezTo>
                    <a:pt x="107" y="1"/>
                    <a:pt x="73" y="7"/>
                    <a:pt x="49" y="19"/>
                  </a:cubicBezTo>
                  <a:cubicBezTo>
                    <a:pt x="1" y="56"/>
                    <a:pt x="1" y="105"/>
                    <a:pt x="49" y="129"/>
                  </a:cubicBezTo>
                  <a:cubicBezTo>
                    <a:pt x="73" y="141"/>
                    <a:pt x="107" y="147"/>
                    <a:pt x="140" y="147"/>
                  </a:cubicBezTo>
                  <a:cubicBezTo>
                    <a:pt x="174" y="147"/>
                    <a:pt x="207" y="141"/>
                    <a:pt x="232" y="129"/>
                  </a:cubicBezTo>
                  <a:cubicBezTo>
                    <a:pt x="280" y="105"/>
                    <a:pt x="280" y="56"/>
                    <a:pt x="232" y="19"/>
                  </a:cubicBezTo>
                  <a:cubicBezTo>
                    <a:pt x="207" y="7"/>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73" name="Google Shape;4673;p69"/>
            <p:cNvSpPr/>
            <p:nvPr/>
          </p:nvSpPr>
          <p:spPr>
            <a:xfrm>
              <a:off x="1081555" y="2491534"/>
              <a:ext cx="41287" cy="21234"/>
            </a:xfrm>
            <a:custGeom>
              <a:avLst/>
              <a:gdLst/>
              <a:ahLst/>
              <a:cxnLst/>
              <a:rect l="l" t="t" r="r" b="b"/>
              <a:pathLst>
                <a:path w="280" h="144" extrusionOk="0">
                  <a:moveTo>
                    <a:pt x="140" y="1"/>
                  </a:moveTo>
                  <a:cubicBezTo>
                    <a:pt x="107" y="1"/>
                    <a:pt x="73" y="10"/>
                    <a:pt x="49" y="28"/>
                  </a:cubicBezTo>
                  <a:cubicBezTo>
                    <a:pt x="1" y="53"/>
                    <a:pt x="1" y="101"/>
                    <a:pt x="49" y="126"/>
                  </a:cubicBezTo>
                  <a:cubicBezTo>
                    <a:pt x="73" y="138"/>
                    <a:pt x="107" y="144"/>
                    <a:pt x="140" y="144"/>
                  </a:cubicBezTo>
                  <a:cubicBezTo>
                    <a:pt x="173" y="144"/>
                    <a:pt x="206" y="138"/>
                    <a:pt x="231" y="126"/>
                  </a:cubicBezTo>
                  <a:cubicBezTo>
                    <a:pt x="279" y="101"/>
                    <a:pt x="279" y="53"/>
                    <a:pt x="231" y="28"/>
                  </a:cubicBezTo>
                  <a:cubicBezTo>
                    <a:pt x="206" y="10"/>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74" name="Google Shape;4674;p69"/>
            <p:cNvSpPr/>
            <p:nvPr/>
          </p:nvSpPr>
          <p:spPr>
            <a:xfrm>
              <a:off x="1031420" y="2462928"/>
              <a:ext cx="41287" cy="21234"/>
            </a:xfrm>
            <a:custGeom>
              <a:avLst/>
              <a:gdLst/>
              <a:ahLst/>
              <a:cxnLst/>
              <a:rect l="l" t="t" r="r" b="b"/>
              <a:pathLst>
                <a:path w="280" h="144" extrusionOk="0">
                  <a:moveTo>
                    <a:pt x="146" y="1"/>
                  </a:moveTo>
                  <a:cubicBezTo>
                    <a:pt x="116" y="1"/>
                    <a:pt x="85" y="10"/>
                    <a:pt x="61" y="28"/>
                  </a:cubicBezTo>
                  <a:cubicBezTo>
                    <a:pt x="1" y="53"/>
                    <a:pt x="1" y="101"/>
                    <a:pt x="61" y="125"/>
                  </a:cubicBezTo>
                  <a:cubicBezTo>
                    <a:pt x="85" y="138"/>
                    <a:pt x="116" y="144"/>
                    <a:pt x="146" y="144"/>
                  </a:cubicBezTo>
                  <a:cubicBezTo>
                    <a:pt x="176" y="144"/>
                    <a:pt x="207" y="138"/>
                    <a:pt x="231" y="125"/>
                  </a:cubicBezTo>
                  <a:cubicBezTo>
                    <a:pt x="279" y="101"/>
                    <a:pt x="279" y="53"/>
                    <a:pt x="231" y="28"/>
                  </a:cubicBezTo>
                  <a:cubicBezTo>
                    <a:pt x="207" y="10"/>
                    <a:pt x="176" y="1"/>
                    <a:pt x="14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75" name="Google Shape;4675;p69"/>
            <p:cNvSpPr/>
            <p:nvPr/>
          </p:nvSpPr>
          <p:spPr>
            <a:xfrm>
              <a:off x="983054" y="2434321"/>
              <a:ext cx="41435" cy="22561"/>
            </a:xfrm>
            <a:custGeom>
              <a:avLst/>
              <a:gdLst/>
              <a:ahLst/>
              <a:cxnLst/>
              <a:rect l="l" t="t" r="r" b="b"/>
              <a:pathLst>
                <a:path w="281" h="153" extrusionOk="0">
                  <a:moveTo>
                    <a:pt x="141" y="0"/>
                  </a:moveTo>
                  <a:cubicBezTo>
                    <a:pt x="107" y="0"/>
                    <a:pt x="74" y="10"/>
                    <a:pt x="49" y="28"/>
                  </a:cubicBezTo>
                  <a:cubicBezTo>
                    <a:pt x="1" y="52"/>
                    <a:pt x="1" y="101"/>
                    <a:pt x="49" y="125"/>
                  </a:cubicBezTo>
                  <a:cubicBezTo>
                    <a:pt x="74" y="143"/>
                    <a:pt x="107" y="152"/>
                    <a:pt x="141" y="152"/>
                  </a:cubicBezTo>
                  <a:cubicBezTo>
                    <a:pt x="174" y="152"/>
                    <a:pt x="208" y="143"/>
                    <a:pt x="232" y="125"/>
                  </a:cubicBezTo>
                  <a:cubicBezTo>
                    <a:pt x="280" y="101"/>
                    <a:pt x="280" y="52"/>
                    <a:pt x="232" y="28"/>
                  </a:cubicBezTo>
                  <a:cubicBezTo>
                    <a:pt x="208" y="10"/>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76" name="Google Shape;4676;p69"/>
            <p:cNvSpPr/>
            <p:nvPr/>
          </p:nvSpPr>
          <p:spPr>
            <a:xfrm>
              <a:off x="932919" y="2405715"/>
              <a:ext cx="41435" cy="22561"/>
            </a:xfrm>
            <a:custGeom>
              <a:avLst/>
              <a:gdLst/>
              <a:ahLst/>
              <a:cxnLst/>
              <a:rect l="l" t="t" r="r" b="b"/>
              <a:pathLst>
                <a:path w="281" h="153" extrusionOk="0">
                  <a:moveTo>
                    <a:pt x="141" y="0"/>
                  </a:moveTo>
                  <a:cubicBezTo>
                    <a:pt x="107" y="0"/>
                    <a:pt x="74" y="10"/>
                    <a:pt x="50" y="28"/>
                  </a:cubicBezTo>
                  <a:cubicBezTo>
                    <a:pt x="1" y="52"/>
                    <a:pt x="1" y="101"/>
                    <a:pt x="50" y="125"/>
                  </a:cubicBezTo>
                  <a:cubicBezTo>
                    <a:pt x="74" y="143"/>
                    <a:pt x="107" y="152"/>
                    <a:pt x="141" y="152"/>
                  </a:cubicBezTo>
                  <a:cubicBezTo>
                    <a:pt x="174" y="152"/>
                    <a:pt x="208" y="143"/>
                    <a:pt x="232" y="125"/>
                  </a:cubicBezTo>
                  <a:cubicBezTo>
                    <a:pt x="281" y="101"/>
                    <a:pt x="281" y="52"/>
                    <a:pt x="232" y="28"/>
                  </a:cubicBezTo>
                  <a:cubicBezTo>
                    <a:pt x="208" y="10"/>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77" name="Google Shape;4677;p69"/>
            <p:cNvSpPr/>
            <p:nvPr/>
          </p:nvSpPr>
          <p:spPr>
            <a:xfrm>
              <a:off x="893696" y="2381090"/>
              <a:ext cx="30523" cy="18137"/>
            </a:xfrm>
            <a:custGeom>
              <a:avLst/>
              <a:gdLst/>
              <a:ahLst/>
              <a:cxnLst/>
              <a:rect l="l" t="t" r="r" b="b"/>
              <a:pathLst>
                <a:path w="207" h="123" extrusionOk="0">
                  <a:moveTo>
                    <a:pt x="170" y="1"/>
                  </a:moveTo>
                  <a:lnTo>
                    <a:pt x="0" y="110"/>
                  </a:lnTo>
                  <a:cubicBezTo>
                    <a:pt x="19" y="119"/>
                    <a:pt x="41" y="123"/>
                    <a:pt x="64" y="123"/>
                  </a:cubicBezTo>
                  <a:cubicBezTo>
                    <a:pt x="99" y="123"/>
                    <a:pt x="136" y="113"/>
                    <a:pt x="158" y="98"/>
                  </a:cubicBezTo>
                  <a:cubicBezTo>
                    <a:pt x="207" y="74"/>
                    <a:pt x="207" y="37"/>
                    <a:pt x="17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78" name="Google Shape;4678;p69"/>
            <p:cNvSpPr/>
            <p:nvPr/>
          </p:nvSpPr>
          <p:spPr>
            <a:xfrm>
              <a:off x="1872506" y="2947910"/>
              <a:ext cx="39518" cy="21086"/>
            </a:xfrm>
            <a:custGeom>
              <a:avLst/>
              <a:gdLst/>
              <a:ahLst/>
              <a:cxnLst/>
              <a:rect l="l" t="t" r="r" b="b"/>
              <a:pathLst>
                <a:path w="268" h="143" extrusionOk="0">
                  <a:moveTo>
                    <a:pt x="134" y="0"/>
                  </a:moveTo>
                  <a:cubicBezTo>
                    <a:pt x="103" y="0"/>
                    <a:pt x="73" y="9"/>
                    <a:pt x="49" y="27"/>
                  </a:cubicBezTo>
                  <a:cubicBezTo>
                    <a:pt x="0" y="52"/>
                    <a:pt x="0" y="100"/>
                    <a:pt x="49" y="124"/>
                  </a:cubicBezTo>
                  <a:cubicBezTo>
                    <a:pt x="73" y="137"/>
                    <a:pt x="103" y="143"/>
                    <a:pt x="134" y="143"/>
                  </a:cubicBezTo>
                  <a:cubicBezTo>
                    <a:pt x="164" y="143"/>
                    <a:pt x="194" y="137"/>
                    <a:pt x="219" y="124"/>
                  </a:cubicBezTo>
                  <a:cubicBezTo>
                    <a:pt x="267" y="100"/>
                    <a:pt x="267" y="52"/>
                    <a:pt x="219" y="27"/>
                  </a:cubicBezTo>
                  <a:cubicBezTo>
                    <a:pt x="194"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79" name="Google Shape;4679;p69"/>
            <p:cNvSpPr/>
            <p:nvPr/>
          </p:nvSpPr>
          <p:spPr>
            <a:xfrm>
              <a:off x="1774005" y="2890697"/>
              <a:ext cx="39518" cy="22413"/>
            </a:xfrm>
            <a:custGeom>
              <a:avLst/>
              <a:gdLst/>
              <a:ahLst/>
              <a:cxnLst/>
              <a:rect l="l" t="t" r="r" b="b"/>
              <a:pathLst>
                <a:path w="268" h="152" extrusionOk="0">
                  <a:moveTo>
                    <a:pt x="134" y="0"/>
                  </a:moveTo>
                  <a:cubicBezTo>
                    <a:pt x="103" y="0"/>
                    <a:pt x="73" y="9"/>
                    <a:pt x="49" y="27"/>
                  </a:cubicBezTo>
                  <a:cubicBezTo>
                    <a:pt x="0" y="51"/>
                    <a:pt x="0" y="100"/>
                    <a:pt x="49" y="124"/>
                  </a:cubicBezTo>
                  <a:cubicBezTo>
                    <a:pt x="73" y="143"/>
                    <a:pt x="103" y="152"/>
                    <a:pt x="134" y="152"/>
                  </a:cubicBezTo>
                  <a:cubicBezTo>
                    <a:pt x="164" y="152"/>
                    <a:pt x="195" y="143"/>
                    <a:pt x="219" y="124"/>
                  </a:cubicBezTo>
                  <a:cubicBezTo>
                    <a:pt x="267" y="100"/>
                    <a:pt x="267" y="51"/>
                    <a:pt x="219" y="27"/>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80" name="Google Shape;4680;p69"/>
            <p:cNvSpPr/>
            <p:nvPr/>
          </p:nvSpPr>
          <p:spPr>
            <a:xfrm>
              <a:off x="1673736" y="2834664"/>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3"/>
                    <a:pt x="141" y="143"/>
                  </a:cubicBezTo>
                  <a:cubicBezTo>
                    <a:pt x="174" y="143"/>
                    <a:pt x="208" y="134"/>
                    <a:pt x="232" y="116"/>
                  </a:cubicBezTo>
                  <a:cubicBezTo>
                    <a:pt x="280" y="92"/>
                    <a:pt x="280" y="43"/>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81" name="Google Shape;4681;p69"/>
            <p:cNvSpPr/>
            <p:nvPr/>
          </p:nvSpPr>
          <p:spPr>
            <a:xfrm>
              <a:off x="1575383" y="2777451"/>
              <a:ext cx="41287" cy="21234"/>
            </a:xfrm>
            <a:custGeom>
              <a:avLst/>
              <a:gdLst/>
              <a:ahLst/>
              <a:cxnLst/>
              <a:rect l="l" t="t" r="r" b="b"/>
              <a:pathLst>
                <a:path w="280" h="144" extrusionOk="0">
                  <a:moveTo>
                    <a:pt x="140" y="0"/>
                  </a:moveTo>
                  <a:cubicBezTo>
                    <a:pt x="107" y="0"/>
                    <a:pt x="74" y="6"/>
                    <a:pt x="49" y="18"/>
                  </a:cubicBezTo>
                  <a:cubicBezTo>
                    <a:pt x="1" y="43"/>
                    <a:pt x="1" y="91"/>
                    <a:pt x="49" y="116"/>
                  </a:cubicBezTo>
                  <a:cubicBezTo>
                    <a:pt x="74" y="134"/>
                    <a:pt x="107" y="143"/>
                    <a:pt x="140" y="143"/>
                  </a:cubicBezTo>
                  <a:cubicBezTo>
                    <a:pt x="173" y="143"/>
                    <a:pt x="207" y="134"/>
                    <a:pt x="231" y="116"/>
                  </a:cubicBezTo>
                  <a:cubicBezTo>
                    <a:pt x="279" y="91"/>
                    <a:pt x="279" y="43"/>
                    <a:pt x="231" y="18"/>
                  </a:cubicBezTo>
                  <a:cubicBezTo>
                    <a:pt x="207"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82" name="Google Shape;4682;p69"/>
            <p:cNvSpPr/>
            <p:nvPr/>
          </p:nvSpPr>
          <p:spPr>
            <a:xfrm>
              <a:off x="1476883" y="2720091"/>
              <a:ext cx="41435" cy="21823"/>
            </a:xfrm>
            <a:custGeom>
              <a:avLst/>
              <a:gdLst/>
              <a:ahLst/>
              <a:cxnLst/>
              <a:rect l="l" t="t" r="r" b="b"/>
              <a:pathLst>
                <a:path w="281" h="148" extrusionOk="0">
                  <a:moveTo>
                    <a:pt x="141" y="1"/>
                  </a:moveTo>
                  <a:cubicBezTo>
                    <a:pt x="107" y="1"/>
                    <a:pt x="74" y="7"/>
                    <a:pt x="50" y="19"/>
                  </a:cubicBezTo>
                  <a:cubicBezTo>
                    <a:pt x="1" y="43"/>
                    <a:pt x="1" y="92"/>
                    <a:pt x="50" y="129"/>
                  </a:cubicBezTo>
                  <a:cubicBezTo>
                    <a:pt x="74" y="141"/>
                    <a:pt x="107" y="147"/>
                    <a:pt x="141" y="147"/>
                  </a:cubicBezTo>
                  <a:cubicBezTo>
                    <a:pt x="174" y="147"/>
                    <a:pt x="208" y="141"/>
                    <a:pt x="232" y="129"/>
                  </a:cubicBezTo>
                  <a:cubicBezTo>
                    <a:pt x="281" y="92"/>
                    <a:pt x="281" y="43"/>
                    <a:pt x="232" y="19"/>
                  </a:cubicBezTo>
                  <a:cubicBezTo>
                    <a:pt x="208" y="7"/>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83" name="Google Shape;4683;p69"/>
            <p:cNvSpPr/>
            <p:nvPr/>
          </p:nvSpPr>
          <p:spPr>
            <a:xfrm>
              <a:off x="1378677" y="2662878"/>
              <a:ext cx="39370" cy="21676"/>
            </a:xfrm>
            <a:custGeom>
              <a:avLst/>
              <a:gdLst/>
              <a:ahLst/>
              <a:cxnLst/>
              <a:rect l="l" t="t" r="r" b="b"/>
              <a:pathLst>
                <a:path w="267" h="147" extrusionOk="0">
                  <a:moveTo>
                    <a:pt x="134" y="1"/>
                  </a:moveTo>
                  <a:cubicBezTo>
                    <a:pt x="103" y="1"/>
                    <a:pt x="73" y="7"/>
                    <a:pt x="49" y="19"/>
                  </a:cubicBezTo>
                  <a:cubicBezTo>
                    <a:pt x="0" y="56"/>
                    <a:pt x="0" y="92"/>
                    <a:pt x="49" y="128"/>
                  </a:cubicBezTo>
                  <a:cubicBezTo>
                    <a:pt x="73" y="141"/>
                    <a:pt x="103" y="147"/>
                    <a:pt x="134" y="147"/>
                  </a:cubicBezTo>
                  <a:cubicBezTo>
                    <a:pt x="164" y="147"/>
                    <a:pt x="194" y="141"/>
                    <a:pt x="218" y="128"/>
                  </a:cubicBezTo>
                  <a:cubicBezTo>
                    <a:pt x="267" y="92"/>
                    <a:pt x="267" y="56"/>
                    <a:pt x="218"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84" name="Google Shape;4684;p69"/>
            <p:cNvSpPr/>
            <p:nvPr/>
          </p:nvSpPr>
          <p:spPr>
            <a:xfrm>
              <a:off x="1280177" y="2605665"/>
              <a:ext cx="39518" cy="21676"/>
            </a:xfrm>
            <a:custGeom>
              <a:avLst/>
              <a:gdLst/>
              <a:ahLst/>
              <a:cxnLst/>
              <a:rect l="l" t="t" r="r" b="b"/>
              <a:pathLst>
                <a:path w="268" h="147" extrusionOk="0">
                  <a:moveTo>
                    <a:pt x="134" y="0"/>
                  </a:moveTo>
                  <a:cubicBezTo>
                    <a:pt x="103" y="0"/>
                    <a:pt x="73" y="6"/>
                    <a:pt x="49" y="18"/>
                  </a:cubicBezTo>
                  <a:cubicBezTo>
                    <a:pt x="0" y="55"/>
                    <a:pt x="0" y="91"/>
                    <a:pt x="49" y="128"/>
                  </a:cubicBezTo>
                  <a:cubicBezTo>
                    <a:pt x="73" y="140"/>
                    <a:pt x="103" y="146"/>
                    <a:pt x="134" y="146"/>
                  </a:cubicBezTo>
                  <a:cubicBezTo>
                    <a:pt x="164" y="146"/>
                    <a:pt x="194" y="140"/>
                    <a:pt x="219" y="128"/>
                  </a:cubicBezTo>
                  <a:cubicBezTo>
                    <a:pt x="267" y="91"/>
                    <a:pt x="267" y="55"/>
                    <a:pt x="219"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85" name="Google Shape;4685;p69"/>
            <p:cNvSpPr/>
            <p:nvPr/>
          </p:nvSpPr>
          <p:spPr>
            <a:xfrm>
              <a:off x="1131689" y="2520140"/>
              <a:ext cx="39518" cy="21234"/>
            </a:xfrm>
            <a:custGeom>
              <a:avLst/>
              <a:gdLst/>
              <a:ahLst/>
              <a:cxnLst/>
              <a:rect l="l" t="t" r="r" b="b"/>
              <a:pathLst>
                <a:path w="268" h="144" extrusionOk="0">
                  <a:moveTo>
                    <a:pt x="134" y="1"/>
                  </a:moveTo>
                  <a:cubicBezTo>
                    <a:pt x="104" y="1"/>
                    <a:pt x="73" y="10"/>
                    <a:pt x="49" y="29"/>
                  </a:cubicBezTo>
                  <a:cubicBezTo>
                    <a:pt x="0" y="53"/>
                    <a:pt x="0" y="101"/>
                    <a:pt x="49" y="126"/>
                  </a:cubicBezTo>
                  <a:cubicBezTo>
                    <a:pt x="73" y="138"/>
                    <a:pt x="104" y="144"/>
                    <a:pt x="134" y="144"/>
                  </a:cubicBezTo>
                  <a:cubicBezTo>
                    <a:pt x="164" y="144"/>
                    <a:pt x="195" y="138"/>
                    <a:pt x="219" y="126"/>
                  </a:cubicBezTo>
                  <a:cubicBezTo>
                    <a:pt x="267" y="101"/>
                    <a:pt x="267" y="53"/>
                    <a:pt x="219" y="29"/>
                  </a:cubicBezTo>
                  <a:cubicBezTo>
                    <a:pt x="195"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86" name="Google Shape;4686;p69"/>
            <p:cNvSpPr/>
            <p:nvPr/>
          </p:nvSpPr>
          <p:spPr>
            <a:xfrm>
              <a:off x="2119346" y="3090647"/>
              <a:ext cx="39518" cy="21528"/>
            </a:xfrm>
            <a:custGeom>
              <a:avLst/>
              <a:gdLst/>
              <a:ahLst/>
              <a:cxnLst/>
              <a:rect l="l" t="t" r="r" b="b"/>
              <a:pathLst>
                <a:path w="268" h="146" extrusionOk="0">
                  <a:moveTo>
                    <a:pt x="134" y="0"/>
                  </a:moveTo>
                  <a:cubicBezTo>
                    <a:pt x="104" y="0"/>
                    <a:pt x="74" y="6"/>
                    <a:pt x="49" y="19"/>
                  </a:cubicBezTo>
                  <a:cubicBezTo>
                    <a:pt x="1" y="54"/>
                    <a:pt x="1" y="91"/>
                    <a:pt x="49" y="127"/>
                  </a:cubicBezTo>
                  <a:cubicBezTo>
                    <a:pt x="74" y="139"/>
                    <a:pt x="104" y="145"/>
                    <a:pt x="134" y="145"/>
                  </a:cubicBezTo>
                  <a:cubicBezTo>
                    <a:pt x="165" y="145"/>
                    <a:pt x="195" y="139"/>
                    <a:pt x="219" y="127"/>
                  </a:cubicBezTo>
                  <a:cubicBezTo>
                    <a:pt x="268" y="91"/>
                    <a:pt x="268" y="54"/>
                    <a:pt x="219" y="19"/>
                  </a:cubicBezTo>
                  <a:cubicBezTo>
                    <a:pt x="195" y="6"/>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87" name="Google Shape;4687;p69"/>
            <p:cNvSpPr/>
            <p:nvPr/>
          </p:nvSpPr>
          <p:spPr>
            <a:xfrm>
              <a:off x="2020846" y="3033287"/>
              <a:ext cx="39518" cy="21676"/>
            </a:xfrm>
            <a:custGeom>
              <a:avLst/>
              <a:gdLst/>
              <a:ahLst/>
              <a:cxnLst/>
              <a:rect l="l" t="t" r="r" b="b"/>
              <a:pathLst>
                <a:path w="268" h="147" extrusionOk="0">
                  <a:moveTo>
                    <a:pt x="134" y="1"/>
                  </a:moveTo>
                  <a:cubicBezTo>
                    <a:pt x="104" y="1"/>
                    <a:pt x="74" y="7"/>
                    <a:pt x="49" y="19"/>
                  </a:cubicBezTo>
                  <a:cubicBezTo>
                    <a:pt x="1" y="55"/>
                    <a:pt x="1" y="104"/>
                    <a:pt x="49" y="128"/>
                  </a:cubicBezTo>
                  <a:cubicBezTo>
                    <a:pt x="74" y="140"/>
                    <a:pt x="104" y="146"/>
                    <a:pt x="134" y="146"/>
                  </a:cubicBezTo>
                  <a:cubicBezTo>
                    <a:pt x="165" y="146"/>
                    <a:pt x="195" y="140"/>
                    <a:pt x="219" y="128"/>
                  </a:cubicBezTo>
                  <a:cubicBezTo>
                    <a:pt x="268" y="104"/>
                    <a:pt x="268" y="55"/>
                    <a:pt x="219" y="19"/>
                  </a:cubicBezTo>
                  <a:cubicBezTo>
                    <a:pt x="195" y="7"/>
                    <a:pt x="165"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88" name="Google Shape;4688;p69"/>
            <p:cNvSpPr/>
            <p:nvPr/>
          </p:nvSpPr>
          <p:spPr>
            <a:xfrm>
              <a:off x="1970858" y="3004680"/>
              <a:ext cx="41287" cy="21528"/>
            </a:xfrm>
            <a:custGeom>
              <a:avLst/>
              <a:gdLst/>
              <a:ahLst/>
              <a:cxnLst/>
              <a:rect l="l" t="t" r="r" b="b"/>
              <a:pathLst>
                <a:path w="280" h="146" extrusionOk="0">
                  <a:moveTo>
                    <a:pt x="140" y="1"/>
                  </a:moveTo>
                  <a:cubicBezTo>
                    <a:pt x="106" y="1"/>
                    <a:pt x="73" y="7"/>
                    <a:pt x="49" y="19"/>
                  </a:cubicBezTo>
                  <a:cubicBezTo>
                    <a:pt x="0" y="55"/>
                    <a:pt x="0" y="103"/>
                    <a:pt x="49" y="128"/>
                  </a:cubicBezTo>
                  <a:cubicBezTo>
                    <a:pt x="73" y="140"/>
                    <a:pt x="106" y="146"/>
                    <a:pt x="140" y="146"/>
                  </a:cubicBezTo>
                  <a:cubicBezTo>
                    <a:pt x="173" y="146"/>
                    <a:pt x="207" y="140"/>
                    <a:pt x="231" y="128"/>
                  </a:cubicBezTo>
                  <a:cubicBezTo>
                    <a:pt x="280" y="103"/>
                    <a:pt x="280" y="55"/>
                    <a:pt x="231" y="19"/>
                  </a:cubicBez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89" name="Google Shape;4689;p69"/>
            <p:cNvSpPr/>
            <p:nvPr/>
          </p:nvSpPr>
          <p:spPr>
            <a:xfrm>
              <a:off x="1822371" y="2919303"/>
              <a:ext cx="41287" cy="21086"/>
            </a:xfrm>
            <a:custGeom>
              <a:avLst/>
              <a:gdLst/>
              <a:ahLst/>
              <a:cxnLst/>
              <a:rect l="l" t="t" r="r" b="b"/>
              <a:pathLst>
                <a:path w="280" h="143" extrusionOk="0">
                  <a:moveTo>
                    <a:pt x="140" y="0"/>
                  </a:moveTo>
                  <a:cubicBezTo>
                    <a:pt x="107" y="0"/>
                    <a:pt x="73" y="9"/>
                    <a:pt x="49" y="27"/>
                  </a:cubicBezTo>
                  <a:cubicBezTo>
                    <a:pt x="0" y="51"/>
                    <a:pt x="0" y="100"/>
                    <a:pt x="49" y="124"/>
                  </a:cubicBezTo>
                  <a:cubicBezTo>
                    <a:pt x="73" y="136"/>
                    <a:pt x="107" y="142"/>
                    <a:pt x="140" y="142"/>
                  </a:cubicBezTo>
                  <a:cubicBezTo>
                    <a:pt x="173" y="142"/>
                    <a:pt x="206" y="136"/>
                    <a:pt x="231" y="124"/>
                  </a:cubicBezTo>
                  <a:cubicBezTo>
                    <a:pt x="279" y="100"/>
                    <a:pt x="279" y="51"/>
                    <a:pt x="231" y="27"/>
                  </a:cubicBezTo>
                  <a:cubicBezTo>
                    <a:pt x="206"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90" name="Google Shape;4690;p69"/>
            <p:cNvSpPr/>
            <p:nvPr/>
          </p:nvSpPr>
          <p:spPr>
            <a:xfrm>
              <a:off x="1723871" y="2861943"/>
              <a:ext cx="41435" cy="22561"/>
            </a:xfrm>
            <a:custGeom>
              <a:avLst/>
              <a:gdLst/>
              <a:ahLst/>
              <a:cxnLst/>
              <a:rect l="l" t="t" r="r" b="b"/>
              <a:pathLst>
                <a:path w="281" h="153" extrusionOk="0">
                  <a:moveTo>
                    <a:pt x="140" y="1"/>
                  </a:moveTo>
                  <a:cubicBezTo>
                    <a:pt x="107" y="1"/>
                    <a:pt x="73" y="10"/>
                    <a:pt x="49" y="28"/>
                  </a:cubicBezTo>
                  <a:cubicBezTo>
                    <a:pt x="1" y="52"/>
                    <a:pt x="1" y="101"/>
                    <a:pt x="49" y="125"/>
                  </a:cubicBezTo>
                  <a:cubicBezTo>
                    <a:pt x="73" y="143"/>
                    <a:pt x="107" y="153"/>
                    <a:pt x="140" y="153"/>
                  </a:cubicBezTo>
                  <a:cubicBezTo>
                    <a:pt x="174" y="153"/>
                    <a:pt x="207" y="143"/>
                    <a:pt x="232" y="125"/>
                  </a:cubicBezTo>
                  <a:cubicBezTo>
                    <a:pt x="280" y="101"/>
                    <a:pt x="280" y="52"/>
                    <a:pt x="232" y="28"/>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91" name="Google Shape;4691;p69"/>
            <p:cNvSpPr/>
            <p:nvPr/>
          </p:nvSpPr>
          <p:spPr>
            <a:xfrm>
              <a:off x="1625518" y="2806057"/>
              <a:ext cx="39518" cy="21234"/>
            </a:xfrm>
            <a:custGeom>
              <a:avLst/>
              <a:gdLst/>
              <a:ahLst/>
              <a:cxnLst/>
              <a:rect l="l" t="t" r="r" b="b"/>
              <a:pathLst>
                <a:path w="268" h="144" extrusionOk="0">
                  <a:moveTo>
                    <a:pt x="134" y="0"/>
                  </a:moveTo>
                  <a:cubicBezTo>
                    <a:pt x="104" y="0"/>
                    <a:pt x="73" y="6"/>
                    <a:pt x="49" y="19"/>
                  </a:cubicBezTo>
                  <a:cubicBezTo>
                    <a:pt x="1" y="43"/>
                    <a:pt x="1" y="91"/>
                    <a:pt x="49" y="116"/>
                  </a:cubicBezTo>
                  <a:cubicBezTo>
                    <a:pt x="73" y="134"/>
                    <a:pt x="104" y="143"/>
                    <a:pt x="134" y="143"/>
                  </a:cubicBezTo>
                  <a:cubicBezTo>
                    <a:pt x="164" y="143"/>
                    <a:pt x="195" y="134"/>
                    <a:pt x="219" y="116"/>
                  </a:cubicBezTo>
                  <a:cubicBezTo>
                    <a:pt x="268" y="91"/>
                    <a:pt x="268" y="43"/>
                    <a:pt x="219" y="19"/>
                  </a:cubicBezTo>
                  <a:cubicBezTo>
                    <a:pt x="195"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92" name="Google Shape;4692;p69"/>
            <p:cNvSpPr/>
            <p:nvPr/>
          </p:nvSpPr>
          <p:spPr>
            <a:xfrm>
              <a:off x="1527017" y="2748844"/>
              <a:ext cx="39518" cy="21234"/>
            </a:xfrm>
            <a:custGeom>
              <a:avLst/>
              <a:gdLst/>
              <a:ahLst/>
              <a:cxnLst/>
              <a:rect l="l" t="t" r="r" b="b"/>
              <a:pathLst>
                <a:path w="268" h="144" extrusionOk="0">
                  <a:moveTo>
                    <a:pt x="134" y="0"/>
                  </a:moveTo>
                  <a:cubicBezTo>
                    <a:pt x="104" y="0"/>
                    <a:pt x="74" y="6"/>
                    <a:pt x="49" y="18"/>
                  </a:cubicBezTo>
                  <a:cubicBezTo>
                    <a:pt x="1" y="43"/>
                    <a:pt x="1" y="91"/>
                    <a:pt x="49" y="115"/>
                  </a:cubicBezTo>
                  <a:cubicBezTo>
                    <a:pt x="74" y="134"/>
                    <a:pt x="104" y="143"/>
                    <a:pt x="134" y="143"/>
                  </a:cubicBezTo>
                  <a:cubicBezTo>
                    <a:pt x="165" y="143"/>
                    <a:pt x="195" y="134"/>
                    <a:pt x="219" y="115"/>
                  </a:cubicBezTo>
                  <a:cubicBezTo>
                    <a:pt x="268" y="91"/>
                    <a:pt x="268" y="43"/>
                    <a:pt x="219" y="18"/>
                  </a:cubicBezTo>
                  <a:cubicBezTo>
                    <a:pt x="195" y="6"/>
                    <a:pt x="165"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93" name="Google Shape;4693;p69"/>
            <p:cNvSpPr/>
            <p:nvPr/>
          </p:nvSpPr>
          <p:spPr>
            <a:xfrm>
              <a:off x="1426895" y="2691484"/>
              <a:ext cx="41287" cy="21676"/>
            </a:xfrm>
            <a:custGeom>
              <a:avLst/>
              <a:gdLst/>
              <a:ahLst/>
              <a:cxnLst/>
              <a:rect l="l" t="t" r="r" b="b"/>
              <a:pathLst>
                <a:path w="280" h="147" extrusionOk="0">
                  <a:moveTo>
                    <a:pt x="140" y="1"/>
                  </a:moveTo>
                  <a:cubicBezTo>
                    <a:pt x="106" y="1"/>
                    <a:pt x="73" y="7"/>
                    <a:pt x="49" y="19"/>
                  </a:cubicBezTo>
                  <a:cubicBezTo>
                    <a:pt x="0" y="56"/>
                    <a:pt x="0" y="92"/>
                    <a:pt x="49" y="129"/>
                  </a:cubicBezTo>
                  <a:cubicBezTo>
                    <a:pt x="73" y="141"/>
                    <a:pt x="106" y="147"/>
                    <a:pt x="140" y="147"/>
                  </a:cubicBezTo>
                  <a:cubicBezTo>
                    <a:pt x="173" y="147"/>
                    <a:pt x="207" y="141"/>
                    <a:pt x="231" y="129"/>
                  </a:cubicBezTo>
                  <a:cubicBezTo>
                    <a:pt x="280" y="92"/>
                    <a:pt x="280" y="56"/>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694" name="Google Shape;4694;p69"/>
            <p:cNvSpPr/>
            <p:nvPr/>
          </p:nvSpPr>
          <p:spPr>
            <a:xfrm>
              <a:off x="2414552" y="3262433"/>
              <a:ext cx="41435" cy="21086"/>
            </a:xfrm>
            <a:custGeom>
              <a:avLst/>
              <a:gdLst/>
              <a:ahLst/>
              <a:cxnLst/>
              <a:rect l="l" t="t" r="r" b="b"/>
              <a:pathLst>
                <a:path w="281" h="143" extrusionOk="0">
                  <a:moveTo>
                    <a:pt x="140" y="0"/>
                  </a:moveTo>
                  <a:cubicBezTo>
                    <a:pt x="107" y="0"/>
                    <a:pt x="73" y="6"/>
                    <a:pt x="49" y="18"/>
                  </a:cubicBezTo>
                  <a:cubicBezTo>
                    <a:pt x="1" y="43"/>
                    <a:pt x="1" y="91"/>
                    <a:pt x="49" y="116"/>
                  </a:cubicBezTo>
                  <a:cubicBezTo>
                    <a:pt x="73" y="133"/>
                    <a:pt x="107" y="142"/>
                    <a:pt x="140" y="142"/>
                  </a:cubicBezTo>
                  <a:cubicBezTo>
                    <a:pt x="174" y="142"/>
                    <a:pt x="207" y="133"/>
                    <a:pt x="232" y="116"/>
                  </a:cubicBezTo>
                  <a:cubicBezTo>
                    <a:pt x="280" y="91"/>
                    <a:pt x="280" y="43"/>
                    <a:pt x="232" y="18"/>
                  </a:cubicBezTo>
                  <a:cubicBezTo>
                    <a:pt x="207" y="6"/>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95" name="Google Shape;4695;p69"/>
            <p:cNvSpPr/>
            <p:nvPr/>
          </p:nvSpPr>
          <p:spPr>
            <a:xfrm>
              <a:off x="2366334" y="3233827"/>
              <a:ext cx="41287" cy="21086"/>
            </a:xfrm>
            <a:custGeom>
              <a:avLst/>
              <a:gdLst/>
              <a:ahLst/>
              <a:cxnLst/>
              <a:rect l="l" t="t" r="r" b="b"/>
              <a:pathLst>
                <a:path w="280" h="143" extrusionOk="0">
                  <a:moveTo>
                    <a:pt x="134" y="0"/>
                  </a:moveTo>
                  <a:cubicBezTo>
                    <a:pt x="104" y="0"/>
                    <a:pt x="73" y="6"/>
                    <a:pt x="49" y="18"/>
                  </a:cubicBezTo>
                  <a:cubicBezTo>
                    <a:pt x="0" y="43"/>
                    <a:pt x="0" y="91"/>
                    <a:pt x="49" y="115"/>
                  </a:cubicBezTo>
                  <a:cubicBezTo>
                    <a:pt x="73" y="133"/>
                    <a:pt x="104" y="142"/>
                    <a:pt x="134" y="142"/>
                  </a:cubicBezTo>
                  <a:cubicBezTo>
                    <a:pt x="164" y="142"/>
                    <a:pt x="195" y="133"/>
                    <a:pt x="219" y="115"/>
                  </a:cubicBezTo>
                  <a:cubicBezTo>
                    <a:pt x="279" y="91"/>
                    <a:pt x="279" y="43"/>
                    <a:pt x="219" y="18"/>
                  </a:cubicBezTo>
                  <a:cubicBezTo>
                    <a:pt x="195"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96" name="Google Shape;4696;p69"/>
            <p:cNvSpPr/>
            <p:nvPr/>
          </p:nvSpPr>
          <p:spPr>
            <a:xfrm>
              <a:off x="2316199" y="3205073"/>
              <a:ext cx="41287" cy="21234"/>
            </a:xfrm>
            <a:custGeom>
              <a:avLst/>
              <a:gdLst/>
              <a:ahLst/>
              <a:cxnLst/>
              <a:rect l="l" t="t" r="r" b="b"/>
              <a:pathLst>
                <a:path w="280" h="144" extrusionOk="0">
                  <a:moveTo>
                    <a:pt x="140" y="1"/>
                  </a:moveTo>
                  <a:cubicBezTo>
                    <a:pt x="107" y="1"/>
                    <a:pt x="73" y="7"/>
                    <a:pt x="49" y="19"/>
                  </a:cubicBezTo>
                  <a:cubicBezTo>
                    <a:pt x="1" y="43"/>
                    <a:pt x="1" y="92"/>
                    <a:pt x="49" y="116"/>
                  </a:cubicBezTo>
                  <a:cubicBezTo>
                    <a:pt x="73" y="134"/>
                    <a:pt x="107" y="143"/>
                    <a:pt x="140" y="143"/>
                  </a:cubicBezTo>
                  <a:cubicBezTo>
                    <a:pt x="173" y="143"/>
                    <a:pt x="206" y="134"/>
                    <a:pt x="231" y="116"/>
                  </a:cubicBezTo>
                  <a:cubicBezTo>
                    <a:pt x="279" y="92"/>
                    <a:pt x="279" y="43"/>
                    <a:pt x="231"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97" name="Google Shape;4697;p69"/>
            <p:cNvSpPr/>
            <p:nvPr/>
          </p:nvSpPr>
          <p:spPr>
            <a:xfrm>
              <a:off x="2267834" y="3176467"/>
              <a:ext cx="39518" cy="21528"/>
            </a:xfrm>
            <a:custGeom>
              <a:avLst/>
              <a:gdLst/>
              <a:ahLst/>
              <a:cxnLst/>
              <a:rect l="l" t="t" r="r" b="b"/>
              <a:pathLst>
                <a:path w="268" h="146" extrusionOk="0">
                  <a:moveTo>
                    <a:pt x="134" y="1"/>
                  </a:moveTo>
                  <a:cubicBezTo>
                    <a:pt x="104" y="1"/>
                    <a:pt x="73" y="7"/>
                    <a:pt x="49" y="19"/>
                  </a:cubicBezTo>
                  <a:cubicBezTo>
                    <a:pt x="1" y="43"/>
                    <a:pt x="1" y="92"/>
                    <a:pt x="49" y="128"/>
                  </a:cubicBezTo>
                  <a:cubicBezTo>
                    <a:pt x="73" y="140"/>
                    <a:pt x="104" y="146"/>
                    <a:pt x="134" y="146"/>
                  </a:cubicBezTo>
                  <a:cubicBezTo>
                    <a:pt x="164" y="146"/>
                    <a:pt x="195" y="140"/>
                    <a:pt x="219" y="128"/>
                  </a:cubicBezTo>
                  <a:cubicBezTo>
                    <a:pt x="268" y="92"/>
                    <a:pt x="268" y="43"/>
                    <a:pt x="219" y="19"/>
                  </a:cubicBezTo>
                  <a:cubicBezTo>
                    <a:pt x="195"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98" name="Google Shape;4698;p69"/>
            <p:cNvSpPr/>
            <p:nvPr/>
          </p:nvSpPr>
          <p:spPr>
            <a:xfrm>
              <a:off x="2217699" y="3147860"/>
              <a:ext cx="41435" cy="21528"/>
            </a:xfrm>
            <a:custGeom>
              <a:avLst/>
              <a:gdLst/>
              <a:ahLst/>
              <a:cxnLst/>
              <a:rect l="l" t="t" r="r" b="b"/>
              <a:pathLst>
                <a:path w="281" h="146" extrusionOk="0">
                  <a:moveTo>
                    <a:pt x="141" y="1"/>
                  </a:moveTo>
                  <a:cubicBezTo>
                    <a:pt x="107" y="1"/>
                    <a:pt x="74" y="7"/>
                    <a:pt x="49" y="19"/>
                  </a:cubicBezTo>
                  <a:cubicBezTo>
                    <a:pt x="1" y="43"/>
                    <a:pt x="1" y="92"/>
                    <a:pt x="49" y="128"/>
                  </a:cubicBezTo>
                  <a:cubicBezTo>
                    <a:pt x="74" y="140"/>
                    <a:pt x="107" y="146"/>
                    <a:pt x="141" y="146"/>
                  </a:cubicBezTo>
                  <a:cubicBezTo>
                    <a:pt x="174" y="146"/>
                    <a:pt x="208" y="140"/>
                    <a:pt x="232" y="128"/>
                  </a:cubicBezTo>
                  <a:cubicBezTo>
                    <a:pt x="280" y="92"/>
                    <a:pt x="280" y="43"/>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699" name="Google Shape;4699;p69"/>
            <p:cNvSpPr/>
            <p:nvPr/>
          </p:nvSpPr>
          <p:spPr>
            <a:xfrm>
              <a:off x="2167711" y="3119254"/>
              <a:ext cx="41287" cy="21528"/>
            </a:xfrm>
            <a:custGeom>
              <a:avLst/>
              <a:gdLst/>
              <a:ahLst/>
              <a:cxnLst/>
              <a:rect l="l" t="t" r="r" b="b"/>
              <a:pathLst>
                <a:path w="280" h="146" extrusionOk="0">
                  <a:moveTo>
                    <a:pt x="140" y="0"/>
                  </a:moveTo>
                  <a:cubicBezTo>
                    <a:pt x="106" y="0"/>
                    <a:pt x="73" y="7"/>
                    <a:pt x="49" y="19"/>
                  </a:cubicBezTo>
                  <a:cubicBezTo>
                    <a:pt x="0" y="55"/>
                    <a:pt x="0" y="91"/>
                    <a:pt x="49" y="127"/>
                  </a:cubicBezTo>
                  <a:cubicBezTo>
                    <a:pt x="73" y="140"/>
                    <a:pt x="106" y="146"/>
                    <a:pt x="140" y="146"/>
                  </a:cubicBezTo>
                  <a:cubicBezTo>
                    <a:pt x="173" y="146"/>
                    <a:pt x="207" y="140"/>
                    <a:pt x="231" y="127"/>
                  </a:cubicBezTo>
                  <a:cubicBezTo>
                    <a:pt x="280" y="91"/>
                    <a:pt x="280" y="55"/>
                    <a:pt x="231" y="19"/>
                  </a:cubicBezTo>
                  <a:cubicBezTo>
                    <a:pt x="207" y="7"/>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00" name="Google Shape;4700;p69"/>
            <p:cNvSpPr/>
            <p:nvPr/>
          </p:nvSpPr>
          <p:spPr>
            <a:xfrm>
              <a:off x="2069359" y="3062041"/>
              <a:ext cx="41140" cy="21528"/>
            </a:xfrm>
            <a:custGeom>
              <a:avLst/>
              <a:gdLst/>
              <a:ahLst/>
              <a:cxnLst/>
              <a:rect l="l" t="t" r="r" b="b"/>
              <a:pathLst>
                <a:path w="279" h="146" extrusionOk="0">
                  <a:moveTo>
                    <a:pt x="139" y="0"/>
                  </a:moveTo>
                  <a:cubicBezTo>
                    <a:pt x="106" y="0"/>
                    <a:pt x="73" y="6"/>
                    <a:pt x="49" y="18"/>
                  </a:cubicBezTo>
                  <a:cubicBezTo>
                    <a:pt x="0" y="54"/>
                    <a:pt x="0" y="91"/>
                    <a:pt x="49" y="127"/>
                  </a:cubicBezTo>
                  <a:cubicBezTo>
                    <a:pt x="73" y="139"/>
                    <a:pt x="106" y="145"/>
                    <a:pt x="139" y="145"/>
                  </a:cubicBezTo>
                  <a:cubicBezTo>
                    <a:pt x="173" y="145"/>
                    <a:pt x="206" y="139"/>
                    <a:pt x="230" y="127"/>
                  </a:cubicBezTo>
                  <a:cubicBezTo>
                    <a:pt x="279" y="91"/>
                    <a:pt x="279" y="54"/>
                    <a:pt x="230" y="18"/>
                  </a:cubicBezTo>
                  <a:cubicBezTo>
                    <a:pt x="206" y="6"/>
                    <a:pt x="173" y="0"/>
                    <a:pt x="13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01" name="Google Shape;4701;p69"/>
            <p:cNvSpPr/>
            <p:nvPr/>
          </p:nvSpPr>
          <p:spPr>
            <a:xfrm>
              <a:off x="1920724" y="2976516"/>
              <a:ext cx="41287" cy="21086"/>
            </a:xfrm>
            <a:custGeom>
              <a:avLst/>
              <a:gdLst/>
              <a:ahLst/>
              <a:cxnLst/>
              <a:rect l="l" t="t" r="r" b="b"/>
              <a:pathLst>
                <a:path w="280" h="143" extrusionOk="0">
                  <a:moveTo>
                    <a:pt x="140" y="1"/>
                  </a:moveTo>
                  <a:cubicBezTo>
                    <a:pt x="107" y="1"/>
                    <a:pt x="73" y="10"/>
                    <a:pt x="49" y="28"/>
                  </a:cubicBezTo>
                  <a:cubicBezTo>
                    <a:pt x="0" y="52"/>
                    <a:pt x="0" y="100"/>
                    <a:pt x="49" y="125"/>
                  </a:cubicBezTo>
                  <a:cubicBezTo>
                    <a:pt x="73" y="137"/>
                    <a:pt x="107" y="143"/>
                    <a:pt x="140" y="143"/>
                  </a:cubicBezTo>
                  <a:cubicBezTo>
                    <a:pt x="174" y="143"/>
                    <a:pt x="207" y="137"/>
                    <a:pt x="231" y="125"/>
                  </a:cubicBezTo>
                  <a:cubicBezTo>
                    <a:pt x="280" y="100"/>
                    <a:pt x="280" y="52"/>
                    <a:pt x="231" y="28"/>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02" name="Google Shape;4702;p69"/>
            <p:cNvSpPr/>
            <p:nvPr/>
          </p:nvSpPr>
          <p:spPr>
            <a:xfrm>
              <a:off x="1312322" y="2672315"/>
              <a:ext cx="41435" cy="21086"/>
            </a:xfrm>
            <a:custGeom>
              <a:avLst/>
              <a:gdLst/>
              <a:ahLst/>
              <a:cxnLst/>
              <a:rect l="l" t="t" r="r" b="b"/>
              <a:pathLst>
                <a:path w="281" h="143" extrusionOk="0">
                  <a:moveTo>
                    <a:pt x="140" y="1"/>
                  </a:moveTo>
                  <a:cubicBezTo>
                    <a:pt x="107" y="1"/>
                    <a:pt x="73" y="10"/>
                    <a:pt x="49" y="28"/>
                  </a:cubicBezTo>
                  <a:cubicBezTo>
                    <a:pt x="1" y="52"/>
                    <a:pt x="1" y="100"/>
                    <a:pt x="49" y="125"/>
                  </a:cubicBezTo>
                  <a:cubicBezTo>
                    <a:pt x="73" y="137"/>
                    <a:pt x="107" y="143"/>
                    <a:pt x="140" y="143"/>
                  </a:cubicBezTo>
                  <a:cubicBezTo>
                    <a:pt x="174" y="143"/>
                    <a:pt x="207" y="137"/>
                    <a:pt x="232" y="125"/>
                  </a:cubicBezTo>
                  <a:cubicBezTo>
                    <a:pt x="280" y="100"/>
                    <a:pt x="280" y="52"/>
                    <a:pt x="232" y="28"/>
                  </a:cubicBezTo>
                  <a:cubicBezTo>
                    <a:pt x="207" y="10"/>
                    <a:pt x="174"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03" name="Google Shape;4703;p69"/>
            <p:cNvSpPr/>
            <p:nvPr/>
          </p:nvSpPr>
          <p:spPr>
            <a:xfrm>
              <a:off x="1213970" y="2615102"/>
              <a:ext cx="39518" cy="21086"/>
            </a:xfrm>
            <a:custGeom>
              <a:avLst/>
              <a:gdLst/>
              <a:ahLst/>
              <a:cxnLst/>
              <a:rect l="l" t="t" r="r" b="b"/>
              <a:pathLst>
                <a:path w="268" h="143" extrusionOk="0">
                  <a:moveTo>
                    <a:pt x="134" y="0"/>
                  </a:moveTo>
                  <a:cubicBezTo>
                    <a:pt x="104" y="0"/>
                    <a:pt x="73" y="9"/>
                    <a:pt x="49" y="27"/>
                  </a:cubicBezTo>
                  <a:cubicBezTo>
                    <a:pt x="1" y="52"/>
                    <a:pt x="1" y="100"/>
                    <a:pt x="49" y="124"/>
                  </a:cubicBezTo>
                  <a:cubicBezTo>
                    <a:pt x="73" y="137"/>
                    <a:pt x="104" y="143"/>
                    <a:pt x="134" y="143"/>
                  </a:cubicBezTo>
                  <a:cubicBezTo>
                    <a:pt x="164" y="143"/>
                    <a:pt x="195" y="137"/>
                    <a:pt x="219" y="124"/>
                  </a:cubicBezTo>
                  <a:cubicBezTo>
                    <a:pt x="268" y="100"/>
                    <a:pt x="268" y="52"/>
                    <a:pt x="219" y="27"/>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04" name="Google Shape;4704;p69"/>
            <p:cNvSpPr/>
            <p:nvPr/>
          </p:nvSpPr>
          <p:spPr>
            <a:xfrm>
              <a:off x="1163835" y="2586496"/>
              <a:ext cx="41287" cy="21086"/>
            </a:xfrm>
            <a:custGeom>
              <a:avLst/>
              <a:gdLst/>
              <a:ahLst/>
              <a:cxnLst/>
              <a:rect l="l" t="t" r="r" b="b"/>
              <a:pathLst>
                <a:path w="280" h="143" extrusionOk="0">
                  <a:moveTo>
                    <a:pt x="140" y="0"/>
                  </a:moveTo>
                  <a:cubicBezTo>
                    <a:pt x="107" y="0"/>
                    <a:pt x="74" y="9"/>
                    <a:pt x="49" y="27"/>
                  </a:cubicBezTo>
                  <a:cubicBezTo>
                    <a:pt x="1" y="51"/>
                    <a:pt x="1" y="100"/>
                    <a:pt x="49" y="124"/>
                  </a:cubicBezTo>
                  <a:cubicBezTo>
                    <a:pt x="74" y="136"/>
                    <a:pt x="107" y="142"/>
                    <a:pt x="140" y="142"/>
                  </a:cubicBezTo>
                  <a:cubicBezTo>
                    <a:pt x="173" y="142"/>
                    <a:pt x="207" y="136"/>
                    <a:pt x="231" y="124"/>
                  </a:cubicBezTo>
                  <a:cubicBezTo>
                    <a:pt x="279" y="100"/>
                    <a:pt x="279" y="51"/>
                    <a:pt x="231" y="27"/>
                  </a:cubicBezTo>
                  <a:cubicBezTo>
                    <a:pt x="207"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05" name="Google Shape;4705;p69"/>
            <p:cNvSpPr/>
            <p:nvPr/>
          </p:nvSpPr>
          <p:spPr>
            <a:xfrm>
              <a:off x="1065334" y="2530462"/>
              <a:ext cx="41435" cy="21234"/>
            </a:xfrm>
            <a:custGeom>
              <a:avLst/>
              <a:gdLst/>
              <a:ahLst/>
              <a:cxnLst/>
              <a:rect l="l" t="t" r="r" b="b"/>
              <a:pathLst>
                <a:path w="281" h="144" extrusionOk="0">
                  <a:moveTo>
                    <a:pt x="141" y="1"/>
                  </a:moveTo>
                  <a:cubicBezTo>
                    <a:pt x="107" y="1"/>
                    <a:pt x="74" y="7"/>
                    <a:pt x="49" y="19"/>
                  </a:cubicBezTo>
                  <a:cubicBezTo>
                    <a:pt x="1" y="43"/>
                    <a:pt x="1" y="92"/>
                    <a:pt x="49" y="116"/>
                  </a:cubicBezTo>
                  <a:cubicBezTo>
                    <a:pt x="74" y="134"/>
                    <a:pt x="107" y="144"/>
                    <a:pt x="141" y="144"/>
                  </a:cubicBezTo>
                  <a:cubicBezTo>
                    <a:pt x="174" y="144"/>
                    <a:pt x="208" y="134"/>
                    <a:pt x="232" y="116"/>
                  </a:cubicBezTo>
                  <a:cubicBezTo>
                    <a:pt x="281" y="92"/>
                    <a:pt x="281" y="43"/>
                    <a:pt x="232" y="19"/>
                  </a:cubicBezTo>
                  <a:cubicBezTo>
                    <a:pt x="208" y="7"/>
                    <a:pt x="174" y="1"/>
                    <a:pt x="14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06" name="Google Shape;4706;p69"/>
            <p:cNvSpPr/>
            <p:nvPr/>
          </p:nvSpPr>
          <p:spPr>
            <a:xfrm>
              <a:off x="1015347" y="2501856"/>
              <a:ext cx="41287" cy="21234"/>
            </a:xfrm>
            <a:custGeom>
              <a:avLst/>
              <a:gdLst/>
              <a:ahLst/>
              <a:cxnLst/>
              <a:rect l="l" t="t" r="r" b="b"/>
              <a:pathLst>
                <a:path w="280" h="144" extrusionOk="0">
                  <a:moveTo>
                    <a:pt x="140" y="0"/>
                  </a:moveTo>
                  <a:cubicBezTo>
                    <a:pt x="106" y="0"/>
                    <a:pt x="73" y="7"/>
                    <a:pt x="49" y="19"/>
                  </a:cubicBezTo>
                  <a:cubicBezTo>
                    <a:pt x="0" y="43"/>
                    <a:pt x="0" y="91"/>
                    <a:pt x="49" y="116"/>
                  </a:cubicBezTo>
                  <a:cubicBezTo>
                    <a:pt x="73" y="134"/>
                    <a:pt x="106" y="143"/>
                    <a:pt x="140" y="143"/>
                  </a:cubicBezTo>
                  <a:cubicBezTo>
                    <a:pt x="173" y="143"/>
                    <a:pt x="207" y="134"/>
                    <a:pt x="231" y="116"/>
                  </a:cubicBezTo>
                  <a:cubicBezTo>
                    <a:pt x="280" y="91"/>
                    <a:pt x="280" y="43"/>
                    <a:pt x="231" y="19"/>
                  </a:cubicBezTo>
                  <a:cubicBezTo>
                    <a:pt x="207" y="7"/>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07" name="Google Shape;4707;p69"/>
            <p:cNvSpPr/>
            <p:nvPr/>
          </p:nvSpPr>
          <p:spPr>
            <a:xfrm>
              <a:off x="967129" y="2473249"/>
              <a:ext cx="39370" cy="21234"/>
            </a:xfrm>
            <a:custGeom>
              <a:avLst/>
              <a:gdLst/>
              <a:ahLst/>
              <a:cxnLst/>
              <a:rect l="l" t="t" r="r" b="b"/>
              <a:pathLst>
                <a:path w="267" h="144" extrusionOk="0">
                  <a:moveTo>
                    <a:pt x="134" y="0"/>
                  </a:moveTo>
                  <a:cubicBezTo>
                    <a:pt x="103" y="0"/>
                    <a:pt x="73" y="6"/>
                    <a:pt x="49" y="19"/>
                  </a:cubicBezTo>
                  <a:cubicBezTo>
                    <a:pt x="0" y="43"/>
                    <a:pt x="0" y="91"/>
                    <a:pt x="49" y="116"/>
                  </a:cubicBezTo>
                  <a:cubicBezTo>
                    <a:pt x="73" y="134"/>
                    <a:pt x="103" y="143"/>
                    <a:pt x="134" y="143"/>
                  </a:cubicBezTo>
                  <a:cubicBezTo>
                    <a:pt x="164" y="143"/>
                    <a:pt x="194" y="134"/>
                    <a:pt x="218" y="116"/>
                  </a:cubicBezTo>
                  <a:cubicBezTo>
                    <a:pt x="267" y="91"/>
                    <a:pt x="267" y="43"/>
                    <a:pt x="218" y="19"/>
                  </a:cubicBezTo>
                  <a:cubicBezTo>
                    <a:pt x="194" y="6"/>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08" name="Google Shape;4708;p69"/>
            <p:cNvSpPr/>
            <p:nvPr/>
          </p:nvSpPr>
          <p:spPr>
            <a:xfrm>
              <a:off x="916994" y="2444643"/>
              <a:ext cx="41140" cy="21234"/>
            </a:xfrm>
            <a:custGeom>
              <a:avLst/>
              <a:gdLst/>
              <a:ahLst/>
              <a:cxnLst/>
              <a:rect l="l" t="t" r="r" b="b"/>
              <a:pathLst>
                <a:path w="279" h="144" extrusionOk="0">
                  <a:moveTo>
                    <a:pt x="140" y="0"/>
                  </a:moveTo>
                  <a:cubicBezTo>
                    <a:pt x="106" y="0"/>
                    <a:pt x="73" y="6"/>
                    <a:pt x="49" y="18"/>
                  </a:cubicBezTo>
                  <a:cubicBezTo>
                    <a:pt x="0" y="43"/>
                    <a:pt x="0" y="91"/>
                    <a:pt x="49" y="115"/>
                  </a:cubicBezTo>
                  <a:cubicBezTo>
                    <a:pt x="73" y="134"/>
                    <a:pt x="106" y="143"/>
                    <a:pt x="140" y="143"/>
                  </a:cubicBezTo>
                  <a:cubicBezTo>
                    <a:pt x="173" y="143"/>
                    <a:pt x="206" y="134"/>
                    <a:pt x="230" y="115"/>
                  </a:cubicBezTo>
                  <a:cubicBezTo>
                    <a:pt x="279" y="91"/>
                    <a:pt x="279" y="43"/>
                    <a:pt x="230" y="18"/>
                  </a:cubicBezTo>
                  <a:cubicBezTo>
                    <a:pt x="206"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09" name="Google Shape;4709;p69"/>
            <p:cNvSpPr/>
            <p:nvPr/>
          </p:nvSpPr>
          <p:spPr>
            <a:xfrm>
              <a:off x="868629" y="2415889"/>
              <a:ext cx="39518" cy="21823"/>
            </a:xfrm>
            <a:custGeom>
              <a:avLst/>
              <a:gdLst/>
              <a:ahLst/>
              <a:cxnLst/>
              <a:rect l="l" t="t" r="r" b="b"/>
              <a:pathLst>
                <a:path w="268" h="148" extrusionOk="0">
                  <a:moveTo>
                    <a:pt x="134" y="1"/>
                  </a:moveTo>
                  <a:cubicBezTo>
                    <a:pt x="103" y="1"/>
                    <a:pt x="73" y="7"/>
                    <a:pt x="49" y="19"/>
                  </a:cubicBezTo>
                  <a:cubicBezTo>
                    <a:pt x="0" y="43"/>
                    <a:pt x="0" y="92"/>
                    <a:pt x="49" y="129"/>
                  </a:cubicBezTo>
                  <a:cubicBezTo>
                    <a:pt x="73" y="141"/>
                    <a:pt x="103" y="147"/>
                    <a:pt x="134" y="147"/>
                  </a:cubicBezTo>
                  <a:cubicBezTo>
                    <a:pt x="164" y="147"/>
                    <a:pt x="194" y="141"/>
                    <a:pt x="219" y="129"/>
                  </a:cubicBezTo>
                  <a:cubicBezTo>
                    <a:pt x="267" y="92"/>
                    <a:pt x="267" y="43"/>
                    <a:pt x="219"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10" name="Google Shape;4710;p69"/>
            <p:cNvSpPr/>
            <p:nvPr/>
          </p:nvSpPr>
          <p:spPr>
            <a:xfrm>
              <a:off x="1856286" y="2985511"/>
              <a:ext cx="39518" cy="22413"/>
            </a:xfrm>
            <a:custGeom>
              <a:avLst/>
              <a:gdLst/>
              <a:ahLst/>
              <a:cxnLst/>
              <a:rect l="l" t="t" r="r" b="b"/>
              <a:pathLst>
                <a:path w="268" h="152" extrusionOk="0">
                  <a:moveTo>
                    <a:pt x="134" y="0"/>
                  </a:moveTo>
                  <a:cubicBezTo>
                    <a:pt x="104" y="0"/>
                    <a:pt x="73" y="9"/>
                    <a:pt x="49" y="28"/>
                  </a:cubicBezTo>
                  <a:cubicBezTo>
                    <a:pt x="1" y="52"/>
                    <a:pt x="1" y="100"/>
                    <a:pt x="49" y="125"/>
                  </a:cubicBezTo>
                  <a:cubicBezTo>
                    <a:pt x="73" y="143"/>
                    <a:pt x="104" y="152"/>
                    <a:pt x="134" y="152"/>
                  </a:cubicBezTo>
                  <a:cubicBezTo>
                    <a:pt x="164" y="152"/>
                    <a:pt x="195" y="143"/>
                    <a:pt x="219" y="125"/>
                  </a:cubicBezTo>
                  <a:cubicBezTo>
                    <a:pt x="268" y="100"/>
                    <a:pt x="268" y="52"/>
                    <a:pt x="219" y="28"/>
                  </a:cubicBezTo>
                  <a:cubicBezTo>
                    <a:pt x="195" y="9"/>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11" name="Google Shape;4711;p69"/>
            <p:cNvSpPr/>
            <p:nvPr/>
          </p:nvSpPr>
          <p:spPr>
            <a:xfrm>
              <a:off x="1756163" y="2929625"/>
              <a:ext cx="41287" cy="21086"/>
            </a:xfrm>
            <a:custGeom>
              <a:avLst/>
              <a:gdLst/>
              <a:ahLst/>
              <a:cxnLst/>
              <a:rect l="l" t="t" r="r" b="b"/>
              <a:pathLst>
                <a:path w="280" h="143" extrusionOk="0">
                  <a:moveTo>
                    <a:pt x="140" y="0"/>
                  </a:moveTo>
                  <a:cubicBezTo>
                    <a:pt x="106" y="0"/>
                    <a:pt x="73" y="6"/>
                    <a:pt x="49" y="18"/>
                  </a:cubicBezTo>
                  <a:cubicBezTo>
                    <a:pt x="0" y="43"/>
                    <a:pt x="0" y="91"/>
                    <a:pt x="49" y="115"/>
                  </a:cubicBezTo>
                  <a:cubicBezTo>
                    <a:pt x="73" y="133"/>
                    <a:pt x="106" y="142"/>
                    <a:pt x="140" y="142"/>
                  </a:cubicBezTo>
                  <a:cubicBezTo>
                    <a:pt x="173" y="142"/>
                    <a:pt x="207" y="133"/>
                    <a:pt x="231" y="115"/>
                  </a:cubicBezTo>
                  <a:cubicBezTo>
                    <a:pt x="280" y="91"/>
                    <a:pt x="280" y="43"/>
                    <a:pt x="231" y="18"/>
                  </a:cubicBezTo>
                  <a:cubicBezTo>
                    <a:pt x="207" y="6"/>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12" name="Google Shape;4712;p69"/>
            <p:cNvSpPr/>
            <p:nvPr/>
          </p:nvSpPr>
          <p:spPr>
            <a:xfrm>
              <a:off x="1657810" y="2872265"/>
              <a:ext cx="41140" cy="21528"/>
            </a:xfrm>
            <a:custGeom>
              <a:avLst/>
              <a:gdLst/>
              <a:ahLst/>
              <a:cxnLst/>
              <a:rect l="l" t="t" r="r" b="b"/>
              <a:pathLst>
                <a:path w="279" h="146" extrusionOk="0">
                  <a:moveTo>
                    <a:pt x="139" y="1"/>
                  </a:moveTo>
                  <a:cubicBezTo>
                    <a:pt x="106" y="1"/>
                    <a:pt x="73" y="7"/>
                    <a:pt x="49" y="19"/>
                  </a:cubicBezTo>
                  <a:cubicBezTo>
                    <a:pt x="0" y="43"/>
                    <a:pt x="0" y="92"/>
                    <a:pt x="49" y="128"/>
                  </a:cubicBezTo>
                  <a:cubicBezTo>
                    <a:pt x="73" y="140"/>
                    <a:pt x="106" y="146"/>
                    <a:pt x="139" y="146"/>
                  </a:cubicBezTo>
                  <a:cubicBezTo>
                    <a:pt x="173" y="146"/>
                    <a:pt x="206" y="140"/>
                    <a:pt x="230" y="128"/>
                  </a:cubicBezTo>
                  <a:cubicBezTo>
                    <a:pt x="279" y="92"/>
                    <a:pt x="279" y="43"/>
                    <a:pt x="230" y="19"/>
                  </a:cubicBezTo>
                  <a:cubicBezTo>
                    <a:pt x="206" y="7"/>
                    <a:pt x="173" y="1"/>
                    <a:pt x="13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13" name="Google Shape;4713;p69"/>
            <p:cNvSpPr/>
            <p:nvPr/>
          </p:nvSpPr>
          <p:spPr>
            <a:xfrm>
              <a:off x="1559310" y="2815052"/>
              <a:ext cx="41287" cy="21528"/>
            </a:xfrm>
            <a:custGeom>
              <a:avLst/>
              <a:gdLst/>
              <a:ahLst/>
              <a:cxnLst/>
              <a:rect l="l" t="t" r="r" b="b"/>
              <a:pathLst>
                <a:path w="280" h="146" extrusionOk="0">
                  <a:moveTo>
                    <a:pt x="140" y="1"/>
                  </a:moveTo>
                  <a:cubicBezTo>
                    <a:pt x="106" y="1"/>
                    <a:pt x="73" y="7"/>
                    <a:pt x="49" y="19"/>
                  </a:cubicBezTo>
                  <a:cubicBezTo>
                    <a:pt x="0" y="55"/>
                    <a:pt x="0" y="92"/>
                    <a:pt x="49" y="127"/>
                  </a:cubicBezTo>
                  <a:cubicBezTo>
                    <a:pt x="73" y="140"/>
                    <a:pt x="106" y="146"/>
                    <a:pt x="140" y="146"/>
                  </a:cubicBezTo>
                  <a:cubicBezTo>
                    <a:pt x="173" y="146"/>
                    <a:pt x="207" y="140"/>
                    <a:pt x="231" y="127"/>
                  </a:cubicBezTo>
                  <a:cubicBezTo>
                    <a:pt x="280" y="92"/>
                    <a:pt x="280" y="55"/>
                    <a:pt x="231" y="19"/>
                  </a:cubicBezTo>
                  <a:cubicBezTo>
                    <a:pt x="207" y="7"/>
                    <a:pt x="173" y="1"/>
                    <a:pt x="140"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14" name="Google Shape;4714;p69"/>
            <p:cNvSpPr/>
            <p:nvPr/>
          </p:nvSpPr>
          <p:spPr>
            <a:xfrm>
              <a:off x="1460957" y="2757839"/>
              <a:ext cx="39518" cy="21528"/>
            </a:xfrm>
            <a:custGeom>
              <a:avLst/>
              <a:gdLst/>
              <a:ahLst/>
              <a:cxnLst/>
              <a:rect l="l" t="t" r="r" b="b"/>
              <a:pathLst>
                <a:path w="268" h="146" extrusionOk="0">
                  <a:moveTo>
                    <a:pt x="134" y="0"/>
                  </a:moveTo>
                  <a:cubicBezTo>
                    <a:pt x="103" y="0"/>
                    <a:pt x="73" y="6"/>
                    <a:pt x="49" y="18"/>
                  </a:cubicBezTo>
                  <a:cubicBezTo>
                    <a:pt x="0" y="54"/>
                    <a:pt x="0" y="91"/>
                    <a:pt x="49" y="127"/>
                  </a:cubicBezTo>
                  <a:cubicBezTo>
                    <a:pt x="73" y="139"/>
                    <a:pt x="103" y="145"/>
                    <a:pt x="134" y="145"/>
                  </a:cubicBezTo>
                  <a:cubicBezTo>
                    <a:pt x="164" y="145"/>
                    <a:pt x="194" y="139"/>
                    <a:pt x="219" y="127"/>
                  </a:cubicBezTo>
                  <a:cubicBezTo>
                    <a:pt x="267" y="91"/>
                    <a:pt x="267" y="54"/>
                    <a:pt x="219" y="18"/>
                  </a:cubicBezTo>
                  <a:cubicBezTo>
                    <a:pt x="194" y="6"/>
                    <a:pt x="164" y="0"/>
                    <a:pt x="134"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15" name="Google Shape;4715;p69"/>
            <p:cNvSpPr/>
            <p:nvPr/>
          </p:nvSpPr>
          <p:spPr>
            <a:xfrm>
              <a:off x="1362457" y="2700479"/>
              <a:ext cx="39518" cy="21676"/>
            </a:xfrm>
            <a:custGeom>
              <a:avLst/>
              <a:gdLst/>
              <a:ahLst/>
              <a:cxnLst/>
              <a:rect l="l" t="t" r="r" b="b"/>
              <a:pathLst>
                <a:path w="268" h="147" extrusionOk="0">
                  <a:moveTo>
                    <a:pt x="134" y="1"/>
                  </a:moveTo>
                  <a:cubicBezTo>
                    <a:pt x="103" y="1"/>
                    <a:pt x="73" y="7"/>
                    <a:pt x="49" y="19"/>
                  </a:cubicBezTo>
                  <a:cubicBezTo>
                    <a:pt x="0" y="55"/>
                    <a:pt x="0" y="104"/>
                    <a:pt x="49" y="128"/>
                  </a:cubicBezTo>
                  <a:cubicBezTo>
                    <a:pt x="73" y="140"/>
                    <a:pt x="103" y="146"/>
                    <a:pt x="134" y="146"/>
                  </a:cubicBezTo>
                  <a:cubicBezTo>
                    <a:pt x="164" y="146"/>
                    <a:pt x="194" y="140"/>
                    <a:pt x="219" y="128"/>
                  </a:cubicBezTo>
                  <a:cubicBezTo>
                    <a:pt x="267" y="104"/>
                    <a:pt x="267" y="55"/>
                    <a:pt x="219" y="19"/>
                  </a:cubicBezTo>
                  <a:cubicBezTo>
                    <a:pt x="194" y="7"/>
                    <a:pt x="164"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16" name="Google Shape;4716;p69"/>
            <p:cNvSpPr/>
            <p:nvPr/>
          </p:nvSpPr>
          <p:spPr>
            <a:xfrm>
              <a:off x="1262187" y="2643708"/>
              <a:ext cx="41435" cy="21086"/>
            </a:xfrm>
            <a:custGeom>
              <a:avLst/>
              <a:gdLst/>
              <a:ahLst/>
              <a:cxnLst/>
              <a:rect l="l" t="t" r="r" b="b"/>
              <a:pathLst>
                <a:path w="281" h="143" extrusionOk="0">
                  <a:moveTo>
                    <a:pt x="141" y="1"/>
                  </a:moveTo>
                  <a:cubicBezTo>
                    <a:pt x="107" y="1"/>
                    <a:pt x="74" y="9"/>
                    <a:pt x="49" y="27"/>
                  </a:cubicBezTo>
                  <a:cubicBezTo>
                    <a:pt x="1" y="52"/>
                    <a:pt x="1" y="100"/>
                    <a:pt x="49" y="125"/>
                  </a:cubicBezTo>
                  <a:cubicBezTo>
                    <a:pt x="74" y="137"/>
                    <a:pt x="107" y="143"/>
                    <a:pt x="141" y="143"/>
                  </a:cubicBezTo>
                  <a:cubicBezTo>
                    <a:pt x="174" y="143"/>
                    <a:pt x="208" y="137"/>
                    <a:pt x="232" y="125"/>
                  </a:cubicBezTo>
                  <a:cubicBezTo>
                    <a:pt x="280" y="100"/>
                    <a:pt x="280" y="52"/>
                    <a:pt x="232" y="27"/>
                  </a:cubicBezTo>
                  <a:cubicBezTo>
                    <a:pt x="208" y="9"/>
                    <a:pt x="174" y="1"/>
                    <a:pt x="141"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17" name="Google Shape;4717;p69"/>
            <p:cNvSpPr/>
            <p:nvPr/>
          </p:nvSpPr>
          <p:spPr>
            <a:xfrm>
              <a:off x="1115469" y="2557889"/>
              <a:ext cx="39518" cy="22413"/>
            </a:xfrm>
            <a:custGeom>
              <a:avLst/>
              <a:gdLst/>
              <a:ahLst/>
              <a:cxnLst/>
              <a:rect l="l" t="t" r="r" b="b"/>
              <a:pathLst>
                <a:path w="268" h="152" extrusionOk="0">
                  <a:moveTo>
                    <a:pt x="134" y="0"/>
                  </a:moveTo>
                  <a:cubicBezTo>
                    <a:pt x="104" y="0"/>
                    <a:pt x="74" y="9"/>
                    <a:pt x="49" y="27"/>
                  </a:cubicBezTo>
                  <a:cubicBezTo>
                    <a:pt x="1" y="51"/>
                    <a:pt x="1" y="100"/>
                    <a:pt x="49" y="124"/>
                  </a:cubicBezTo>
                  <a:cubicBezTo>
                    <a:pt x="74" y="142"/>
                    <a:pt x="104" y="152"/>
                    <a:pt x="134" y="152"/>
                  </a:cubicBezTo>
                  <a:cubicBezTo>
                    <a:pt x="165" y="152"/>
                    <a:pt x="195" y="142"/>
                    <a:pt x="219" y="124"/>
                  </a:cubicBezTo>
                  <a:cubicBezTo>
                    <a:pt x="268" y="100"/>
                    <a:pt x="268" y="51"/>
                    <a:pt x="219" y="27"/>
                  </a:cubicBezTo>
                  <a:cubicBezTo>
                    <a:pt x="195" y="9"/>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18" name="Google Shape;4718;p69"/>
            <p:cNvSpPr/>
            <p:nvPr/>
          </p:nvSpPr>
          <p:spPr>
            <a:xfrm>
              <a:off x="2103273" y="3128543"/>
              <a:ext cx="39518" cy="21234"/>
            </a:xfrm>
            <a:custGeom>
              <a:avLst/>
              <a:gdLst/>
              <a:ahLst/>
              <a:cxnLst/>
              <a:rect l="l" t="t" r="r" b="b"/>
              <a:pathLst>
                <a:path w="268" h="144" extrusionOk="0">
                  <a:moveTo>
                    <a:pt x="134" y="1"/>
                  </a:moveTo>
                  <a:cubicBezTo>
                    <a:pt x="103" y="1"/>
                    <a:pt x="73" y="10"/>
                    <a:pt x="49" y="28"/>
                  </a:cubicBezTo>
                  <a:cubicBezTo>
                    <a:pt x="0" y="53"/>
                    <a:pt x="0" y="101"/>
                    <a:pt x="49" y="126"/>
                  </a:cubicBezTo>
                  <a:cubicBezTo>
                    <a:pt x="73" y="138"/>
                    <a:pt x="103" y="144"/>
                    <a:pt x="134" y="144"/>
                  </a:cubicBezTo>
                  <a:cubicBezTo>
                    <a:pt x="164" y="144"/>
                    <a:pt x="194" y="138"/>
                    <a:pt x="219" y="126"/>
                  </a:cubicBezTo>
                  <a:cubicBezTo>
                    <a:pt x="267" y="101"/>
                    <a:pt x="267" y="53"/>
                    <a:pt x="219" y="28"/>
                  </a:cubicBezTo>
                  <a:cubicBezTo>
                    <a:pt x="194" y="10"/>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19" name="Google Shape;4719;p69"/>
            <p:cNvSpPr/>
            <p:nvPr/>
          </p:nvSpPr>
          <p:spPr>
            <a:xfrm>
              <a:off x="2003004" y="3071330"/>
              <a:ext cx="41435" cy="21234"/>
            </a:xfrm>
            <a:custGeom>
              <a:avLst/>
              <a:gdLst/>
              <a:ahLst/>
              <a:cxnLst/>
              <a:rect l="l" t="t" r="r" b="b"/>
              <a:pathLst>
                <a:path w="281" h="144" extrusionOk="0">
                  <a:moveTo>
                    <a:pt x="140" y="0"/>
                  </a:moveTo>
                  <a:cubicBezTo>
                    <a:pt x="107" y="0"/>
                    <a:pt x="73" y="10"/>
                    <a:pt x="49" y="28"/>
                  </a:cubicBezTo>
                  <a:cubicBezTo>
                    <a:pt x="1" y="52"/>
                    <a:pt x="1" y="101"/>
                    <a:pt x="49" y="125"/>
                  </a:cubicBezTo>
                  <a:cubicBezTo>
                    <a:pt x="73" y="137"/>
                    <a:pt x="107" y="143"/>
                    <a:pt x="140" y="143"/>
                  </a:cubicBezTo>
                  <a:cubicBezTo>
                    <a:pt x="174" y="143"/>
                    <a:pt x="207" y="137"/>
                    <a:pt x="232" y="125"/>
                  </a:cubicBezTo>
                  <a:cubicBezTo>
                    <a:pt x="280" y="101"/>
                    <a:pt x="280" y="52"/>
                    <a:pt x="232" y="28"/>
                  </a:cubicBezTo>
                  <a:cubicBezTo>
                    <a:pt x="207" y="10"/>
                    <a:pt x="174"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20" name="Google Shape;4720;p69"/>
            <p:cNvSpPr/>
            <p:nvPr/>
          </p:nvSpPr>
          <p:spPr>
            <a:xfrm>
              <a:off x="1954786" y="3042724"/>
              <a:ext cx="41287" cy="21234"/>
            </a:xfrm>
            <a:custGeom>
              <a:avLst/>
              <a:gdLst/>
              <a:ahLst/>
              <a:cxnLst/>
              <a:rect l="l" t="t" r="r" b="b"/>
              <a:pathLst>
                <a:path w="280" h="144" extrusionOk="0">
                  <a:moveTo>
                    <a:pt x="134" y="0"/>
                  </a:moveTo>
                  <a:cubicBezTo>
                    <a:pt x="104" y="0"/>
                    <a:pt x="73" y="10"/>
                    <a:pt x="49" y="28"/>
                  </a:cubicBezTo>
                  <a:cubicBezTo>
                    <a:pt x="0" y="52"/>
                    <a:pt x="0" y="101"/>
                    <a:pt x="49" y="125"/>
                  </a:cubicBezTo>
                  <a:cubicBezTo>
                    <a:pt x="73" y="137"/>
                    <a:pt x="104" y="143"/>
                    <a:pt x="134" y="143"/>
                  </a:cubicBezTo>
                  <a:cubicBezTo>
                    <a:pt x="164" y="143"/>
                    <a:pt x="195" y="137"/>
                    <a:pt x="219" y="125"/>
                  </a:cubicBezTo>
                  <a:cubicBezTo>
                    <a:pt x="279" y="101"/>
                    <a:pt x="279" y="52"/>
                    <a:pt x="219" y="28"/>
                  </a:cubicBezTo>
                  <a:cubicBezTo>
                    <a:pt x="195" y="10"/>
                    <a:pt x="164"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21" name="Google Shape;4721;p69"/>
            <p:cNvSpPr/>
            <p:nvPr/>
          </p:nvSpPr>
          <p:spPr>
            <a:xfrm>
              <a:off x="1806151" y="2958232"/>
              <a:ext cx="41435" cy="21086"/>
            </a:xfrm>
            <a:custGeom>
              <a:avLst/>
              <a:gdLst/>
              <a:ahLst/>
              <a:cxnLst/>
              <a:rect l="l" t="t" r="r" b="b"/>
              <a:pathLst>
                <a:path w="281" h="143" extrusionOk="0">
                  <a:moveTo>
                    <a:pt x="141" y="0"/>
                  </a:moveTo>
                  <a:cubicBezTo>
                    <a:pt x="107" y="0"/>
                    <a:pt x="74" y="6"/>
                    <a:pt x="49" y="19"/>
                  </a:cubicBezTo>
                  <a:cubicBezTo>
                    <a:pt x="1" y="43"/>
                    <a:pt x="1" y="91"/>
                    <a:pt x="49" y="116"/>
                  </a:cubicBezTo>
                  <a:cubicBezTo>
                    <a:pt x="74" y="134"/>
                    <a:pt x="107" y="143"/>
                    <a:pt x="141" y="143"/>
                  </a:cubicBezTo>
                  <a:cubicBezTo>
                    <a:pt x="174" y="143"/>
                    <a:pt x="208" y="134"/>
                    <a:pt x="232" y="116"/>
                  </a:cubicBezTo>
                  <a:cubicBezTo>
                    <a:pt x="280" y="91"/>
                    <a:pt x="280" y="43"/>
                    <a:pt x="232" y="19"/>
                  </a:cubicBezTo>
                  <a:cubicBezTo>
                    <a:pt x="208" y="6"/>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22" name="Google Shape;4722;p69"/>
            <p:cNvSpPr/>
            <p:nvPr/>
          </p:nvSpPr>
          <p:spPr>
            <a:xfrm>
              <a:off x="1707798" y="2901019"/>
              <a:ext cx="41287" cy="21086"/>
            </a:xfrm>
            <a:custGeom>
              <a:avLst/>
              <a:gdLst/>
              <a:ahLst/>
              <a:cxnLst/>
              <a:rect l="l" t="t" r="r" b="b"/>
              <a:pathLst>
                <a:path w="280" h="143" extrusionOk="0">
                  <a:moveTo>
                    <a:pt x="134" y="0"/>
                  </a:moveTo>
                  <a:cubicBezTo>
                    <a:pt x="104" y="0"/>
                    <a:pt x="74" y="6"/>
                    <a:pt x="49" y="18"/>
                  </a:cubicBezTo>
                  <a:cubicBezTo>
                    <a:pt x="1" y="42"/>
                    <a:pt x="1" y="91"/>
                    <a:pt x="49" y="115"/>
                  </a:cubicBezTo>
                  <a:cubicBezTo>
                    <a:pt x="74" y="133"/>
                    <a:pt x="104" y="142"/>
                    <a:pt x="134" y="142"/>
                  </a:cubicBezTo>
                  <a:cubicBezTo>
                    <a:pt x="165" y="142"/>
                    <a:pt x="195" y="133"/>
                    <a:pt x="219" y="115"/>
                  </a:cubicBezTo>
                  <a:cubicBezTo>
                    <a:pt x="279" y="91"/>
                    <a:pt x="279" y="42"/>
                    <a:pt x="219" y="18"/>
                  </a:cubicBezTo>
                  <a:cubicBezTo>
                    <a:pt x="195" y="6"/>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23" name="Google Shape;4723;p69"/>
            <p:cNvSpPr/>
            <p:nvPr/>
          </p:nvSpPr>
          <p:spPr>
            <a:xfrm>
              <a:off x="1609298" y="2843659"/>
              <a:ext cx="39518" cy="21528"/>
            </a:xfrm>
            <a:custGeom>
              <a:avLst/>
              <a:gdLst/>
              <a:ahLst/>
              <a:cxnLst/>
              <a:rect l="l" t="t" r="r" b="b"/>
              <a:pathLst>
                <a:path w="268" h="146" extrusionOk="0">
                  <a:moveTo>
                    <a:pt x="134" y="1"/>
                  </a:moveTo>
                  <a:cubicBezTo>
                    <a:pt x="104" y="1"/>
                    <a:pt x="74" y="7"/>
                    <a:pt x="49" y="19"/>
                  </a:cubicBezTo>
                  <a:cubicBezTo>
                    <a:pt x="1" y="43"/>
                    <a:pt x="1" y="92"/>
                    <a:pt x="49" y="128"/>
                  </a:cubicBezTo>
                  <a:cubicBezTo>
                    <a:pt x="74" y="140"/>
                    <a:pt x="104" y="146"/>
                    <a:pt x="134" y="146"/>
                  </a:cubicBezTo>
                  <a:cubicBezTo>
                    <a:pt x="165" y="146"/>
                    <a:pt x="195" y="140"/>
                    <a:pt x="219" y="128"/>
                  </a:cubicBezTo>
                  <a:cubicBezTo>
                    <a:pt x="268" y="92"/>
                    <a:pt x="268" y="43"/>
                    <a:pt x="219" y="19"/>
                  </a:cubicBezTo>
                  <a:cubicBezTo>
                    <a:pt x="195" y="7"/>
                    <a:pt x="165" y="1"/>
                    <a:pt x="134" y="1"/>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24" name="Google Shape;4724;p69"/>
            <p:cNvSpPr/>
            <p:nvPr/>
          </p:nvSpPr>
          <p:spPr>
            <a:xfrm>
              <a:off x="1509175" y="2786446"/>
              <a:ext cx="41287" cy="21528"/>
            </a:xfrm>
            <a:custGeom>
              <a:avLst/>
              <a:gdLst/>
              <a:ahLst/>
              <a:cxnLst/>
              <a:rect l="l" t="t" r="r" b="b"/>
              <a:pathLst>
                <a:path w="280" h="146" extrusionOk="0">
                  <a:moveTo>
                    <a:pt x="140" y="0"/>
                  </a:moveTo>
                  <a:cubicBezTo>
                    <a:pt x="107" y="0"/>
                    <a:pt x="73" y="6"/>
                    <a:pt x="49" y="19"/>
                  </a:cubicBezTo>
                  <a:cubicBezTo>
                    <a:pt x="0" y="55"/>
                    <a:pt x="0" y="91"/>
                    <a:pt x="49" y="127"/>
                  </a:cubicBezTo>
                  <a:cubicBezTo>
                    <a:pt x="73" y="139"/>
                    <a:pt x="107" y="146"/>
                    <a:pt x="140" y="146"/>
                  </a:cubicBezTo>
                  <a:cubicBezTo>
                    <a:pt x="174" y="146"/>
                    <a:pt x="207" y="139"/>
                    <a:pt x="231" y="127"/>
                  </a:cubicBezTo>
                  <a:cubicBezTo>
                    <a:pt x="280" y="91"/>
                    <a:pt x="280" y="55"/>
                    <a:pt x="231" y="19"/>
                  </a:cubicBezTo>
                  <a:cubicBezTo>
                    <a:pt x="207" y="6"/>
                    <a:pt x="174"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25" name="Google Shape;4725;p69"/>
            <p:cNvSpPr/>
            <p:nvPr/>
          </p:nvSpPr>
          <p:spPr>
            <a:xfrm>
              <a:off x="1410823" y="2729233"/>
              <a:ext cx="41287" cy="21528"/>
            </a:xfrm>
            <a:custGeom>
              <a:avLst/>
              <a:gdLst/>
              <a:ahLst/>
              <a:cxnLst/>
              <a:rect l="l" t="t" r="r" b="b"/>
              <a:pathLst>
                <a:path w="280" h="146" extrusionOk="0">
                  <a:moveTo>
                    <a:pt x="140" y="0"/>
                  </a:moveTo>
                  <a:cubicBezTo>
                    <a:pt x="107" y="0"/>
                    <a:pt x="73" y="6"/>
                    <a:pt x="49" y="18"/>
                  </a:cubicBezTo>
                  <a:cubicBezTo>
                    <a:pt x="0" y="54"/>
                    <a:pt x="0" y="103"/>
                    <a:pt x="49" y="127"/>
                  </a:cubicBezTo>
                  <a:cubicBezTo>
                    <a:pt x="73" y="139"/>
                    <a:pt x="107" y="145"/>
                    <a:pt x="140" y="145"/>
                  </a:cubicBezTo>
                  <a:cubicBezTo>
                    <a:pt x="173" y="145"/>
                    <a:pt x="206" y="139"/>
                    <a:pt x="231" y="127"/>
                  </a:cubicBezTo>
                  <a:cubicBezTo>
                    <a:pt x="279" y="103"/>
                    <a:pt x="279" y="54"/>
                    <a:pt x="231" y="18"/>
                  </a:cubicBezTo>
                  <a:cubicBezTo>
                    <a:pt x="206" y="6"/>
                    <a:pt x="173" y="0"/>
                    <a:pt x="140" y="0"/>
                  </a:cubicBez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26" name="Google Shape;4726;p69"/>
            <p:cNvSpPr/>
            <p:nvPr/>
          </p:nvSpPr>
          <p:spPr>
            <a:xfrm>
              <a:off x="2398479" y="3299887"/>
              <a:ext cx="35979" cy="19022"/>
            </a:xfrm>
            <a:custGeom>
              <a:avLst/>
              <a:gdLst/>
              <a:ahLst/>
              <a:cxnLst/>
              <a:rect l="l" t="t" r="r" b="b"/>
              <a:pathLst>
                <a:path w="244" h="129" extrusionOk="0">
                  <a:moveTo>
                    <a:pt x="140" y="1"/>
                  </a:moveTo>
                  <a:cubicBezTo>
                    <a:pt x="107" y="1"/>
                    <a:pt x="74" y="7"/>
                    <a:pt x="49" y="19"/>
                  </a:cubicBezTo>
                  <a:cubicBezTo>
                    <a:pt x="1" y="43"/>
                    <a:pt x="1" y="92"/>
                    <a:pt x="49" y="128"/>
                  </a:cubicBezTo>
                  <a:lnTo>
                    <a:pt x="74" y="128"/>
                  </a:lnTo>
                  <a:lnTo>
                    <a:pt x="244" y="31"/>
                  </a:lnTo>
                  <a:lnTo>
                    <a:pt x="231" y="19"/>
                  </a:lnTo>
                  <a:cubicBezTo>
                    <a:pt x="207"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27" name="Google Shape;4727;p69"/>
            <p:cNvSpPr/>
            <p:nvPr/>
          </p:nvSpPr>
          <p:spPr>
            <a:xfrm>
              <a:off x="2350114" y="3271281"/>
              <a:ext cx="39518" cy="21676"/>
            </a:xfrm>
            <a:custGeom>
              <a:avLst/>
              <a:gdLst/>
              <a:ahLst/>
              <a:cxnLst/>
              <a:rect l="l" t="t" r="r" b="b"/>
              <a:pathLst>
                <a:path w="268" h="147" extrusionOk="0">
                  <a:moveTo>
                    <a:pt x="134" y="0"/>
                  </a:moveTo>
                  <a:cubicBezTo>
                    <a:pt x="104" y="0"/>
                    <a:pt x="74" y="7"/>
                    <a:pt x="49" y="19"/>
                  </a:cubicBezTo>
                  <a:cubicBezTo>
                    <a:pt x="1" y="56"/>
                    <a:pt x="1" y="91"/>
                    <a:pt x="49" y="128"/>
                  </a:cubicBezTo>
                  <a:cubicBezTo>
                    <a:pt x="74" y="140"/>
                    <a:pt x="104" y="147"/>
                    <a:pt x="134" y="147"/>
                  </a:cubicBezTo>
                  <a:cubicBezTo>
                    <a:pt x="165" y="147"/>
                    <a:pt x="195" y="140"/>
                    <a:pt x="219" y="128"/>
                  </a:cubicBezTo>
                  <a:cubicBezTo>
                    <a:pt x="268" y="91"/>
                    <a:pt x="268" y="56"/>
                    <a:pt x="219" y="19"/>
                  </a:cubicBezTo>
                  <a:cubicBezTo>
                    <a:pt x="195" y="7"/>
                    <a:pt x="165" y="0"/>
                    <a:pt x="13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28" name="Google Shape;4728;p69"/>
            <p:cNvSpPr/>
            <p:nvPr/>
          </p:nvSpPr>
          <p:spPr>
            <a:xfrm>
              <a:off x="2299979" y="3242674"/>
              <a:ext cx="41435" cy="21676"/>
            </a:xfrm>
            <a:custGeom>
              <a:avLst/>
              <a:gdLst/>
              <a:ahLst/>
              <a:cxnLst/>
              <a:rect l="l" t="t" r="r" b="b"/>
              <a:pathLst>
                <a:path w="281" h="147" extrusionOk="0">
                  <a:moveTo>
                    <a:pt x="141" y="0"/>
                  </a:moveTo>
                  <a:cubicBezTo>
                    <a:pt x="107" y="0"/>
                    <a:pt x="74" y="6"/>
                    <a:pt x="50" y="18"/>
                  </a:cubicBezTo>
                  <a:cubicBezTo>
                    <a:pt x="1" y="55"/>
                    <a:pt x="1" y="91"/>
                    <a:pt x="50" y="128"/>
                  </a:cubicBezTo>
                  <a:cubicBezTo>
                    <a:pt x="74" y="140"/>
                    <a:pt x="107" y="146"/>
                    <a:pt x="141" y="146"/>
                  </a:cubicBezTo>
                  <a:cubicBezTo>
                    <a:pt x="174" y="146"/>
                    <a:pt x="208" y="140"/>
                    <a:pt x="232" y="128"/>
                  </a:cubicBezTo>
                  <a:cubicBezTo>
                    <a:pt x="281" y="91"/>
                    <a:pt x="281" y="55"/>
                    <a:pt x="232" y="18"/>
                  </a:cubicBezTo>
                  <a:cubicBezTo>
                    <a:pt x="208" y="6"/>
                    <a:pt x="174" y="0"/>
                    <a:pt x="14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29" name="Google Shape;4729;p69"/>
            <p:cNvSpPr/>
            <p:nvPr/>
          </p:nvSpPr>
          <p:spPr>
            <a:xfrm>
              <a:off x="2249992" y="3214068"/>
              <a:ext cx="41287" cy="21676"/>
            </a:xfrm>
            <a:custGeom>
              <a:avLst/>
              <a:gdLst/>
              <a:ahLst/>
              <a:cxnLst/>
              <a:rect l="l" t="t" r="r" b="b"/>
              <a:pathLst>
                <a:path w="280" h="147" extrusionOk="0">
                  <a:moveTo>
                    <a:pt x="145" y="0"/>
                  </a:moveTo>
                  <a:cubicBezTo>
                    <a:pt x="113" y="0"/>
                    <a:pt x="79" y="6"/>
                    <a:pt x="49" y="18"/>
                  </a:cubicBezTo>
                  <a:cubicBezTo>
                    <a:pt x="0" y="55"/>
                    <a:pt x="0" y="91"/>
                    <a:pt x="49" y="128"/>
                  </a:cubicBezTo>
                  <a:cubicBezTo>
                    <a:pt x="79" y="140"/>
                    <a:pt x="113" y="146"/>
                    <a:pt x="145" y="146"/>
                  </a:cubicBezTo>
                  <a:cubicBezTo>
                    <a:pt x="177" y="146"/>
                    <a:pt x="207" y="140"/>
                    <a:pt x="231" y="128"/>
                  </a:cubicBezTo>
                  <a:cubicBezTo>
                    <a:pt x="280" y="91"/>
                    <a:pt x="280" y="55"/>
                    <a:pt x="231" y="18"/>
                  </a:cubicBezTo>
                  <a:cubicBezTo>
                    <a:pt x="207" y="6"/>
                    <a:pt x="177" y="0"/>
                    <a:pt x="145"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30" name="Google Shape;4730;p69"/>
            <p:cNvSpPr/>
            <p:nvPr/>
          </p:nvSpPr>
          <p:spPr>
            <a:xfrm>
              <a:off x="2201774" y="3185314"/>
              <a:ext cx="41140" cy="21823"/>
            </a:xfrm>
            <a:custGeom>
              <a:avLst/>
              <a:gdLst/>
              <a:ahLst/>
              <a:cxnLst/>
              <a:rect l="l" t="t" r="r" b="b"/>
              <a:pathLst>
                <a:path w="279" h="148" extrusionOk="0">
                  <a:moveTo>
                    <a:pt x="134" y="1"/>
                  </a:moveTo>
                  <a:cubicBezTo>
                    <a:pt x="103" y="1"/>
                    <a:pt x="73" y="7"/>
                    <a:pt x="49" y="19"/>
                  </a:cubicBezTo>
                  <a:cubicBezTo>
                    <a:pt x="0" y="56"/>
                    <a:pt x="0" y="105"/>
                    <a:pt x="49" y="129"/>
                  </a:cubicBezTo>
                  <a:cubicBezTo>
                    <a:pt x="73" y="141"/>
                    <a:pt x="103" y="147"/>
                    <a:pt x="134" y="147"/>
                  </a:cubicBezTo>
                  <a:cubicBezTo>
                    <a:pt x="164" y="147"/>
                    <a:pt x="194" y="141"/>
                    <a:pt x="218" y="129"/>
                  </a:cubicBezTo>
                  <a:cubicBezTo>
                    <a:pt x="279" y="105"/>
                    <a:pt x="279" y="56"/>
                    <a:pt x="218" y="19"/>
                  </a:cubicBezTo>
                  <a:cubicBezTo>
                    <a:pt x="194" y="7"/>
                    <a:pt x="164" y="1"/>
                    <a:pt x="13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31" name="Google Shape;4731;p69"/>
            <p:cNvSpPr/>
            <p:nvPr/>
          </p:nvSpPr>
          <p:spPr>
            <a:xfrm>
              <a:off x="2151639" y="3156707"/>
              <a:ext cx="41140" cy="21676"/>
            </a:xfrm>
            <a:custGeom>
              <a:avLst/>
              <a:gdLst/>
              <a:ahLst/>
              <a:cxnLst/>
              <a:rect l="l" t="t" r="r" b="b"/>
              <a:pathLst>
                <a:path w="279" h="147" extrusionOk="0">
                  <a:moveTo>
                    <a:pt x="140" y="1"/>
                  </a:moveTo>
                  <a:cubicBezTo>
                    <a:pt x="106" y="1"/>
                    <a:pt x="73" y="7"/>
                    <a:pt x="49" y="19"/>
                  </a:cubicBezTo>
                  <a:cubicBezTo>
                    <a:pt x="0" y="56"/>
                    <a:pt x="0" y="104"/>
                    <a:pt x="49" y="129"/>
                  </a:cubicBezTo>
                  <a:cubicBezTo>
                    <a:pt x="73" y="141"/>
                    <a:pt x="106" y="147"/>
                    <a:pt x="140" y="147"/>
                  </a:cubicBezTo>
                  <a:cubicBezTo>
                    <a:pt x="173" y="147"/>
                    <a:pt x="206" y="141"/>
                    <a:pt x="230" y="129"/>
                  </a:cubicBezTo>
                  <a:cubicBezTo>
                    <a:pt x="279" y="104"/>
                    <a:pt x="279" y="56"/>
                    <a:pt x="230" y="19"/>
                  </a:cubicBezTo>
                  <a:cubicBezTo>
                    <a:pt x="206" y="7"/>
                    <a:pt x="173"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32" name="Google Shape;4732;p69"/>
            <p:cNvSpPr/>
            <p:nvPr/>
          </p:nvSpPr>
          <p:spPr>
            <a:xfrm>
              <a:off x="2053139" y="3099937"/>
              <a:ext cx="41287" cy="21234"/>
            </a:xfrm>
            <a:custGeom>
              <a:avLst/>
              <a:gdLst/>
              <a:ahLst/>
              <a:cxnLst/>
              <a:rect l="l" t="t" r="r" b="b"/>
              <a:pathLst>
                <a:path w="280" h="144" extrusionOk="0">
                  <a:moveTo>
                    <a:pt x="140" y="1"/>
                  </a:moveTo>
                  <a:cubicBezTo>
                    <a:pt x="107" y="1"/>
                    <a:pt x="73" y="10"/>
                    <a:pt x="49" y="28"/>
                  </a:cubicBezTo>
                  <a:cubicBezTo>
                    <a:pt x="0" y="53"/>
                    <a:pt x="0" y="101"/>
                    <a:pt x="49" y="125"/>
                  </a:cubicBezTo>
                  <a:cubicBezTo>
                    <a:pt x="73" y="138"/>
                    <a:pt x="107" y="144"/>
                    <a:pt x="140" y="144"/>
                  </a:cubicBezTo>
                  <a:cubicBezTo>
                    <a:pt x="174" y="144"/>
                    <a:pt x="207" y="138"/>
                    <a:pt x="231" y="125"/>
                  </a:cubicBezTo>
                  <a:cubicBezTo>
                    <a:pt x="280" y="101"/>
                    <a:pt x="280" y="53"/>
                    <a:pt x="231" y="28"/>
                  </a:cubicBezTo>
                  <a:cubicBezTo>
                    <a:pt x="207" y="10"/>
                    <a:pt x="174" y="1"/>
                    <a:pt x="14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33" name="Google Shape;4733;p69"/>
            <p:cNvSpPr/>
            <p:nvPr/>
          </p:nvSpPr>
          <p:spPr>
            <a:xfrm>
              <a:off x="1904651" y="3014118"/>
              <a:ext cx="41287" cy="22413"/>
            </a:xfrm>
            <a:custGeom>
              <a:avLst/>
              <a:gdLst/>
              <a:ahLst/>
              <a:cxnLst/>
              <a:rect l="l" t="t" r="r" b="b"/>
              <a:pathLst>
                <a:path w="280" h="152" extrusionOk="0">
                  <a:moveTo>
                    <a:pt x="140" y="0"/>
                  </a:moveTo>
                  <a:cubicBezTo>
                    <a:pt x="107" y="0"/>
                    <a:pt x="73" y="9"/>
                    <a:pt x="49" y="28"/>
                  </a:cubicBezTo>
                  <a:cubicBezTo>
                    <a:pt x="1" y="52"/>
                    <a:pt x="1" y="101"/>
                    <a:pt x="49" y="125"/>
                  </a:cubicBezTo>
                  <a:cubicBezTo>
                    <a:pt x="73" y="143"/>
                    <a:pt x="107" y="152"/>
                    <a:pt x="140" y="152"/>
                  </a:cubicBezTo>
                  <a:cubicBezTo>
                    <a:pt x="173" y="152"/>
                    <a:pt x="206" y="143"/>
                    <a:pt x="231" y="125"/>
                  </a:cubicBezTo>
                  <a:cubicBezTo>
                    <a:pt x="279" y="101"/>
                    <a:pt x="279" y="52"/>
                    <a:pt x="231" y="28"/>
                  </a:cubicBezTo>
                  <a:cubicBezTo>
                    <a:pt x="206" y="9"/>
                    <a:pt x="173" y="0"/>
                    <a:pt x="140"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34" name="Google Shape;4734;p69"/>
            <p:cNvSpPr/>
            <p:nvPr/>
          </p:nvSpPr>
          <p:spPr>
            <a:xfrm>
              <a:off x="3282475" y="2771258"/>
              <a:ext cx="111034" cy="898296"/>
            </a:xfrm>
            <a:custGeom>
              <a:avLst/>
              <a:gdLst/>
              <a:ahLst/>
              <a:cxnLst/>
              <a:rect l="l" t="t" r="r" b="b"/>
              <a:pathLst>
                <a:path w="753" h="6092" extrusionOk="0">
                  <a:moveTo>
                    <a:pt x="0" y="0"/>
                  </a:moveTo>
                  <a:lnTo>
                    <a:pt x="12" y="5655"/>
                  </a:lnTo>
                  <a:lnTo>
                    <a:pt x="753" y="6092"/>
                  </a:lnTo>
                  <a:lnTo>
                    <a:pt x="740" y="437"/>
                  </a:lnTo>
                  <a:lnTo>
                    <a:pt x="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35" name="Google Shape;4735;p69"/>
            <p:cNvSpPr/>
            <p:nvPr/>
          </p:nvSpPr>
          <p:spPr>
            <a:xfrm>
              <a:off x="3391592" y="2708589"/>
              <a:ext cx="220298" cy="960964"/>
            </a:xfrm>
            <a:custGeom>
              <a:avLst/>
              <a:gdLst/>
              <a:ahLst/>
              <a:cxnLst/>
              <a:rect l="l" t="t" r="r" b="b"/>
              <a:pathLst>
                <a:path w="1494" h="6517" extrusionOk="0">
                  <a:moveTo>
                    <a:pt x="1481" y="0"/>
                  </a:moveTo>
                  <a:lnTo>
                    <a:pt x="0" y="862"/>
                  </a:lnTo>
                  <a:lnTo>
                    <a:pt x="13" y="6517"/>
                  </a:lnTo>
                  <a:lnTo>
                    <a:pt x="1493" y="5655"/>
                  </a:lnTo>
                  <a:lnTo>
                    <a:pt x="148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36" name="Google Shape;4736;p69"/>
            <p:cNvSpPr/>
            <p:nvPr/>
          </p:nvSpPr>
          <p:spPr>
            <a:xfrm>
              <a:off x="3282475" y="2644151"/>
              <a:ext cx="327498" cy="191692"/>
            </a:xfrm>
            <a:custGeom>
              <a:avLst/>
              <a:gdLst/>
              <a:ahLst/>
              <a:cxnLst/>
              <a:rect l="l" t="t" r="r" b="b"/>
              <a:pathLst>
                <a:path w="2221" h="1300" extrusionOk="0">
                  <a:moveTo>
                    <a:pt x="1468" y="0"/>
                  </a:moveTo>
                  <a:lnTo>
                    <a:pt x="0" y="862"/>
                  </a:lnTo>
                  <a:lnTo>
                    <a:pt x="740" y="1299"/>
                  </a:lnTo>
                  <a:lnTo>
                    <a:pt x="2221" y="437"/>
                  </a:lnTo>
                  <a:lnTo>
                    <a:pt x="1468"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37" name="Google Shape;4737;p69"/>
            <p:cNvSpPr/>
            <p:nvPr/>
          </p:nvSpPr>
          <p:spPr>
            <a:xfrm>
              <a:off x="1840213" y="1520390"/>
              <a:ext cx="239909" cy="626389"/>
            </a:xfrm>
            <a:custGeom>
              <a:avLst/>
              <a:gdLst/>
              <a:ahLst/>
              <a:cxnLst/>
              <a:rect l="l" t="t" r="r" b="b"/>
              <a:pathLst>
                <a:path w="1627" h="4248" extrusionOk="0">
                  <a:moveTo>
                    <a:pt x="12" y="1"/>
                  </a:moveTo>
                  <a:lnTo>
                    <a:pt x="1" y="4248"/>
                  </a:lnTo>
                  <a:lnTo>
                    <a:pt x="1614" y="3314"/>
                  </a:lnTo>
                  <a:lnTo>
                    <a:pt x="1627"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738" name="Google Shape;4738;p69"/>
            <p:cNvSpPr/>
            <p:nvPr/>
          </p:nvSpPr>
          <p:spPr>
            <a:xfrm>
              <a:off x="1579069" y="1114296"/>
              <a:ext cx="1560369" cy="1782289"/>
            </a:xfrm>
            <a:custGeom>
              <a:avLst/>
              <a:gdLst/>
              <a:ahLst/>
              <a:cxnLst/>
              <a:rect l="l" t="t" r="r" b="b"/>
              <a:pathLst>
                <a:path w="10582" h="12087" extrusionOk="0">
                  <a:moveTo>
                    <a:pt x="0" y="0"/>
                  </a:moveTo>
                  <a:lnTo>
                    <a:pt x="0" y="5971"/>
                  </a:lnTo>
                  <a:lnTo>
                    <a:pt x="1772" y="7002"/>
                  </a:lnTo>
                  <a:lnTo>
                    <a:pt x="1783" y="4696"/>
                  </a:lnTo>
                  <a:lnTo>
                    <a:pt x="1856" y="4745"/>
                  </a:lnTo>
                  <a:lnTo>
                    <a:pt x="8810" y="8737"/>
                  </a:lnTo>
                  <a:lnTo>
                    <a:pt x="8797" y="11055"/>
                  </a:lnTo>
                  <a:lnTo>
                    <a:pt x="10582" y="12087"/>
                  </a:lnTo>
                  <a:lnTo>
                    <a:pt x="10582" y="6079"/>
                  </a:lnTo>
                  <a:lnTo>
                    <a:pt x="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39" name="Google Shape;4739;p69"/>
            <p:cNvSpPr/>
            <p:nvPr/>
          </p:nvSpPr>
          <p:spPr>
            <a:xfrm>
              <a:off x="3051560" y="2035748"/>
              <a:ext cx="14451" cy="220298"/>
            </a:xfrm>
            <a:custGeom>
              <a:avLst/>
              <a:gdLst/>
              <a:ahLst/>
              <a:cxnLst/>
              <a:rect l="l" t="t" r="r" b="b"/>
              <a:pathLst>
                <a:path w="98" h="1494" extrusionOk="0">
                  <a:moveTo>
                    <a:pt x="98" y="0"/>
                  </a:moveTo>
                  <a:lnTo>
                    <a:pt x="1" y="61"/>
                  </a:lnTo>
                  <a:lnTo>
                    <a:pt x="1" y="1493"/>
                  </a:lnTo>
                  <a:lnTo>
                    <a:pt x="98" y="1432"/>
                  </a:lnTo>
                  <a:lnTo>
                    <a:pt x="98"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40" name="Google Shape;4740;p69"/>
            <p:cNvSpPr/>
            <p:nvPr/>
          </p:nvSpPr>
          <p:spPr>
            <a:xfrm>
              <a:off x="2819022" y="1901563"/>
              <a:ext cx="246987" cy="143326"/>
            </a:xfrm>
            <a:custGeom>
              <a:avLst/>
              <a:gdLst/>
              <a:ahLst/>
              <a:cxnLst/>
              <a:rect l="l" t="t" r="r" b="b"/>
              <a:pathLst>
                <a:path w="1675" h="972" extrusionOk="0">
                  <a:moveTo>
                    <a:pt x="86" y="1"/>
                  </a:moveTo>
                  <a:lnTo>
                    <a:pt x="0" y="49"/>
                  </a:lnTo>
                  <a:lnTo>
                    <a:pt x="1578" y="971"/>
                  </a:lnTo>
                  <a:lnTo>
                    <a:pt x="1675" y="910"/>
                  </a:lnTo>
                  <a:lnTo>
                    <a:pt x="86"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741" name="Google Shape;4741;p69"/>
            <p:cNvSpPr/>
            <p:nvPr/>
          </p:nvSpPr>
          <p:spPr>
            <a:xfrm>
              <a:off x="2817253" y="1908788"/>
              <a:ext cx="234453" cy="347257"/>
            </a:xfrm>
            <a:custGeom>
              <a:avLst/>
              <a:gdLst/>
              <a:ahLst/>
              <a:cxnLst/>
              <a:rect l="l" t="t" r="r" b="b"/>
              <a:pathLst>
                <a:path w="1590" h="2355" extrusionOk="0">
                  <a:moveTo>
                    <a:pt x="12" y="0"/>
                  </a:moveTo>
                  <a:lnTo>
                    <a:pt x="0" y="1432"/>
                  </a:lnTo>
                  <a:lnTo>
                    <a:pt x="1590" y="2354"/>
                  </a:lnTo>
                  <a:lnTo>
                    <a:pt x="1590" y="922"/>
                  </a:lnTo>
                  <a:lnTo>
                    <a:pt x="12"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742" name="Google Shape;4742;p69"/>
            <p:cNvSpPr/>
            <p:nvPr/>
          </p:nvSpPr>
          <p:spPr>
            <a:xfrm>
              <a:off x="2978274" y="2105347"/>
              <a:ext cx="28754" cy="11059"/>
            </a:xfrm>
            <a:custGeom>
              <a:avLst/>
              <a:gdLst/>
              <a:ahLst/>
              <a:cxnLst/>
              <a:rect l="l" t="t" r="r" b="b"/>
              <a:pathLst>
                <a:path w="195" h="75" extrusionOk="0">
                  <a:moveTo>
                    <a:pt x="25" y="48"/>
                  </a:moveTo>
                  <a:cubicBezTo>
                    <a:pt x="16" y="51"/>
                    <a:pt x="7" y="56"/>
                    <a:pt x="1" y="62"/>
                  </a:cubicBezTo>
                  <a:lnTo>
                    <a:pt x="25" y="48"/>
                  </a:lnTo>
                  <a:close/>
                  <a:moveTo>
                    <a:pt x="118" y="1"/>
                  </a:moveTo>
                  <a:cubicBezTo>
                    <a:pt x="105" y="1"/>
                    <a:pt x="94" y="5"/>
                    <a:pt x="85" y="14"/>
                  </a:cubicBezTo>
                  <a:lnTo>
                    <a:pt x="25" y="48"/>
                  </a:lnTo>
                  <a:lnTo>
                    <a:pt x="25" y="48"/>
                  </a:lnTo>
                  <a:cubicBezTo>
                    <a:pt x="31" y="46"/>
                    <a:pt x="38" y="45"/>
                    <a:pt x="44" y="45"/>
                  </a:cubicBezTo>
                  <a:cubicBezTo>
                    <a:pt x="66" y="45"/>
                    <a:pt x="89" y="55"/>
                    <a:pt x="109" y="75"/>
                  </a:cubicBezTo>
                  <a:lnTo>
                    <a:pt x="195" y="26"/>
                  </a:lnTo>
                  <a:cubicBezTo>
                    <a:pt x="165" y="11"/>
                    <a:pt x="139" y="1"/>
                    <a:pt x="11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43" name="Google Shape;4743;p69"/>
            <p:cNvSpPr/>
            <p:nvPr/>
          </p:nvSpPr>
          <p:spPr>
            <a:xfrm>
              <a:off x="2994347" y="2109181"/>
              <a:ext cx="34210" cy="59129"/>
            </a:xfrm>
            <a:custGeom>
              <a:avLst/>
              <a:gdLst/>
              <a:ahLst/>
              <a:cxnLst/>
              <a:rect l="l" t="t" r="r" b="b"/>
              <a:pathLst>
                <a:path w="232" h="401" extrusionOk="0">
                  <a:moveTo>
                    <a:pt x="86" y="0"/>
                  </a:moveTo>
                  <a:lnTo>
                    <a:pt x="0" y="49"/>
                  </a:lnTo>
                  <a:cubicBezTo>
                    <a:pt x="86" y="97"/>
                    <a:pt x="159" y="206"/>
                    <a:pt x="159" y="303"/>
                  </a:cubicBezTo>
                  <a:cubicBezTo>
                    <a:pt x="159" y="351"/>
                    <a:pt x="135" y="388"/>
                    <a:pt x="111" y="400"/>
                  </a:cubicBezTo>
                  <a:lnTo>
                    <a:pt x="111" y="400"/>
                  </a:lnTo>
                  <a:lnTo>
                    <a:pt x="183" y="364"/>
                  </a:lnTo>
                  <a:cubicBezTo>
                    <a:pt x="219" y="340"/>
                    <a:pt x="231" y="303"/>
                    <a:pt x="231" y="267"/>
                  </a:cubicBezTo>
                  <a:cubicBezTo>
                    <a:pt x="231" y="158"/>
                    <a:pt x="170" y="49"/>
                    <a:pt x="86" y="0"/>
                  </a:cubicBezTo>
                  <a:close/>
                  <a:moveTo>
                    <a:pt x="111" y="400"/>
                  </a:moveTo>
                  <a:lnTo>
                    <a:pt x="110" y="400"/>
                  </a:lnTo>
                  <a:cubicBezTo>
                    <a:pt x="110" y="400"/>
                    <a:pt x="111" y="400"/>
                    <a:pt x="111" y="40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44" name="Google Shape;4744;p69"/>
            <p:cNvSpPr/>
            <p:nvPr/>
          </p:nvSpPr>
          <p:spPr>
            <a:xfrm>
              <a:off x="2971196" y="2112278"/>
              <a:ext cx="46596" cy="58835"/>
            </a:xfrm>
            <a:custGeom>
              <a:avLst/>
              <a:gdLst/>
              <a:ahLst/>
              <a:cxnLst/>
              <a:rect l="l" t="t" r="r" b="b"/>
              <a:pathLst>
                <a:path w="316" h="399" extrusionOk="0">
                  <a:moveTo>
                    <a:pt x="85" y="1"/>
                  </a:moveTo>
                  <a:cubicBezTo>
                    <a:pt x="35" y="1"/>
                    <a:pt x="0" y="45"/>
                    <a:pt x="0" y="112"/>
                  </a:cubicBezTo>
                  <a:cubicBezTo>
                    <a:pt x="0" y="209"/>
                    <a:pt x="73" y="331"/>
                    <a:pt x="157" y="379"/>
                  </a:cubicBezTo>
                  <a:cubicBezTo>
                    <a:pt x="180" y="392"/>
                    <a:pt x="202" y="398"/>
                    <a:pt x="222" y="398"/>
                  </a:cubicBezTo>
                  <a:cubicBezTo>
                    <a:pt x="277" y="398"/>
                    <a:pt x="316" y="353"/>
                    <a:pt x="316" y="282"/>
                  </a:cubicBezTo>
                  <a:cubicBezTo>
                    <a:pt x="316" y="185"/>
                    <a:pt x="243" y="76"/>
                    <a:pt x="157" y="28"/>
                  </a:cubicBezTo>
                  <a:cubicBezTo>
                    <a:pt x="132" y="9"/>
                    <a:pt x="107" y="1"/>
                    <a:pt x="8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45" name="Google Shape;4745;p69"/>
            <p:cNvSpPr/>
            <p:nvPr/>
          </p:nvSpPr>
          <p:spPr>
            <a:xfrm>
              <a:off x="2978274" y="2033094"/>
              <a:ext cx="28754" cy="9879"/>
            </a:xfrm>
            <a:custGeom>
              <a:avLst/>
              <a:gdLst/>
              <a:ahLst/>
              <a:cxnLst/>
              <a:rect l="l" t="t" r="r" b="b"/>
              <a:pathLst>
                <a:path w="195" h="67" extrusionOk="0">
                  <a:moveTo>
                    <a:pt x="7" y="52"/>
                  </a:moveTo>
                  <a:cubicBezTo>
                    <a:pt x="5" y="53"/>
                    <a:pt x="3" y="54"/>
                    <a:pt x="1" y="55"/>
                  </a:cubicBezTo>
                  <a:lnTo>
                    <a:pt x="7" y="52"/>
                  </a:lnTo>
                  <a:close/>
                  <a:moveTo>
                    <a:pt x="131" y="0"/>
                  </a:moveTo>
                  <a:cubicBezTo>
                    <a:pt x="112" y="0"/>
                    <a:pt x="97" y="6"/>
                    <a:pt x="85" y="18"/>
                  </a:cubicBezTo>
                  <a:lnTo>
                    <a:pt x="7" y="52"/>
                  </a:lnTo>
                  <a:lnTo>
                    <a:pt x="7" y="52"/>
                  </a:lnTo>
                  <a:cubicBezTo>
                    <a:pt x="17" y="49"/>
                    <a:pt x="29" y="47"/>
                    <a:pt x="41" y="47"/>
                  </a:cubicBezTo>
                  <a:cubicBezTo>
                    <a:pt x="63" y="47"/>
                    <a:pt x="88" y="53"/>
                    <a:pt x="109" y="67"/>
                  </a:cubicBezTo>
                  <a:lnTo>
                    <a:pt x="195" y="18"/>
                  </a:lnTo>
                  <a:cubicBezTo>
                    <a:pt x="170" y="6"/>
                    <a:pt x="149" y="0"/>
                    <a:pt x="13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746" name="Google Shape;4746;p69"/>
            <p:cNvSpPr/>
            <p:nvPr/>
          </p:nvSpPr>
          <p:spPr>
            <a:xfrm>
              <a:off x="2994347" y="2035748"/>
              <a:ext cx="34210" cy="60899"/>
            </a:xfrm>
            <a:custGeom>
              <a:avLst/>
              <a:gdLst/>
              <a:ahLst/>
              <a:cxnLst/>
              <a:rect l="l" t="t" r="r" b="b"/>
              <a:pathLst>
                <a:path w="232" h="413" extrusionOk="0">
                  <a:moveTo>
                    <a:pt x="86" y="0"/>
                  </a:moveTo>
                  <a:lnTo>
                    <a:pt x="0" y="49"/>
                  </a:lnTo>
                  <a:cubicBezTo>
                    <a:pt x="86" y="97"/>
                    <a:pt x="159" y="219"/>
                    <a:pt x="159" y="316"/>
                  </a:cubicBezTo>
                  <a:cubicBezTo>
                    <a:pt x="159" y="360"/>
                    <a:pt x="138" y="394"/>
                    <a:pt x="117" y="409"/>
                  </a:cubicBezTo>
                  <a:lnTo>
                    <a:pt x="117" y="409"/>
                  </a:lnTo>
                  <a:lnTo>
                    <a:pt x="194" y="364"/>
                  </a:lnTo>
                  <a:cubicBezTo>
                    <a:pt x="219" y="353"/>
                    <a:pt x="231" y="316"/>
                    <a:pt x="231" y="267"/>
                  </a:cubicBezTo>
                  <a:cubicBezTo>
                    <a:pt x="231" y="170"/>
                    <a:pt x="170" y="49"/>
                    <a:pt x="86" y="0"/>
                  </a:cubicBezTo>
                  <a:close/>
                  <a:moveTo>
                    <a:pt x="117" y="409"/>
                  </a:moveTo>
                  <a:lnTo>
                    <a:pt x="110" y="413"/>
                  </a:lnTo>
                  <a:cubicBezTo>
                    <a:pt x="112" y="412"/>
                    <a:pt x="114" y="411"/>
                    <a:pt x="117" y="409"/>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747" name="Google Shape;4747;p69"/>
            <p:cNvSpPr/>
            <p:nvPr/>
          </p:nvSpPr>
          <p:spPr>
            <a:xfrm>
              <a:off x="2971196" y="2039729"/>
              <a:ext cx="46596" cy="58392"/>
            </a:xfrm>
            <a:custGeom>
              <a:avLst/>
              <a:gdLst/>
              <a:ahLst/>
              <a:cxnLst/>
              <a:rect l="l" t="t" r="r" b="b"/>
              <a:pathLst>
                <a:path w="316" h="396" extrusionOk="0">
                  <a:moveTo>
                    <a:pt x="87" y="1"/>
                  </a:moveTo>
                  <a:cubicBezTo>
                    <a:pt x="36" y="1"/>
                    <a:pt x="0" y="39"/>
                    <a:pt x="0" y="107"/>
                  </a:cubicBezTo>
                  <a:cubicBezTo>
                    <a:pt x="0" y="204"/>
                    <a:pt x="73" y="326"/>
                    <a:pt x="157" y="374"/>
                  </a:cubicBezTo>
                  <a:cubicBezTo>
                    <a:pt x="183" y="389"/>
                    <a:pt x="207" y="396"/>
                    <a:pt x="229" y="396"/>
                  </a:cubicBezTo>
                  <a:cubicBezTo>
                    <a:pt x="280" y="396"/>
                    <a:pt x="316" y="357"/>
                    <a:pt x="316" y="289"/>
                  </a:cubicBezTo>
                  <a:cubicBezTo>
                    <a:pt x="316" y="192"/>
                    <a:pt x="243" y="70"/>
                    <a:pt x="157" y="22"/>
                  </a:cubicBezTo>
                  <a:cubicBezTo>
                    <a:pt x="132" y="7"/>
                    <a:pt x="108" y="1"/>
                    <a:pt x="87"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748" name="Google Shape;4748;p69"/>
            <p:cNvSpPr/>
            <p:nvPr/>
          </p:nvSpPr>
          <p:spPr>
            <a:xfrm>
              <a:off x="2913836" y="2067746"/>
              <a:ext cx="26984" cy="9290"/>
            </a:xfrm>
            <a:custGeom>
              <a:avLst/>
              <a:gdLst/>
              <a:ahLst/>
              <a:cxnLst/>
              <a:rect l="l" t="t" r="r" b="b"/>
              <a:pathLst>
                <a:path w="183" h="63" extrusionOk="0">
                  <a:moveTo>
                    <a:pt x="21" y="49"/>
                  </a:moveTo>
                  <a:cubicBezTo>
                    <a:pt x="14" y="52"/>
                    <a:pt x="7" y="57"/>
                    <a:pt x="1" y="63"/>
                  </a:cubicBezTo>
                  <a:lnTo>
                    <a:pt x="21" y="49"/>
                  </a:lnTo>
                  <a:close/>
                  <a:moveTo>
                    <a:pt x="110" y="1"/>
                  </a:moveTo>
                  <a:cubicBezTo>
                    <a:pt x="96" y="1"/>
                    <a:pt x="83" y="5"/>
                    <a:pt x="74" y="14"/>
                  </a:cubicBezTo>
                  <a:lnTo>
                    <a:pt x="21" y="49"/>
                  </a:lnTo>
                  <a:lnTo>
                    <a:pt x="21" y="49"/>
                  </a:lnTo>
                  <a:cubicBezTo>
                    <a:pt x="29" y="46"/>
                    <a:pt x="37" y="45"/>
                    <a:pt x="46" y="45"/>
                  </a:cubicBezTo>
                  <a:cubicBezTo>
                    <a:pt x="64" y="45"/>
                    <a:pt x="85" y="51"/>
                    <a:pt x="109" y="63"/>
                  </a:cubicBezTo>
                  <a:lnTo>
                    <a:pt x="182" y="26"/>
                  </a:lnTo>
                  <a:cubicBezTo>
                    <a:pt x="160" y="11"/>
                    <a:pt x="133" y="1"/>
                    <a:pt x="11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49" name="Google Shape;4749;p69"/>
            <p:cNvSpPr/>
            <p:nvPr/>
          </p:nvSpPr>
          <p:spPr>
            <a:xfrm>
              <a:off x="2929909" y="2071580"/>
              <a:ext cx="34210" cy="59129"/>
            </a:xfrm>
            <a:custGeom>
              <a:avLst/>
              <a:gdLst/>
              <a:ahLst/>
              <a:cxnLst/>
              <a:rect l="l" t="t" r="r" b="b"/>
              <a:pathLst>
                <a:path w="232" h="401" extrusionOk="0">
                  <a:moveTo>
                    <a:pt x="73" y="0"/>
                  </a:moveTo>
                  <a:lnTo>
                    <a:pt x="0" y="37"/>
                  </a:lnTo>
                  <a:cubicBezTo>
                    <a:pt x="86" y="97"/>
                    <a:pt x="146" y="207"/>
                    <a:pt x="146" y="304"/>
                  </a:cubicBezTo>
                  <a:cubicBezTo>
                    <a:pt x="146" y="352"/>
                    <a:pt x="134" y="388"/>
                    <a:pt x="110" y="401"/>
                  </a:cubicBezTo>
                  <a:lnTo>
                    <a:pt x="183" y="364"/>
                  </a:lnTo>
                  <a:cubicBezTo>
                    <a:pt x="207" y="340"/>
                    <a:pt x="231" y="304"/>
                    <a:pt x="231" y="255"/>
                  </a:cubicBezTo>
                  <a:cubicBezTo>
                    <a:pt x="231" y="158"/>
                    <a:pt x="159" y="49"/>
                    <a:pt x="73"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50" name="Google Shape;4750;p69"/>
            <p:cNvSpPr/>
            <p:nvPr/>
          </p:nvSpPr>
          <p:spPr>
            <a:xfrm>
              <a:off x="2906758" y="2074086"/>
              <a:ext cx="44826" cy="59572"/>
            </a:xfrm>
            <a:custGeom>
              <a:avLst/>
              <a:gdLst/>
              <a:ahLst/>
              <a:cxnLst/>
              <a:rect l="l" t="t" r="r" b="b"/>
              <a:pathLst>
                <a:path w="304" h="404" extrusionOk="0">
                  <a:moveTo>
                    <a:pt x="93" y="1"/>
                  </a:moveTo>
                  <a:cubicBezTo>
                    <a:pt x="39" y="1"/>
                    <a:pt x="0" y="46"/>
                    <a:pt x="0" y="117"/>
                  </a:cubicBezTo>
                  <a:cubicBezTo>
                    <a:pt x="0" y="214"/>
                    <a:pt x="73" y="323"/>
                    <a:pt x="157" y="384"/>
                  </a:cubicBezTo>
                  <a:cubicBezTo>
                    <a:pt x="177" y="397"/>
                    <a:pt x="196" y="403"/>
                    <a:pt x="215" y="403"/>
                  </a:cubicBezTo>
                  <a:cubicBezTo>
                    <a:pt x="264" y="403"/>
                    <a:pt x="303" y="358"/>
                    <a:pt x="303" y="287"/>
                  </a:cubicBezTo>
                  <a:cubicBezTo>
                    <a:pt x="303" y="190"/>
                    <a:pt x="243" y="80"/>
                    <a:pt x="157" y="20"/>
                  </a:cubicBezTo>
                  <a:cubicBezTo>
                    <a:pt x="135" y="7"/>
                    <a:pt x="113" y="1"/>
                    <a:pt x="9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51" name="Google Shape;4751;p69"/>
            <p:cNvSpPr/>
            <p:nvPr/>
          </p:nvSpPr>
          <p:spPr>
            <a:xfrm>
              <a:off x="2910297" y="1993428"/>
              <a:ext cx="26837" cy="10174"/>
            </a:xfrm>
            <a:custGeom>
              <a:avLst/>
              <a:gdLst/>
              <a:ahLst/>
              <a:cxnLst/>
              <a:rect l="l" t="t" r="r" b="b"/>
              <a:pathLst>
                <a:path w="182" h="69" extrusionOk="0">
                  <a:moveTo>
                    <a:pt x="114" y="0"/>
                  </a:moveTo>
                  <a:cubicBezTo>
                    <a:pt x="98" y="0"/>
                    <a:pt x="83" y="3"/>
                    <a:pt x="73" y="9"/>
                  </a:cubicBezTo>
                  <a:lnTo>
                    <a:pt x="0" y="57"/>
                  </a:lnTo>
                  <a:cubicBezTo>
                    <a:pt x="11" y="52"/>
                    <a:pt x="23" y="49"/>
                    <a:pt x="37" y="49"/>
                  </a:cubicBezTo>
                  <a:cubicBezTo>
                    <a:pt x="57" y="49"/>
                    <a:pt x="81" y="55"/>
                    <a:pt x="109" y="69"/>
                  </a:cubicBezTo>
                  <a:lnTo>
                    <a:pt x="182" y="20"/>
                  </a:lnTo>
                  <a:cubicBezTo>
                    <a:pt x="161" y="6"/>
                    <a:pt x="136" y="0"/>
                    <a:pt x="11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752" name="Google Shape;4752;p69"/>
            <p:cNvSpPr/>
            <p:nvPr/>
          </p:nvSpPr>
          <p:spPr>
            <a:xfrm>
              <a:off x="2926370" y="1996377"/>
              <a:ext cx="34210" cy="60899"/>
            </a:xfrm>
            <a:custGeom>
              <a:avLst/>
              <a:gdLst/>
              <a:ahLst/>
              <a:cxnLst/>
              <a:rect l="l" t="t" r="r" b="b"/>
              <a:pathLst>
                <a:path w="232" h="413" extrusionOk="0">
                  <a:moveTo>
                    <a:pt x="73" y="0"/>
                  </a:moveTo>
                  <a:lnTo>
                    <a:pt x="0" y="49"/>
                  </a:lnTo>
                  <a:cubicBezTo>
                    <a:pt x="86" y="97"/>
                    <a:pt x="146" y="219"/>
                    <a:pt x="146" y="316"/>
                  </a:cubicBezTo>
                  <a:cubicBezTo>
                    <a:pt x="146" y="352"/>
                    <a:pt x="139" y="382"/>
                    <a:pt x="120" y="400"/>
                  </a:cubicBezTo>
                  <a:lnTo>
                    <a:pt x="120" y="400"/>
                  </a:lnTo>
                  <a:lnTo>
                    <a:pt x="183" y="364"/>
                  </a:lnTo>
                  <a:cubicBezTo>
                    <a:pt x="207" y="353"/>
                    <a:pt x="231" y="316"/>
                    <a:pt x="231" y="267"/>
                  </a:cubicBezTo>
                  <a:cubicBezTo>
                    <a:pt x="231" y="170"/>
                    <a:pt x="158" y="49"/>
                    <a:pt x="73" y="0"/>
                  </a:cubicBezTo>
                  <a:close/>
                  <a:moveTo>
                    <a:pt x="120" y="400"/>
                  </a:moveTo>
                  <a:lnTo>
                    <a:pt x="97" y="413"/>
                  </a:lnTo>
                  <a:cubicBezTo>
                    <a:pt x="106" y="410"/>
                    <a:pt x="114" y="406"/>
                    <a:pt x="120" y="40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753" name="Google Shape;4753;p69"/>
            <p:cNvSpPr/>
            <p:nvPr/>
          </p:nvSpPr>
          <p:spPr>
            <a:xfrm>
              <a:off x="2903072" y="2000359"/>
              <a:ext cx="44826" cy="58392"/>
            </a:xfrm>
            <a:custGeom>
              <a:avLst/>
              <a:gdLst/>
              <a:ahLst/>
              <a:cxnLst/>
              <a:rect l="l" t="t" r="r" b="b"/>
              <a:pathLst>
                <a:path w="304" h="396" extrusionOk="0">
                  <a:moveTo>
                    <a:pt x="88" y="1"/>
                  </a:moveTo>
                  <a:cubicBezTo>
                    <a:pt x="37" y="1"/>
                    <a:pt x="1" y="39"/>
                    <a:pt x="1" y="107"/>
                  </a:cubicBezTo>
                  <a:cubicBezTo>
                    <a:pt x="1" y="204"/>
                    <a:pt x="61" y="326"/>
                    <a:pt x="147" y="374"/>
                  </a:cubicBezTo>
                  <a:cubicBezTo>
                    <a:pt x="172" y="389"/>
                    <a:pt x="196" y="396"/>
                    <a:pt x="217" y="396"/>
                  </a:cubicBezTo>
                  <a:cubicBezTo>
                    <a:pt x="268" y="396"/>
                    <a:pt x="304" y="357"/>
                    <a:pt x="304" y="289"/>
                  </a:cubicBezTo>
                  <a:cubicBezTo>
                    <a:pt x="304" y="192"/>
                    <a:pt x="244" y="70"/>
                    <a:pt x="158" y="22"/>
                  </a:cubicBezTo>
                  <a:cubicBezTo>
                    <a:pt x="133" y="7"/>
                    <a:pt x="109" y="1"/>
                    <a:pt x="8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754" name="Google Shape;4754;p69"/>
            <p:cNvSpPr/>
            <p:nvPr/>
          </p:nvSpPr>
          <p:spPr>
            <a:xfrm>
              <a:off x="2847629" y="2030145"/>
              <a:ext cx="28754" cy="9290"/>
            </a:xfrm>
            <a:custGeom>
              <a:avLst/>
              <a:gdLst/>
              <a:ahLst/>
              <a:cxnLst/>
              <a:rect l="l" t="t" r="r" b="b"/>
              <a:pathLst>
                <a:path w="195" h="63" extrusionOk="0">
                  <a:moveTo>
                    <a:pt x="27" y="48"/>
                  </a:moveTo>
                  <a:lnTo>
                    <a:pt x="27" y="48"/>
                  </a:lnTo>
                  <a:cubicBezTo>
                    <a:pt x="16" y="51"/>
                    <a:pt x="7" y="56"/>
                    <a:pt x="0" y="63"/>
                  </a:cubicBezTo>
                  <a:lnTo>
                    <a:pt x="27" y="48"/>
                  </a:lnTo>
                  <a:close/>
                  <a:moveTo>
                    <a:pt x="118" y="1"/>
                  </a:moveTo>
                  <a:cubicBezTo>
                    <a:pt x="106" y="1"/>
                    <a:pt x="95" y="5"/>
                    <a:pt x="86" y="14"/>
                  </a:cubicBezTo>
                  <a:lnTo>
                    <a:pt x="27" y="48"/>
                  </a:lnTo>
                  <a:lnTo>
                    <a:pt x="27" y="48"/>
                  </a:lnTo>
                  <a:cubicBezTo>
                    <a:pt x="34" y="45"/>
                    <a:pt x="42" y="44"/>
                    <a:pt x="50" y="44"/>
                  </a:cubicBezTo>
                  <a:cubicBezTo>
                    <a:pt x="70" y="44"/>
                    <a:pt x="91" y="50"/>
                    <a:pt x="110" y="63"/>
                  </a:cubicBezTo>
                  <a:lnTo>
                    <a:pt x="194" y="27"/>
                  </a:lnTo>
                  <a:cubicBezTo>
                    <a:pt x="164" y="12"/>
                    <a:pt x="139" y="1"/>
                    <a:pt x="11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55" name="Google Shape;4755;p69"/>
            <p:cNvSpPr/>
            <p:nvPr/>
          </p:nvSpPr>
          <p:spPr>
            <a:xfrm>
              <a:off x="2863701" y="2033978"/>
              <a:ext cx="34210" cy="59129"/>
            </a:xfrm>
            <a:custGeom>
              <a:avLst/>
              <a:gdLst/>
              <a:ahLst/>
              <a:cxnLst/>
              <a:rect l="l" t="t" r="r" b="b"/>
              <a:pathLst>
                <a:path w="232" h="401" extrusionOk="0">
                  <a:moveTo>
                    <a:pt x="85" y="1"/>
                  </a:moveTo>
                  <a:lnTo>
                    <a:pt x="1" y="37"/>
                  </a:lnTo>
                  <a:cubicBezTo>
                    <a:pt x="85" y="85"/>
                    <a:pt x="158" y="206"/>
                    <a:pt x="158" y="304"/>
                  </a:cubicBezTo>
                  <a:cubicBezTo>
                    <a:pt x="158" y="352"/>
                    <a:pt x="134" y="389"/>
                    <a:pt x="110" y="401"/>
                  </a:cubicBezTo>
                  <a:lnTo>
                    <a:pt x="195" y="365"/>
                  </a:lnTo>
                  <a:cubicBezTo>
                    <a:pt x="219" y="340"/>
                    <a:pt x="231" y="304"/>
                    <a:pt x="231" y="255"/>
                  </a:cubicBezTo>
                  <a:cubicBezTo>
                    <a:pt x="231" y="158"/>
                    <a:pt x="171" y="49"/>
                    <a:pt x="85"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56" name="Google Shape;4756;p69"/>
            <p:cNvSpPr/>
            <p:nvPr/>
          </p:nvSpPr>
          <p:spPr>
            <a:xfrm>
              <a:off x="2840403" y="2036485"/>
              <a:ext cx="46743" cy="58097"/>
            </a:xfrm>
            <a:custGeom>
              <a:avLst/>
              <a:gdLst/>
              <a:ahLst/>
              <a:cxnLst/>
              <a:rect l="l" t="t" r="r" b="b"/>
              <a:pathLst>
                <a:path w="317" h="394" extrusionOk="0">
                  <a:moveTo>
                    <a:pt x="96" y="1"/>
                  </a:moveTo>
                  <a:cubicBezTo>
                    <a:pt x="46" y="1"/>
                    <a:pt x="13" y="46"/>
                    <a:pt x="13" y="117"/>
                  </a:cubicBezTo>
                  <a:cubicBezTo>
                    <a:pt x="1" y="214"/>
                    <a:pt x="74" y="323"/>
                    <a:pt x="159" y="372"/>
                  </a:cubicBezTo>
                  <a:cubicBezTo>
                    <a:pt x="184" y="386"/>
                    <a:pt x="208" y="393"/>
                    <a:pt x="230" y="393"/>
                  </a:cubicBezTo>
                  <a:cubicBezTo>
                    <a:pt x="280" y="393"/>
                    <a:pt x="316" y="355"/>
                    <a:pt x="316" y="287"/>
                  </a:cubicBezTo>
                  <a:cubicBezTo>
                    <a:pt x="316" y="189"/>
                    <a:pt x="243" y="68"/>
                    <a:pt x="159" y="20"/>
                  </a:cubicBezTo>
                  <a:cubicBezTo>
                    <a:pt x="136" y="7"/>
                    <a:pt x="115" y="1"/>
                    <a:pt x="9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57" name="Google Shape;4757;p69"/>
            <p:cNvSpPr/>
            <p:nvPr/>
          </p:nvSpPr>
          <p:spPr>
            <a:xfrm>
              <a:off x="1464496" y="1899794"/>
              <a:ext cx="69894" cy="69894"/>
            </a:xfrm>
            <a:custGeom>
              <a:avLst/>
              <a:gdLst/>
              <a:ahLst/>
              <a:cxnLst/>
              <a:rect l="l" t="t" r="r" b="b"/>
              <a:pathLst>
                <a:path w="474" h="474" extrusionOk="0">
                  <a:moveTo>
                    <a:pt x="1" y="0"/>
                  </a:moveTo>
                  <a:lnTo>
                    <a:pt x="1" y="194"/>
                  </a:lnTo>
                  <a:lnTo>
                    <a:pt x="473" y="474"/>
                  </a:lnTo>
                  <a:lnTo>
                    <a:pt x="473" y="280"/>
                  </a:lnTo>
                  <a:lnTo>
                    <a:pt x="1" y="0"/>
                  </a:ln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58" name="Google Shape;4758;p69"/>
            <p:cNvSpPr/>
            <p:nvPr/>
          </p:nvSpPr>
          <p:spPr>
            <a:xfrm>
              <a:off x="1464496" y="1735085"/>
              <a:ext cx="354482" cy="205995"/>
            </a:xfrm>
            <a:custGeom>
              <a:avLst/>
              <a:gdLst/>
              <a:ahLst/>
              <a:cxnLst/>
              <a:rect l="l" t="t" r="r" b="b"/>
              <a:pathLst>
                <a:path w="2404" h="1397" extrusionOk="0">
                  <a:moveTo>
                    <a:pt x="1929" y="1"/>
                  </a:moveTo>
                  <a:lnTo>
                    <a:pt x="1" y="1117"/>
                  </a:lnTo>
                  <a:lnTo>
                    <a:pt x="473" y="1397"/>
                  </a:lnTo>
                  <a:lnTo>
                    <a:pt x="2403" y="280"/>
                  </a:lnTo>
                  <a:lnTo>
                    <a:pt x="1929"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59" name="Google Shape;4759;p69"/>
            <p:cNvSpPr/>
            <p:nvPr/>
          </p:nvSpPr>
          <p:spPr>
            <a:xfrm>
              <a:off x="1534243" y="1776373"/>
              <a:ext cx="284736" cy="193314"/>
            </a:xfrm>
            <a:custGeom>
              <a:avLst/>
              <a:gdLst/>
              <a:ahLst/>
              <a:cxnLst/>
              <a:rect l="l" t="t" r="r" b="b"/>
              <a:pathLst>
                <a:path w="1931" h="1311" extrusionOk="0">
                  <a:moveTo>
                    <a:pt x="1930" y="0"/>
                  </a:moveTo>
                  <a:lnTo>
                    <a:pt x="0" y="1117"/>
                  </a:lnTo>
                  <a:lnTo>
                    <a:pt x="0" y="1311"/>
                  </a:lnTo>
                  <a:lnTo>
                    <a:pt x="1421" y="923"/>
                  </a:lnTo>
                  <a:lnTo>
                    <a:pt x="1930" y="619"/>
                  </a:lnTo>
                  <a:lnTo>
                    <a:pt x="193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60" name="Google Shape;4760;p69"/>
            <p:cNvSpPr/>
            <p:nvPr/>
          </p:nvSpPr>
          <p:spPr>
            <a:xfrm>
              <a:off x="2643550" y="2567179"/>
              <a:ext cx="70041" cy="69894"/>
            </a:xfrm>
            <a:custGeom>
              <a:avLst/>
              <a:gdLst/>
              <a:ahLst/>
              <a:cxnLst/>
              <a:rect l="l" t="t" r="r" b="b"/>
              <a:pathLst>
                <a:path w="475" h="474" extrusionOk="0">
                  <a:moveTo>
                    <a:pt x="1" y="1"/>
                  </a:moveTo>
                  <a:lnTo>
                    <a:pt x="1" y="195"/>
                  </a:lnTo>
                  <a:lnTo>
                    <a:pt x="475" y="474"/>
                  </a:lnTo>
                  <a:lnTo>
                    <a:pt x="475" y="279"/>
                  </a:lnTo>
                  <a:lnTo>
                    <a:pt x="1" y="1"/>
                  </a:ln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61" name="Google Shape;4761;p69"/>
            <p:cNvSpPr/>
            <p:nvPr/>
          </p:nvSpPr>
          <p:spPr>
            <a:xfrm>
              <a:off x="2643550" y="2402618"/>
              <a:ext cx="354482" cy="205847"/>
            </a:xfrm>
            <a:custGeom>
              <a:avLst/>
              <a:gdLst/>
              <a:ahLst/>
              <a:cxnLst/>
              <a:rect l="l" t="t" r="r" b="b"/>
              <a:pathLst>
                <a:path w="2404" h="1396" extrusionOk="0">
                  <a:moveTo>
                    <a:pt x="1931" y="0"/>
                  </a:moveTo>
                  <a:lnTo>
                    <a:pt x="1" y="1117"/>
                  </a:lnTo>
                  <a:lnTo>
                    <a:pt x="475" y="1395"/>
                  </a:lnTo>
                  <a:lnTo>
                    <a:pt x="2404" y="279"/>
                  </a:lnTo>
                  <a:lnTo>
                    <a:pt x="193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62" name="Google Shape;4762;p69"/>
            <p:cNvSpPr/>
            <p:nvPr/>
          </p:nvSpPr>
          <p:spPr>
            <a:xfrm>
              <a:off x="2713444" y="2443758"/>
              <a:ext cx="284588" cy="193314"/>
            </a:xfrm>
            <a:custGeom>
              <a:avLst/>
              <a:gdLst/>
              <a:ahLst/>
              <a:cxnLst/>
              <a:rect l="l" t="t" r="r" b="b"/>
              <a:pathLst>
                <a:path w="1930" h="1311" extrusionOk="0">
                  <a:moveTo>
                    <a:pt x="1930" y="0"/>
                  </a:moveTo>
                  <a:lnTo>
                    <a:pt x="1" y="1116"/>
                  </a:lnTo>
                  <a:lnTo>
                    <a:pt x="1" y="1311"/>
                  </a:lnTo>
                  <a:lnTo>
                    <a:pt x="1420" y="922"/>
                  </a:lnTo>
                  <a:lnTo>
                    <a:pt x="1930" y="619"/>
                  </a:lnTo>
                  <a:lnTo>
                    <a:pt x="1930"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63" name="Google Shape;4763;p69"/>
            <p:cNvSpPr/>
            <p:nvPr/>
          </p:nvSpPr>
          <p:spPr>
            <a:xfrm>
              <a:off x="1840213" y="1361137"/>
              <a:ext cx="533345" cy="642461"/>
            </a:xfrm>
            <a:custGeom>
              <a:avLst/>
              <a:gdLst/>
              <a:ahLst/>
              <a:cxnLst/>
              <a:rect l="l" t="t" r="r" b="b"/>
              <a:pathLst>
                <a:path w="3617" h="4357" extrusionOk="0">
                  <a:moveTo>
                    <a:pt x="1" y="1"/>
                  </a:moveTo>
                  <a:lnTo>
                    <a:pt x="1" y="2270"/>
                  </a:lnTo>
                  <a:lnTo>
                    <a:pt x="3617" y="4357"/>
                  </a:lnTo>
                  <a:lnTo>
                    <a:pt x="3617" y="2088"/>
                  </a:lnTo>
                  <a:lnTo>
                    <a:pt x="1"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64" name="Google Shape;4764;p69"/>
            <p:cNvSpPr/>
            <p:nvPr/>
          </p:nvSpPr>
          <p:spPr>
            <a:xfrm>
              <a:off x="1859824" y="1402278"/>
              <a:ext cx="320567" cy="456521"/>
            </a:xfrm>
            <a:custGeom>
              <a:avLst/>
              <a:gdLst/>
              <a:ahLst/>
              <a:cxnLst/>
              <a:rect l="l" t="t" r="r" b="b"/>
              <a:pathLst>
                <a:path w="2174" h="3096" extrusionOk="0">
                  <a:moveTo>
                    <a:pt x="1" y="1"/>
                  </a:moveTo>
                  <a:lnTo>
                    <a:pt x="1" y="1845"/>
                  </a:lnTo>
                  <a:lnTo>
                    <a:pt x="2173" y="3095"/>
                  </a:lnTo>
                  <a:lnTo>
                    <a:pt x="2173" y="1251"/>
                  </a:lnTo>
                  <a:lnTo>
                    <a:pt x="135" y="73"/>
                  </a:lnTo>
                  <a:lnTo>
                    <a:pt x="1"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765" name="Google Shape;4765;p69"/>
            <p:cNvSpPr/>
            <p:nvPr/>
          </p:nvSpPr>
          <p:spPr>
            <a:xfrm>
              <a:off x="1879584" y="1413042"/>
              <a:ext cx="300808" cy="422459"/>
            </a:xfrm>
            <a:custGeom>
              <a:avLst/>
              <a:gdLst/>
              <a:ahLst/>
              <a:cxnLst/>
              <a:rect l="l" t="t" r="r" b="b"/>
              <a:pathLst>
                <a:path w="2040" h="2865" extrusionOk="0">
                  <a:moveTo>
                    <a:pt x="1" y="0"/>
                  </a:moveTo>
                  <a:lnTo>
                    <a:pt x="1" y="1688"/>
                  </a:lnTo>
                  <a:lnTo>
                    <a:pt x="12" y="1699"/>
                  </a:lnTo>
                  <a:lnTo>
                    <a:pt x="2039" y="2864"/>
                  </a:lnTo>
                  <a:lnTo>
                    <a:pt x="2039" y="1178"/>
                  </a:lnTo>
                  <a:lnTo>
                    <a:pt x="1724" y="995"/>
                  </a:lnTo>
                  <a:lnTo>
                    <a:pt x="1347" y="777"/>
                  </a:lnTo>
                  <a:lnTo>
                    <a:pt x="1020" y="583"/>
                  </a:lnTo>
                  <a:lnTo>
                    <a:pt x="886" y="510"/>
                  </a:lnTo>
                  <a:lnTo>
                    <a:pt x="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766" name="Google Shape;4766;p69"/>
            <p:cNvSpPr/>
            <p:nvPr/>
          </p:nvSpPr>
          <p:spPr>
            <a:xfrm>
              <a:off x="1879584" y="1468633"/>
              <a:ext cx="130793" cy="69746"/>
            </a:xfrm>
            <a:custGeom>
              <a:avLst/>
              <a:gdLst/>
              <a:ahLst/>
              <a:cxnLst/>
              <a:rect l="l" t="t" r="r" b="b"/>
              <a:pathLst>
                <a:path w="887" h="473" extrusionOk="0">
                  <a:moveTo>
                    <a:pt x="656" y="0"/>
                  </a:moveTo>
                  <a:lnTo>
                    <a:pt x="1" y="254"/>
                  </a:lnTo>
                  <a:lnTo>
                    <a:pt x="1" y="473"/>
                  </a:lnTo>
                  <a:cubicBezTo>
                    <a:pt x="292" y="352"/>
                    <a:pt x="583" y="243"/>
                    <a:pt x="886" y="133"/>
                  </a:cubicBezTo>
                  <a:lnTo>
                    <a:pt x="656"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67" name="Google Shape;4767;p69"/>
            <p:cNvSpPr/>
            <p:nvPr/>
          </p:nvSpPr>
          <p:spPr>
            <a:xfrm>
              <a:off x="1879584" y="1523929"/>
              <a:ext cx="252443" cy="136248"/>
            </a:xfrm>
            <a:custGeom>
              <a:avLst/>
              <a:gdLst/>
              <a:ahLst/>
              <a:cxnLst/>
              <a:rect l="l" t="t" r="r" b="b"/>
              <a:pathLst>
                <a:path w="1712" h="924" extrusionOk="0">
                  <a:moveTo>
                    <a:pt x="1311" y="1"/>
                  </a:moveTo>
                  <a:cubicBezTo>
                    <a:pt x="862" y="159"/>
                    <a:pt x="425" y="329"/>
                    <a:pt x="1" y="510"/>
                  </a:cubicBezTo>
                  <a:lnTo>
                    <a:pt x="1" y="923"/>
                  </a:lnTo>
                  <a:cubicBezTo>
                    <a:pt x="571" y="705"/>
                    <a:pt x="1141" y="475"/>
                    <a:pt x="1711" y="232"/>
                  </a:cubicBezTo>
                  <a:lnTo>
                    <a:pt x="1347" y="25"/>
                  </a:lnTo>
                  <a:lnTo>
                    <a:pt x="1311" y="1"/>
                  </a:ln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768" name="Google Shape;4768;p69"/>
            <p:cNvSpPr/>
            <p:nvPr/>
          </p:nvSpPr>
          <p:spPr>
            <a:xfrm>
              <a:off x="1879584" y="1527615"/>
              <a:ext cx="254212" cy="136101"/>
            </a:xfrm>
            <a:custGeom>
              <a:avLst/>
              <a:gdLst/>
              <a:ahLst/>
              <a:cxnLst/>
              <a:rect l="l" t="t" r="r" b="b"/>
              <a:pathLst>
                <a:path w="1724" h="923" extrusionOk="0">
                  <a:moveTo>
                    <a:pt x="1347" y="0"/>
                  </a:moveTo>
                  <a:lnTo>
                    <a:pt x="1" y="534"/>
                  </a:lnTo>
                  <a:lnTo>
                    <a:pt x="1" y="911"/>
                  </a:lnTo>
                  <a:lnTo>
                    <a:pt x="12" y="922"/>
                  </a:lnTo>
                  <a:lnTo>
                    <a:pt x="1724" y="218"/>
                  </a:lnTo>
                  <a:lnTo>
                    <a:pt x="1347"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769" name="Google Shape;4769;p69"/>
            <p:cNvSpPr/>
            <p:nvPr/>
          </p:nvSpPr>
          <p:spPr>
            <a:xfrm>
              <a:off x="2319738" y="1679200"/>
              <a:ext cx="28901" cy="38191"/>
            </a:xfrm>
            <a:custGeom>
              <a:avLst/>
              <a:gdLst/>
              <a:ahLst/>
              <a:cxnLst/>
              <a:rect l="l" t="t" r="r" b="b"/>
              <a:pathLst>
                <a:path w="196" h="259" extrusionOk="0">
                  <a:moveTo>
                    <a:pt x="24" y="1"/>
                  </a:moveTo>
                  <a:cubicBezTo>
                    <a:pt x="9" y="1"/>
                    <a:pt x="1" y="20"/>
                    <a:pt x="1" y="40"/>
                  </a:cubicBezTo>
                  <a:lnTo>
                    <a:pt x="1" y="113"/>
                  </a:lnTo>
                  <a:cubicBezTo>
                    <a:pt x="1" y="137"/>
                    <a:pt x="25" y="186"/>
                    <a:pt x="49" y="198"/>
                  </a:cubicBezTo>
                  <a:lnTo>
                    <a:pt x="147" y="258"/>
                  </a:lnTo>
                  <a:lnTo>
                    <a:pt x="171" y="258"/>
                  </a:lnTo>
                  <a:cubicBezTo>
                    <a:pt x="182" y="258"/>
                    <a:pt x="195" y="247"/>
                    <a:pt x="195" y="222"/>
                  </a:cubicBezTo>
                  <a:lnTo>
                    <a:pt x="195" y="150"/>
                  </a:lnTo>
                  <a:cubicBezTo>
                    <a:pt x="195" y="113"/>
                    <a:pt x="182" y="77"/>
                    <a:pt x="158" y="64"/>
                  </a:cubicBezTo>
                  <a:lnTo>
                    <a:pt x="61" y="4"/>
                  </a:lnTo>
                  <a:lnTo>
                    <a:pt x="37" y="4"/>
                  </a:lnTo>
                  <a:cubicBezTo>
                    <a:pt x="32" y="2"/>
                    <a:pt x="28" y="1"/>
                    <a:pt x="24"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0" name="Google Shape;4770;p69"/>
            <p:cNvSpPr/>
            <p:nvPr/>
          </p:nvSpPr>
          <p:spPr>
            <a:xfrm>
              <a:off x="2319738" y="1677873"/>
              <a:ext cx="30523" cy="41287"/>
            </a:xfrm>
            <a:custGeom>
              <a:avLst/>
              <a:gdLst/>
              <a:ahLst/>
              <a:cxnLst/>
              <a:rect l="l" t="t" r="r" b="b"/>
              <a:pathLst>
                <a:path w="207" h="280" extrusionOk="0">
                  <a:moveTo>
                    <a:pt x="1" y="122"/>
                  </a:moveTo>
                  <a:cubicBezTo>
                    <a:pt x="1" y="159"/>
                    <a:pt x="25" y="195"/>
                    <a:pt x="49" y="207"/>
                  </a:cubicBezTo>
                  <a:cubicBezTo>
                    <a:pt x="25" y="183"/>
                    <a:pt x="1" y="146"/>
                    <a:pt x="1" y="122"/>
                  </a:cubicBezTo>
                  <a:close/>
                  <a:moveTo>
                    <a:pt x="37" y="0"/>
                  </a:moveTo>
                  <a:cubicBezTo>
                    <a:pt x="13" y="0"/>
                    <a:pt x="1" y="13"/>
                    <a:pt x="1" y="37"/>
                  </a:cubicBezTo>
                  <a:lnTo>
                    <a:pt x="1" y="49"/>
                  </a:lnTo>
                  <a:cubicBezTo>
                    <a:pt x="13" y="25"/>
                    <a:pt x="13" y="13"/>
                    <a:pt x="37" y="13"/>
                  </a:cubicBezTo>
                  <a:lnTo>
                    <a:pt x="49" y="13"/>
                  </a:lnTo>
                  <a:lnTo>
                    <a:pt x="147" y="73"/>
                  </a:lnTo>
                  <a:cubicBezTo>
                    <a:pt x="171" y="86"/>
                    <a:pt x="195" y="122"/>
                    <a:pt x="195" y="159"/>
                  </a:cubicBezTo>
                  <a:lnTo>
                    <a:pt x="195" y="231"/>
                  </a:lnTo>
                  <a:cubicBezTo>
                    <a:pt x="195" y="256"/>
                    <a:pt x="182" y="267"/>
                    <a:pt x="171" y="267"/>
                  </a:cubicBezTo>
                  <a:cubicBezTo>
                    <a:pt x="158" y="267"/>
                    <a:pt x="158" y="267"/>
                    <a:pt x="147" y="256"/>
                  </a:cubicBezTo>
                  <a:lnTo>
                    <a:pt x="49" y="207"/>
                  </a:lnTo>
                  <a:lnTo>
                    <a:pt x="49" y="207"/>
                  </a:lnTo>
                  <a:lnTo>
                    <a:pt x="147" y="267"/>
                  </a:lnTo>
                  <a:cubicBezTo>
                    <a:pt x="158" y="267"/>
                    <a:pt x="158" y="280"/>
                    <a:pt x="171" y="280"/>
                  </a:cubicBezTo>
                  <a:cubicBezTo>
                    <a:pt x="182" y="280"/>
                    <a:pt x="207" y="256"/>
                    <a:pt x="207" y="231"/>
                  </a:cubicBezTo>
                  <a:lnTo>
                    <a:pt x="207" y="159"/>
                  </a:lnTo>
                  <a:cubicBezTo>
                    <a:pt x="207" y="122"/>
                    <a:pt x="182" y="86"/>
                    <a:pt x="158" y="73"/>
                  </a:cubicBezTo>
                  <a:lnTo>
                    <a:pt x="61" y="13"/>
                  </a:lnTo>
                  <a:cubicBezTo>
                    <a:pt x="49" y="0"/>
                    <a:pt x="37" y="0"/>
                    <a:pt x="3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1" name="Google Shape;4771;p69"/>
            <p:cNvSpPr/>
            <p:nvPr/>
          </p:nvSpPr>
          <p:spPr>
            <a:xfrm>
              <a:off x="2282137" y="1656344"/>
              <a:ext cx="30671" cy="39518"/>
            </a:xfrm>
            <a:custGeom>
              <a:avLst/>
              <a:gdLst/>
              <a:ahLst/>
              <a:cxnLst/>
              <a:rect l="l" t="t" r="r" b="b"/>
              <a:pathLst>
                <a:path w="208" h="268" extrusionOk="0">
                  <a:moveTo>
                    <a:pt x="38" y="1"/>
                  </a:moveTo>
                  <a:cubicBezTo>
                    <a:pt x="13" y="1"/>
                    <a:pt x="13" y="13"/>
                    <a:pt x="1" y="38"/>
                  </a:cubicBezTo>
                  <a:lnTo>
                    <a:pt x="1" y="122"/>
                  </a:lnTo>
                  <a:cubicBezTo>
                    <a:pt x="1" y="146"/>
                    <a:pt x="25" y="183"/>
                    <a:pt x="49" y="208"/>
                  </a:cubicBezTo>
                  <a:lnTo>
                    <a:pt x="146" y="256"/>
                  </a:lnTo>
                  <a:cubicBezTo>
                    <a:pt x="159" y="268"/>
                    <a:pt x="171" y="268"/>
                    <a:pt x="171" y="268"/>
                  </a:cubicBezTo>
                  <a:cubicBezTo>
                    <a:pt x="195" y="268"/>
                    <a:pt x="207" y="256"/>
                    <a:pt x="207" y="232"/>
                  </a:cubicBezTo>
                  <a:lnTo>
                    <a:pt x="207" y="146"/>
                  </a:lnTo>
                  <a:cubicBezTo>
                    <a:pt x="207" y="122"/>
                    <a:pt x="183" y="86"/>
                    <a:pt x="159" y="62"/>
                  </a:cubicBezTo>
                  <a:lnTo>
                    <a:pt x="62" y="13"/>
                  </a:lnTo>
                  <a:cubicBezTo>
                    <a:pt x="49" y="1"/>
                    <a:pt x="49" y="1"/>
                    <a:pt x="38"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2" name="Google Shape;4772;p69"/>
            <p:cNvSpPr/>
            <p:nvPr/>
          </p:nvSpPr>
          <p:spPr>
            <a:xfrm>
              <a:off x="2282137" y="1656344"/>
              <a:ext cx="30671" cy="39518"/>
            </a:xfrm>
            <a:custGeom>
              <a:avLst/>
              <a:gdLst/>
              <a:ahLst/>
              <a:cxnLst/>
              <a:rect l="l" t="t" r="r" b="b"/>
              <a:pathLst>
                <a:path w="208" h="268" extrusionOk="0">
                  <a:moveTo>
                    <a:pt x="38" y="1"/>
                  </a:moveTo>
                  <a:cubicBezTo>
                    <a:pt x="13" y="1"/>
                    <a:pt x="1" y="13"/>
                    <a:pt x="1" y="38"/>
                  </a:cubicBezTo>
                  <a:lnTo>
                    <a:pt x="1" y="122"/>
                  </a:lnTo>
                  <a:cubicBezTo>
                    <a:pt x="1" y="146"/>
                    <a:pt x="25" y="183"/>
                    <a:pt x="49" y="208"/>
                  </a:cubicBezTo>
                  <a:lnTo>
                    <a:pt x="146" y="268"/>
                  </a:lnTo>
                  <a:lnTo>
                    <a:pt x="171" y="268"/>
                  </a:lnTo>
                  <a:cubicBezTo>
                    <a:pt x="171" y="268"/>
                    <a:pt x="159" y="256"/>
                    <a:pt x="146" y="256"/>
                  </a:cubicBezTo>
                  <a:lnTo>
                    <a:pt x="49" y="195"/>
                  </a:lnTo>
                  <a:cubicBezTo>
                    <a:pt x="25" y="183"/>
                    <a:pt x="13" y="146"/>
                    <a:pt x="13" y="122"/>
                  </a:cubicBezTo>
                  <a:lnTo>
                    <a:pt x="13" y="38"/>
                  </a:lnTo>
                  <a:cubicBezTo>
                    <a:pt x="13" y="13"/>
                    <a:pt x="25" y="1"/>
                    <a:pt x="38" y="1"/>
                  </a:cubicBezTo>
                  <a:close/>
                  <a:moveTo>
                    <a:pt x="38" y="1"/>
                  </a:moveTo>
                  <a:cubicBezTo>
                    <a:pt x="38" y="1"/>
                    <a:pt x="49" y="13"/>
                    <a:pt x="62" y="13"/>
                  </a:cubicBezTo>
                  <a:lnTo>
                    <a:pt x="159" y="74"/>
                  </a:lnTo>
                  <a:cubicBezTo>
                    <a:pt x="183" y="86"/>
                    <a:pt x="195" y="122"/>
                    <a:pt x="195" y="146"/>
                  </a:cubicBezTo>
                  <a:lnTo>
                    <a:pt x="195" y="232"/>
                  </a:lnTo>
                  <a:cubicBezTo>
                    <a:pt x="195" y="256"/>
                    <a:pt x="183" y="268"/>
                    <a:pt x="171" y="268"/>
                  </a:cubicBezTo>
                  <a:cubicBezTo>
                    <a:pt x="195" y="268"/>
                    <a:pt x="207" y="256"/>
                    <a:pt x="207" y="232"/>
                  </a:cubicBezTo>
                  <a:lnTo>
                    <a:pt x="207" y="146"/>
                  </a:lnTo>
                  <a:cubicBezTo>
                    <a:pt x="207" y="122"/>
                    <a:pt x="183" y="86"/>
                    <a:pt x="159" y="62"/>
                  </a:cubicBezTo>
                  <a:lnTo>
                    <a:pt x="62"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3" name="Google Shape;4773;p69"/>
            <p:cNvSpPr/>
            <p:nvPr/>
          </p:nvSpPr>
          <p:spPr>
            <a:xfrm>
              <a:off x="2246305" y="1634963"/>
              <a:ext cx="28901" cy="38191"/>
            </a:xfrm>
            <a:custGeom>
              <a:avLst/>
              <a:gdLst/>
              <a:ahLst/>
              <a:cxnLst/>
              <a:rect l="l" t="t" r="r" b="b"/>
              <a:pathLst>
                <a:path w="196" h="259" extrusionOk="0">
                  <a:moveTo>
                    <a:pt x="25" y="0"/>
                  </a:moveTo>
                  <a:cubicBezTo>
                    <a:pt x="14" y="0"/>
                    <a:pt x="1" y="13"/>
                    <a:pt x="1" y="37"/>
                  </a:cubicBezTo>
                  <a:lnTo>
                    <a:pt x="1" y="110"/>
                  </a:lnTo>
                  <a:cubicBezTo>
                    <a:pt x="1" y="146"/>
                    <a:pt x="14" y="183"/>
                    <a:pt x="49" y="194"/>
                  </a:cubicBezTo>
                  <a:lnTo>
                    <a:pt x="135" y="255"/>
                  </a:lnTo>
                  <a:lnTo>
                    <a:pt x="159" y="255"/>
                  </a:lnTo>
                  <a:cubicBezTo>
                    <a:pt x="164" y="258"/>
                    <a:pt x="167" y="258"/>
                    <a:pt x="171" y="258"/>
                  </a:cubicBezTo>
                  <a:cubicBezTo>
                    <a:pt x="187" y="258"/>
                    <a:pt x="195" y="239"/>
                    <a:pt x="195" y="219"/>
                  </a:cubicBezTo>
                  <a:lnTo>
                    <a:pt x="195" y="146"/>
                  </a:lnTo>
                  <a:cubicBezTo>
                    <a:pt x="195" y="110"/>
                    <a:pt x="171" y="73"/>
                    <a:pt x="147" y="61"/>
                  </a:cubicBezTo>
                  <a:lnTo>
                    <a:pt x="49"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4" name="Google Shape;4774;p69"/>
            <p:cNvSpPr/>
            <p:nvPr/>
          </p:nvSpPr>
          <p:spPr>
            <a:xfrm>
              <a:off x="2244683" y="1633193"/>
              <a:ext cx="30523" cy="41287"/>
            </a:xfrm>
            <a:custGeom>
              <a:avLst/>
              <a:gdLst/>
              <a:ahLst/>
              <a:cxnLst/>
              <a:rect l="l" t="t" r="r" b="b"/>
              <a:pathLst>
                <a:path w="207" h="280" extrusionOk="0">
                  <a:moveTo>
                    <a:pt x="158" y="73"/>
                  </a:moveTo>
                  <a:cubicBezTo>
                    <a:pt x="182" y="98"/>
                    <a:pt x="206" y="133"/>
                    <a:pt x="206" y="158"/>
                  </a:cubicBezTo>
                  <a:cubicBezTo>
                    <a:pt x="206" y="122"/>
                    <a:pt x="182" y="85"/>
                    <a:pt x="158" y="73"/>
                  </a:cubicBezTo>
                  <a:close/>
                  <a:moveTo>
                    <a:pt x="36" y="0"/>
                  </a:moveTo>
                  <a:cubicBezTo>
                    <a:pt x="25" y="0"/>
                    <a:pt x="12" y="25"/>
                    <a:pt x="0" y="49"/>
                  </a:cubicBezTo>
                  <a:lnTo>
                    <a:pt x="0" y="122"/>
                  </a:lnTo>
                  <a:cubicBezTo>
                    <a:pt x="0" y="158"/>
                    <a:pt x="25" y="195"/>
                    <a:pt x="49" y="206"/>
                  </a:cubicBezTo>
                  <a:lnTo>
                    <a:pt x="146" y="267"/>
                  </a:lnTo>
                  <a:cubicBezTo>
                    <a:pt x="158" y="279"/>
                    <a:pt x="170" y="279"/>
                    <a:pt x="170" y="279"/>
                  </a:cubicBezTo>
                  <a:cubicBezTo>
                    <a:pt x="194" y="279"/>
                    <a:pt x="206" y="267"/>
                    <a:pt x="206" y="231"/>
                  </a:cubicBezTo>
                  <a:lnTo>
                    <a:pt x="206" y="231"/>
                  </a:lnTo>
                  <a:cubicBezTo>
                    <a:pt x="206" y="255"/>
                    <a:pt x="194" y="267"/>
                    <a:pt x="170" y="267"/>
                  </a:cubicBezTo>
                  <a:lnTo>
                    <a:pt x="158" y="267"/>
                  </a:lnTo>
                  <a:lnTo>
                    <a:pt x="60" y="206"/>
                  </a:lnTo>
                  <a:cubicBezTo>
                    <a:pt x="36" y="195"/>
                    <a:pt x="12" y="158"/>
                    <a:pt x="12" y="122"/>
                  </a:cubicBezTo>
                  <a:lnTo>
                    <a:pt x="12" y="49"/>
                  </a:lnTo>
                  <a:cubicBezTo>
                    <a:pt x="12" y="25"/>
                    <a:pt x="25" y="12"/>
                    <a:pt x="36" y="12"/>
                  </a:cubicBezTo>
                  <a:cubicBezTo>
                    <a:pt x="49" y="12"/>
                    <a:pt x="49" y="12"/>
                    <a:pt x="60" y="25"/>
                  </a:cubicBezTo>
                  <a:lnTo>
                    <a:pt x="158" y="73"/>
                  </a:lnTo>
                  <a:lnTo>
                    <a:pt x="60" y="12"/>
                  </a:lnTo>
                  <a:cubicBezTo>
                    <a:pt x="60" y="12"/>
                    <a:pt x="49" y="0"/>
                    <a:pt x="36"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5" name="Google Shape;4775;p69"/>
            <p:cNvSpPr/>
            <p:nvPr/>
          </p:nvSpPr>
          <p:spPr>
            <a:xfrm>
              <a:off x="2208852" y="1611665"/>
              <a:ext cx="28754" cy="39518"/>
            </a:xfrm>
            <a:custGeom>
              <a:avLst/>
              <a:gdLst/>
              <a:ahLst/>
              <a:cxnLst/>
              <a:rect l="l" t="t" r="r" b="b"/>
              <a:pathLst>
                <a:path w="195" h="268" extrusionOk="0">
                  <a:moveTo>
                    <a:pt x="25" y="1"/>
                  </a:moveTo>
                  <a:cubicBezTo>
                    <a:pt x="12" y="1"/>
                    <a:pt x="1" y="13"/>
                    <a:pt x="1" y="37"/>
                  </a:cubicBezTo>
                  <a:lnTo>
                    <a:pt x="1" y="122"/>
                  </a:lnTo>
                  <a:cubicBezTo>
                    <a:pt x="1" y="146"/>
                    <a:pt x="25" y="182"/>
                    <a:pt x="49" y="207"/>
                  </a:cubicBezTo>
                  <a:lnTo>
                    <a:pt x="146" y="255"/>
                  </a:lnTo>
                  <a:cubicBezTo>
                    <a:pt x="146" y="268"/>
                    <a:pt x="158" y="268"/>
                    <a:pt x="170" y="268"/>
                  </a:cubicBezTo>
                  <a:cubicBezTo>
                    <a:pt x="182" y="268"/>
                    <a:pt x="195" y="255"/>
                    <a:pt x="195" y="231"/>
                  </a:cubicBezTo>
                  <a:lnTo>
                    <a:pt x="195" y="158"/>
                  </a:lnTo>
                  <a:cubicBezTo>
                    <a:pt x="195" y="122"/>
                    <a:pt x="170" y="85"/>
                    <a:pt x="146" y="74"/>
                  </a:cubicBezTo>
                  <a:lnTo>
                    <a:pt x="49" y="13"/>
                  </a:lnTo>
                  <a:cubicBezTo>
                    <a:pt x="49" y="1"/>
                    <a:pt x="37" y="1"/>
                    <a:pt x="2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6" name="Google Shape;4776;p69"/>
            <p:cNvSpPr/>
            <p:nvPr/>
          </p:nvSpPr>
          <p:spPr>
            <a:xfrm>
              <a:off x="2208852" y="1611665"/>
              <a:ext cx="28754" cy="39518"/>
            </a:xfrm>
            <a:custGeom>
              <a:avLst/>
              <a:gdLst/>
              <a:ahLst/>
              <a:cxnLst/>
              <a:rect l="l" t="t" r="r" b="b"/>
              <a:pathLst>
                <a:path w="195" h="268" extrusionOk="0">
                  <a:moveTo>
                    <a:pt x="25" y="1"/>
                  </a:moveTo>
                  <a:cubicBezTo>
                    <a:pt x="12" y="1"/>
                    <a:pt x="1" y="13"/>
                    <a:pt x="1" y="37"/>
                  </a:cubicBezTo>
                  <a:cubicBezTo>
                    <a:pt x="1" y="25"/>
                    <a:pt x="12" y="13"/>
                    <a:pt x="25" y="13"/>
                  </a:cubicBezTo>
                  <a:lnTo>
                    <a:pt x="49" y="13"/>
                  </a:lnTo>
                  <a:cubicBezTo>
                    <a:pt x="49" y="1"/>
                    <a:pt x="37" y="1"/>
                    <a:pt x="25" y="1"/>
                  </a:cubicBezTo>
                  <a:close/>
                  <a:moveTo>
                    <a:pt x="49" y="13"/>
                  </a:moveTo>
                  <a:lnTo>
                    <a:pt x="146" y="74"/>
                  </a:lnTo>
                  <a:cubicBezTo>
                    <a:pt x="170" y="85"/>
                    <a:pt x="195" y="122"/>
                    <a:pt x="195" y="158"/>
                  </a:cubicBezTo>
                  <a:cubicBezTo>
                    <a:pt x="195" y="122"/>
                    <a:pt x="182" y="85"/>
                    <a:pt x="146" y="61"/>
                  </a:cubicBezTo>
                  <a:lnTo>
                    <a:pt x="49" y="13"/>
                  </a:lnTo>
                  <a:close/>
                  <a:moveTo>
                    <a:pt x="1" y="122"/>
                  </a:moveTo>
                  <a:cubicBezTo>
                    <a:pt x="1" y="147"/>
                    <a:pt x="12" y="195"/>
                    <a:pt x="49" y="207"/>
                  </a:cubicBezTo>
                  <a:cubicBezTo>
                    <a:pt x="25" y="182"/>
                    <a:pt x="1" y="147"/>
                    <a:pt x="1" y="122"/>
                  </a:cubicBezTo>
                  <a:close/>
                  <a:moveTo>
                    <a:pt x="49" y="207"/>
                  </a:moveTo>
                  <a:lnTo>
                    <a:pt x="146" y="268"/>
                  </a:lnTo>
                  <a:lnTo>
                    <a:pt x="170" y="268"/>
                  </a:lnTo>
                  <a:cubicBezTo>
                    <a:pt x="158" y="268"/>
                    <a:pt x="158" y="268"/>
                    <a:pt x="146" y="255"/>
                  </a:cubicBezTo>
                  <a:lnTo>
                    <a:pt x="49" y="207"/>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7" name="Google Shape;4777;p69"/>
            <p:cNvSpPr/>
            <p:nvPr/>
          </p:nvSpPr>
          <p:spPr>
            <a:xfrm>
              <a:off x="2319738" y="1713704"/>
              <a:ext cx="28901" cy="39518"/>
            </a:xfrm>
            <a:custGeom>
              <a:avLst/>
              <a:gdLst/>
              <a:ahLst/>
              <a:cxnLst/>
              <a:rect l="l" t="t" r="r" b="b"/>
              <a:pathLst>
                <a:path w="196" h="268" extrusionOk="0">
                  <a:moveTo>
                    <a:pt x="25" y="0"/>
                  </a:moveTo>
                  <a:cubicBezTo>
                    <a:pt x="13" y="0"/>
                    <a:pt x="1" y="13"/>
                    <a:pt x="1" y="37"/>
                  </a:cubicBezTo>
                  <a:lnTo>
                    <a:pt x="1" y="110"/>
                  </a:lnTo>
                  <a:cubicBezTo>
                    <a:pt x="1" y="146"/>
                    <a:pt x="25" y="183"/>
                    <a:pt x="49" y="194"/>
                  </a:cubicBezTo>
                  <a:lnTo>
                    <a:pt x="147" y="255"/>
                  </a:lnTo>
                  <a:cubicBezTo>
                    <a:pt x="147" y="267"/>
                    <a:pt x="158" y="267"/>
                    <a:pt x="171" y="267"/>
                  </a:cubicBezTo>
                  <a:cubicBezTo>
                    <a:pt x="182" y="267"/>
                    <a:pt x="195" y="255"/>
                    <a:pt x="195" y="231"/>
                  </a:cubicBezTo>
                  <a:lnTo>
                    <a:pt x="195" y="146"/>
                  </a:lnTo>
                  <a:cubicBezTo>
                    <a:pt x="195" y="121"/>
                    <a:pt x="171" y="85"/>
                    <a:pt x="147" y="61"/>
                  </a:cubicBezTo>
                  <a:lnTo>
                    <a:pt x="49" y="13"/>
                  </a:lnTo>
                  <a:cubicBezTo>
                    <a:pt x="49" y="0"/>
                    <a:pt x="37" y="0"/>
                    <a:pt x="25"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8" name="Google Shape;4778;p69"/>
            <p:cNvSpPr/>
            <p:nvPr/>
          </p:nvSpPr>
          <p:spPr>
            <a:xfrm>
              <a:off x="2319738" y="1713704"/>
              <a:ext cx="28901" cy="39518"/>
            </a:xfrm>
            <a:custGeom>
              <a:avLst/>
              <a:gdLst/>
              <a:ahLst/>
              <a:cxnLst/>
              <a:rect l="l" t="t" r="r" b="b"/>
              <a:pathLst>
                <a:path w="196" h="268" extrusionOk="0">
                  <a:moveTo>
                    <a:pt x="25" y="0"/>
                  </a:moveTo>
                  <a:cubicBezTo>
                    <a:pt x="37" y="0"/>
                    <a:pt x="37" y="0"/>
                    <a:pt x="49" y="13"/>
                  </a:cubicBezTo>
                  <a:lnTo>
                    <a:pt x="147" y="73"/>
                  </a:lnTo>
                  <a:cubicBezTo>
                    <a:pt x="171" y="85"/>
                    <a:pt x="195" y="121"/>
                    <a:pt x="195" y="146"/>
                  </a:cubicBezTo>
                  <a:cubicBezTo>
                    <a:pt x="195" y="121"/>
                    <a:pt x="182" y="73"/>
                    <a:pt x="147" y="61"/>
                  </a:cubicBezTo>
                  <a:lnTo>
                    <a:pt x="49" y="0"/>
                  </a:lnTo>
                  <a:close/>
                  <a:moveTo>
                    <a:pt x="1" y="110"/>
                  </a:moveTo>
                  <a:cubicBezTo>
                    <a:pt x="1" y="146"/>
                    <a:pt x="13" y="183"/>
                    <a:pt x="49" y="207"/>
                  </a:cubicBezTo>
                  <a:lnTo>
                    <a:pt x="147" y="255"/>
                  </a:lnTo>
                  <a:lnTo>
                    <a:pt x="49" y="194"/>
                  </a:lnTo>
                  <a:cubicBezTo>
                    <a:pt x="25" y="183"/>
                    <a:pt x="1" y="146"/>
                    <a:pt x="1" y="110"/>
                  </a:cubicBezTo>
                  <a:close/>
                  <a:moveTo>
                    <a:pt x="195" y="231"/>
                  </a:moveTo>
                  <a:cubicBezTo>
                    <a:pt x="195" y="243"/>
                    <a:pt x="182" y="255"/>
                    <a:pt x="171" y="255"/>
                  </a:cubicBezTo>
                  <a:lnTo>
                    <a:pt x="147" y="255"/>
                  </a:lnTo>
                  <a:cubicBezTo>
                    <a:pt x="147" y="267"/>
                    <a:pt x="158" y="267"/>
                    <a:pt x="171" y="267"/>
                  </a:cubicBezTo>
                  <a:cubicBezTo>
                    <a:pt x="182" y="267"/>
                    <a:pt x="195" y="255"/>
                    <a:pt x="195" y="23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79" name="Google Shape;4779;p69"/>
            <p:cNvSpPr/>
            <p:nvPr/>
          </p:nvSpPr>
          <p:spPr>
            <a:xfrm>
              <a:off x="2282137" y="1691733"/>
              <a:ext cx="28754" cy="38191"/>
            </a:xfrm>
            <a:custGeom>
              <a:avLst/>
              <a:gdLst/>
              <a:ahLst/>
              <a:cxnLst/>
              <a:rect l="l" t="t" r="r" b="b"/>
              <a:pathLst>
                <a:path w="195" h="259" extrusionOk="0">
                  <a:moveTo>
                    <a:pt x="26" y="0"/>
                  </a:moveTo>
                  <a:cubicBezTo>
                    <a:pt x="9" y="0"/>
                    <a:pt x="1" y="20"/>
                    <a:pt x="1" y="40"/>
                  </a:cubicBezTo>
                  <a:lnTo>
                    <a:pt x="1" y="113"/>
                  </a:lnTo>
                  <a:cubicBezTo>
                    <a:pt x="1" y="149"/>
                    <a:pt x="25" y="186"/>
                    <a:pt x="49" y="198"/>
                  </a:cubicBezTo>
                  <a:lnTo>
                    <a:pt x="146" y="259"/>
                  </a:lnTo>
                  <a:lnTo>
                    <a:pt x="171" y="259"/>
                  </a:lnTo>
                  <a:cubicBezTo>
                    <a:pt x="183" y="259"/>
                    <a:pt x="195" y="246"/>
                    <a:pt x="195" y="222"/>
                  </a:cubicBezTo>
                  <a:lnTo>
                    <a:pt x="195" y="149"/>
                  </a:lnTo>
                  <a:cubicBezTo>
                    <a:pt x="195" y="113"/>
                    <a:pt x="183" y="76"/>
                    <a:pt x="146" y="65"/>
                  </a:cubicBezTo>
                  <a:lnTo>
                    <a:pt x="49" y="3"/>
                  </a:lnTo>
                  <a:lnTo>
                    <a:pt x="38" y="3"/>
                  </a:lnTo>
                  <a:cubicBezTo>
                    <a:pt x="33" y="1"/>
                    <a:pt x="29" y="0"/>
                    <a:pt x="26"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0" name="Google Shape;4780;p69"/>
            <p:cNvSpPr/>
            <p:nvPr/>
          </p:nvSpPr>
          <p:spPr>
            <a:xfrm>
              <a:off x="2282137" y="1690406"/>
              <a:ext cx="30671" cy="41287"/>
            </a:xfrm>
            <a:custGeom>
              <a:avLst/>
              <a:gdLst/>
              <a:ahLst/>
              <a:cxnLst/>
              <a:rect l="l" t="t" r="r" b="b"/>
              <a:pathLst>
                <a:path w="208" h="280" extrusionOk="0">
                  <a:moveTo>
                    <a:pt x="1" y="122"/>
                  </a:moveTo>
                  <a:cubicBezTo>
                    <a:pt x="1" y="158"/>
                    <a:pt x="25" y="195"/>
                    <a:pt x="49" y="207"/>
                  </a:cubicBezTo>
                  <a:cubicBezTo>
                    <a:pt x="25" y="182"/>
                    <a:pt x="1" y="146"/>
                    <a:pt x="1" y="122"/>
                  </a:cubicBezTo>
                  <a:close/>
                  <a:moveTo>
                    <a:pt x="38" y="1"/>
                  </a:moveTo>
                  <a:cubicBezTo>
                    <a:pt x="13" y="1"/>
                    <a:pt x="1" y="25"/>
                    <a:pt x="1" y="49"/>
                  </a:cubicBezTo>
                  <a:lnTo>
                    <a:pt x="1" y="49"/>
                  </a:lnTo>
                  <a:cubicBezTo>
                    <a:pt x="1" y="25"/>
                    <a:pt x="13" y="12"/>
                    <a:pt x="38" y="12"/>
                  </a:cubicBezTo>
                  <a:lnTo>
                    <a:pt x="49" y="12"/>
                  </a:lnTo>
                  <a:lnTo>
                    <a:pt x="146" y="74"/>
                  </a:lnTo>
                  <a:cubicBezTo>
                    <a:pt x="171" y="85"/>
                    <a:pt x="195" y="122"/>
                    <a:pt x="195" y="158"/>
                  </a:cubicBezTo>
                  <a:lnTo>
                    <a:pt x="195" y="231"/>
                  </a:lnTo>
                  <a:cubicBezTo>
                    <a:pt x="195" y="255"/>
                    <a:pt x="183" y="268"/>
                    <a:pt x="171" y="268"/>
                  </a:cubicBezTo>
                  <a:cubicBezTo>
                    <a:pt x="159" y="268"/>
                    <a:pt x="159" y="268"/>
                    <a:pt x="146" y="255"/>
                  </a:cubicBezTo>
                  <a:lnTo>
                    <a:pt x="49" y="207"/>
                  </a:lnTo>
                  <a:lnTo>
                    <a:pt x="49" y="207"/>
                  </a:lnTo>
                  <a:lnTo>
                    <a:pt x="146" y="268"/>
                  </a:lnTo>
                  <a:cubicBezTo>
                    <a:pt x="146" y="268"/>
                    <a:pt x="159" y="279"/>
                    <a:pt x="171" y="279"/>
                  </a:cubicBezTo>
                  <a:cubicBezTo>
                    <a:pt x="183" y="279"/>
                    <a:pt x="195" y="255"/>
                    <a:pt x="207" y="231"/>
                  </a:cubicBezTo>
                  <a:lnTo>
                    <a:pt x="207" y="158"/>
                  </a:lnTo>
                  <a:cubicBezTo>
                    <a:pt x="207" y="122"/>
                    <a:pt x="183" y="85"/>
                    <a:pt x="159" y="74"/>
                  </a:cubicBezTo>
                  <a:lnTo>
                    <a:pt x="62" y="12"/>
                  </a:lnTo>
                  <a:cubicBezTo>
                    <a:pt x="49" y="1"/>
                    <a:pt x="38" y="1"/>
                    <a:pt x="38"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1" name="Google Shape;4781;p69"/>
            <p:cNvSpPr/>
            <p:nvPr/>
          </p:nvSpPr>
          <p:spPr>
            <a:xfrm>
              <a:off x="2244683" y="1669025"/>
              <a:ext cx="30523" cy="39518"/>
            </a:xfrm>
            <a:custGeom>
              <a:avLst/>
              <a:gdLst/>
              <a:ahLst/>
              <a:cxnLst/>
              <a:rect l="l" t="t" r="r" b="b"/>
              <a:pathLst>
                <a:path w="207" h="268" extrusionOk="0">
                  <a:moveTo>
                    <a:pt x="36" y="0"/>
                  </a:moveTo>
                  <a:cubicBezTo>
                    <a:pt x="12" y="0"/>
                    <a:pt x="0" y="12"/>
                    <a:pt x="0" y="36"/>
                  </a:cubicBezTo>
                  <a:lnTo>
                    <a:pt x="0" y="122"/>
                  </a:lnTo>
                  <a:cubicBezTo>
                    <a:pt x="0" y="146"/>
                    <a:pt x="25" y="182"/>
                    <a:pt x="49" y="206"/>
                  </a:cubicBezTo>
                  <a:lnTo>
                    <a:pt x="146" y="255"/>
                  </a:lnTo>
                  <a:cubicBezTo>
                    <a:pt x="158" y="267"/>
                    <a:pt x="158" y="267"/>
                    <a:pt x="170" y="267"/>
                  </a:cubicBezTo>
                  <a:cubicBezTo>
                    <a:pt x="194" y="267"/>
                    <a:pt x="194" y="255"/>
                    <a:pt x="206" y="230"/>
                  </a:cubicBezTo>
                  <a:lnTo>
                    <a:pt x="206" y="146"/>
                  </a:lnTo>
                  <a:cubicBezTo>
                    <a:pt x="206" y="122"/>
                    <a:pt x="182" y="85"/>
                    <a:pt x="158" y="60"/>
                  </a:cubicBezTo>
                  <a:lnTo>
                    <a:pt x="60" y="12"/>
                  </a:lnTo>
                  <a:cubicBezTo>
                    <a:pt x="49" y="0"/>
                    <a:pt x="36" y="0"/>
                    <a:pt x="36"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2" name="Google Shape;4782;p69"/>
            <p:cNvSpPr/>
            <p:nvPr/>
          </p:nvSpPr>
          <p:spPr>
            <a:xfrm>
              <a:off x="2244683" y="1669025"/>
              <a:ext cx="30523" cy="39518"/>
            </a:xfrm>
            <a:custGeom>
              <a:avLst/>
              <a:gdLst/>
              <a:ahLst/>
              <a:cxnLst/>
              <a:rect l="l" t="t" r="r" b="b"/>
              <a:pathLst>
                <a:path w="207" h="268" extrusionOk="0">
                  <a:moveTo>
                    <a:pt x="36" y="0"/>
                  </a:moveTo>
                  <a:cubicBezTo>
                    <a:pt x="12" y="0"/>
                    <a:pt x="0" y="12"/>
                    <a:pt x="0" y="36"/>
                  </a:cubicBezTo>
                  <a:lnTo>
                    <a:pt x="0" y="122"/>
                  </a:lnTo>
                  <a:cubicBezTo>
                    <a:pt x="0" y="146"/>
                    <a:pt x="25" y="182"/>
                    <a:pt x="49" y="206"/>
                  </a:cubicBezTo>
                  <a:lnTo>
                    <a:pt x="146" y="267"/>
                  </a:lnTo>
                  <a:lnTo>
                    <a:pt x="170" y="267"/>
                  </a:lnTo>
                  <a:cubicBezTo>
                    <a:pt x="170" y="267"/>
                    <a:pt x="158" y="255"/>
                    <a:pt x="146" y="255"/>
                  </a:cubicBezTo>
                  <a:lnTo>
                    <a:pt x="49" y="194"/>
                  </a:lnTo>
                  <a:cubicBezTo>
                    <a:pt x="25" y="182"/>
                    <a:pt x="12" y="146"/>
                    <a:pt x="12" y="122"/>
                  </a:cubicBezTo>
                  <a:lnTo>
                    <a:pt x="12" y="36"/>
                  </a:lnTo>
                  <a:cubicBezTo>
                    <a:pt x="12" y="12"/>
                    <a:pt x="25" y="0"/>
                    <a:pt x="36" y="0"/>
                  </a:cubicBezTo>
                  <a:close/>
                  <a:moveTo>
                    <a:pt x="36" y="0"/>
                  </a:moveTo>
                  <a:cubicBezTo>
                    <a:pt x="36" y="0"/>
                    <a:pt x="49" y="12"/>
                    <a:pt x="60" y="12"/>
                  </a:cubicBezTo>
                  <a:lnTo>
                    <a:pt x="158" y="73"/>
                  </a:lnTo>
                  <a:cubicBezTo>
                    <a:pt x="182" y="85"/>
                    <a:pt x="194" y="122"/>
                    <a:pt x="194" y="146"/>
                  </a:cubicBezTo>
                  <a:lnTo>
                    <a:pt x="194" y="230"/>
                  </a:lnTo>
                  <a:cubicBezTo>
                    <a:pt x="194" y="255"/>
                    <a:pt x="182" y="267"/>
                    <a:pt x="170" y="267"/>
                  </a:cubicBezTo>
                  <a:cubicBezTo>
                    <a:pt x="194" y="267"/>
                    <a:pt x="206" y="255"/>
                    <a:pt x="206" y="230"/>
                  </a:cubicBezTo>
                  <a:lnTo>
                    <a:pt x="206" y="146"/>
                  </a:lnTo>
                  <a:cubicBezTo>
                    <a:pt x="206" y="122"/>
                    <a:pt x="182" y="85"/>
                    <a:pt x="158" y="60"/>
                  </a:cubicBezTo>
                  <a:lnTo>
                    <a:pt x="6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3" name="Google Shape;4783;p69"/>
            <p:cNvSpPr/>
            <p:nvPr/>
          </p:nvSpPr>
          <p:spPr>
            <a:xfrm>
              <a:off x="2208852" y="1647497"/>
              <a:ext cx="28754" cy="39518"/>
            </a:xfrm>
            <a:custGeom>
              <a:avLst/>
              <a:gdLst/>
              <a:ahLst/>
              <a:cxnLst/>
              <a:rect l="l" t="t" r="r" b="b"/>
              <a:pathLst>
                <a:path w="195" h="268" extrusionOk="0">
                  <a:moveTo>
                    <a:pt x="25" y="1"/>
                  </a:moveTo>
                  <a:cubicBezTo>
                    <a:pt x="12" y="1"/>
                    <a:pt x="1" y="12"/>
                    <a:pt x="1" y="36"/>
                  </a:cubicBezTo>
                  <a:lnTo>
                    <a:pt x="1" y="109"/>
                  </a:lnTo>
                  <a:cubicBezTo>
                    <a:pt x="1" y="146"/>
                    <a:pt x="12" y="182"/>
                    <a:pt x="37" y="195"/>
                  </a:cubicBezTo>
                  <a:lnTo>
                    <a:pt x="134" y="255"/>
                  </a:lnTo>
                  <a:cubicBezTo>
                    <a:pt x="146" y="255"/>
                    <a:pt x="158" y="255"/>
                    <a:pt x="158" y="268"/>
                  </a:cubicBezTo>
                  <a:cubicBezTo>
                    <a:pt x="182" y="268"/>
                    <a:pt x="195" y="243"/>
                    <a:pt x="195" y="231"/>
                  </a:cubicBezTo>
                  <a:lnTo>
                    <a:pt x="195" y="146"/>
                  </a:lnTo>
                  <a:cubicBezTo>
                    <a:pt x="195" y="122"/>
                    <a:pt x="170" y="73"/>
                    <a:pt x="146" y="61"/>
                  </a:cubicBezTo>
                  <a:lnTo>
                    <a:pt x="49"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4" name="Google Shape;4784;p69"/>
            <p:cNvSpPr/>
            <p:nvPr/>
          </p:nvSpPr>
          <p:spPr>
            <a:xfrm>
              <a:off x="2206935" y="1645580"/>
              <a:ext cx="30671" cy="41435"/>
            </a:xfrm>
            <a:custGeom>
              <a:avLst/>
              <a:gdLst/>
              <a:ahLst/>
              <a:cxnLst/>
              <a:rect l="l" t="t" r="r" b="b"/>
              <a:pathLst>
                <a:path w="208" h="281" extrusionOk="0">
                  <a:moveTo>
                    <a:pt x="159" y="74"/>
                  </a:moveTo>
                  <a:lnTo>
                    <a:pt x="159" y="74"/>
                  </a:lnTo>
                  <a:cubicBezTo>
                    <a:pt x="183" y="98"/>
                    <a:pt x="208" y="135"/>
                    <a:pt x="208" y="159"/>
                  </a:cubicBezTo>
                  <a:cubicBezTo>
                    <a:pt x="208" y="122"/>
                    <a:pt x="183" y="86"/>
                    <a:pt x="159" y="74"/>
                  </a:cubicBezTo>
                  <a:close/>
                  <a:moveTo>
                    <a:pt x="38" y="1"/>
                  </a:moveTo>
                  <a:cubicBezTo>
                    <a:pt x="25" y="1"/>
                    <a:pt x="1" y="25"/>
                    <a:pt x="1" y="49"/>
                  </a:cubicBezTo>
                  <a:lnTo>
                    <a:pt x="1" y="122"/>
                  </a:lnTo>
                  <a:cubicBezTo>
                    <a:pt x="1" y="159"/>
                    <a:pt x="25" y="195"/>
                    <a:pt x="50" y="208"/>
                  </a:cubicBezTo>
                  <a:lnTo>
                    <a:pt x="147" y="268"/>
                  </a:lnTo>
                  <a:cubicBezTo>
                    <a:pt x="159" y="281"/>
                    <a:pt x="171" y="281"/>
                    <a:pt x="171" y="281"/>
                  </a:cubicBezTo>
                  <a:cubicBezTo>
                    <a:pt x="195" y="281"/>
                    <a:pt x="208" y="268"/>
                    <a:pt x="208" y="244"/>
                  </a:cubicBezTo>
                  <a:lnTo>
                    <a:pt x="208" y="244"/>
                  </a:lnTo>
                  <a:cubicBezTo>
                    <a:pt x="195" y="256"/>
                    <a:pt x="195" y="268"/>
                    <a:pt x="171" y="268"/>
                  </a:cubicBezTo>
                  <a:lnTo>
                    <a:pt x="159" y="268"/>
                  </a:lnTo>
                  <a:lnTo>
                    <a:pt x="62" y="208"/>
                  </a:lnTo>
                  <a:cubicBezTo>
                    <a:pt x="38" y="195"/>
                    <a:pt x="14" y="159"/>
                    <a:pt x="14" y="122"/>
                  </a:cubicBezTo>
                  <a:lnTo>
                    <a:pt x="14" y="49"/>
                  </a:lnTo>
                  <a:cubicBezTo>
                    <a:pt x="14" y="25"/>
                    <a:pt x="25" y="14"/>
                    <a:pt x="38" y="14"/>
                  </a:cubicBezTo>
                  <a:cubicBezTo>
                    <a:pt x="50" y="14"/>
                    <a:pt x="50" y="14"/>
                    <a:pt x="62" y="25"/>
                  </a:cubicBezTo>
                  <a:lnTo>
                    <a:pt x="159" y="74"/>
                  </a:lnTo>
                  <a:lnTo>
                    <a:pt x="62" y="14"/>
                  </a:lnTo>
                  <a:cubicBezTo>
                    <a:pt x="50" y="14"/>
                    <a:pt x="50" y="1"/>
                    <a:pt x="38"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5" name="Google Shape;4785;p69"/>
            <p:cNvSpPr/>
            <p:nvPr/>
          </p:nvSpPr>
          <p:spPr>
            <a:xfrm>
              <a:off x="2317969" y="1747767"/>
              <a:ext cx="30671" cy="39518"/>
            </a:xfrm>
            <a:custGeom>
              <a:avLst/>
              <a:gdLst/>
              <a:ahLst/>
              <a:cxnLst/>
              <a:rect l="l" t="t" r="r" b="b"/>
              <a:pathLst>
                <a:path w="208" h="268" extrusionOk="0">
                  <a:moveTo>
                    <a:pt x="37" y="0"/>
                  </a:moveTo>
                  <a:cubicBezTo>
                    <a:pt x="25" y="0"/>
                    <a:pt x="13" y="12"/>
                    <a:pt x="13" y="36"/>
                  </a:cubicBezTo>
                  <a:lnTo>
                    <a:pt x="13" y="121"/>
                  </a:lnTo>
                  <a:cubicBezTo>
                    <a:pt x="0" y="146"/>
                    <a:pt x="25" y="182"/>
                    <a:pt x="49" y="206"/>
                  </a:cubicBezTo>
                  <a:lnTo>
                    <a:pt x="146" y="267"/>
                  </a:lnTo>
                  <a:lnTo>
                    <a:pt x="170" y="267"/>
                  </a:lnTo>
                  <a:cubicBezTo>
                    <a:pt x="194" y="267"/>
                    <a:pt x="207" y="254"/>
                    <a:pt x="207" y="230"/>
                  </a:cubicBezTo>
                  <a:lnTo>
                    <a:pt x="207" y="157"/>
                  </a:lnTo>
                  <a:cubicBezTo>
                    <a:pt x="207" y="121"/>
                    <a:pt x="183" y="85"/>
                    <a:pt x="159" y="73"/>
                  </a:cubicBezTo>
                  <a:lnTo>
                    <a:pt x="61" y="12"/>
                  </a:lnTo>
                  <a:cubicBezTo>
                    <a:pt x="49" y="12"/>
                    <a:pt x="49" y="0"/>
                    <a:pt x="3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6" name="Google Shape;4786;p69"/>
            <p:cNvSpPr/>
            <p:nvPr/>
          </p:nvSpPr>
          <p:spPr>
            <a:xfrm>
              <a:off x="2317969" y="1747767"/>
              <a:ext cx="30671" cy="39518"/>
            </a:xfrm>
            <a:custGeom>
              <a:avLst/>
              <a:gdLst/>
              <a:ahLst/>
              <a:cxnLst/>
              <a:rect l="l" t="t" r="r" b="b"/>
              <a:pathLst>
                <a:path w="208" h="268" extrusionOk="0">
                  <a:moveTo>
                    <a:pt x="61" y="12"/>
                  </a:moveTo>
                  <a:lnTo>
                    <a:pt x="159" y="73"/>
                  </a:lnTo>
                  <a:cubicBezTo>
                    <a:pt x="182" y="84"/>
                    <a:pt x="206" y="120"/>
                    <a:pt x="207" y="155"/>
                  </a:cubicBezTo>
                  <a:lnTo>
                    <a:pt x="207" y="155"/>
                  </a:lnTo>
                  <a:cubicBezTo>
                    <a:pt x="206" y="120"/>
                    <a:pt x="182" y="84"/>
                    <a:pt x="159" y="60"/>
                  </a:cubicBezTo>
                  <a:lnTo>
                    <a:pt x="61" y="12"/>
                  </a:lnTo>
                  <a:close/>
                  <a:moveTo>
                    <a:pt x="37" y="0"/>
                  </a:moveTo>
                  <a:cubicBezTo>
                    <a:pt x="13" y="0"/>
                    <a:pt x="0" y="12"/>
                    <a:pt x="0" y="36"/>
                  </a:cubicBezTo>
                  <a:lnTo>
                    <a:pt x="0" y="121"/>
                  </a:lnTo>
                  <a:cubicBezTo>
                    <a:pt x="0" y="146"/>
                    <a:pt x="25" y="194"/>
                    <a:pt x="49" y="206"/>
                  </a:cubicBezTo>
                  <a:lnTo>
                    <a:pt x="146" y="267"/>
                  </a:lnTo>
                  <a:lnTo>
                    <a:pt x="170" y="267"/>
                  </a:lnTo>
                  <a:cubicBezTo>
                    <a:pt x="170" y="267"/>
                    <a:pt x="159" y="267"/>
                    <a:pt x="159" y="254"/>
                  </a:cubicBezTo>
                  <a:lnTo>
                    <a:pt x="61" y="206"/>
                  </a:lnTo>
                  <a:cubicBezTo>
                    <a:pt x="25" y="182"/>
                    <a:pt x="13" y="146"/>
                    <a:pt x="13" y="121"/>
                  </a:cubicBezTo>
                  <a:lnTo>
                    <a:pt x="13" y="36"/>
                  </a:lnTo>
                  <a:cubicBezTo>
                    <a:pt x="13" y="24"/>
                    <a:pt x="25" y="12"/>
                    <a:pt x="37" y="12"/>
                  </a:cubicBezTo>
                  <a:lnTo>
                    <a:pt x="61" y="12"/>
                  </a:lnTo>
                  <a:cubicBezTo>
                    <a:pt x="49" y="0"/>
                    <a:pt x="49" y="0"/>
                    <a:pt x="37" y="0"/>
                  </a:cubicBezTo>
                  <a:close/>
                  <a:moveTo>
                    <a:pt x="207" y="157"/>
                  </a:moveTo>
                  <a:lnTo>
                    <a:pt x="194" y="230"/>
                  </a:lnTo>
                  <a:cubicBezTo>
                    <a:pt x="194" y="254"/>
                    <a:pt x="194" y="267"/>
                    <a:pt x="170" y="267"/>
                  </a:cubicBezTo>
                  <a:cubicBezTo>
                    <a:pt x="194" y="267"/>
                    <a:pt x="207" y="254"/>
                    <a:pt x="207" y="230"/>
                  </a:cubicBezTo>
                  <a:lnTo>
                    <a:pt x="207" y="157"/>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7" name="Google Shape;4787;p69"/>
            <p:cNvSpPr/>
            <p:nvPr/>
          </p:nvSpPr>
          <p:spPr>
            <a:xfrm>
              <a:off x="2282137" y="1726238"/>
              <a:ext cx="28754" cy="39518"/>
            </a:xfrm>
            <a:custGeom>
              <a:avLst/>
              <a:gdLst/>
              <a:ahLst/>
              <a:cxnLst/>
              <a:rect l="l" t="t" r="r" b="b"/>
              <a:pathLst>
                <a:path w="195" h="268" extrusionOk="0">
                  <a:moveTo>
                    <a:pt x="25" y="0"/>
                  </a:moveTo>
                  <a:cubicBezTo>
                    <a:pt x="13" y="0"/>
                    <a:pt x="1" y="12"/>
                    <a:pt x="1" y="36"/>
                  </a:cubicBezTo>
                  <a:lnTo>
                    <a:pt x="1" y="109"/>
                  </a:lnTo>
                  <a:cubicBezTo>
                    <a:pt x="1" y="146"/>
                    <a:pt x="13" y="182"/>
                    <a:pt x="49" y="195"/>
                  </a:cubicBezTo>
                  <a:lnTo>
                    <a:pt x="146" y="255"/>
                  </a:lnTo>
                  <a:cubicBezTo>
                    <a:pt x="146" y="267"/>
                    <a:pt x="159" y="267"/>
                    <a:pt x="171" y="267"/>
                  </a:cubicBezTo>
                  <a:cubicBezTo>
                    <a:pt x="183" y="267"/>
                    <a:pt x="195" y="255"/>
                    <a:pt x="195" y="231"/>
                  </a:cubicBezTo>
                  <a:lnTo>
                    <a:pt x="195" y="146"/>
                  </a:lnTo>
                  <a:cubicBezTo>
                    <a:pt x="195" y="122"/>
                    <a:pt x="171" y="85"/>
                    <a:pt x="146" y="61"/>
                  </a:cubicBezTo>
                  <a:lnTo>
                    <a:pt x="49" y="12"/>
                  </a:lnTo>
                  <a:cubicBezTo>
                    <a:pt x="49" y="0"/>
                    <a:pt x="38" y="0"/>
                    <a:pt x="25"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8" name="Google Shape;4788;p69"/>
            <p:cNvSpPr/>
            <p:nvPr/>
          </p:nvSpPr>
          <p:spPr>
            <a:xfrm>
              <a:off x="2280367" y="1726238"/>
              <a:ext cx="30523" cy="39518"/>
            </a:xfrm>
            <a:custGeom>
              <a:avLst/>
              <a:gdLst/>
              <a:ahLst/>
              <a:cxnLst/>
              <a:rect l="l" t="t" r="r" b="b"/>
              <a:pathLst>
                <a:path w="207" h="268" extrusionOk="0">
                  <a:moveTo>
                    <a:pt x="37" y="0"/>
                  </a:moveTo>
                  <a:cubicBezTo>
                    <a:pt x="50" y="0"/>
                    <a:pt x="50" y="0"/>
                    <a:pt x="61" y="12"/>
                  </a:cubicBezTo>
                  <a:lnTo>
                    <a:pt x="158" y="73"/>
                  </a:lnTo>
                  <a:cubicBezTo>
                    <a:pt x="183" y="85"/>
                    <a:pt x="207" y="122"/>
                    <a:pt x="207" y="146"/>
                  </a:cubicBezTo>
                  <a:cubicBezTo>
                    <a:pt x="207" y="122"/>
                    <a:pt x="195" y="73"/>
                    <a:pt x="158" y="61"/>
                  </a:cubicBezTo>
                  <a:lnTo>
                    <a:pt x="61" y="0"/>
                  </a:lnTo>
                  <a:close/>
                  <a:moveTo>
                    <a:pt x="13" y="109"/>
                  </a:moveTo>
                  <a:lnTo>
                    <a:pt x="13" y="109"/>
                  </a:lnTo>
                  <a:cubicBezTo>
                    <a:pt x="1" y="146"/>
                    <a:pt x="25" y="182"/>
                    <a:pt x="61" y="206"/>
                  </a:cubicBezTo>
                  <a:lnTo>
                    <a:pt x="158" y="255"/>
                  </a:lnTo>
                  <a:lnTo>
                    <a:pt x="158" y="255"/>
                  </a:lnTo>
                  <a:lnTo>
                    <a:pt x="61" y="195"/>
                  </a:lnTo>
                  <a:cubicBezTo>
                    <a:pt x="37" y="182"/>
                    <a:pt x="13" y="146"/>
                    <a:pt x="13" y="109"/>
                  </a:cubicBezTo>
                  <a:close/>
                  <a:moveTo>
                    <a:pt x="207" y="231"/>
                  </a:moveTo>
                  <a:cubicBezTo>
                    <a:pt x="207" y="243"/>
                    <a:pt x="195" y="255"/>
                    <a:pt x="183" y="255"/>
                  </a:cubicBezTo>
                  <a:lnTo>
                    <a:pt x="158" y="255"/>
                  </a:lnTo>
                  <a:cubicBezTo>
                    <a:pt x="158" y="267"/>
                    <a:pt x="171" y="267"/>
                    <a:pt x="183" y="267"/>
                  </a:cubicBezTo>
                  <a:cubicBezTo>
                    <a:pt x="195" y="267"/>
                    <a:pt x="207" y="255"/>
                    <a:pt x="207" y="23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89" name="Google Shape;4789;p69"/>
            <p:cNvSpPr/>
            <p:nvPr/>
          </p:nvSpPr>
          <p:spPr>
            <a:xfrm>
              <a:off x="2244683" y="1704710"/>
              <a:ext cx="28754" cy="37748"/>
            </a:xfrm>
            <a:custGeom>
              <a:avLst/>
              <a:gdLst/>
              <a:ahLst/>
              <a:cxnLst/>
              <a:rect l="l" t="t" r="r" b="b"/>
              <a:pathLst>
                <a:path w="195" h="256" extrusionOk="0">
                  <a:moveTo>
                    <a:pt x="36" y="1"/>
                  </a:moveTo>
                  <a:cubicBezTo>
                    <a:pt x="12" y="1"/>
                    <a:pt x="0" y="13"/>
                    <a:pt x="0" y="37"/>
                  </a:cubicBezTo>
                  <a:lnTo>
                    <a:pt x="0" y="110"/>
                  </a:lnTo>
                  <a:cubicBezTo>
                    <a:pt x="0" y="146"/>
                    <a:pt x="25" y="182"/>
                    <a:pt x="49" y="195"/>
                  </a:cubicBezTo>
                  <a:lnTo>
                    <a:pt x="146" y="255"/>
                  </a:lnTo>
                  <a:lnTo>
                    <a:pt x="170" y="255"/>
                  </a:lnTo>
                  <a:cubicBezTo>
                    <a:pt x="182" y="255"/>
                    <a:pt x="194" y="244"/>
                    <a:pt x="194" y="219"/>
                  </a:cubicBezTo>
                  <a:lnTo>
                    <a:pt x="194" y="146"/>
                  </a:lnTo>
                  <a:cubicBezTo>
                    <a:pt x="194" y="110"/>
                    <a:pt x="182" y="74"/>
                    <a:pt x="146" y="61"/>
                  </a:cubicBezTo>
                  <a:lnTo>
                    <a:pt x="49"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0" name="Google Shape;4790;p69"/>
            <p:cNvSpPr/>
            <p:nvPr/>
          </p:nvSpPr>
          <p:spPr>
            <a:xfrm>
              <a:off x="2244683" y="1702940"/>
              <a:ext cx="30523" cy="41287"/>
            </a:xfrm>
            <a:custGeom>
              <a:avLst/>
              <a:gdLst/>
              <a:ahLst/>
              <a:cxnLst/>
              <a:rect l="l" t="t" r="r" b="b"/>
              <a:pathLst>
                <a:path w="207" h="280" extrusionOk="0">
                  <a:moveTo>
                    <a:pt x="0" y="122"/>
                  </a:moveTo>
                  <a:cubicBezTo>
                    <a:pt x="0" y="159"/>
                    <a:pt x="25" y="194"/>
                    <a:pt x="49" y="207"/>
                  </a:cubicBezTo>
                  <a:cubicBezTo>
                    <a:pt x="25" y="183"/>
                    <a:pt x="0" y="146"/>
                    <a:pt x="0" y="122"/>
                  </a:cubicBezTo>
                  <a:close/>
                  <a:moveTo>
                    <a:pt x="36" y="0"/>
                  </a:moveTo>
                  <a:cubicBezTo>
                    <a:pt x="12" y="0"/>
                    <a:pt x="0" y="24"/>
                    <a:pt x="0" y="49"/>
                  </a:cubicBezTo>
                  <a:lnTo>
                    <a:pt x="0" y="49"/>
                  </a:lnTo>
                  <a:cubicBezTo>
                    <a:pt x="0" y="24"/>
                    <a:pt x="12" y="13"/>
                    <a:pt x="36" y="13"/>
                  </a:cubicBezTo>
                  <a:lnTo>
                    <a:pt x="49" y="13"/>
                  </a:lnTo>
                  <a:lnTo>
                    <a:pt x="146" y="73"/>
                  </a:lnTo>
                  <a:cubicBezTo>
                    <a:pt x="170" y="86"/>
                    <a:pt x="194" y="122"/>
                    <a:pt x="194" y="158"/>
                  </a:cubicBezTo>
                  <a:lnTo>
                    <a:pt x="194" y="231"/>
                  </a:lnTo>
                  <a:lnTo>
                    <a:pt x="206" y="158"/>
                  </a:lnTo>
                  <a:cubicBezTo>
                    <a:pt x="206" y="122"/>
                    <a:pt x="182" y="86"/>
                    <a:pt x="158" y="73"/>
                  </a:cubicBezTo>
                  <a:lnTo>
                    <a:pt x="60" y="13"/>
                  </a:lnTo>
                  <a:cubicBezTo>
                    <a:pt x="49" y="0"/>
                    <a:pt x="36" y="0"/>
                    <a:pt x="36" y="0"/>
                  </a:cubicBezTo>
                  <a:close/>
                  <a:moveTo>
                    <a:pt x="194" y="232"/>
                  </a:moveTo>
                  <a:cubicBezTo>
                    <a:pt x="194" y="256"/>
                    <a:pt x="182" y="267"/>
                    <a:pt x="170" y="267"/>
                  </a:cubicBezTo>
                  <a:lnTo>
                    <a:pt x="146" y="267"/>
                  </a:lnTo>
                  <a:cubicBezTo>
                    <a:pt x="146" y="267"/>
                    <a:pt x="158" y="280"/>
                    <a:pt x="170" y="280"/>
                  </a:cubicBezTo>
                  <a:cubicBezTo>
                    <a:pt x="182" y="280"/>
                    <a:pt x="194" y="256"/>
                    <a:pt x="194" y="232"/>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1" name="Google Shape;4791;p69"/>
            <p:cNvSpPr/>
            <p:nvPr/>
          </p:nvSpPr>
          <p:spPr>
            <a:xfrm>
              <a:off x="2206935" y="1681411"/>
              <a:ext cx="30671" cy="39518"/>
            </a:xfrm>
            <a:custGeom>
              <a:avLst/>
              <a:gdLst/>
              <a:ahLst/>
              <a:cxnLst/>
              <a:rect l="l" t="t" r="r" b="b"/>
              <a:pathLst>
                <a:path w="208" h="268" extrusionOk="0">
                  <a:moveTo>
                    <a:pt x="38" y="1"/>
                  </a:moveTo>
                  <a:cubicBezTo>
                    <a:pt x="14" y="1"/>
                    <a:pt x="1" y="13"/>
                    <a:pt x="1" y="38"/>
                  </a:cubicBezTo>
                  <a:lnTo>
                    <a:pt x="1" y="122"/>
                  </a:lnTo>
                  <a:cubicBezTo>
                    <a:pt x="1" y="146"/>
                    <a:pt x="25" y="183"/>
                    <a:pt x="50" y="207"/>
                  </a:cubicBezTo>
                  <a:lnTo>
                    <a:pt x="147" y="256"/>
                  </a:lnTo>
                  <a:cubicBezTo>
                    <a:pt x="159" y="268"/>
                    <a:pt x="159" y="268"/>
                    <a:pt x="171" y="268"/>
                  </a:cubicBezTo>
                  <a:cubicBezTo>
                    <a:pt x="183" y="268"/>
                    <a:pt x="195" y="256"/>
                    <a:pt x="195" y="232"/>
                  </a:cubicBezTo>
                  <a:lnTo>
                    <a:pt x="208" y="146"/>
                  </a:lnTo>
                  <a:cubicBezTo>
                    <a:pt x="208" y="122"/>
                    <a:pt x="183" y="86"/>
                    <a:pt x="159" y="62"/>
                  </a:cubicBezTo>
                  <a:lnTo>
                    <a:pt x="62" y="13"/>
                  </a:lnTo>
                  <a:cubicBezTo>
                    <a:pt x="50" y="1"/>
                    <a:pt x="38" y="1"/>
                    <a:pt x="38"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2" name="Google Shape;4792;p69"/>
            <p:cNvSpPr/>
            <p:nvPr/>
          </p:nvSpPr>
          <p:spPr>
            <a:xfrm>
              <a:off x="2206935" y="1681411"/>
              <a:ext cx="30671" cy="39518"/>
            </a:xfrm>
            <a:custGeom>
              <a:avLst/>
              <a:gdLst/>
              <a:ahLst/>
              <a:cxnLst/>
              <a:rect l="l" t="t" r="r" b="b"/>
              <a:pathLst>
                <a:path w="208" h="268" extrusionOk="0">
                  <a:moveTo>
                    <a:pt x="38" y="1"/>
                  </a:moveTo>
                  <a:cubicBezTo>
                    <a:pt x="14" y="1"/>
                    <a:pt x="1" y="13"/>
                    <a:pt x="1" y="38"/>
                  </a:cubicBezTo>
                  <a:lnTo>
                    <a:pt x="1" y="122"/>
                  </a:lnTo>
                  <a:cubicBezTo>
                    <a:pt x="1" y="146"/>
                    <a:pt x="25" y="183"/>
                    <a:pt x="50" y="207"/>
                  </a:cubicBezTo>
                  <a:lnTo>
                    <a:pt x="147" y="268"/>
                  </a:lnTo>
                  <a:lnTo>
                    <a:pt x="171" y="268"/>
                  </a:lnTo>
                  <a:cubicBezTo>
                    <a:pt x="159" y="268"/>
                    <a:pt x="159" y="256"/>
                    <a:pt x="147" y="256"/>
                  </a:cubicBezTo>
                  <a:lnTo>
                    <a:pt x="50" y="195"/>
                  </a:lnTo>
                  <a:cubicBezTo>
                    <a:pt x="25" y="183"/>
                    <a:pt x="14" y="146"/>
                    <a:pt x="14" y="122"/>
                  </a:cubicBezTo>
                  <a:lnTo>
                    <a:pt x="14" y="38"/>
                  </a:lnTo>
                  <a:cubicBezTo>
                    <a:pt x="14" y="13"/>
                    <a:pt x="25" y="1"/>
                    <a:pt x="38" y="1"/>
                  </a:cubicBezTo>
                  <a:close/>
                  <a:moveTo>
                    <a:pt x="38" y="1"/>
                  </a:moveTo>
                  <a:cubicBezTo>
                    <a:pt x="38" y="1"/>
                    <a:pt x="50" y="13"/>
                    <a:pt x="62" y="13"/>
                  </a:cubicBezTo>
                  <a:lnTo>
                    <a:pt x="159" y="73"/>
                  </a:lnTo>
                  <a:cubicBezTo>
                    <a:pt x="183" y="86"/>
                    <a:pt x="195" y="122"/>
                    <a:pt x="195" y="146"/>
                  </a:cubicBezTo>
                  <a:lnTo>
                    <a:pt x="195" y="232"/>
                  </a:lnTo>
                  <a:cubicBezTo>
                    <a:pt x="195" y="256"/>
                    <a:pt x="183" y="268"/>
                    <a:pt x="171" y="268"/>
                  </a:cubicBezTo>
                  <a:cubicBezTo>
                    <a:pt x="195" y="268"/>
                    <a:pt x="208" y="256"/>
                    <a:pt x="208" y="232"/>
                  </a:cubicBezTo>
                  <a:lnTo>
                    <a:pt x="208" y="146"/>
                  </a:lnTo>
                  <a:cubicBezTo>
                    <a:pt x="208" y="122"/>
                    <a:pt x="183" y="86"/>
                    <a:pt x="159" y="62"/>
                  </a:cubicBezTo>
                  <a:lnTo>
                    <a:pt x="62"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3" name="Google Shape;4793;p69"/>
            <p:cNvSpPr/>
            <p:nvPr/>
          </p:nvSpPr>
          <p:spPr>
            <a:xfrm>
              <a:off x="2317969" y="1783451"/>
              <a:ext cx="30671" cy="39518"/>
            </a:xfrm>
            <a:custGeom>
              <a:avLst/>
              <a:gdLst/>
              <a:ahLst/>
              <a:cxnLst/>
              <a:rect l="l" t="t" r="r" b="b"/>
              <a:pathLst>
                <a:path w="208" h="268" extrusionOk="0">
                  <a:moveTo>
                    <a:pt x="37" y="1"/>
                  </a:moveTo>
                  <a:cubicBezTo>
                    <a:pt x="13" y="1"/>
                    <a:pt x="0" y="12"/>
                    <a:pt x="0" y="37"/>
                  </a:cubicBezTo>
                  <a:lnTo>
                    <a:pt x="0" y="110"/>
                  </a:lnTo>
                  <a:cubicBezTo>
                    <a:pt x="0" y="146"/>
                    <a:pt x="25" y="182"/>
                    <a:pt x="49" y="195"/>
                  </a:cubicBezTo>
                  <a:lnTo>
                    <a:pt x="146" y="255"/>
                  </a:lnTo>
                  <a:cubicBezTo>
                    <a:pt x="159" y="255"/>
                    <a:pt x="159" y="268"/>
                    <a:pt x="170" y="268"/>
                  </a:cubicBezTo>
                  <a:cubicBezTo>
                    <a:pt x="183" y="268"/>
                    <a:pt x="194" y="244"/>
                    <a:pt x="194" y="231"/>
                  </a:cubicBezTo>
                  <a:lnTo>
                    <a:pt x="207" y="146"/>
                  </a:lnTo>
                  <a:cubicBezTo>
                    <a:pt x="207" y="122"/>
                    <a:pt x="183" y="74"/>
                    <a:pt x="159" y="61"/>
                  </a:cubicBezTo>
                  <a:lnTo>
                    <a:pt x="61"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4" name="Google Shape;4794;p69"/>
            <p:cNvSpPr/>
            <p:nvPr/>
          </p:nvSpPr>
          <p:spPr>
            <a:xfrm>
              <a:off x="2317969" y="1783009"/>
              <a:ext cx="30671" cy="39960"/>
            </a:xfrm>
            <a:custGeom>
              <a:avLst/>
              <a:gdLst/>
              <a:ahLst/>
              <a:cxnLst/>
              <a:rect l="l" t="t" r="r" b="b"/>
              <a:pathLst>
                <a:path w="208" h="271" extrusionOk="0">
                  <a:moveTo>
                    <a:pt x="25" y="0"/>
                  </a:moveTo>
                  <a:cubicBezTo>
                    <a:pt x="9" y="0"/>
                    <a:pt x="0" y="20"/>
                    <a:pt x="0" y="40"/>
                  </a:cubicBezTo>
                  <a:lnTo>
                    <a:pt x="0" y="113"/>
                  </a:lnTo>
                  <a:lnTo>
                    <a:pt x="13" y="40"/>
                  </a:lnTo>
                  <a:cubicBezTo>
                    <a:pt x="13" y="15"/>
                    <a:pt x="25" y="4"/>
                    <a:pt x="37" y="4"/>
                  </a:cubicBezTo>
                  <a:cubicBezTo>
                    <a:pt x="33" y="1"/>
                    <a:pt x="28" y="0"/>
                    <a:pt x="25" y="0"/>
                  </a:cubicBezTo>
                  <a:close/>
                  <a:moveTo>
                    <a:pt x="37" y="4"/>
                  </a:moveTo>
                  <a:cubicBezTo>
                    <a:pt x="37" y="4"/>
                    <a:pt x="49" y="4"/>
                    <a:pt x="61" y="15"/>
                  </a:cubicBezTo>
                  <a:lnTo>
                    <a:pt x="146" y="64"/>
                  </a:lnTo>
                  <a:cubicBezTo>
                    <a:pt x="183" y="88"/>
                    <a:pt x="194" y="125"/>
                    <a:pt x="194" y="149"/>
                  </a:cubicBezTo>
                  <a:lnTo>
                    <a:pt x="194" y="234"/>
                  </a:lnTo>
                  <a:cubicBezTo>
                    <a:pt x="194" y="247"/>
                    <a:pt x="183" y="258"/>
                    <a:pt x="170" y="258"/>
                  </a:cubicBezTo>
                  <a:lnTo>
                    <a:pt x="146" y="258"/>
                  </a:lnTo>
                  <a:cubicBezTo>
                    <a:pt x="159" y="271"/>
                    <a:pt x="159" y="271"/>
                    <a:pt x="170" y="271"/>
                  </a:cubicBezTo>
                  <a:cubicBezTo>
                    <a:pt x="194" y="271"/>
                    <a:pt x="207" y="258"/>
                    <a:pt x="207" y="234"/>
                  </a:cubicBezTo>
                  <a:lnTo>
                    <a:pt x="207" y="149"/>
                  </a:lnTo>
                  <a:cubicBezTo>
                    <a:pt x="207" y="113"/>
                    <a:pt x="183" y="77"/>
                    <a:pt x="159" y="64"/>
                  </a:cubicBezTo>
                  <a:lnTo>
                    <a:pt x="61" y="4"/>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5" name="Google Shape;4795;p69"/>
            <p:cNvSpPr/>
            <p:nvPr/>
          </p:nvSpPr>
          <p:spPr>
            <a:xfrm>
              <a:off x="2280367" y="1760153"/>
              <a:ext cx="30523" cy="39518"/>
            </a:xfrm>
            <a:custGeom>
              <a:avLst/>
              <a:gdLst/>
              <a:ahLst/>
              <a:cxnLst/>
              <a:rect l="l" t="t" r="r" b="b"/>
              <a:pathLst>
                <a:path w="207" h="268" extrusionOk="0">
                  <a:moveTo>
                    <a:pt x="37" y="1"/>
                  </a:moveTo>
                  <a:cubicBezTo>
                    <a:pt x="25" y="1"/>
                    <a:pt x="13" y="25"/>
                    <a:pt x="13" y="37"/>
                  </a:cubicBezTo>
                  <a:lnTo>
                    <a:pt x="1" y="122"/>
                  </a:lnTo>
                  <a:cubicBezTo>
                    <a:pt x="1" y="146"/>
                    <a:pt x="25" y="183"/>
                    <a:pt x="50" y="207"/>
                  </a:cubicBezTo>
                  <a:lnTo>
                    <a:pt x="147" y="268"/>
                  </a:lnTo>
                  <a:lnTo>
                    <a:pt x="171" y="268"/>
                  </a:lnTo>
                  <a:cubicBezTo>
                    <a:pt x="195" y="268"/>
                    <a:pt x="207" y="256"/>
                    <a:pt x="207" y="232"/>
                  </a:cubicBezTo>
                  <a:lnTo>
                    <a:pt x="207" y="159"/>
                  </a:lnTo>
                  <a:cubicBezTo>
                    <a:pt x="207" y="122"/>
                    <a:pt x="183" y="86"/>
                    <a:pt x="158" y="73"/>
                  </a:cubicBezTo>
                  <a:lnTo>
                    <a:pt x="61" y="13"/>
                  </a:lnTo>
                  <a:cubicBezTo>
                    <a:pt x="50" y="13"/>
                    <a:pt x="50" y="1"/>
                    <a:pt x="3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6" name="Google Shape;4796;p69"/>
            <p:cNvSpPr/>
            <p:nvPr/>
          </p:nvSpPr>
          <p:spPr>
            <a:xfrm>
              <a:off x="2280367" y="1760153"/>
              <a:ext cx="30523" cy="39518"/>
            </a:xfrm>
            <a:custGeom>
              <a:avLst/>
              <a:gdLst/>
              <a:ahLst/>
              <a:cxnLst/>
              <a:rect l="l" t="t" r="r" b="b"/>
              <a:pathLst>
                <a:path w="207" h="268" extrusionOk="0">
                  <a:moveTo>
                    <a:pt x="37" y="1"/>
                  </a:moveTo>
                  <a:cubicBezTo>
                    <a:pt x="13" y="1"/>
                    <a:pt x="1" y="13"/>
                    <a:pt x="1" y="37"/>
                  </a:cubicBezTo>
                  <a:lnTo>
                    <a:pt x="1" y="122"/>
                  </a:lnTo>
                  <a:cubicBezTo>
                    <a:pt x="1" y="146"/>
                    <a:pt x="25" y="195"/>
                    <a:pt x="50" y="207"/>
                  </a:cubicBezTo>
                  <a:lnTo>
                    <a:pt x="147" y="268"/>
                  </a:lnTo>
                  <a:lnTo>
                    <a:pt x="171" y="268"/>
                  </a:lnTo>
                  <a:cubicBezTo>
                    <a:pt x="171" y="268"/>
                    <a:pt x="158" y="268"/>
                    <a:pt x="147" y="256"/>
                  </a:cubicBezTo>
                  <a:lnTo>
                    <a:pt x="61" y="207"/>
                  </a:lnTo>
                  <a:cubicBezTo>
                    <a:pt x="25" y="183"/>
                    <a:pt x="13" y="146"/>
                    <a:pt x="13" y="122"/>
                  </a:cubicBezTo>
                  <a:lnTo>
                    <a:pt x="13" y="37"/>
                  </a:lnTo>
                  <a:cubicBezTo>
                    <a:pt x="13" y="25"/>
                    <a:pt x="25" y="13"/>
                    <a:pt x="37" y="13"/>
                  </a:cubicBezTo>
                  <a:lnTo>
                    <a:pt x="61" y="13"/>
                  </a:lnTo>
                  <a:cubicBezTo>
                    <a:pt x="50" y="1"/>
                    <a:pt x="50" y="1"/>
                    <a:pt x="37" y="1"/>
                  </a:cubicBezTo>
                  <a:close/>
                  <a:moveTo>
                    <a:pt x="61" y="13"/>
                  </a:moveTo>
                  <a:lnTo>
                    <a:pt x="158" y="73"/>
                  </a:lnTo>
                  <a:cubicBezTo>
                    <a:pt x="183" y="86"/>
                    <a:pt x="207" y="122"/>
                    <a:pt x="195" y="159"/>
                  </a:cubicBezTo>
                  <a:lnTo>
                    <a:pt x="195" y="232"/>
                  </a:lnTo>
                  <a:cubicBezTo>
                    <a:pt x="195" y="256"/>
                    <a:pt x="183" y="268"/>
                    <a:pt x="171" y="268"/>
                  </a:cubicBezTo>
                  <a:cubicBezTo>
                    <a:pt x="195" y="268"/>
                    <a:pt x="207" y="256"/>
                    <a:pt x="207" y="232"/>
                  </a:cubicBezTo>
                  <a:lnTo>
                    <a:pt x="207" y="159"/>
                  </a:lnTo>
                  <a:cubicBezTo>
                    <a:pt x="207" y="122"/>
                    <a:pt x="183" y="86"/>
                    <a:pt x="158" y="62"/>
                  </a:cubicBezTo>
                  <a:lnTo>
                    <a:pt x="61" y="13"/>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7" name="Google Shape;4797;p69"/>
            <p:cNvSpPr/>
            <p:nvPr/>
          </p:nvSpPr>
          <p:spPr>
            <a:xfrm>
              <a:off x="2244683" y="1738624"/>
              <a:ext cx="28754" cy="39518"/>
            </a:xfrm>
            <a:custGeom>
              <a:avLst/>
              <a:gdLst/>
              <a:ahLst/>
              <a:cxnLst/>
              <a:rect l="l" t="t" r="r" b="b"/>
              <a:pathLst>
                <a:path w="195" h="268" extrusionOk="0">
                  <a:moveTo>
                    <a:pt x="25" y="1"/>
                  </a:moveTo>
                  <a:cubicBezTo>
                    <a:pt x="12" y="1"/>
                    <a:pt x="0" y="14"/>
                    <a:pt x="0" y="38"/>
                  </a:cubicBezTo>
                  <a:lnTo>
                    <a:pt x="0" y="111"/>
                  </a:lnTo>
                  <a:cubicBezTo>
                    <a:pt x="0" y="147"/>
                    <a:pt x="12" y="183"/>
                    <a:pt x="49" y="195"/>
                  </a:cubicBezTo>
                  <a:lnTo>
                    <a:pt x="146" y="256"/>
                  </a:lnTo>
                  <a:cubicBezTo>
                    <a:pt x="146" y="268"/>
                    <a:pt x="158" y="268"/>
                    <a:pt x="158" y="268"/>
                  </a:cubicBezTo>
                  <a:cubicBezTo>
                    <a:pt x="182" y="268"/>
                    <a:pt x="194" y="256"/>
                    <a:pt x="194" y="232"/>
                  </a:cubicBezTo>
                  <a:lnTo>
                    <a:pt x="194" y="147"/>
                  </a:lnTo>
                  <a:cubicBezTo>
                    <a:pt x="194" y="122"/>
                    <a:pt x="170" y="86"/>
                    <a:pt x="146" y="62"/>
                  </a:cubicBezTo>
                  <a:lnTo>
                    <a:pt x="49" y="14"/>
                  </a:lnTo>
                  <a:cubicBezTo>
                    <a:pt x="49" y="1"/>
                    <a:pt x="36" y="1"/>
                    <a:pt x="2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8" name="Google Shape;4798;p69"/>
            <p:cNvSpPr/>
            <p:nvPr/>
          </p:nvSpPr>
          <p:spPr>
            <a:xfrm>
              <a:off x="2242766" y="1738624"/>
              <a:ext cx="30671" cy="39518"/>
            </a:xfrm>
            <a:custGeom>
              <a:avLst/>
              <a:gdLst/>
              <a:ahLst/>
              <a:cxnLst/>
              <a:rect l="l" t="t" r="r" b="b"/>
              <a:pathLst>
                <a:path w="208" h="268" extrusionOk="0">
                  <a:moveTo>
                    <a:pt x="38" y="1"/>
                  </a:moveTo>
                  <a:cubicBezTo>
                    <a:pt x="49" y="1"/>
                    <a:pt x="49" y="1"/>
                    <a:pt x="62" y="14"/>
                  </a:cubicBezTo>
                  <a:lnTo>
                    <a:pt x="159" y="74"/>
                  </a:lnTo>
                  <a:cubicBezTo>
                    <a:pt x="183" y="86"/>
                    <a:pt x="207" y="122"/>
                    <a:pt x="207" y="147"/>
                  </a:cubicBezTo>
                  <a:cubicBezTo>
                    <a:pt x="207" y="122"/>
                    <a:pt x="195" y="74"/>
                    <a:pt x="159" y="62"/>
                  </a:cubicBezTo>
                  <a:lnTo>
                    <a:pt x="62" y="1"/>
                  </a:lnTo>
                  <a:close/>
                  <a:moveTo>
                    <a:pt x="13" y="38"/>
                  </a:moveTo>
                  <a:lnTo>
                    <a:pt x="1" y="111"/>
                  </a:lnTo>
                  <a:cubicBezTo>
                    <a:pt x="1" y="147"/>
                    <a:pt x="25" y="183"/>
                    <a:pt x="62" y="208"/>
                  </a:cubicBezTo>
                  <a:lnTo>
                    <a:pt x="146" y="256"/>
                  </a:lnTo>
                  <a:cubicBezTo>
                    <a:pt x="159" y="268"/>
                    <a:pt x="171" y="268"/>
                    <a:pt x="171" y="268"/>
                  </a:cubicBezTo>
                  <a:cubicBezTo>
                    <a:pt x="194" y="268"/>
                    <a:pt x="207" y="257"/>
                    <a:pt x="207" y="235"/>
                  </a:cubicBezTo>
                  <a:lnTo>
                    <a:pt x="207" y="235"/>
                  </a:lnTo>
                  <a:cubicBezTo>
                    <a:pt x="207" y="251"/>
                    <a:pt x="200" y="261"/>
                    <a:pt x="187" y="261"/>
                  </a:cubicBezTo>
                  <a:cubicBezTo>
                    <a:pt x="183" y="261"/>
                    <a:pt x="177" y="259"/>
                    <a:pt x="171" y="256"/>
                  </a:cubicBezTo>
                  <a:lnTo>
                    <a:pt x="159" y="256"/>
                  </a:lnTo>
                  <a:lnTo>
                    <a:pt x="62" y="195"/>
                  </a:lnTo>
                  <a:cubicBezTo>
                    <a:pt x="38" y="183"/>
                    <a:pt x="13" y="147"/>
                    <a:pt x="13" y="111"/>
                  </a:cubicBezTo>
                  <a:lnTo>
                    <a:pt x="13" y="38"/>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799" name="Google Shape;4799;p69"/>
            <p:cNvSpPr/>
            <p:nvPr/>
          </p:nvSpPr>
          <p:spPr>
            <a:xfrm>
              <a:off x="2206935" y="1717243"/>
              <a:ext cx="28901" cy="37748"/>
            </a:xfrm>
            <a:custGeom>
              <a:avLst/>
              <a:gdLst/>
              <a:ahLst/>
              <a:cxnLst/>
              <a:rect l="l" t="t" r="r" b="b"/>
              <a:pathLst>
                <a:path w="196" h="256" extrusionOk="0">
                  <a:moveTo>
                    <a:pt x="38" y="0"/>
                  </a:moveTo>
                  <a:cubicBezTo>
                    <a:pt x="14" y="0"/>
                    <a:pt x="1" y="13"/>
                    <a:pt x="1" y="37"/>
                  </a:cubicBezTo>
                  <a:lnTo>
                    <a:pt x="1" y="110"/>
                  </a:lnTo>
                  <a:cubicBezTo>
                    <a:pt x="1" y="146"/>
                    <a:pt x="25" y="183"/>
                    <a:pt x="50" y="194"/>
                  </a:cubicBezTo>
                  <a:lnTo>
                    <a:pt x="147" y="256"/>
                  </a:lnTo>
                  <a:lnTo>
                    <a:pt x="171" y="256"/>
                  </a:lnTo>
                  <a:cubicBezTo>
                    <a:pt x="183" y="256"/>
                    <a:pt x="195" y="243"/>
                    <a:pt x="195" y="219"/>
                  </a:cubicBezTo>
                  <a:lnTo>
                    <a:pt x="195" y="146"/>
                  </a:lnTo>
                  <a:cubicBezTo>
                    <a:pt x="195" y="110"/>
                    <a:pt x="183" y="73"/>
                    <a:pt x="147" y="61"/>
                  </a:cubicBezTo>
                  <a:lnTo>
                    <a:pt x="5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0" name="Google Shape;4800;p69"/>
            <p:cNvSpPr/>
            <p:nvPr/>
          </p:nvSpPr>
          <p:spPr>
            <a:xfrm>
              <a:off x="2206935" y="1715474"/>
              <a:ext cx="30671" cy="41287"/>
            </a:xfrm>
            <a:custGeom>
              <a:avLst/>
              <a:gdLst/>
              <a:ahLst/>
              <a:cxnLst/>
              <a:rect l="l" t="t" r="r" b="b"/>
              <a:pathLst>
                <a:path w="208" h="280" extrusionOk="0">
                  <a:moveTo>
                    <a:pt x="38" y="1"/>
                  </a:moveTo>
                  <a:cubicBezTo>
                    <a:pt x="14" y="1"/>
                    <a:pt x="1" y="25"/>
                    <a:pt x="1" y="49"/>
                  </a:cubicBezTo>
                  <a:lnTo>
                    <a:pt x="1" y="49"/>
                  </a:lnTo>
                  <a:cubicBezTo>
                    <a:pt x="1" y="25"/>
                    <a:pt x="14" y="12"/>
                    <a:pt x="38" y="12"/>
                  </a:cubicBezTo>
                  <a:lnTo>
                    <a:pt x="50" y="12"/>
                  </a:lnTo>
                  <a:lnTo>
                    <a:pt x="147" y="73"/>
                  </a:lnTo>
                  <a:lnTo>
                    <a:pt x="147" y="73"/>
                  </a:lnTo>
                  <a:lnTo>
                    <a:pt x="62" y="12"/>
                  </a:lnTo>
                  <a:cubicBezTo>
                    <a:pt x="50" y="1"/>
                    <a:pt x="38" y="1"/>
                    <a:pt x="38" y="1"/>
                  </a:cubicBezTo>
                  <a:close/>
                  <a:moveTo>
                    <a:pt x="1" y="122"/>
                  </a:moveTo>
                  <a:cubicBezTo>
                    <a:pt x="1" y="158"/>
                    <a:pt x="14" y="195"/>
                    <a:pt x="50" y="206"/>
                  </a:cubicBezTo>
                  <a:cubicBezTo>
                    <a:pt x="25" y="182"/>
                    <a:pt x="1" y="146"/>
                    <a:pt x="1" y="122"/>
                  </a:cubicBezTo>
                  <a:close/>
                  <a:moveTo>
                    <a:pt x="147" y="73"/>
                  </a:moveTo>
                  <a:cubicBezTo>
                    <a:pt x="171" y="85"/>
                    <a:pt x="195" y="122"/>
                    <a:pt x="195" y="158"/>
                  </a:cubicBezTo>
                  <a:lnTo>
                    <a:pt x="195" y="231"/>
                  </a:lnTo>
                  <a:lnTo>
                    <a:pt x="208" y="158"/>
                  </a:lnTo>
                  <a:cubicBezTo>
                    <a:pt x="208" y="122"/>
                    <a:pt x="183" y="85"/>
                    <a:pt x="147" y="73"/>
                  </a:cubicBezTo>
                  <a:close/>
                  <a:moveTo>
                    <a:pt x="195" y="231"/>
                  </a:moveTo>
                  <a:cubicBezTo>
                    <a:pt x="195" y="255"/>
                    <a:pt x="183" y="268"/>
                    <a:pt x="171" y="268"/>
                  </a:cubicBezTo>
                  <a:lnTo>
                    <a:pt x="147" y="268"/>
                  </a:lnTo>
                  <a:cubicBezTo>
                    <a:pt x="147" y="268"/>
                    <a:pt x="159" y="279"/>
                    <a:pt x="171" y="279"/>
                  </a:cubicBezTo>
                  <a:cubicBezTo>
                    <a:pt x="183" y="279"/>
                    <a:pt x="195" y="255"/>
                    <a:pt x="195" y="23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1" name="Google Shape;4801;p69"/>
            <p:cNvSpPr/>
            <p:nvPr/>
          </p:nvSpPr>
          <p:spPr>
            <a:xfrm>
              <a:off x="2317969" y="1817366"/>
              <a:ext cx="30671" cy="39518"/>
            </a:xfrm>
            <a:custGeom>
              <a:avLst/>
              <a:gdLst/>
              <a:ahLst/>
              <a:cxnLst/>
              <a:rect l="l" t="t" r="r" b="b"/>
              <a:pathLst>
                <a:path w="208" h="268" extrusionOk="0">
                  <a:moveTo>
                    <a:pt x="37" y="1"/>
                  </a:moveTo>
                  <a:cubicBezTo>
                    <a:pt x="25" y="1"/>
                    <a:pt x="13" y="25"/>
                    <a:pt x="13" y="38"/>
                  </a:cubicBezTo>
                  <a:lnTo>
                    <a:pt x="13" y="122"/>
                  </a:lnTo>
                  <a:cubicBezTo>
                    <a:pt x="0" y="147"/>
                    <a:pt x="25" y="195"/>
                    <a:pt x="49" y="208"/>
                  </a:cubicBezTo>
                  <a:lnTo>
                    <a:pt x="146" y="268"/>
                  </a:lnTo>
                  <a:lnTo>
                    <a:pt x="170" y="268"/>
                  </a:lnTo>
                  <a:cubicBezTo>
                    <a:pt x="194" y="268"/>
                    <a:pt x="207" y="256"/>
                    <a:pt x="207" y="232"/>
                  </a:cubicBezTo>
                  <a:lnTo>
                    <a:pt x="207" y="159"/>
                  </a:lnTo>
                  <a:cubicBezTo>
                    <a:pt x="207" y="122"/>
                    <a:pt x="183" y="86"/>
                    <a:pt x="159" y="74"/>
                  </a:cubicBezTo>
                  <a:lnTo>
                    <a:pt x="61" y="14"/>
                  </a:lnTo>
                  <a:cubicBezTo>
                    <a:pt x="49" y="14"/>
                    <a:pt x="49" y="1"/>
                    <a:pt x="3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2" name="Google Shape;4802;p69"/>
            <p:cNvSpPr/>
            <p:nvPr/>
          </p:nvSpPr>
          <p:spPr>
            <a:xfrm>
              <a:off x="2317969" y="1817366"/>
              <a:ext cx="30671" cy="41435"/>
            </a:xfrm>
            <a:custGeom>
              <a:avLst/>
              <a:gdLst/>
              <a:ahLst/>
              <a:cxnLst/>
              <a:rect l="l" t="t" r="r" b="b"/>
              <a:pathLst>
                <a:path w="208" h="281" extrusionOk="0">
                  <a:moveTo>
                    <a:pt x="37" y="1"/>
                  </a:moveTo>
                  <a:cubicBezTo>
                    <a:pt x="13" y="1"/>
                    <a:pt x="0" y="14"/>
                    <a:pt x="0" y="38"/>
                  </a:cubicBezTo>
                  <a:lnTo>
                    <a:pt x="0" y="122"/>
                  </a:lnTo>
                  <a:cubicBezTo>
                    <a:pt x="0" y="159"/>
                    <a:pt x="25" y="195"/>
                    <a:pt x="49" y="208"/>
                  </a:cubicBezTo>
                  <a:lnTo>
                    <a:pt x="146" y="268"/>
                  </a:lnTo>
                  <a:cubicBezTo>
                    <a:pt x="159" y="268"/>
                    <a:pt x="170" y="280"/>
                    <a:pt x="170" y="280"/>
                  </a:cubicBezTo>
                  <a:cubicBezTo>
                    <a:pt x="194" y="280"/>
                    <a:pt x="207" y="256"/>
                    <a:pt x="207" y="232"/>
                  </a:cubicBezTo>
                  <a:lnTo>
                    <a:pt x="207" y="159"/>
                  </a:lnTo>
                  <a:lnTo>
                    <a:pt x="194" y="232"/>
                  </a:lnTo>
                  <a:cubicBezTo>
                    <a:pt x="194" y="256"/>
                    <a:pt x="194" y="268"/>
                    <a:pt x="170" y="268"/>
                  </a:cubicBezTo>
                  <a:cubicBezTo>
                    <a:pt x="170" y="268"/>
                    <a:pt x="159" y="268"/>
                    <a:pt x="159" y="256"/>
                  </a:cubicBezTo>
                  <a:lnTo>
                    <a:pt x="61" y="208"/>
                  </a:lnTo>
                  <a:cubicBezTo>
                    <a:pt x="25" y="183"/>
                    <a:pt x="13" y="147"/>
                    <a:pt x="13" y="122"/>
                  </a:cubicBezTo>
                  <a:lnTo>
                    <a:pt x="13" y="38"/>
                  </a:lnTo>
                  <a:cubicBezTo>
                    <a:pt x="13" y="25"/>
                    <a:pt x="25" y="14"/>
                    <a:pt x="37" y="14"/>
                  </a:cubicBezTo>
                  <a:lnTo>
                    <a:pt x="61" y="14"/>
                  </a:lnTo>
                  <a:cubicBezTo>
                    <a:pt x="49" y="1"/>
                    <a:pt x="49" y="1"/>
                    <a:pt x="3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3" name="Google Shape;4803;p69"/>
            <p:cNvSpPr/>
            <p:nvPr/>
          </p:nvSpPr>
          <p:spPr>
            <a:xfrm>
              <a:off x="2282137" y="1795985"/>
              <a:ext cx="28754" cy="39518"/>
            </a:xfrm>
            <a:custGeom>
              <a:avLst/>
              <a:gdLst/>
              <a:ahLst/>
              <a:cxnLst/>
              <a:rect l="l" t="t" r="r" b="b"/>
              <a:pathLst>
                <a:path w="195" h="268" extrusionOk="0">
                  <a:moveTo>
                    <a:pt x="25" y="0"/>
                  </a:moveTo>
                  <a:cubicBezTo>
                    <a:pt x="13" y="0"/>
                    <a:pt x="1" y="13"/>
                    <a:pt x="1" y="37"/>
                  </a:cubicBezTo>
                  <a:lnTo>
                    <a:pt x="1" y="110"/>
                  </a:lnTo>
                  <a:cubicBezTo>
                    <a:pt x="1" y="146"/>
                    <a:pt x="13" y="183"/>
                    <a:pt x="49" y="194"/>
                  </a:cubicBezTo>
                  <a:lnTo>
                    <a:pt x="146" y="256"/>
                  </a:lnTo>
                  <a:cubicBezTo>
                    <a:pt x="146" y="267"/>
                    <a:pt x="159" y="267"/>
                    <a:pt x="171" y="267"/>
                  </a:cubicBezTo>
                  <a:cubicBezTo>
                    <a:pt x="183" y="267"/>
                    <a:pt x="195" y="256"/>
                    <a:pt x="195" y="231"/>
                  </a:cubicBezTo>
                  <a:lnTo>
                    <a:pt x="195" y="146"/>
                  </a:lnTo>
                  <a:cubicBezTo>
                    <a:pt x="195" y="122"/>
                    <a:pt x="171" y="86"/>
                    <a:pt x="146" y="61"/>
                  </a:cubicBezTo>
                  <a:lnTo>
                    <a:pt x="49" y="13"/>
                  </a:lnTo>
                  <a:cubicBezTo>
                    <a:pt x="49" y="0"/>
                    <a:pt x="38" y="0"/>
                    <a:pt x="25"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4" name="Google Shape;4804;p69"/>
            <p:cNvSpPr/>
            <p:nvPr/>
          </p:nvSpPr>
          <p:spPr>
            <a:xfrm>
              <a:off x="2280367" y="1795985"/>
              <a:ext cx="30523" cy="39518"/>
            </a:xfrm>
            <a:custGeom>
              <a:avLst/>
              <a:gdLst/>
              <a:ahLst/>
              <a:cxnLst/>
              <a:rect l="l" t="t" r="r" b="b"/>
              <a:pathLst>
                <a:path w="207" h="268" extrusionOk="0">
                  <a:moveTo>
                    <a:pt x="37" y="0"/>
                  </a:moveTo>
                  <a:cubicBezTo>
                    <a:pt x="50" y="0"/>
                    <a:pt x="50" y="0"/>
                    <a:pt x="61" y="13"/>
                  </a:cubicBezTo>
                  <a:lnTo>
                    <a:pt x="158" y="73"/>
                  </a:lnTo>
                  <a:cubicBezTo>
                    <a:pt x="183" y="86"/>
                    <a:pt x="207" y="122"/>
                    <a:pt x="207" y="146"/>
                  </a:cubicBezTo>
                  <a:cubicBezTo>
                    <a:pt x="207" y="122"/>
                    <a:pt x="195" y="86"/>
                    <a:pt x="158" y="61"/>
                  </a:cubicBezTo>
                  <a:lnTo>
                    <a:pt x="61" y="0"/>
                  </a:lnTo>
                  <a:close/>
                  <a:moveTo>
                    <a:pt x="13" y="110"/>
                  </a:moveTo>
                  <a:lnTo>
                    <a:pt x="13" y="110"/>
                  </a:lnTo>
                  <a:cubicBezTo>
                    <a:pt x="1" y="146"/>
                    <a:pt x="25" y="183"/>
                    <a:pt x="61" y="207"/>
                  </a:cubicBezTo>
                  <a:lnTo>
                    <a:pt x="158" y="256"/>
                  </a:lnTo>
                  <a:lnTo>
                    <a:pt x="61" y="194"/>
                  </a:lnTo>
                  <a:cubicBezTo>
                    <a:pt x="37" y="183"/>
                    <a:pt x="13" y="146"/>
                    <a:pt x="13" y="110"/>
                  </a:cubicBezTo>
                  <a:close/>
                  <a:moveTo>
                    <a:pt x="158" y="256"/>
                  </a:moveTo>
                  <a:cubicBezTo>
                    <a:pt x="158" y="267"/>
                    <a:pt x="171" y="267"/>
                    <a:pt x="183" y="267"/>
                  </a:cubicBezTo>
                  <a:cubicBezTo>
                    <a:pt x="171" y="267"/>
                    <a:pt x="158" y="256"/>
                    <a:pt x="158" y="256"/>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5" name="Google Shape;4805;p69"/>
            <p:cNvSpPr/>
            <p:nvPr/>
          </p:nvSpPr>
          <p:spPr>
            <a:xfrm>
              <a:off x="2244683" y="1774456"/>
              <a:ext cx="28754" cy="37748"/>
            </a:xfrm>
            <a:custGeom>
              <a:avLst/>
              <a:gdLst/>
              <a:ahLst/>
              <a:cxnLst/>
              <a:rect l="l" t="t" r="r" b="b"/>
              <a:pathLst>
                <a:path w="195" h="256" extrusionOk="0">
                  <a:moveTo>
                    <a:pt x="36" y="1"/>
                  </a:moveTo>
                  <a:cubicBezTo>
                    <a:pt x="12" y="1"/>
                    <a:pt x="0" y="13"/>
                    <a:pt x="0" y="38"/>
                  </a:cubicBezTo>
                  <a:lnTo>
                    <a:pt x="0" y="110"/>
                  </a:lnTo>
                  <a:cubicBezTo>
                    <a:pt x="0" y="146"/>
                    <a:pt x="25" y="183"/>
                    <a:pt x="49" y="195"/>
                  </a:cubicBezTo>
                  <a:lnTo>
                    <a:pt x="146" y="256"/>
                  </a:lnTo>
                  <a:lnTo>
                    <a:pt x="170" y="256"/>
                  </a:lnTo>
                  <a:cubicBezTo>
                    <a:pt x="182" y="256"/>
                    <a:pt x="194" y="243"/>
                    <a:pt x="194" y="219"/>
                  </a:cubicBezTo>
                  <a:lnTo>
                    <a:pt x="194" y="146"/>
                  </a:lnTo>
                  <a:cubicBezTo>
                    <a:pt x="194" y="110"/>
                    <a:pt x="182" y="73"/>
                    <a:pt x="146" y="62"/>
                  </a:cubicBezTo>
                  <a:lnTo>
                    <a:pt x="49"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6" name="Google Shape;4806;p69"/>
            <p:cNvSpPr/>
            <p:nvPr/>
          </p:nvSpPr>
          <p:spPr>
            <a:xfrm>
              <a:off x="2244683" y="1772834"/>
              <a:ext cx="30523" cy="41140"/>
            </a:xfrm>
            <a:custGeom>
              <a:avLst/>
              <a:gdLst/>
              <a:ahLst/>
              <a:cxnLst/>
              <a:rect l="l" t="t" r="r" b="b"/>
              <a:pathLst>
                <a:path w="207" h="279" extrusionOk="0">
                  <a:moveTo>
                    <a:pt x="36" y="0"/>
                  </a:moveTo>
                  <a:cubicBezTo>
                    <a:pt x="12" y="0"/>
                    <a:pt x="0" y="24"/>
                    <a:pt x="0" y="48"/>
                  </a:cubicBezTo>
                  <a:lnTo>
                    <a:pt x="0" y="48"/>
                  </a:lnTo>
                  <a:cubicBezTo>
                    <a:pt x="0" y="24"/>
                    <a:pt x="12" y="12"/>
                    <a:pt x="36" y="12"/>
                  </a:cubicBezTo>
                  <a:lnTo>
                    <a:pt x="49" y="12"/>
                  </a:lnTo>
                  <a:lnTo>
                    <a:pt x="146" y="73"/>
                  </a:lnTo>
                  <a:cubicBezTo>
                    <a:pt x="170" y="84"/>
                    <a:pt x="194" y="133"/>
                    <a:pt x="194" y="157"/>
                  </a:cubicBezTo>
                  <a:lnTo>
                    <a:pt x="194" y="230"/>
                  </a:lnTo>
                  <a:lnTo>
                    <a:pt x="206" y="157"/>
                  </a:lnTo>
                  <a:cubicBezTo>
                    <a:pt x="206" y="121"/>
                    <a:pt x="182" y="84"/>
                    <a:pt x="158" y="73"/>
                  </a:cubicBezTo>
                  <a:lnTo>
                    <a:pt x="60" y="12"/>
                  </a:lnTo>
                  <a:cubicBezTo>
                    <a:pt x="49" y="12"/>
                    <a:pt x="36" y="0"/>
                    <a:pt x="36" y="0"/>
                  </a:cubicBezTo>
                  <a:close/>
                  <a:moveTo>
                    <a:pt x="194" y="231"/>
                  </a:moveTo>
                  <a:lnTo>
                    <a:pt x="194" y="231"/>
                  </a:lnTo>
                  <a:cubicBezTo>
                    <a:pt x="194" y="255"/>
                    <a:pt x="182" y="267"/>
                    <a:pt x="170" y="267"/>
                  </a:cubicBezTo>
                  <a:lnTo>
                    <a:pt x="146" y="267"/>
                  </a:lnTo>
                  <a:cubicBezTo>
                    <a:pt x="146" y="267"/>
                    <a:pt x="158" y="279"/>
                    <a:pt x="170" y="279"/>
                  </a:cubicBezTo>
                  <a:cubicBezTo>
                    <a:pt x="182" y="279"/>
                    <a:pt x="194" y="255"/>
                    <a:pt x="194" y="23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7" name="Google Shape;4807;p69"/>
            <p:cNvSpPr/>
            <p:nvPr/>
          </p:nvSpPr>
          <p:spPr>
            <a:xfrm>
              <a:off x="2206935" y="1751306"/>
              <a:ext cx="30671" cy="39518"/>
            </a:xfrm>
            <a:custGeom>
              <a:avLst/>
              <a:gdLst/>
              <a:ahLst/>
              <a:cxnLst/>
              <a:rect l="l" t="t" r="r" b="b"/>
              <a:pathLst>
                <a:path w="208" h="268" extrusionOk="0">
                  <a:moveTo>
                    <a:pt x="38" y="0"/>
                  </a:moveTo>
                  <a:cubicBezTo>
                    <a:pt x="14" y="0"/>
                    <a:pt x="1" y="12"/>
                    <a:pt x="1" y="36"/>
                  </a:cubicBezTo>
                  <a:lnTo>
                    <a:pt x="1" y="122"/>
                  </a:lnTo>
                  <a:cubicBezTo>
                    <a:pt x="1" y="146"/>
                    <a:pt x="25" y="182"/>
                    <a:pt x="50" y="206"/>
                  </a:cubicBezTo>
                  <a:lnTo>
                    <a:pt x="147" y="255"/>
                  </a:lnTo>
                  <a:cubicBezTo>
                    <a:pt x="159" y="267"/>
                    <a:pt x="159" y="267"/>
                    <a:pt x="171" y="267"/>
                  </a:cubicBezTo>
                  <a:cubicBezTo>
                    <a:pt x="183" y="267"/>
                    <a:pt x="195" y="255"/>
                    <a:pt x="195" y="230"/>
                  </a:cubicBezTo>
                  <a:lnTo>
                    <a:pt x="208" y="158"/>
                  </a:lnTo>
                  <a:cubicBezTo>
                    <a:pt x="208" y="122"/>
                    <a:pt x="183" y="85"/>
                    <a:pt x="159" y="73"/>
                  </a:cubicBezTo>
                  <a:lnTo>
                    <a:pt x="62" y="12"/>
                  </a:lnTo>
                  <a:cubicBezTo>
                    <a:pt x="50" y="0"/>
                    <a:pt x="38" y="0"/>
                    <a:pt x="38"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8" name="Google Shape;4808;p69"/>
            <p:cNvSpPr/>
            <p:nvPr/>
          </p:nvSpPr>
          <p:spPr>
            <a:xfrm>
              <a:off x="2206935" y="1751306"/>
              <a:ext cx="30671" cy="39518"/>
            </a:xfrm>
            <a:custGeom>
              <a:avLst/>
              <a:gdLst/>
              <a:ahLst/>
              <a:cxnLst/>
              <a:rect l="l" t="t" r="r" b="b"/>
              <a:pathLst>
                <a:path w="208" h="268" extrusionOk="0">
                  <a:moveTo>
                    <a:pt x="38" y="0"/>
                  </a:moveTo>
                  <a:cubicBezTo>
                    <a:pt x="38" y="0"/>
                    <a:pt x="50" y="12"/>
                    <a:pt x="62" y="12"/>
                  </a:cubicBezTo>
                  <a:cubicBezTo>
                    <a:pt x="50" y="0"/>
                    <a:pt x="38" y="0"/>
                    <a:pt x="38" y="0"/>
                  </a:cubicBezTo>
                  <a:close/>
                  <a:moveTo>
                    <a:pt x="38" y="0"/>
                  </a:moveTo>
                  <a:cubicBezTo>
                    <a:pt x="14" y="0"/>
                    <a:pt x="1" y="12"/>
                    <a:pt x="1" y="36"/>
                  </a:cubicBezTo>
                  <a:lnTo>
                    <a:pt x="1" y="122"/>
                  </a:lnTo>
                  <a:cubicBezTo>
                    <a:pt x="1" y="146"/>
                    <a:pt x="25" y="195"/>
                    <a:pt x="50" y="206"/>
                  </a:cubicBezTo>
                  <a:lnTo>
                    <a:pt x="147" y="267"/>
                  </a:lnTo>
                  <a:lnTo>
                    <a:pt x="171" y="267"/>
                  </a:lnTo>
                  <a:cubicBezTo>
                    <a:pt x="159" y="267"/>
                    <a:pt x="159" y="267"/>
                    <a:pt x="147" y="255"/>
                  </a:cubicBezTo>
                  <a:lnTo>
                    <a:pt x="50" y="195"/>
                  </a:lnTo>
                  <a:cubicBezTo>
                    <a:pt x="25" y="182"/>
                    <a:pt x="14" y="146"/>
                    <a:pt x="14" y="122"/>
                  </a:cubicBezTo>
                  <a:lnTo>
                    <a:pt x="14" y="36"/>
                  </a:lnTo>
                  <a:cubicBezTo>
                    <a:pt x="14" y="12"/>
                    <a:pt x="25" y="0"/>
                    <a:pt x="38" y="0"/>
                  </a:cubicBezTo>
                  <a:close/>
                  <a:moveTo>
                    <a:pt x="62" y="12"/>
                  </a:moveTo>
                  <a:lnTo>
                    <a:pt x="159" y="73"/>
                  </a:lnTo>
                  <a:cubicBezTo>
                    <a:pt x="183" y="85"/>
                    <a:pt x="195" y="122"/>
                    <a:pt x="195" y="158"/>
                  </a:cubicBezTo>
                  <a:lnTo>
                    <a:pt x="195" y="230"/>
                  </a:lnTo>
                  <a:cubicBezTo>
                    <a:pt x="195" y="255"/>
                    <a:pt x="183" y="267"/>
                    <a:pt x="171" y="267"/>
                  </a:cubicBezTo>
                  <a:cubicBezTo>
                    <a:pt x="195" y="267"/>
                    <a:pt x="208" y="255"/>
                    <a:pt x="208" y="230"/>
                  </a:cubicBezTo>
                  <a:lnTo>
                    <a:pt x="208" y="158"/>
                  </a:lnTo>
                  <a:cubicBezTo>
                    <a:pt x="208" y="122"/>
                    <a:pt x="183" y="85"/>
                    <a:pt x="159" y="61"/>
                  </a:cubicBezTo>
                  <a:lnTo>
                    <a:pt x="62" y="12"/>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09" name="Google Shape;4809;p69"/>
            <p:cNvSpPr/>
            <p:nvPr/>
          </p:nvSpPr>
          <p:spPr>
            <a:xfrm>
              <a:off x="2317969" y="1853198"/>
              <a:ext cx="30671" cy="39518"/>
            </a:xfrm>
            <a:custGeom>
              <a:avLst/>
              <a:gdLst/>
              <a:ahLst/>
              <a:cxnLst/>
              <a:rect l="l" t="t" r="r" b="b"/>
              <a:pathLst>
                <a:path w="208" h="268" extrusionOk="0">
                  <a:moveTo>
                    <a:pt x="37" y="1"/>
                  </a:moveTo>
                  <a:cubicBezTo>
                    <a:pt x="13" y="1"/>
                    <a:pt x="0" y="13"/>
                    <a:pt x="0" y="37"/>
                  </a:cubicBezTo>
                  <a:lnTo>
                    <a:pt x="0" y="110"/>
                  </a:lnTo>
                  <a:cubicBezTo>
                    <a:pt x="0" y="146"/>
                    <a:pt x="25" y="183"/>
                    <a:pt x="49" y="195"/>
                  </a:cubicBezTo>
                  <a:lnTo>
                    <a:pt x="146" y="256"/>
                  </a:lnTo>
                  <a:cubicBezTo>
                    <a:pt x="159" y="256"/>
                    <a:pt x="159" y="268"/>
                    <a:pt x="170" y="268"/>
                  </a:cubicBezTo>
                  <a:cubicBezTo>
                    <a:pt x="183" y="268"/>
                    <a:pt x="194" y="256"/>
                    <a:pt x="194" y="232"/>
                  </a:cubicBezTo>
                  <a:lnTo>
                    <a:pt x="207" y="146"/>
                  </a:lnTo>
                  <a:cubicBezTo>
                    <a:pt x="207" y="122"/>
                    <a:pt x="183" y="86"/>
                    <a:pt x="159" y="62"/>
                  </a:cubicBezTo>
                  <a:lnTo>
                    <a:pt x="61"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0" name="Google Shape;4810;p69"/>
            <p:cNvSpPr/>
            <p:nvPr/>
          </p:nvSpPr>
          <p:spPr>
            <a:xfrm>
              <a:off x="2317969" y="1853198"/>
              <a:ext cx="30671" cy="39518"/>
            </a:xfrm>
            <a:custGeom>
              <a:avLst/>
              <a:gdLst/>
              <a:ahLst/>
              <a:cxnLst/>
              <a:rect l="l" t="t" r="r" b="b"/>
              <a:pathLst>
                <a:path w="208" h="268" extrusionOk="0">
                  <a:moveTo>
                    <a:pt x="37" y="1"/>
                  </a:moveTo>
                  <a:cubicBezTo>
                    <a:pt x="13" y="1"/>
                    <a:pt x="0" y="13"/>
                    <a:pt x="0" y="37"/>
                  </a:cubicBezTo>
                  <a:lnTo>
                    <a:pt x="0" y="110"/>
                  </a:lnTo>
                  <a:lnTo>
                    <a:pt x="13" y="37"/>
                  </a:lnTo>
                  <a:cubicBezTo>
                    <a:pt x="13" y="13"/>
                    <a:pt x="25" y="1"/>
                    <a:pt x="37" y="1"/>
                  </a:cubicBezTo>
                  <a:close/>
                  <a:moveTo>
                    <a:pt x="0" y="114"/>
                  </a:moveTo>
                  <a:cubicBezTo>
                    <a:pt x="2" y="149"/>
                    <a:pt x="25" y="184"/>
                    <a:pt x="49" y="207"/>
                  </a:cubicBezTo>
                  <a:lnTo>
                    <a:pt x="146" y="256"/>
                  </a:lnTo>
                  <a:lnTo>
                    <a:pt x="146" y="256"/>
                  </a:lnTo>
                  <a:lnTo>
                    <a:pt x="49" y="195"/>
                  </a:lnTo>
                  <a:cubicBezTo>
                    <a:pt x="25" y="183"/>
                    <a:pt x="2" y="149"/>
                    <a:pt x="0" y="114"/>
                  </a:cubicBezTo>
                  <a:close/>
                  <a:moveTo>
                    <a:pt x="37" y="1"/>
                  </a:moveTo>
                  <a:cubicBezTo>
                    <a:pt x="37" y="1"/>
                    <a:pt x="49" y="1"/>
                    <a:pt x="61" y="13"/>
                  </a:cubicBezTo>
                  <a:lnTo>
                    <a:pt x="146" y="62"/>
                  </a:lnTo>
                  <a:cubicBezTo>
                    <a:pt x="183" y="86"/>
                    <a:pt x="194" y="122"/>
                    <a:pt x="194" y="146"/>
                  </a:cubicBezTo>
                  <a:lnTo>
                    <a:pt x="194" y="232"/>
                  </a:lnTo>
                  <a:cubicBezTo>
                    <a:pt x="194" y="243"/>
                    <a:pt x="183" y="256"/>
                    <a:pt x="170" y="256"/>
                  </a:cubicBezTo>
                  <a:lnTo>
                    <a:pt x="146" y="256"/>
                  </a:lnTo>
                  <a:cubicBezTo>
                    <a:pt x="159" y="268"/>
                    <a:pt x="159" y="268"/>
                    <a:pt x="170" y="268"/>
                  </a:cubicBezTo>
                  <a:cubicBezTo>
                    <a:pt x="194" y="268"/>
                    <a:pt x="207" y="256"/>
                    <a:pt x="207" y="232"/>
                  </a:cubicBezTo>
                  <a:lnTo>
                    <a:pt x="207" y="146"/>
                  </a:lnTo>
                  <a:cubicBezTo>
                    <a:pt x="207" y="122"/>
                    <a:pt x="183" y="73"/>
                    <a:pt x="159" y="62"/>
                  </a:cubicBezTo>
                  <a:lnTo>
                    <a:pt x="61"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1" name="Google Shape;4811;p69"/>
            <p:cNvSpPr/>
            <p:nvPr/>
          </p:nvSpPr>
          <p:spPr>
            <a:xfrm>
              <a:off x="2280367" y="1830047"/>
              <a:ext cx="30523" cy="39518"/>
            </a:xfrm>
            <a:custGeom>
              <a:avLst/>
              <a:gdLst/>
              <a:ahLst/>
              <a:cxnLst/>
              <a:rect l="l" t="t" r="r" b="b"/>
              <a:pathLst>
                <a:path w="207" h="268" extrusionOk="0">
                  <a:moveTo>
                    <a:pt x="37" y="0"/>
                  </a:moveTo>
                  <a:cubicBezTo>
                    <a:pt x="25" y="0"/>
                    <a:pt x="13" y="25"/>
                    <a:pt x="13" y="36"/>
                  </a:cubicBezTo>
                  <a:lnTo>
                    <a:pt x="1" y="122"/>
                  </a:lnTo>
                  <a:cubicBezTo>
                    <a:pt x="1" y="146"/>
                    <a:pt x="25" y="194"/>
                    <a:pt x="50" y="206"/>
                  </a:cubicBezTo>
                  <a:lnTo>
                    <a:pt x="147" y="267"/>
                  </a:lnTo>
                  <a:lnTo>
                    <a:pt x="171" y="267"/>
                  </a:lnTo>
                  <a:cubicBezTo>
                    <a:pt x="195" y="267"/>
                    <a:pt x="207" y="255"/>
                    <a:pt x="207" y="230"/>
                  </a:cubicBezTo>
                  <a:lnTo>
                    <a:pt x="207" y="158"/>
                  </a:lnTo>
                  <a:cubicBezTo>
                    <a:pt x="207" y="122"/>
                    <a:pt x="183" y="85"/>
                    <a:pt x="158" y="73"/>
                  </a:cubicBezTo>
                  <a:lnTo>
                    <a:pt x="61" y="12"/>
                  </a:lnTo>
                  <a:cubicBezTo>
                    <a:pt x="50" y="12"/>
                    <a:pt x="50" y="0"/>
                    <a:pt x="3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2" name="Google Shape;4812;p69"/>
            <p:cNvSpPr/>
            <p:nvPr/>
          </p:nvSpPr>
          <p:spPr>
            <a:xfrm>
              <a:off x="2280367" y="1830047"/>
              <a:ext cx="30523" cy="41140"/>
            </a:xfrm>
            <a:custGeom>
              <a:avLst/>
              <a:gdLst/>
              <a:ahLst/>
              <a:cxnLst/>
              <a:rect l="l" t="t" r="r" b="b"/>
              <a:pathLst>
                <a:path w="207" h="279" extrusionOk="0">
                  <a:moveTo>
                    <a:pt x="37" y="0"/>
                  </a:moveTo>
                  <a:cubicBezTo>
                    <a:pt x="13" y="0"/>
                    <a:pt x="1" y="12"/>
                    <a:pt x="1" y="36"/>
                  </a:cubicBezTo>
                  <a:lnTo>
                    <a:pt x="1" y="122"/>
                  </a:lnTo>
                  <a:cubicBezTo>
                    <a:pt x="1" y="158"/>
                    <a:pt x="25" y="194"/>
                    <a:pt x="50" y="206"/>
                  </a:cubicBezTo>
                  <a:lnTo>
                    <a:pt x="147" y="267"/>
                  </a:lnTo>
                  <a:cubicBezTo>
                    <a:pt x="158" y="267"/>
                    <a:pt x="171" y="279"/>
                    <a:pt x="171" y="279"/>
                  </a:cubicBezTo>
                  <a:cubicBezTo>
                    <a:pt x="195" y="279"/>
                    <a:pt x="207" y="255"/>
                    <a:pt x="207" y="230"/>
                  </a:cubicBezTo>
                  <a:lnTo>
                    <a:pt x="207" y="158"/>
                  </a:lnTo>
                  <a:cubicBezTo>
                    <a:pt x="207" y="122"/>
                    <a:pt x="183" y="86"/>
                    <a:pt x="159" y="74"/>
                  </a:cubicBezTo>
                  <a:lnTo>
                    <a:pt x="159" y="74"/>
                  </a:lnTo>
                  <a:cubicBezTo>
                    <a:pt x="183" y="86"/>
                    <a:pt x="207" y="122"/>
                    <a:pt x="195" y="158"/>
                  </a:cubicBezTo>
                  <a:lnTo>
                    <a:pt x="195" y="230"/>
                  </a:lnTo>
                  <a:cubicBezTo>
                    <a:pt x="195" y="255"/>
                    <a:pt x="183" y="267"/>
                    <a:pt x="171" y="267"/>
                  </a:cubicBezTo>
                  <a:cubicBezTo>
                    <a:pt x="171" y="267"/>
                    <a:pt x="158" y="267"/>
                    <a:pt x="147" y="255"/>
                  </a:cubicBezTo>
                  <a:lnTo>
                    <a:pt x="61" y="206"/>
                  </a:lnTo>
                  <a:cubicBezTo>
                    <a:pt x="25" y="182"/>
                    <a:pt x="13" y="146"/>
                    <a:pt x="13" y="122"/>
                  </a:cubicBezTo>
                  <a:lnTo>
                    <a:pt x="13" y="36"/>
                  </a:lnTo>
                  <a:cubicBezTo>
                    <a:pt x="13" y="25"/>
                    <a:pt x="25" y="12"/>
                    <a:pt x="37" y="12"/>
                  </a:cubicBezTo>
                  <a:lnTo>
                    <a:pt x="61" y="12"/>
                  </a:lnTo>
                  <a:cubicBezTo>
                    <a:pt x="50" y="0"/>
                    <a:pt x="50" y="0"/>
                    <a:pt x="3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3" name="Google Shape;4813;p69"/>
            <p:cNvSpPr/>
            <p:nvPr/>
          </p:nvSpPr>
          <p:spPr>
            <a:xfrm>
              <a:off x="2244683" y="1808518"/>
              <a:ext cx="28754" cy="39518"/>
            </a:xfrm>
            <a:custGeom>
              <a:avLst/>
              <a:gdLst/>
              <a:ahLst/>
              <a:cxnLst/>
              <a:rect l="l" t="t" r="r" b="b"/>
              <a:pathLst>
                <a:path w="195" h="268" extrusionOk="0">
                  <a:moveTo>
                    <a:pt x="25" y="1"/>
                  </a:moveTo>
                  <a:cubicBezTo>
                    <a:pt x="12" y="1"/>
                    <a:pt x="0" y="12"/>
                    <a:pt x="0" y="37"/>
                  </a:cubicBezTo>
                  <a:lnTo>
                    <a:pt x="0" y="109"/>
                  </a:lnTo>
                  <a:cubicBezTo>
                    <a:pt x="0" y="146"/>
                    <a:pt x="12" y="182"/>
                    <a:pt x="49" y="207"/>
                  </a:cubicBezTo>
                  <a:lnTo>
                    <a:pt x="146" y="255"/>
                  </a:lnTo>
                  <a:cubicBezTo>
                    <a:pt x="146" y="268"/>
                    <a:pt x="158" y="268"/>
                    <a:pt x="158" y="268"/>
                  </a:cubicBezTo>
                  <a:cubicBezTo>
                    <a:pt x="182" y="268"/>
                    <a:pt x="194" y="255"/>
                    <a:pt x="194" y="231"/>
                  </a:cubicBezTo>
                  <a:lnTo>
                    <a:pt x="194" y="146"/>
                  </a:lnTo>
                  <a:cubicBezTo>
                    <a:pt x="194" y="122"/>
                    <a:pt x="170" y="85"/>
                    <a:pt x="146" y="61"/>
                  </a:cubicBezTo>
                  <a:lnTo>
                    <a:pt x="49" y="12"/>
                  </a:lnTo>
                  <a:cubicBezTo>
                    <a:pt x="49" y="1"/>
                    <a:pt x="36" y="1"/>
                    <a:pt x="2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4" name="Google Shape;4814;p69"/>
            <p:cNvSpPr/>
            <p:nvPr/>
          </p:nvSpPr>
          <p:spPr>
            <a:xfrm>
              <a:off x="2242766" y="1808518"/>
              <a:ext cx="30671" cy="39518"/>
            </a:xfrm>
            <a:custGeom>
              <a:avLst/>
              <a:gdLst/>
              <a:ahLst/>
              <a:cxnLst/>
              <a:rect l="l" t="t" r="r" b="b"/>
              <a:pathLst>
                <a:path w="208" h="268" extrusionOk="0">
                  <a:moveTo>
                    <a:pt x="38" y="1"/>
                  </a:moveTo>
                  <a:cubicBezTo>
                    <a:pt x="49" y="1"/>
                    <a:pt x="49" y="12"/>
                    <a:pt x="62" y="12"/>
                  </a:cubicBezTo>
                  <a:lnTo>
                    <a:pt x="159" y="74"/>
                  </a:lnTo>
                  <a:cubicBezTo>
                    <a:pt x="183" y="85"/>
                    <a:pt x="207" y="122"/>
                    <a:pt x="207" y="146"/>
                  </a:cubicBezTo>
                  <a:cubicBezTo>
                    <a:pt x="207" y="122"/>
                    <a:pt x="195" y="85"/>
                    <a:pt x="159" y="61"/>
                  </a:cubicBezTo>
                  <a:lnTo>
                    <a:pt x="62" y="1"/>
                  </a:lnTo>
                  <a:close/>
                  <a:moveTo>
                    <a:pt x="13" y="37"/>
                  </a:moveTo>
                  <a:lnTo>
                    <a:pt x="1" y="109"/>
                  </a:lnTo>
                  <a:cubicBezTo>
                    <a:pt x="1" y="146"/>
                    <a:pt x="25" y="182"/>
                    <a:pt x="62" y="207"/>
                  </a:cubicBezTo>
                  <a:lnTo>
                    <a:pt x="146" y="255"/>
                  </a:lnTo>
                  <a:cubicBezTo>
                    <a:pt x="159" y="268"/>
                    <a:pt x="171" y="268"/>
                    <a:pt x="171" y="268"/>
                  </a:cubicBezTo>
                  <a:lnTo>
                    <a:pt x="159" y="255"/>
                  </a:lnTo>
                  <a:lnTo>
                    <a:pt x="62" y="195"/>
                  </a:lnTo>
                  <a:cubicBezTo>
                    <a:pt x="38" y="182"/>
                    <a:pt x="13" y="146"/>
                    <a:pt x="13" y="109"/>
                  </a:cubicBezTo>
                  <a:lnTo>
                    <a:pt x="13" y="37"/>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5" name="Google Shape;4815;p69"/>
            <p:cNvSpPr/>
            <p:nvPr/>
          </p:nvSpPr>
          <p:spPr>
            <a:xfrm>
              <a:off x="2206935" y="1787137"/>
              <a:ext cx="28901" cy="37601"/>
            </a:xfrm>
            <a:custGeom>
              <a:avLst/>
              <a:gdLst/>
              <a:ahLst/>
              <a:cxnLst/>
              <a:rect l="l" t="t" r="r" b="b"/>
              <a:pathLst>
                <a:path w="196" h="255" extrusionOk="0">
                  <a:moveTo>
                    <a:pt x="38" y="0"/>
                  </a:moveTo>
                  <a:cubicBezTo>
                    <a:pt x="14" y="0"/>
                    <a:pt x="1" y="12"/>
                    <a:pt x="1" y="36"/>
                  </a:cubicBezTo>
                  <a:lnTo>
                    <a:pt x="1" y="109"/>
                  </a:lnTo>
                  <a:cubicBezTo>
                    <a:pt x="1" y="146"/>
                    <a:pt x="25" y="182"/>
                    <a:pt x="50" y="194"/>
                  </a:cubicBezTo>
                  <a:lnTo>
                    <a:pt x="147" y="254"/>
                  </a:lnTo>
                  <a:lnTo>
                    <a:pt x="171" y="254"/>
                  </a:lnTo>
                  <a:cubicBezTo>
                    <a:pt x="183" y="254"/>
                    <a:pt x="195" y="243"/>
                    <a:pt x="195" y="219"/>
                  </a:cubicBezTo>
                  <a:lnTo>
                    <a:pt x="195" y="146"/>
                  </a:lnTo>
                  <a:cubicBezTo>
                    <a:pt x="195" y="109"/>
                    <a:pt x="183" y="73"/>
                    <a:pt x="147" y="60"/>
                  </a:cubicBezTo>
                  <a:lnTo>
                    <a:pt x="50" y="0"/>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6" name="Google Shape;4816;p69"/>
            <p:cNvSpPr/>
            <p:nvPr/>
          </p:nvSpPr>
          <p:spPr>
            <a:xfrm>
              <a:off x="2206935" y="1785220"/>
              <a:ext cx="30671" cy="41435"/>
            </a:xfrm>
            <a:custGeom>
              <a:avLst/>
              <a:gdLst/>
              <a:ahLst/>
              <a:cxnLst/>
              <a:rect l="l" t="t" r="r" b="b"/>
              <a:pathLst>
                <a:path w="208" h="281" extrusionOk="0">
                  <a:moveTo>
                    <a:pt x="38" y="0"/>
                  </a:moveTo>
                  <a:cubicBezTo>
                    <a:pt x="14" y="0"/>
                    <a:pt x="1" y="25"/>
                    <a:pt x="1" y="49"/>
                  </a:cubicBezTo>
                  <a:lnTo>
                    <a:pt x="1" y="49"/>
                  </a:lnTo>
                  <a:cubicBezTo>
                    <a:pt x="1" y="25"/>
                    <a:pt x="14" y="13"/>
                    <a:pt x="38" y="13"/>
                  </a:cubicBezTo>
                  <a:lnTo>
                    <a:pt x="50" y="13"/>
                  </a:lnTo>
                  <a:lnTo>
                    <a:pt x="147" y="73"/>
                  </a:lnTo>
                  <a:lnTo>
                    <a:pt x="62" y="13"/>
                  </a:lnTo>
                  <a:cubicBezTo>
                    <a:pt x="50" y="13"/>
                    <a:pt x="38" y="0"/>
                    <a:pt x="38" y="0"/>
                  </a:cubicBezTo>
                  <a:close/>
                  <a:moveTo>
                    <a:pt x="1" y="122"/>
                  </a:moveTo>
                  <a:cubicBezTo>
                    <a:pt x="1" y="159"/>
                    <a:pt x="14" y="195"/>
                    <a:pt x="50" y="207"/>
                  </a:cubicBezTo>
                  <a:cubicBezTo>
                    <a:pt x="25" y="195"/>
                    <a:pt x="1" y="159"/>
                    <a:pt x="1" y="122"/>
                  </a:cubicBezTo>
                  <a:close/>
                  <a:moveTo>
                    <a:pt x="147" y="73"/>
                  </a:moveTo>
                  <a:lnTo>
                    <a:pt x="147" y="73"/>
                  </a:lnTo>
                  <a:cubicBezTo>
                    <a:pt x="171" y="86"/>
                    <a:pt x="195" y="134"/>
                    <a:pt x="195" y="159"/>
                  </a:cubicBezTo>
                  <a:lnTo>
                    <a:pt x="195" y="232"/>
                  </a:lnTo>
                  <a:lnTo>
                    <a:pt x="208" y="159"/>
                  </a:lnTo>
                  <a:cubicBezTo>
                    <a:pt x="208" y="122"/>
                    <a:pt x="183" y="86"/>
                    <a:pt x="147" y="73"/>
                  </a:cubicBezTo>
                  <a:close/>
                  <a:moveTo>
                    <a:pt x="195" y="232"/>
                  </a:moveTo>
                  <a:lnTo>
                    <a:pt x="195" y="232"/>
                  </a:lnTo>
                  <a:cubicBezTo>
                    <a:pt x="195" y="256"/>
                    <a:pt x="183" y="267"/>
                    <a:pt x="171" y="267"/>
                  </a:cubicBezTo>
                  <a:lnTo>
                    <a:pt x="147" y="267"/>
                  </a:lnTo>
                  <a:cubicBezTo>
                    <a:pt x="147" y="267"/>
                    <a:pt x="159" y="280"/>
                    <a:pt x="171" y="280"/>
                  </a:cubicBezTo>
                  <a:cubicBezTo>
                    <a:pt x="183" y="280"/>
                    <a:pt x="195" y="256"/>
                    <a:pt x="195" y="232"/>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7" name="Google Shape;4817;p69"/>
            <p:cNvSpPr/>
            <p:nvPr/>
          </p:nvSpPr>
          <p:spPr>
            <a:xfrm>
              <a:off x="2294818" y="1885490"/>
              <a:ext cx="51904" cy="53821"/>
            </a:xfrm>
            <a:custGeom>
              <a:avLst/>
              <a:gdLst/>
              <a:ahLst/>
              <a:cxnLst/>
              <a:rect l="l" t="t" r="r" b="b"/>
              <a:pathLst>
                <a:path w="352" h="365" extrusionOk="0">
                  <a:moveTo>
                    <a:pt x="24" y="0"/>
                  </a:moveTo>
                  <a:cubicBezTo>
                    <a:pt x="12" y="0"/>
                    <a:pt x="0" y="13"/>
                    <a:pt x="0" y="37"/>
                  </a:cubicBezTo>
                  <a:lnTo>
                    <a:pt x="0" y="121"/>
                  </a:lnTo>
                  <a:cubicBezTo>
                    <a:pt x="0" y="146"/>
                    <a:pt x="24" y="183"/>
                    <a:pt x="49" y="207"/>
                  </a:cubicBezTo>
                  <a:lnTo>
                    <a:pt x="303" y="352"/>
                  </a:lnTo>
                  <a:lnTo>
                    <a:pt x="316" y="364"/>
                  </a:lnTo>
                  <a:cubicBezTo>
                    <a:pt x="340" y="364"/>
                    <a:pt x="351" y="352"/>
                    <a:pt x="351" y="328"/>
                  </a:cubicBezTo>
                  <a:lnTo>
                    <a:pt x="351" y="243"/>
                  </a:lnTo>
                  <a:cubicBezTo>
                    <a:pt x="351" y="218"/>
                    <a:pt x="327" y="183"/>
                    <a:pt x="303" y="158"/>
                  </a:cubicBezTo>
                  <a:lnTo>
                    <a:pt x="49" y="13"/>
                  </a:lnTo>
                  <a:cubicBezTo>
                    <a:pt x="49" y="0"/>
                    <a:pt x="36" y="0"/>
                    <a:pt x="24"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8" name="Google Shape;4818;p69"/>
            <p:cNvSpPr/>
            <p:nvPr/>
          </p:nvSpPr>
          <p:spPr>
            <a:xfrm>
              <a:off x="2294818" y="1885490"/>
              <a:ext cx="51904" cy="53821"/>
            </a:xfrm>
            <a:custGeom>
              <a:avLst/>
              <a:gdLst/>
              <a:ahLst/>
              <a:cxnLst/>
              <a:rect l="l" t="t" r="r" b="b"/>
              <a:pathLst>
                <a:path w="352" h="365" extrusionOk="0">
                  <a:moveTo>
                    <a:pt x="24" y="0"/>
                  </a:moveTo>
                  <a:cubicBezTo>
                    <a:pt x="36" y="0"/>
                    <a:pt x="49" y="13"/>
                    <a:pt x="49" y="13"/>
                  </a:cubicBezTo>
                  <a:lnTo>
                    <a:pt x="303" y="158"/>
                  </a:lnTo>
                  <a:lnTo>
                    <a:pt x="49" y="0"/>
                  </a:lnTo>
                  <a:close/>
                  <a:moveTo>
                    <a:pt x="303" y="158"/>
                  </a:moveTo>
                  <a:lnTo>
                    <a:pt x="303" y="158"/>
                  </a:lnTo>
                  <a:cubicBezTo>
                    <a:pt x="327" y="183"/>
                    <a:pt x="351" y="218"/>
                    <a:pt x="351" y="243"/>
                  </a:cubicBezTo>
                  <a:cubicBezTo>
                    <a:pt x="351" y="218"/>
                    <a:pt x="340" y="170"/>
                    <a:pt x="303" y="158"/>
                  </a:cubicBezTo>
                  <a:close/>
                  <a:moveTo>
                    <a:pt x="0" y="121"/>
                  </a:moveTo>
                  <a:cubicBezTo>
                    <a:pt x="0" y="146"/>
                    <a:pt x="12" y="183"/>
                    <a:pt x="49" y="207"/>
                  </a:cubicBezTo>
                  <a:lnTo>
                    <a:pt x="291" y="352"/>
                  </a:lnTo>
                  <a:cubicBezTo>
                    <a:pt x="303" y="364"/>
                    <a:pt x="316" y="364"/>
                    <a:pt x="316" y="364"/>
                  </a:cubicBezTo>
                  <a:cubicBezTo>
                    <a:pt x="340" y="364"/>
                    <a:pt x="351" y="352"/>
                    <a:pt x="351" y="328"/>
                  </a:cubicBezTo>
                  <a:lnTo>
                    <a:pt x="351" y="328"/>
                  </a:lnTo>
                  <a:cubicBezTo>
                    <a:pt x="351" y="340"/>
                    <a:pt x="340" y="352"/>
                    <a:pt x="316" y="352"/>
                  </a:cubicBezTo>
                  <a:lnTo>
                    <a:pt x="303" y="352"/>
                  </a:lnTo>
                  <a:lnTo>
                    <a:pt x="49" y="194"/>
                  </a:lnTo>
                  <a:cubicBezTo>
                    <a:pt x="24" y="183"/>
                    <a:pt x="0" y="146"/>
                    <a:pt x="0" y="12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19" name="Google Shape;4819;p69"/>
            <p:cNvSpPr/>
            <p:nvPr/>
          </p:nvSpPr>
          <p:spPr>
            <a:xfrm>
              <a:off x="2205313" y="1833586"/>
              <a:ext cx="53821" cy="52052"/>
            </a:xfrm>
            <a:custGeom>
              <a:avLst/>
              <a:gdLst/>
              <a:ahLst/>
              <a:cxnLst/>
              <a:rect l="l" t="t" r="r" b="b"/>
              <a:pathLst>
                <a:path w="365" h="353" extrusionOk="0">
                  <a:moveTo>
                    <a:pt x="36" y="1"/>
                  </a:moveTo>
                  <a:cubicBezTo>
                    <a:pt x="25" y="1"/>
                    <a:pt x="12" y="12"/>
                    <a:pt x="12" y="37"/>
                  </a:cubicBezTo>
                  <a:lnTo>
                    <a:pt x="12" y="109"/>
                  </a:lnTo>
                  <a:cubicBezTo>
                    <a:pt x="0" y="146"/>
                    <a:pt x="25" y="182"/>
                    <a:pt x="49" y="195"/>
                  </a:cubicBezTo>
                  <a:lnTo>
                    <a:pt x="303" y="352"/>
                  </a:lnTo>
                  <a:lnTo>
                    <a:pt x="327" y="352"/>
                  </a:lnTo>
                  <a:cubicBezTo>
                    <a:pt x="352" y="352"/>
                    <a:pt x="364" y="340"/>
                    <a:pt x="364" y="316"/>
                  </a:cubicBezTo>
                  <a:lnTo>
                    <a:pt x="364" y="243"/>
                  </a:lnTo>
                  <a:cubicBezTo>
                    <a:pt x="364" y="206"/>
                    <a:pt x="340" y="170"/>
                    <a:pt x="316" y="158"/>
                  </a:cubicBezTo>
                  <a:lnTo>
                    <a:pt x="61" y="1"/>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20" name="Google Shape;4820;p69"/>
            <p:cNvSpPr/>
            <p:nvPr/>
          </p:nvSpPr>
          <p:spPr>
            <a:xfrm>
              <a:off x="2205313" y="1831669"/>
              <a:ext cx="53821" cy="53969"/>
            </a:xfrm>
            <a:custGeom>
              <a:avLst/>
              <a:gdLst/>
              <a:ahLst/>
              <a:cxnLst/>
              <a:rect l="l" t="t" r="r" b="b"/>
              <a:pathLst>
                <a:path w="365" h="366" extrusionOk="0">
                  <a:moveTo>
                    <a:pt x="36" y="1"/>
                  </a:moveTo>
                  <a:cubicBezTo>
                    <a:pt x="12" y="1"/>
                    <a:pt x="0" y="25"/>
                    <a:pt x="0" y="50"/>
                  </a:cubicBezTo>
                  <a:lnTo>
                    <a:pt x="0" y="122"/>
                  </a:lnTo>
                  <a:cubicBezTo>
                    <a:pt x="0" y="159"/>
                    <a:pt x="25" y="195"/>
                    <a:pt x="49" y="208"/>
                  </a:cubicBezTo>
                  <a:lnTo>
                    <a:pt x="303" y="365"/>
                  </a:lnTo>
                  <a:lnTo>
                    <a:pt x="327" y="365"/>
                  </a:lnTo>
                  <a:cubicBezTo>
                    <a:pt x="327" y="365"/>
                    <a:pt x="316" y="365"/>
                    <a:pt x="303" y="353"/>
                  </a:cubicBezTo>
                  <a:lnTo>
                    <a:pt x="61" y="208"/>
                  </a:lnTo>
                  <a:cubicBezTo>
                    <a:pt x="25" y="195"/>
                    <a:pt x="12" y="159"/>
                    <a:pt x="12" y="122"/>
                  </a:cubicBezTo>
                  <a:lnTo>
                    <a:pt x="12" y="50"/>
                  </a:lnTo>
                  <a:cubicBezTo>
                    <a:pt x="12" y="25"/>
                    <a:pt x="25" y="14"/>
                    <a:pt x="36" y="14"/>
                  </a:cubicBezTo>
                  <a:lnTo>
                    <a:pt x="61" y="14"/>
                  </a:lnTo>
                  <a:cubicBezTo>
                    <a:pt x="49" y="14"/>
                    <a:pt x="49" y="1"/>
                    <a:pt x="36" y="1"/>
                  </a:cubicBezTo>
                  <a:close/>
                  <a:moveTo>
                    <a:pt x="61" y="14"/>
                  </a:moveTo>
                  <a:lnTo>
                    <a:pt x="316" y="171"/>
                  </a:lnTo>
                  <a:cubicBezTo>
                    <a:pt x="340" y="183"/>
                    <a:pt x="352" y="219"/>
                    <a:pt x="352" y="256"/>
                  </a:cubicBezTo>
                  <a:lnTo>
                    <a:pt x="352" y="329"/>
                  </a:lnTo>
                  <a:cubicBezTo>
                    <a:pt x="352" y="353"/>
                    <a:pt x="340" y="365"/>
                    <a:pt x="327" y="365"/>
                  </a:cubicBezTo>
                  <a:cubicBezTo>
                    <a:pt x="352" y="365"/>
                    <a:pt x="364" y="353"/>
                    <a:pt x="364" y="329"/>
                  </a:cubicBezTo>
                  <a:lnTo>
                    <a:pt x="364" y="256"/>
                  </a:lnTo>
                  <a:cubicBezTo>
                    <a:pt x="364" y="219"/>
                    <a:pt x="340" y="183"/>
                    <a:pt x="316" y="159"/>
                  </a:cubicBezTo>
                  <a:lnTo>
                    <a:pt x="61" y="14"/>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21" name="Google Shape;4821;p69"/>
            <p:cNvSpPr/>
            <p:nvPr/>
          </p:nvSpPr>
          <p:spPr>
            <a:xfrm>
              <a:off x="3167902" y="2615544"/>
              <a:ext cx="14451" cy="137870"/>
            </a:xfrm>
            <a:custGeom>
              <a:avLst/>
              <a:gdLst/>
              <a:ahLst/>
              <a:cxnLst/>
              <a:rect l="l" t="t" r="r" b="b"/>
              <a:pathLst>
                <a:path w="98" h="935" extrusionOk="0">
                  <a:moveTo>
                    <a:pt x="1" y="0"/>
                  </a:moveTo>
                  <a:lnTo>
                    <a:pt x="1" y="874"/>
                  </a:lnTo>
                  <a:lnTo>
                    <a:pt x="98" y="935"/>
                  </a:lnTo>
                  <a:lnTo>
                    <a:pt x="85" y="61"/>
                  </a:lnTo>
                  <a:lnTo>
                    <a:pt x="1"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22" name="Google Shape;4822;p69"/>
            <p:cNvSpPr/>
            <p:nvPr/>
          </p:nvSpPr>
          <p:spPr>
            <a:xfrm>
              <a:off x="3167902" y="2518813"/>
              <a:ext cx="179158" cy="105873"/>
            </a:xfrm>
            <a:custGeom>
              <a:avLst/>
              <a:gdLst/>
              <a:ahLst/>
              <a:cxnLst/>
              <a:rect l="l" t="t" r="r" b="b"/>
              <a:pathLst>
                <a:path w="1215" h="718" extrusionOk="0">
                  <a:moveTo>
                    <a:pt x="1129" y="1"/>
                  </a:moveTo>
                  <a:lnTo>
                    <a:pt x="1" y="656"/>
                  </a:lnTo>
                  <a:lnTo>
                    <a:pt x="85" y="717"/>
                  </a:lnTo>
                  <a:lnTo>
                    <a:pt x="1214" y="62"/>
                  </a:lnTo>
                  <a:lnTo>
                    <a:pt x="1129"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23" name="Google Shape;4823;p69"/>
            <p:cNvSpPr/>
            <p:nvPr/>
          </p:nvSpPr>
          <p:spPr>
            <a:xfrm>
              <a:off x="3180436" y="2527808"/>
              <a:ext cx="168246" cy="225606"/>
            </a:xfrm>
            <a:custGeom>
              <a:avLst/>
              <a:gdLst/>
              <a:ahLst/>
              <a:cxnLst/>
              <a:rect l="l" t="t" r="r" b="b"/>
              <a:pathLst>
                <a:path w="1141" h="1530" extrusionOk="0">
                  <a:moveTo>
                    <a:pt x="1129" y="1"/>
                  </a:moveTo>
                  <a:lnTo>
                    <a:pt x="0" y="656"/>
                  </a:lnTo>
                  <a:lnTo>
                    <a:pt x="13" y="1530"/>
                  </a:lnTo>
                  <a:lnTo>
                    <a:pt x="1141" y="875"/>
                  </a:lnTo>
                  <a:lnTo>
                    <a:pt x="1129"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824" name="Google Shape;4824;p69"/>
            <p:cNvSpPr/>
            <p:nvPr/>
          </p:nvSpPr>
          <p:spPr>
            <a:xfrm>
              <a:off x="2530894" y="3463416"/>
              <a:ext cx="75350" cy="23740"/>
            </a:xfrm>
            <a:custGeom>
              <a:avLst/>
              <a:gdLst/>
              <a:ahLst/>
              <a:cxnLst/>
              <a:rect l="l" t="t" r="r" b="b"/>
              <a:pathLst>
                <a:path w="511" h="161" extrusionOk="0">
                  <a:moveTo>
                    <a:pt x="12" y="117"/>
                  </a:moveTo>
                  <a:cubicBezTo>
                    <a:pt x="8" y="119"/>
                    <a:pt x="4" y="121"/>
                    <a:pt x="1" y="123"/>
                  </a:cubicBezTo>
                  <a:lnTo>
                    <a:pt x="12" y="117"/>
                  </a:lnTo>
                  <a:close/>
                  <a:moveTo>
                    <a:pt x="286" y="1"/>
                  </a:moveTo>
                  <a:cubicBezTo>
                    <a:pt x="238" y="1"/>
                    <a:pt x="194" y="13"/>
                    <a:pt x="158" y="39"/>
                  </a:cubicBezTo>
                  <a:lnTo>
                    <a:pt x="12" y="117"/>
                  </a:lnTo>
                  <a:lnTo>
                    <a:pt x="12" y="117"/>
                  </a:lnTo>
                  <a:cubicBezTo>
                    <a:pt x="46" y="100"/>
                    <a:pt x="88" y="91"/>
                    <a:pt x="133" y="91"/>
                  </a:cubicBezTo>
                  <a:cubicBezTo>
                    <a:pt x="200" y="91"/>
                    <a:pt x="276" y="111"/>
                    <a:pt x="352" y="160"/>
                  </a:cubicBezTo>
                  <a:lnTo>
                    <a:pt x="511" y="75"/>
                  </a:lnTo>
                  <a:cubicBezTo>
                    <a:pt x="432" y="25"/>
                    <a:pt x="355" y="1"/>
                    <a:pt x="286" y="1"/>
                  </a:cubicBezTo>
                  <a:close/>
                </a:path>
              </a:pathLst>
            </a:custGeom>
            <a:solidFill>
              <a:srgbClr val="1A191D"/>
            </a:solidFill>
            <a:ln>
              <a:noFill/>
            </a:ln>
          </p:spPr>
          <p:txBody>
            <a:bodyPr spcFirstLastPara="1" wrap="square" lIns="121900" tIns="121900" rIns="121900" bIns="121900" anchor="ctr" anchorCtr="0">
              <a:noAutofit/>
            </a:bodyPr>
            <a:lstStyle/>
            <a:p>
              <a:endParaRPr sz="2400"/>
            </a:p>
          </p:txBody>
        </p:sp>
        <p:sp>
          <p:nvSpPr>
            <p:cNvPr id="4825" name="Google Shape;4825;p69"/>
            <p:cNvSpPr/>
            <p:nvPr/>
          </p:nvSpPr>
          <p:spPr>
            <a:xfrm>
              <a:off x="2530894" y="3463416"/>
              <a:ext cx="75350" cy="23740"/>
            </a:xfrm>
            <a:custGeom>
              <a:avLst/>
              <a:gdLst/>
              <a:ahLst/>
              <a:cxnLst/>
              <a:rect l="l" t="t" r="r" b="b"/>
              <a:pathLst>
                <a:path w="511" h="161" extrusionOk="0">
                  <a:moveTo>
                    <a:pt x="12" y="117"/>
                  </a:moveTo>
                  <a:cubicBezTo>
                    <a:pt x="8" y="119"/>
                    <a:pt x="4" y="121"/>
                    <a:pt x="1" y="123"/>
                  </a:cubicBezTo>
                  <a:lnTo>
                    <a:pt x="12" y="117"/>
                  </a:lnTo>
                  <a:close/>
                  <a:moveTo>
                    <a:pt x="286" y="1"/>
                  </a:moveTo>
                  <a:cubicBezTo>
                    <a:pt x="238" y="1"/>
                    <a:pt x="194" y="13"/>
                    <a:pt x="158" y="39"/>
                  </a:cubicBezTo>
                  <a:lnTo>
                    <a:pt x="12" y="117"/>
                  </a:lnTo>
                  <a:lnTo>
                    <a:pt x="12" y="117"/>
                  </a:lnTo>
                  <a:cubicBezTo>
                    <a:pt x="46" y="100"/>
                    <a:pt x="88" y="91"/>
                    <a:pt x="133" y="91"/>
                  </a:cubicBezTo>
                  <a:cubicBezTo>
                    <a:pt x="200" y="91"/>
                    <a:pt x="276" y="111"/>
                    <a:pt x="352" y="160"/>
                  </a:cubicBezTo>
                  <a:lnTo>
                    <a:pt x="511" y="75"/>
                  </a:lnTo>
                  <a:cubicBezTo>
                    <a:pt x="432" y="25"/>
                    <a:pt x="355" y="1"/>
                    <a:pt x="28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826" name="Google Shape;4826;p69"/>
            <p:cNvSpPr/>
            <p:nvPr/>
          </p:nvSpPr>
          <p:spPr>
            <a:xfrm>
              <a:off x="2582799" y="3474327"/>
              <a:ext cx="98647" cy="189922"/>
            </a:xfrm>
            <a:custGeom>
              <a:avLst/>
              <a:gdLst/>
              <a:ahLst/>
              <a:cxnLst/>
              <a:rect l="l" t="t" r="r" b="b"/>
              <a:pathLst>
                <a:path w="669" h="1288" extrusionOk="0">
                  <a:moveTo>
                    <a:pt x="159" y="1"/>
                  </a:moveTo>
                  <a:lnTo>
                    <a:pt x="0" y="86"/>
                  </a:lnTo>
                  <a:cubicBezTo>
                    <a:pt x="280" y="243"/>
                    <a:pt x="510" y="644"/>
                    <a:pt x="510" y="960"/>
                  </a:cubicBezTo>
                  <a:cubicBezTo>
                    <a:pt x="510" y="1117"/>
                    <a:pt x="450" y="1227"/>
                    <a:pt x="364" y="1287"/>
                  </a:cubicBezTo>
                  <a:lnTo>
                    <a:pt x="523" y="1190"/>
                  </a:lnTo>
                  <a:cubicBezTo>
                    <a:pt x="607" y="1141"/>
                    <a:pt x="668" y="1033"/>
                    <a:pt x="668" y="874"/>
                  </a:cubicBezTo>
                  <a:cubicBezTo>
                    <a:pt x="668" y="547"/>
                    <a:pt x="437" y="159"/>
                    <a:pt x="159" y="1"/>
                  </a:cubicBezTo>
                  <a:close/>
                </a:path>
              </a:pathLst>
            </a:custGeom>
            <a:solidFill>
              <a:srgbClr val="1A191D"/>
            </a:solidFill>
            <a:ln>
              <a:noFill/>
            </a:ln>
          </p:spPr>
          <p:txBody>
            <a:bodyPr spcFirstLastPara="1" wrap="square" lIns="121900" tIns="121900" rIns="121900" bIns="121900" anchor="ctr" anchorCtr="0">
              <a:noAutofit/>
            </a:bodyPr>
            <a:lstStyle/>
            <a:p>
              <a:endParaRPr sz="2400"/>
            </a:p>
          </p:txBody>
        </p:sp>
        <p:sp>
          <p:nvSpPr>
            <p:cNvPr id="4827" name="Google Shape;4827;p69"/>
            <p:cNvSpPr/>
            <p:nvPr/>
          </p:nvSpPr>
          <p:spPr>
            <a:xfrm>
              <a:off x="2582799" y="3474327"/>
              <a:ext cx="98647" cy="189922"/>
            </a:xfrm>
            <a:custGeom>
              <a:avLst/>
              <a:gdLst/>
              <a:ahLst/>
              <a:cxnLst/>
              <a:rect l="l" t="t" r="r" b="b"/>
              <a:pathLst>
                <a:path w="669" h="1288" extrusionOk="0">
                  <a:moveTo>
                    <a:pt x="159" y="1"/>
                  </a:moveTo>
                  <a:lnTo>
                    <a:pt x="0" y="86"/>
                  </a:lnTo>
                  <a:cubicBezTo>
                    <a:pt x="280" y="243"/>
                    <a:pt x="510" y="644"/>
                    <a:pt x="510" y="960"/>
                  </a:cubicBezTo>
                  <a:cubicBezTo>
                    <a:pt x="510" y="1117"/>
                    <a:pt x="450" y="1227"/>
                    <a:pt x="364" y="1287"/>
                  </a:cubicBezTo>
                  <a:lnTo>
                    <a:pt x="523" y="1190"/>
                  </a:lnTo>
                  <a:cubicBezTo>
                    <a:pt x="607" y="1141"/>
                    <a:pt x="668" y="1033"/>
                    <a:pt x="668" y="874"/>
                  </a:cubicBezTo>
                  <a:cubicBezTo>
                    <a:pt x="668" y="547"/>
                    <a:pt x="437" y="159"/>
                    <a:pt x="159"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828" name="Google Shape;4828;p69"/>
            <p:cNvSpPr/>
            <p:nvPr/>
          </p:nvSpPr>
          <p:spPr>
            <a:xfrm>
              <a:off x="2507596" y="3477129"/>
              <a:ext cx="150404" cy="191544"/>
            </a:xfrm>
            <a:custGeom>
              <a:avLst/>
              <a:gdLst/>
              <a:ahLst/>
              <a:cxnLst/>
              <a:rect l="l" t="t" r="r" b="b"/>
              <a:pathLst>
                <a:path w="1020" h="1299" extrusionOk="0">
                  <a:moveTo>
                    <a:pt x="289" y="1"/>
                  </a:moveTo>
                  <a:cubicBezTo>
                    <a:pt x="123" y="1"/>
                    <a:pt x="10" y="133"/>
                    <a:pt x="1" y="358"/>
                  </a:cubicBezTo>
                  <a:cubicBezTo>
                    <a:pt x="1" y="674"/>
                    <a:pt x="232" y="1074"/>
                    <a:pt x="510" y="1232"/>
                  </a:cubicBezTo>
                  <a:cubicBezTo>
                    <a:pt x="590" y="1277"/>
                    <a:pt x="666" y="1298"/>
                    <a:pt x="734" y="1298"/>
                  </a:cubicBezTo>
                  <a:cubicBezTo>
                    <a:pt x="903" y="1298"/>
                    <a:pt x="1020" y="1166"/>
                    <a:pt x="1020" y="941"/>
                  </a:cubicBezTo>
                  <a:cubicBezTo>
                    <a:pt x="1020" y="625"/>
                    <a:pt x="790" y="224"/>
                    <a:pt x="510" y="67"/>
                  </a:cubicBezTo>
                  <a:cubicBezTo>
                    <a:pt x="431" y="22"/>
                    <a:pt x="356" y="1"/>
                    <a:pt x="289"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29" name="Google Shape;4829;p69"/>
            <p:cNvSpPr/>
            <p:nvPr/>
          </p:nvSpPr>
          <p:spPr>
            <a:xfrm>
              <a:off x="2904841" y="3167914"/>
              <a:ext cx="173849" cy="224721"/>
            </a:xfrm>
            <a:custGeom>
              <a:avLst/>
              <a:gdLst/>
              <a:ahLst/>
              <a:cxnLst/>
              <a:rect l="l" t="t" r="r" b="b"/>
              <a:pathLst>
                <a:path w="1179" h="1524" extrusionOk="0">
                  <a:moveTo>
                    <a:pt x="853" y="1"/>
                  </a:moveTo>
                  <a:cubicBezTo>
                    <a:pt x="776" y="1"/>
                    <a:pt x="688" y="25"/>
                    <a:pt x="596" y="77"/>
                  </a:cubicBezTo>
                  <a:cubicBezTo>
                    <a:pt x="268" y="271"/>
                    <a:pt x="1" y="732"/>
                    <a:pt x="1" y="1108"/>
                  </a:cubicBezTo>
                  <a:cubicBezTo>
                    <a:pt x="1" y="1369"/>
                    <a:pt x="138" y="1524"/>
                    <a:pt x="336" y="1524"/>
                  </a:cubicBezTo>
                  <a:cubicBezTo>
                    <a:pt x="414" y="1524"/>
                    <a:pt x="503" y="1500"/>
                    <a:pt x="596" y="1448"/>
                  </a:cubicBezTo>
                  <a:cubicBezTo>
                    <a:pt x="923" y="1254"/>
                    <a:pt x="1178" y="792"/>
                    <a:pt x="1178" y="417"/>
                  </a:cubicBezTo>
                  <a:cubicBezTo>
                    <a:pt x="1178" y="156"/>
                    <a:pt x="1047" y="1"/>
                    <a:pt x="85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830" name="Google Shape;4830;p69"/>
            <p:cNvSpPr/>
            <p:nvPr/>
          </p:nvSpPr>
          <p:spPr>
            <a:xfrm>
              <a:off x="2919145" y="3185461"/>
              <a:ext cx="146865" cy="189775"/>
            </a:xfrm>
            <a:custGeom>
              <a:avLst/>
              <a:gdLst/>
              <a:ahLst/>
              <a:cxnLst/>
              <a:rect l="l" t="t" r="r" b="b"/>
              <a:pathLst>
                <a:path w="996" h="1287" extrusionOk="0">
                  <a:moveTo>
                    <a:pt x="703" y="42"/>
                  </a:moveTo>
                  <a:cubicBezTo>
                    <a:pt x="855" y="42"/>
                    <a:pt x="960" y="163"/>
                    <a:pt x="960" y="371"/>
                  </a:cubicBezTo>
                  <a:cubicBezTo>
                    <a:pt x="960" y="673"/>
                    <a:pt x="753" y="1037"/>
                    <a:pt x="499" y="1183"/>
                  </a:cubicBezTo>
                  <a:cubicBezTo>
                    <a:pt x="425" y="1225"/>
                    <a:pt x="356" y="1245"/>
                    <a:pt x="294" y="1245"/>
                  </a:cubicBezTo>
                  <a:cubicBezTo>
                    <a:pt x="142" y="1245"/>
                    <a:pt x="38" y="1124"/>
                    <a:pt x="38" y="916"/>
                  </a:cubicBezTo>
                  <a:cubicBezTo>
                    <a:pt x="38" y="613"/>
                    <a:pt x="243" y="249"/>
                    <a:pt x="499" y="104"/>
                  </a:cubicBezTo>
                  <a:cubicBezTo>
                    <a:pt x="572" y="62"/>
                    <a:pt x="641" y="42"/>
                    <a:pt x="703" y="42"/>
                  </a:cubicBezTo>
                  <a:close/>
                  <a:moveTo>
                    <a:pt x="714" y="0"/>
                  </a:moveTo>
                  <a:cubicBezTo>
                    <a:pt x="648" y="0"/>
                    <a:pt x="575" y="22"/>
                    <a:pt x="499" y="67"/>
                  </a:cubicBezTo>
                  <a:cubicBezTo>
                    <a:pt x="219" y="225"/>
                    <a:pt x="1" y="613"/>
                    <a:pt x="1" y="929"/>
                  </a:cubicBezTo>
                  <a:cubicBezTo>
                    <a:pt x="1" y="1154"/>
                    <a:pt x="112" y="1286"/>
                    <a:pt x="277" y="1286"/>
                  </a:cubicBezTo>
                  <a:cubicBezTo>
                    <a:pt x="344" y="1286"/>
                    <a:pt x="419" y="1265"/>
                    <a:pt x="499" y="1220"/>
                  </a:cubicBezTo>
                  <a:cubicBezTo>
                    <a:pt x="766" y="1062"/>
                    <a:pt x="996" y="673"/>
                    <a:pt x="996" y="358"/>
                  </a:cubicBezTo>
                  <a:cubicBezTo>
                    <a:pt x="996" y="133"/>
                    <a:pt x="878" y="0"/>
                    <a:pt x="71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31" name="Google Shape;4831;p69"/>
            <p:cNvSpPr/>
            <p:nvPr/>
          </p:nvSpPr>
          <p:spPr>
            <a:xfrm>
              <a:off x="2978274" y="3209497"/>
              <a:ext cx="28754" cy="139787"/>
            </a:xfrm>
            <a:custGeom>
              <a:avLst/>
              <a:gdLst/>
              <a:ahLst/>
              <a:cxnLst/>
              <a:rect l="l" t="t" r="r" b="b"/>
              <a:pathLst>
                <a:path w="195" h="948" extrusionOk="0">
                  <a:moveTo>
                    <a:pt x="195" y="1"/>
                  </a:moveTo>
                  <a:lnTo>
                    <a:pt x="1" y="110"/>
                  </a:lnTo>
                  <a:lnTo>
                    <a:pt x="25" y="717"/>
                  </a:lnTo>
                  <a:lnTo>
                    <a:pt x="170" y="632"/>
                  </a:lnTo>
                  <a:lnTo>
                    <a:pt x="195" y="1"/>
                  </a:lnTo>
                  <a:close/>
                  <a:moveTo>
                    <a:pt x="162" y="676"/>
                  </a:moveTo>
                  <a:cubicBezTo>
                    <a:pt x="158" y="676"/>
                    <a:pt x="153" y="677"/>
                    <a:pt x="146" y="680"/>
                  </a:cubicBezTo>
                  <a:lnTo>
                    <a:pt x="36" y="753"/>
                  </a:lnTo>
                  <a:cubicBezTo>
                    <a:pt x="25" y="753"/>
                    <a:pt x="12" y="777"/>
                    <a:pt x="12" y="790"/>
                  </a:cubicBezTo>
                  <a:lnTo>
                    <a:pt x="12" y="936"/>
                  </a:lnTo>
                  <a:cubicBezTo>
                    <a:pt x="12" y="947"/>
                    <a:pt x="25" y="947"/>
                    <a:pt x="36" y="947"/>
                  </a:cubicBezTo>
                  <a:lnTo>
                    <a:pt x="146" y="874"/>
                  </a:lnTo>
                  <a:cubicBezTo>
                    <a:pt x="170" y="863"/>
                    <a:pt x="170" y="850"/>
                    <a:pt x="170" y="839"/>
                  </a:cubicBezTo>
                  <a:lnTo>
                    <a:pt x="170" y="693"/>
                  </a:lnTo>
                  <a:cubicBezTo>
                    <a:pt x="170" y="684"/>
                    <a:pt x="170" y="676"/>
                    <a:pt x="162" y="676"/>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32" name="Google Shape;4832;p69"/>
            <p:cNvSpPr/>
            <p:nvPr/>
          </p:nvSpPr>
          <p:spPr>
            <a:xfrm>
              <a:off x="1210431" y="2139557"/>
              <a:ext cx="1560369" cy="901982"/>
            </a:xfrm>
            <a:custGeom>
              <a:avLst/>
              <a:gdLst/>
              <a:ahLst/>
              <a:cxnLst/>
              <a:rect l="l" t="t" r="r" b="b"/>
              <a:pathLst>
                <a:path w="10582" h="6117" extrusionOk="0">
                  <a:moveTo>
                    <a:pt x="4575" y="0"/>
                  </a:moveTo>
                  <a:lnTo>
                    <a:pt x="0" y="2646"/>
                  </a:lnTo>
                  <a:lnTo>
                    <a:pt x="5995" y="6116"/>
                  </a:lnTo>
                  <a:lnTo>
                    <a:pt x="10582" y="3471"/>
                  </a:lnTo>
                  <a:lnTo>
                    <a:pt x="4575"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833" name="Google Shape;4833;p69"/>
            <p:cNvSpPr/>
            <p:nvPr/>
          </p:nvSpPr>
          <p:spPr>
            <a:xfrm>
              <a:off x="1672114" y="2388757"/>
              <a:ext cx="150404" cy="71221"/>
            </a:xfrm>
            <a:custGeom>
              <a:avLst/>
              <a:gdLst/>
              <a:ahLst/>
              <a:cxnLst/>
              <a:rect l="l" t="t" r="r" b="b"/>
              <a:pathLst>
                <a:path w="1020" h="483" extrusionOk="0">
                  <a:moveTo>
                    <a:pt x="673" y="0"/>
                  </a:moveTo>
                  <a:cubicBezTo>
                    <a:pt x="652" y="0"/>
                    <a:pt x="631" y="3"/>
                    <a:pt x="607" y="9"/>
                  </a:cubicBezTo>
                  <a:cubicBezTo>
                    <a:pt x="449" y="46"/>
                    <a:pt x="327" y="155"/>
                    <a:pt x="182" y="203"/>
                  </a:cubicBezTo>
                  <a:cubicBezTo>
                    <a:pt x="121" y="216"/>
                    <a:pt x="60" y="227"/>
                    <a:pt x="12" y="264"/>
                  </a:cubicBezTo>
                  <a:cubicBezTo>
                    <a:pt x="0" y="264"/>
                    <a:pt x="12" y="276"/>
                    <a:pt x="12" y="276"/>
                  </a:cubicBezTo>
                  <a:lnTo>
                    <a:pt x="437" y="483"/>
                  </a:lnTo>
                  <a:cubicBezTo>
                    <a:pt x="655" y="470"/>
                    <a:pt x="874" y="361"/>
                    <a:pt x="1019" y="179"/>
                  </a:cubicBezTo>
                  <a:lnTo>
                    <a:pt x="1019" y="179"/>
                  </a:lnTo>
                  <a:cubicBezTo>
                    <a:pt x="1019" y="180"/>
                    <a:pt x="1018" y="180"/>
                    <a:pt x="1017" y="180"/>
                  </a:cubicBezTo>
                  <a:cubicBezTo>
                    <a:pt x="993" y="180"/>
                    <a:pt x="861" y="70"/>
                    <a:pt x="850" y="70"/>
                  </a:cubicBezTo>
                  <a:cubicBezTo>
                    <a:pt x="813" y="46"/>
                    <a:pt x="777" y="22"/>
                    <a:pt x="740" y="9"/>
                  </a:cubicBezTo>
                  <a:cubicBezTo>
                    <a:pt x="716" y="3"/>
                    <a:pt x="695" y="0"/>
                    <a:pt x="673" y="0"/>
                  </a:cubicBezTo>
                  <a:close/>
                </a:path>
              </a:pathLst>
            </a:custGeom>
            <a:solidFill>
              <a:srgbClr val="FFBF99"/>
            </a:solidFill>
            <a:ln>
              <a:noFill/>
            </a:ln>
          </p:spPr>
          <p:txBody>
            <a:bodyPr spcFirstLastPara="1" wrap="square" lIns="121900" tIns="121900" rIns="121900" bIns="121900" anchor="ctr" anchorCtr="0">
              <a:noAutofit/>
            </a:bodyPr>
            <a:lstStyle/>
            <a:p>
              <a:endParaRPr sz="2400"/>
            </a:p>
          </p:txBody>
        </p:sp>
        <p:sp>
          <p:nvSpPr>
            <p:cNvPr id="4834" name="Google Shape;4834;p69"/>
            <p:cNvSpPr/>
            <p:nvPr/>
          </p:nvSpPr>
          <p:spPr>
            <a:xfrm>
              <a:off x="1641590" y="2418691"/>
              <a:ext cx="146865" cy="66650"/>
            </a:xfrm>
            <a:custGeom>
              <a:avLst/>
              <a:gdLst/>
              <a:ahLst/>
              <a:cxnLst/>
              <a:rect l="l" t="t" r="r" b="b"/>
              <a:pathLst>
                <a:path w="996" h="452" extrusionOk="0">
                  <a:moveTo>
                    <a:pt x="559" y="0"/>
                  </a:moveTo>
                  <a:cubicBezTo>
                    <a:pt x="486" y="0"/>
                    <a:pt x="437" y="37"/>
                    <a:pt x="377" y="37"/>
                  </a:cubicBezTo>
                  <a:cubicBezTo>
                    <a:pt x="356" y="37"/>
                    <a:pt x="335" y="36"/>
                    <a:pt x="315" y="36"/>
                  </a:cubicBezTo>
                  <a:cubicBezTo>
                    <a:pt x="276" y="36"/>
                    <a:pt x="239" y="41"/>
                    <a:pt x="207" y="73"/>
                  </a:cubicBezTo>
                  <a:cubicBezTo>
                    <a:pt x="183" y="97"/>
                    <a:pt x="195" y="134"/>
                    <a:pt x="183" y="170"/>
                  </a:cubicBezTo>
                  <a:cubicBezTo>
                    <a:pt x="159" y="207"/>
                    <a:pt x="134" y="243"/>
                    <a:pt x="97" y="256"/>
                  </a:cubicBezTo>
                  <a:cubicBezTo>
                    <a:pt x="62" y="280"/>
                    <a:pt x="37" y="280"/>
                    <a:pt x="0" y="291"/>
                  </a:cubicBezTo>
                  <a:cubicBezTo>
                    <a:pt x="13" y="328"/>
                    <a:pt x="49" y="364"/>
                    <a:pt x="86" y="389"/>
                  </a:cubicBezTo>
                  <a:cubicBezTo>
                    <a:pt x="159" y="421"/>
                    <a:pt x="233" y="452"/>
                    <a:pt x="315" y="452"/>
                  </a:cubicBezTo>
                  <a:cubicBezTo>
                    <a:pt x="328" y="452"/>
                    <a:pt x="340" y="451"/>
                    <a:pt x="353" y="450"/>
                  </a:cubicBezTo>
                  <a:cubicBezTo>
                    <a:pt x="401" y="450"/>
                    <a:pt x="450" y="425"/>
                    <a:pt x="486" y="413"/>
                  </a:cubicBezTo>
                  <a:cubicBezTo>
                    <a:pt x="607" y="377"/>
                    <a:pt x="717" y="353"/>
                    <a:pt x="838" y="340"/>
                  </a:cubicBezTo>
                  <a:cubicBezTo>
                    <a:pt x="887" y="340"/>
                    <a:pt x="923" y="328"/>
                    <a:pt x="960" y="304"/>
                  </a:cubicBezTo>
                  <a:cubicBezTo>
                    <a:pt x="984" y="291"/>
                    <a:pt x="995" y="267"/>
                    <a:pt x="995" y="256"/>
                  </a:cubicBezTo>
                  <a:lnTo>
                    <a:pt x="995" y="243"/>
                  </a:lnTo>
                  <a:cubicBezTo>
                    <a:pt x="984" y="231"/>
                    <a:pt x="984" y="231"/>
                    <a:pt x="971" y="231"/>
                  </a:cubicBezTo>
                  <a:cubicBezTo>
                    <a:pt x="923" y="194"/>
                    <a:pt x="862" y="194"/>
                    <a:pt x="801" y="183"/>
                  </a:cubicBezTo>
                  <a:cubicBezTo>
                    <a:pt x="741" y="170"/>
                    <a:pt x="668" y="170"/>
                    <a:pt x="595" y="158"/>
                  </a:cubicBezTo>
                  <a:cubicBezTo>
                    <a:pt x="583" y="146"/>
                    <a:pt x="571" y="146"/>
                    <a:pt x="571" y="134"/>
                  </a:cubicBezTo>
                  <a:cubicBezTo>
                    <a:pt x="571" y="122"/>
                    <a:pt x="583" y="122"/>
                    <a:pt x="583" y="122"/>
                  </a:cubicBezTo>
                  <a:cubicBezTo>
                    <a:pt x="607" y="97"/>
                    <a:pt x="644" y="86"/>
                    <a:pt x="644" y="49"/>
                  </a:cubicBezTo>
                  <a:cubicBezTo>
                    <a:pt x="644" y="37"/>
                    <a:pt x="620" y="13"/>
                    <a:pt x="607" y="13"/>
                  </a:cubicBezTo>
                  <a:cubicBezTo>
                    <a:pt x="595" y="0"/>
                    <a:pt x="571" y="0"/>
                    <a:pt x="559" y="0"/>
                  </a:cubicBezTo>
                  <a:close/>
                </a:path>
              </a:pathLst>
            </a:custGeom>
            <a:solidFill>
              <a:srgbClr val="FFBF99"/>
            </a:solidFill>
            <a:ln>
              <a:noFill/>
            </a:ln>
          </p:spPr>
          <p:txBody>
            <a:bodyPr spcFirstLastPara="1" wrap="square" lIns="121900" tIns="121900" rIns="121900" bIns="121900" anchor="ctr" anchorCtr="0">
              <a:noAutofit/>
            </a:bodyPr>
            <a:lstStyle/>
            <a:p>
              <a:endParaRPr sz="2400"/>
            </a:p>
          </p:txBody>
        </p:sp>
        <p:sp>
          <p:nvSpPr>
            <p:cNvPr id="4835" name="Google Shape;4835;p69"/>
            <p:cNvSpPr/>
            <p:nvPr/>
          </p:nvSpPr>
          <p:spPr>
            <a:xfrm>
              <a:off x="1373221" y="2415742"/>
              <a:ext cx="336492" cy="159841"/>
            </a:xfrm>
            <a:custGeom>
              <a:avLst/>
              <a:gdLst/>
              <a:ahLst/>
              <a:cxnLst/>
              <a:rect l="l" t="t" r="r" b="b"/>
              <a:pathLst>
                <a:path w="2282" h="1084" extrusionOk="0">
                  <a:moveTo>
                    <a:pt x="1924" y="0"/>
                  </a:moveTo>
                  <a:cubicBezTo>
                    <a:pt x="1894" y="0"/>
                    <a:pt x="1863" y="3"/>
                    <a:pt x="1833" y="9"/>
                  </a:cubicBezTo>
                  <a:cubicBezTo>
                    <a:pt x="1432" y="33"/>
                    <a:pt x="1044" y="81"/>
                    <a:pt x="655" y="166"/>
                  </a:cubicBezTo>
                  <a:cubicBezTo>
                    <a:pt x="486" y="203"/>
                    <a:pt x="316" y="227"/>
                    <a:pt x="170" y="348"/>
                  </a:cubicBezTo>
                  <a:cubicBezTo>
                    <a:pt x="24" y="470"/>
                    <a:pt x="0" y="664"/>
                    <a:pt x="37" y="834"/>
                  </a:cubicBezTo>
                  <a:cubicBezTo>
                    <a:pt x="61" y="942"/>
                    <a:pt x="97" y="1028"/>
                    <a:pt x="194" y="1064"/>
                  </a:cubicBezTo>
                  <a:cubicBezTo>
                    <a:pt x="228" y="1078"/>
                    <a:pt x="273" y="1083"/>
                    <a:pt x="321" y="1083"/>
                  </a:cubicBezTo>
                  <a:cubicBezTo>
                    <a:pt x="394" y="1083"/>
                    <a:pt x="475" y="1071"/>
                    <a:pt x="534" y="1064"/>
                  </a:cubicBezTo>
                  <a:cubicBezTo>
                    <a:pt x="777" y="1015"/>
                    <a:pt x="1019" y="955"/>
                    <a:pt x="1262" y="870"/>
                  </a:cubicBezTo>
                  <a:cubicBezTo>
                    <a:pt x="1335" y="834"/>
                    <a:pt x="1420" y="809"/>
                    <a:pt x="1493" y="773"/>
                  </a:cubicBezTo>
                  <a:cubicBezTo>
                    <a:pt x="1675" y="700"/>
                    <a:pt x="1845" y="627"/>
                    <a:pt x="2027" y="554"/>
                  </a:cubicBezTo>
                  <a:cubicBezTo>
                    <a:pt x="2076" y="530"/>
                    <a:pt x="2197" y="506"/>
                    <a:pt x="2233" y="457"/>
                  </a:cubicBezTo>
                  <a:cubicBezTo>
                    <a:pt x="2281" y="397"/>
                    <a:pt x="2246" y="263"/>
                    <a:pt x="2221" y="203"/>
                  </a:cubicBezTo>
                  <a:cubicBezTo>
                    <a:pt x="2184" y="117"/>
                    <a:pt x="2112" y="44"/>
                    <a:pt x="2039" y="20"/>
                  </a:cubicBezTo>
                  <a:cubicBezTo>
                    <a:pt x="2004" y="6"/>
                    <a:pt x="1965" y="0"/>
                    <a:pt x="192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36" name="Google Shape;4836;p69"/>
            <p:cNvSpPr/>
            <p:nvPr/>
          </p:nvSpPr>
          <p:spPr>
            <a:xfrm>
              <a:off x="1532473" y="3805366"/>
              <a:ext cx="286505" cy="215432"/>
            </a:xfrm>
            <a:custGeom>
              <a:avLst/>
              <a:gdLst/>
              <a:ahLst/>
              <a:cxnLst/>
              <a:rect l="l" t="t" r="r" b="b"/>
              <a:pathLst>
                <a:path w="1943" h="1461" extrusionOk="0">
                  <a:moveTo>
                    <a:pt x="366" y="1"/>
                  </a:moveTo>
                  <a:cubicBezTo>
                    <a:pt x="326" y="1"/>
                    <a:pt x="288" y="12"/>
                    <a:pt x="255" y="37"/>
                  </a:cubicBezTo>
                  <a:cubicBezTo>
                    <a:pt x="206" y="74"/>
                    <a:pt x="182" y="134"/>
                    <a:pt x="171" y="183"/>
                  </a:cubicBezTo>
                  <a:cubicBezTo>
                    <a:pt x="109" y="341"/>
                    <a:pt x="37" y="474"/>
                    <a:pt x="49" y="644"/>
                  </a:cubicBezTo>
                  <a:lnTo>
                    <a:pt x="49" y="692"/>
                  </a:lnTo>
                  <a:cubicBezTo>
                    <a:pt x="49" y="838"/>
                    <a:pt x="1" y="984"/>
                    <a:pt x="12" y="1129"/>
                  </a:cubicBezTo>
                  <a:cubicBezTo>
                    <a:pt x="25" y="1215"/>
                    <a:pt x="49" y="1299"/>
                    <a:pt x="109" y="1360"/>
                  </a:cubicBezTo>
                  <a:cubicBezTo>
                    <a:pt x="195" y="1433"/>
                    <a:pt x="284" y="1461"/>
                    <a:pt x="374" y="1461"/>
                  </a:cubicBezTo>
                  <a:cubicBezTo>
                    <a:pt x="537" y="1461"/>
                    <a:pt x="701" y="1370"/>
                    <a:pt x="850" y="1299"/>
                  </a:cubicBezTo>
                  <a:cubicBezTo>
                    <a:pt x="953" y="1253"/>
                    <a:pt x="1063" y="1234"/>
                    <a:pt x="1175" y="1234"/>
                  </a:cubicBezTo>
                  <a:cubicBezTo>
                    <a:pt x="1208" y="1234"/>
                    <a:pt x="1241" y="1236"/>
                    <a:pt x="1274" y="1239"/>
                  </a:cubicBezTo>
                  <a:cubicBezTo>
                    <a:pt x="1291" y="1240"/>
                    <a:pt x="1308" y="1241"/>
                    <a:pt x="1326" y="1241"/>
                  </a:cubicBezTo>
                  <a:cubicBezTo>
                    <a:pt x="1448" y="1241"/>
                    <a:pt x="1582" y="1207"/>
                    <a:pt x="1700" y="1153"/>
                  </a:cubicBezTo>
                  <a:cubicBezTo>
                    <a:pt x="1772" y="1118"/>
                    <a:pt x="1857" y="1056"/>
                    <a:pt x="1894" y="972"/>
                  </a:cubicBezTo>
                  <a:cubicBezTo>
                    <a:pt x="1942" y="826"/>
                    <a:pt x="1894" y="584"/>
                    <a:pt x="1748" y="522"/>
                  </a:cubicBezTo>
                  <a:cubicBezTo>
                    <a:pt x="1675" y="498"/>
                    <a:pt x="1614" y="498"/>
                    <a:pt x="1541" y="498"/>
                  </a:cubicBezTo>
                  <a:cubicBezTo>
                    <a:pt x="1360" y="511"/>
                    <a:pt x="1166" y="571"/>
                    <a:pt x="983" y="571"/>
                  </a:cubicBezTo>
                  <a:cubicBezTo>
                    <a:pt x="850" y="559"/>
                    <a:pt x="740" y="425"/>
                    <a:pt x="692" y="317"/>
                  </a:cubicBezTo>
                  <a:cubicBezTo>
                    <a:pt x="656" y="268"/>
                    <a:pt x="643" y="195"/>
                    <a:pt x="607" y="147"/>
                  </a:cubicBezTo>
                  <a:cubicBezTo>
                    <a:pt x="556" y="62"/>
                    <a:pt x="458" y="1"/>
                    <a:pt x="36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837" name="Google Shape;4837;p69"/>
            <p:cNvSpPr/>
            <p:nvPr/>
          </p:nvSpPr>
          <p:spPr>
            <a:xfrm>
              <a:off x="1346385" y="3756853"/>
              <a:ext cx="218528" cy="191986"/>
            </a:xfrm>
            <a:custGeom>
              <a:avLst/>
              <a:gdLst/>
              <a:ahLst/>
              <a:cxnLst/>
              <a:rect l="l" t="t" r="r" b="b"/>
              <a:pathLst>
                <a:path w="1482" h="1302" extrusionOk="0">
                  <a:moveTo>
                    <a:pt x="1101" y="0"/>
                  </a:moveTo>
                  <a:cubicBezTo>
                    <a:pt x="1091" y="0"/>
                    <a:pt x="1080" y="1"/>
                    <a:pt x="1068" y="2"/>
                  </a:cubicBezTo>
                  <a:cubicBezTo>
                    <a:pt x="1007" y="15"/>
                    <a:pt x="959" y="26"/>
                    <a:pt x="899" y="51"/>
                  </a:cubicBezTo>
                  <a:cubicBezTo>
                    <a:pt x="729" y="136"/>
                    <a:pt x="570" y="245"/>
                    <a:pt x="449" y="379"/>
                  </a:cubicBezTo>
                  <a:cubicBezTo>
                    <a:pt x="401" y="427"/>
                    <a:pt x="352" y="487"/>
                    <a:pt x="292" y="536"/>
                  </a:cubicBezTo>
                  <a:cubicBezTo>
                    <a:pt x="255" y="573"/>
                    <a:pt x="206" y="609"/>
                    <a:pt x="146" y="633"/>
                  </a:cubicBezTo>
                  <a:cubicBezTo>
                    <a:pt x="98" y="646"/>
                    <a:pt x="61" y="621"/>
                    <a:pt x="49" y="682"/>
                  </a:cubicBezTo>
                  <a:cubicBezTo>
                    <a:pt x="37" y="706"/>
                    <a:pt x="37" y="743"/>
                    <a:pt x="25" y="779"/>
                  </a:cubicBezTo>
                  <a:cubicBezTo>
                    <a:pt x="12" y="851"/>
                    <a:pt x="1" y="924"/>
                    <a:pt x="1" y="997"/>
                  </a:cubicBezTo>
                  <a:cubicBezTo>
                    <a:pt x="12" y="1183"/>
                    <a:pt x="157" y="1302"/>
                    <a:pt x="339" y="1302"/>
                  </a:cubicBezTo>
                  <a:cubicBezTo>
                    <a:pt x="348" y="1302"/>
                    <a:pt x="356" y="1301"/>
                    <a:pt x="365" y="1301"/>
                  </a:cubicBezTo>
                  <a:cubicBezTo>
                    <a:pt x="462" y="1288"/>
                    <a:pt x="559" y="1240"/>
                    <a:pt x="632" y="1191"/>
                  </a:cubicBezTo>
                  <a:cubicBezTo>
                    <a:pt x="668" y="1167"/>
                    <a:pt x="692" y="1118"/>
                    <a:pt x="716" y="1083"/>
                  </a:cubicBezTo>
                  <a:cubicBezTo>
                    <a:pt x="753" y="1034"/>
                    <a:pt x="802" y="997"/>
                    <a:pt x="837" y="961"/>
                  </a:cubicBezTo>
                  <a:cubicBezTo>
                    <a:pt x="910" y="913"/>
                    <a:pt x="996" y="888"/>
                    <a:pt x="1080" y="851"/>
                  </a:cubicBezTo>
                  <a:cubicBezTo>
                    <a:pt x="1166" y="803"/>
                    <a:pt x="1250" y="730"/>
                    <a:pt x="1323" y="657"/>
                  </a:cubicBezTo>
                  <a:cubicBezTo>
                    <a:pt x="1384" y="585"/>
                    <a:pt x="1444" y="512"/>
                    <a:pt x="1468" y="427"/>
                  </a:cubicBezTo>
                  <a:cubicBezTo>
                    <a:pt x="1481" y="379"/>
                    <a:pt x="1481" y="342"/>
                    <a:pt x="1481" y="293"/>
                  </a:cubicBezTo>
                  <a:cubicBezTo>
                    <a:pt x="1468" y="196"/>
                    <a:pt x="1468" y="136"/>
                    <a:pt x="1384" y="87"/>
                  </a:cubicBezTo>
                  <a:cubicBezTo>
                    <a:pt x="1285" y="44"/>
                    <a:pt x="1197" y="0"/>
                    <a:pt x="1101"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838" name="Google Shape;4838;p69"/>
            <p:cNvSpPr/>
            <p:nvPr/>
          </p:nvSpPr>
          <p:spPr>
            <a:xfrm>
              <a:off x="1303475" y="3050392"/>
              <a:ext cx="263060" cy="853912"/>
            </a:xfrm>
            <a:custGeom>
              <a:avLst/>
              <a:gdLst/>
              <a:ahLst/>
              <a:cxnLst/>
              <a:rect l="l" t="t" r="r" b="b"/>
              <a:pathLst>
                <a:path w="1784" h="5791" extrusionOk="0">
                  <a:moveTo>
                    <a:pt x="49" y="0"/>
                  </a:moveTo>
                  <a:cubicBezTo>
                    <a:pt x="12" y="243"/>
                    <a:pt x="0" y="486"/>
                    <a:pt x="25" y="728"/>
                  </a:cubicBezTo>
                  <a:cubicBezTo>
                    <a:pt x="85" y="1262"/>
                    <a:pt x="219" y="2487"/>
                    <a:pt x="255" y="3070"/>
                  </a:cubicBezTo>
                  <a:cubicBezTo>
                    <a:pt x="292" y="3519"/>
                    <a:pt x="279" y="3968"/>
                    <a:pt x="292" y="4417"/>
                  </a:cubicBezTo>
                  <a:cubicBezTo>
                    <a:pt x="292" y="4612"/>
                    <a:pt x="303" y="4806"/>
                    <a:pt x="279" y="4987"/>
                  </a:cubicBezTo>
                  <a:cubicBezTo>
                    <a:pt x="255" y="5170"/>
                    <a:pt x="255" y="5400"/>
                    <a:pt x="340" y="5558"/>
                  </a:cubicBezTo>
                  <a:cubicBezTo>
                    <a:pt x="400" y="5679"/>
                    <a:pt x="534" y="5776"/>
                    <a:pt x="667" y="5788"/>
                  </a:cubicBezTo>
                  <a:cubicBezTo>
                    <a:pt x="682" y="5789"/>
                    <a:pt x="698" y="5790"/>
                    <a:pt x="713" y="5790"/>
                  </a:cubicBezTo>
                  <a:cubicBezTo>
                    <a:pt x="843" y="5790"/>
                    <a:pt x="969" y="5742"/>
                    <a:pt x="1056" y="5655"/>
                  </a:cubicBezTo>
                  <a:cubicBezTo>
                    <a:pt x="1117" y="5594"/>
                    <a:pt x="1117" y="5461"/>
                    <a:pt x="1128" y="5376"/>
                  </a:cubicBezTo>
                  <a:cubicBezTo>
                    <a:pt x="1141" y="5303"/>
                    <a:pt x="1141" y="5230"/>
                    <a:pt x="1141" y="5157"/>
                  </a:cubicBezTo>
                  <a:cubicBezTo>
                    <a:pt x="1153" y="4927"/>
                    <a:pt x="1153" y="4709"/>
                    <a:pt x="1153" y="4490"/>
                  </a:cubicBezTo>
                  <a:cubicBezTo>
                    <a:pt x="1165" y="4259"/>
                    <a:pt x="1177" y="4016"/>
                    <a:pt x="1190" y="3786"/>
                  </a:cubicBezTo>
                  <a:cubicBezTo>
                    <a:pt x="1201" y="3641"/>
                    <a:pt x="1214" y="3482"/>
                    <a:pt x="1226" y="3325"/>
                  </a:cubicBezTo>
                  <a:cubicBezTo>
                    <a:pt x="1238" y="3240"/>
                    <a:pt x="1250" y="3167"/>
                    <a:pt x="1250" y="3083"/>
                  </a:cubicBezTo>
                  <a:cubicBezTo>
                    <a:pt x="1262" y="3010"/>
                    <a:pt x="1250" y="2864"/>
                    <a:pt x="1287" y="2803"/>
                  </a:cubicBezTo>
                  <a:cubicBezTo>
                    <a:pt x="1432" y="2536"/>
                    <a:pt x="1554" y="2245"/>
                    <a:pt x="1578" y="2087"/>
                  </a:cubicBezTo>
                  <a:cubicBezTo>
                    <a:pt x="1602" y="1856"/>
                    <a:pt x="1602" y="1638"/>
                    <a:pt x="1626" y="1408"/>
                  </a:cubicBezTo>
                  <a:cubicBezTo>
                    <a:pt x="1651" y="1201"/>
                    <a:pt x="1724" y="1007"/>
                    <a:pt x="1759" y="801"/>
                  </a:cubicBezTo>
                  <a:cubicBezTo>
                    <a:pt x="1772" y="740"/>
                    <a:pt x="1784" y="667"/>
                    <a:pt x="1735" y="619"/>
                  </a:cubicBezTo>
                  <a:cubicBezTo>
                    <a:pt x="1699" y="558"/>
                    <a:pt x="1626" y="546"/>
                    <a:pt x="1565" y="534"/>
                  </a:cubicBezTo>
                  <a:cubicBezTo>
                    <a:pt x="1274" y="486"/>
                    <a:pt x="995" y="376"/>
                    <a:pt x="716" y="303"/>
                  </a:cubicBezTo>
                  <a:cubicBezTo>
                    <a:pt x="583" y="279"/>
                    <a:pt x="462" y="255"/>
                    <a:pt x="328" y="255"/>
                  </a:cubicBezTo>
                  <a:lnTo>
                    <a:pt x="49" y="0"/>
                  </a:lnTo>
                  <a:close/>
                </a:path>
              </a:pathLst>
            </a:custGeom>
            <a:solidFill>
              <a:srgbClr val="38373E"/>
            </a:solidFill>
            <a:ln>
              <a:noFill/>
            </a:ln>
          </p:spPr>
          <p:txBody>
            <a:bodyPr spcFirstLastPara="1" wrap="square" lIns="121900" tIns="121900" rIns="121900" bIns="121900" anchor="ctr" anchorCtr="0">
              <a:noAutofit/>
            </a:bodyPr>
            <a:lstStyle/>
            <a:p>
              <a:endParaRPr sz="2400"/>
            </a:p>
          </p:txBody>
        </p:sp>
        <p:sp>
          <p:nvSpPr>
            <p:cNvPr id="4839" name="Google Shape;4839;p69"/>
            <p:cNvSpPr/>
            <p:nvPr/>
          </p:nvSpPr>
          <p:spPr>
            <a:xfrm>
              <a:off x="1303475" y="3050392"/>
              <a:ext cx="263060" cy="849931"/>
            </a:xfrm>
            <a:custGeom>
              <a:avLst/>
              <a:gdLst/>
              <a:ahLst/>
              <a:cxnLst/>
              <a:rect l="l" t="t" r="r" b="b"/>
              <a:pathLst>
                <a:path w="1784" h="5764" extrusionOk="0">
                  <a:moveTo>
                    <a:pt x="49" y="0"/>
                  </a:moveTo>
                  <a:cubicBezTo>
                    <a:pt x="25" y="206"/>
                    <a:pt x="0" y="413"/>
                    <a:pt x="12" y="619"/>
                  </a:cubicBezTo>
                  <a:cubicBezTo>
                    <a:pt x="243" y="716"/>
                    <a:pt x="413" y="910"/>
                    <a:pt x="510" y="1117"/>
                  </a:cubicBezTo>
                  <a:cubicBezTo>
                    <a:pt x="1165" y="2597"/>
                    <a:pt x="1117" y="4186"/>
                    <a:pt x="886" y="5764"/>
                  </a:cubicBezTo>
                  <a:cubicBezTo>
                    <a:pt x="947" y="5740"/>
                    <a:pt x="1007" y="5704"/>
                    <a:pt x="1056" y="5655"/>
                  </a:cubicBezTo>
                  <a:cubicBezTo>
                    <a:pt x="1117" y="5594"/>
                    <a:pt x="1117" y="5461"/>
                    <a:pt x="1128" y="5376"/>
                  </a:cubicBezTo>
                  <a:cubicBezTo>
                    <a:pt x="1141" y="5303"/>
                    <a:pt x="1141" y="5230"/>
                    <a:pt x="1141" y="5157"/>
                  </a:cubicBezTo>
                  <a:cubicBezTo>
                    <a:pt x="1153" y="4927"/>
                    <a:pt x="1153" y="4709"/>
                    <a:pt x="1153" y="4490"/>
                  </a:cubicBezTo>
                  <a:cubicBezTo>
                    <a:pt x="1165" y="4259"/>
                    <a:pt x="1177" y="4016"/>
                    <a:pt x="1190" y="3786"/>
                  </a:cubicBezTo>
                  <a:cubicBezTo>
                    <a:pt x="1201" y="3641"/>
                    <a:pt x="1214" y="3482"/>
                    <a:pt x="1226" y="3325"/>
                  </a:cubicBezTo>
                  <a:cubicBezTo>
                    <a:pt x="1238" y="3240"/>
                    <a:pt x="1250" y="3167"/>
                    <a:pt x="1250" y="3083"/>
                  </a:cubicBezTo>
                  <a:cubicBezTo>
                    <a:pt x="1262" y="3010"/>
                    <a:pt x="1250" y="2864"/>
                    <a:pt x="1287" y="2803"/>
                  </a:cubicBezTo>
                  <a:cubicBezTo>
                    <a:pt x="1432" y="2536"/>
                    <a:pt x="1554" y="2245"/>
                    <a:pt x="1578" y="2087"/>
                  </a:cubicBezTo>
                  <a:cubicBezTo>
                    <a:pt x="1602" y="1856"/>
                    <a:pt x="1602" y="1638"/>
                    <a:pt x="1626" y="1408"/>
                  </a:cubicBezTo>
                  <a:cubicBezTo>
                    <a:pt x="1651" y="1201"/>
                    <a:pt x="1724" y="1007"/>
                    <a:pt x="1759" y="801"/>
                  </a:cubicBezTo>
                  <a:cubicBezTo>
                    <a:pt x="1772" y="740"/>
                    <a:pt x="1784" y="667"/>
                    <a:pt x="1735" y="619"/>
                  </a:cubicBezTo>
                  <a:cubicBezTo>
                    <a:pt x="1699" y="558"/>
                    <a:pt x="1626" y="546"/>
                    <a:pt x="1565" y="534"/>
                  </a:cubicBezTo>
                  <a:cubicBezTo>
                    <a:pt x="1274" y="486"/>
                    <a:pt x="995" y="376"/>
                    <a:pt x="716" y="303"/>
                  </a:cubicBezTo>
                  <a:cubicBezTo>
                    <a:pt x="583" y="279"/>
                    <a:pt x="462" y="255"/>
                    <a:pt x="328" y="255"/>
                  </a:cubicBezTo>
                  <a:lnTo>
                    <a:pt x="49"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840" name="Google Shape;4840;p69"/>
            <p:cNvSpPr/>
            <p:nvPr/>
          </p:nvSpPr>
          <p:spPr>
            <a:xfrm>
              <a:off x="1305244" y="3141519"/>
              <a:ext cx="170163" cy="763227"/>
            </a:xfrm>
            <a:custGeom>
              <a:avLst/>
              <a:gdLst/>
              <a:ahLst/>
              <a:cxnLst/>
              <a:rect l="l" t="t" r="r" b="b"/>
              <a:pathLst>
                <a:path w="1154" h="5176" extrusionOk="0">
                  <a:moveTo>
                    <a:pt x="0" y="1"/>
                  </a:moveTo>
                  <a:cubicBezTo>
                    <a:pt x="0" y="38"/>
                    <a:pt x="0" y="73"/>
                    <a:pt x="13" y="110"/>
                  </a:cubicBezTo>
                  <a:cubicBezTo>
                    <a:pt x="73" y="644"/>
                    <a:pt x="207" y="1869"/>
                    <a:pt x="243" y="2452"/>
                  </a:cubicBezTo>
                  <a:cubicBezTo>
                    <a:pt x="280" y="2901"/>
                    <a:pt x="267" y="3350"/>
                    <a:pt x="280" y="3799"/>
                  </a:cubicBezTo>
                  <a:cubicBezTo>
                    <a:pt x="280" y="3994"/>
                    <a:pt x="291" y="4188"/>
                    <a:pt x="267" y="4369"/>
                  </a:cubicBezTo>
                  <a:cubicBezTo>
                    <a:pt x="243" y="4552"/>
                    <a:pt x="243" y="4782"/>
                    <a:pt x="328" y="4940"/>
                  </a:cubicBezTo>
                  <a:cubicBezTo>
                    <a:pt x="388" y="5061"/>
                    <a:pt x="522" y="5158"/>
                    <a:pt x="655" y="5170"/>
                  </a:cubicBezTo>
                  <a:cubicBezTo>
                    <a:pt x="675" y="5173"/>
                    <a:pt x="695" y="5175"/>
                    <a:pt x="714" y="5175"/>
                  </a:cubicBezTo>
                  <a:cubicBezTo>
                    <a:pt x="767" y="5175"/>
                    <a:pt x="821" y="5164"/>
                    <a:pt x="874" y="5146"/>
                  </a:cubicBezTo>
                  <a:cubicBezTo>
                    <a:pt x="1105" y="3568"/>
                    <a:pt x="1153" y="1979"/>
                    <a:pt x="498" y="499"/>
                  </a:cubicBezTo>
                  <a:cubicBezTo>
                    <a:pt x="401" y="292"/>
                    <a:pt x="231" y="98"/>
                    <a:pt x="0"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841" name="Google Shape;4841;p69"/>
            <p:cNvSpPr/>
            <p:nvPr/>
          </p:nvSpPr>
          <p:spPr>
            <a:xfrm>
              <a:off x="1482338" y="3448523"/>
              <a:ext cx="177241" cy="508425"/>
            </a:xfrm>
            <a:custGeom>
              <a:avLst/>
              <a:gdLst/>
              <a:ahLst/>
              <a:cxnLst/>
              <a:rect l="l" t="t" r="r" b="b"/>
              <a:pathLst>
                <a:path w="1202" h="3448" extrusionOk="0">
                  <a:moveTo>
                    <a:pt x="168" y="1"/>
                  </a:moveTo>
                  <a:cubicBezTo>
                    <a:pt x="102" y="1"/>
                    <a:pt x="46" y="26"/>
                    <a:pt x="25" y="103"/>
                  </a:cubicBezTo>
                  <a:cubicBezTo>
                    <a:pt x="1" y="200"/>
                    <a:pt x="37" y="346"/>
                    <a:pt x="37" y="443"/>
                  </a:cubicBezTo>
                  <a:cubicBezTo>
                    <a:pt x="49" y="564"/>
                    <a:pt x="37" y="516"/>
                    <a:pt x="37" y="649"/>
                  </a:cubicBezTo>
                  <a:cubicBezTo>
                    <a:pt x="61" y="1135"/>
                    <a:pt x="146" y="2858"/>
                    <a:pt x="425" y="3355"/>
                  </a:cubicBezTo>
                  <a:cubicBezTo>
                    <a:pt x="469" y="3424"/>
                    <a:pt x="562" y="3448"/>
                    <a:pt x="661" y="3448"/>
                  </a:cubicBezTo>
                  <a:cubicBezTo>
                    <a:pt x="754" y="3448"/>
                    <a:pt x="853" y="3427"/>
                    <a:pt x="923" y="3404"/>
                  </a:cubicBezTo>
                  <a:cubicBezTo>
                    <a:pt x="1202" y="3295"/>
                    <a:pt x="1142" y="2470"/>
                    <a:pt x="1129" y="2166"/>
                  </a:cubicBezTo>
                  <a:cubicBezTo>
                    <a:pt x="1117" y="1693"/>
                    <a:pt x="1080" y="1232"/>
                    <a:pt x="1093" y="771"/>
                  </a:cubicBezTo>
                  <a:lnTo>
                    <a:pt x="1093" y="747"/>
                  </a:lnTo>
                  <a:cubicBezTo>
                    <a:pt x="1105" y="577"/>
                    <a:pt x="1117" y="383"/>
                    <a:pt x="972" y="273"/>
                  </a:cubicBezTo>
                  <a:cubicBezTo>
                    <a:pt x="826" y="164"/>
                    <a:pt x="608" y="127"/>
                    <a:pt x="438" y="67"/>
                  </a:cubicBezTo>
                  <a:cubicBezTo>
                    <a:pt x="368" y="46"/>
                    <a:pt x="258" y="1"/>
                    <a:pt x="16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842" name="Google Shape;4842;p69"/>
            <p:cNvSpPr/>
            <p:nvPr/>
          </p:nvSpPr>
          <p:spPr>
            <a:xfrm>
              <a:off x="1349923" y="3068971"/>
              <a:ext cx="311572" cy="536294"/>
            </a:xfrm>
            <a:custGeom>
              <a:avLst/>
              <a:gdLst/>
              <a:ahLst/>
              <a:cxnLst/>
              <a:rect l="l" t="t" r="r" b="b"/>
              <a:pathLst>
                <a:path w="2113" h="3637" extrusionOk="0">
                  <a:moveTo>
                    <a:pt x="83" y="0"/>
                  </a:moveTo>
                  <a:cubicBezTo>
                    <a:pt x="74" y="0"/>
                    <a:pt x="66" y="2"/>
                    <a:pt x="61" y="7"/>
                  </a:cubicBezTo>
                  <a:cubicBezTo>
                    <a:pt x="1" y="56"/>
                    <a:pt x="85" y="263"/>
                    <a:pt x="98" y="335"/>
                  </a:cubicBezTo>
                  <a:cubicBezTo>
                    <a:pt x="255" y="1027"/>
                    <a:pt x="716" y="1622"/>
                    <a:pt x="850" y="2313"/>
                  </a:cubicBezTo>
                  <a:cubicBezTo>
                    <a:pt x="911" y="2604"/>
                    <a:pt x="899" y="2908"/>
                    <a:pt x="923" y="3199"/>
                  </a:cubicBezTo>
                  <a:cubicBezTo>
                    <a:pt x="935" y="3235"/>
                    <a:pt x="935" y="3272"/>
                    <a:pt x="947" y="3308"/>
                  </a:cubicBezTo>
                  <a:cubicBezTo>
                    <a:pt x="972" y="3369"/>
                    <a:pt x="1032" y="3418"/>
                    <a:pt x="1080" y="3442"/>
                  </a:cubicBezTo>
                  <a:cubicBezTo>
                    <a:pt x="1214" y="3539"/>
                    <a:pt x="1360" y="3588"/>
                    <a:pt x="1517" y="3623"/>
                  </a:cubicBezTo>
                  <a:cubicBezTo>
                    <a:pt x="1590" y="3636"/>
                    <a:pt x="1675" y="3636"/>
                    <a:pt x="1760" y="3636"/>
                  </a:cubicBezTo>
                  <a:cubicBezTo>
                    <a:pt x="1808" y="3636"/>
                    <a:pt x="1857" y="3620"/>
                    <a:pt x="1902" y="3620"/>
                  </a:cubicBezTo>
                  <a:cubicBezTo>
                    <a:pt x="1925" y="3620"/>
                    <a:pt x="1946" y="3624"/>
                    <a:pt x="1967" y="3636"/>
                  </a:cubicBezTo>
                  <a:cubicBezTo>
                    <a:pt x="2003" y="3393"/>
                    <a:pt x="1978" y="3138"/>
                    <a:pt x="2027" y="2884"/>
                  </a:cubicBezTo>
                  <a:cubicBezTo>
                    <a:pt x="2088" y="2628"/>
                    <a:pt x="2075" y="2350"/>
                    <a:pt x="2075" y="2094"/>
                  </a:cubicBezTo>
                  <a:cubicBezTo>
                    <a:pt x="2100" y="1512"/>
                    <a:pt x="2112" y="942"/>
                    <a:pt x="2100" y="360"/>
                  </a:cubicBezTo>
                  <a:cubicBezTo>
                    <a:pt x="2088" y="287"/>
                    <a:pt x="2088" y="214"/>
                    <a:pt x="2051" y="153"/>
                  </a:cubicBezTo>
                  <a:cubicBezTo>
                    <a:pt x="2040" y="141"/>
                    <a:pt x="2040" y="129"/>
                    <a:pt x="2027" y="117"/>
                  </a:cubicBezTo>
                  <a:cubicBezTo>
                    <a:pt x="1983" y="79"/>
                    <a:pt x="1914" y="66"/>
                    <a:pt x="1834" y="66"/>
                  </a:cubicBezTo>
                  <a:cubicBezTo>
                    <a:pt x="1627" y="66"/>
                    <a:pt x="1345" y="156"/>
                    <a:pt x="1214" y="166"/>
                  </a:cubicBezTo>
                  <a:cubicBezTo>
                    <a:pt x="1101" y="166"/>
                    <a:pt x="988" y="171"/>
                    <a:pt x="878" y="171"/>
                  </a:cubicBezTo>
                  <a:cubicBezTo>
                    <a:pt x="823" y="171"/>
                    <a:pt x="769" y="169"/>
                    <a:pt x="716" y="166"/>
                  </a:cubicBezTo>
                  <a:cubicBezTo>
                    <a:pt x="668" y="166"/>
                    <a:pt x="608" y="176"/>
                    <a:pt x="553" y="176"/>
                  </a:cubicBezTo>
                  <a:cubicBezTo>
                    <a:pt x="525" y="176"/>
                    <a:pt x="498" y="174"/>
                    <a:pt x="474" y="166"/>
                  </a:cubicBezTo>
                  <a:cubicBezTo>
                    <a:pt x="413" y="153"/>
                    <a:pt x="365" y="104"/>
                    <a:pt x="292" y="93"/>
                  </a:cubicBezTo>
                  <a:cubicBezTo>
                    <a:pt x="250" y="82"/>
                    <a:pt x="137" y="0"/>
                    <a:pt x="83"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843" name="Google Shape;4843;p69"/>
            <p:cNvSpPr/>
            <p:nvPr/>
          </p:nvSpPr>
          <p:spPr>
            <a:xfrm>
              <a:off x="1351693" y="2572487"/>
              <a:ext cx="338409" cy="131382"/>
            </a:xfrm>
            <a:custGeom>
              <a:avLst/>
              <a:gdLst/>
              <a:ahLst/>
              <a:cxnLst/>
              <a:rect l="l" t="t" r="r" b="b"/>
              <a:pathLst>
                <a:path w="2295" h="891" extrusionOk="0">
                  <a:moveTo>
                    <a:pt x="558" y="1"/>
                  </a:moveTo>
                  <a:cubicBezTo>
                    <a:pt x="471" y="1"/>
                    <a:pt x="383" y="13"/>
                    <a:pt x="292" y="49"/>
                  </a:cubicBezTo>
                  <a:cubicBezTo>
                    <a:pt x="122" y="110"/>
                    <a:pt x="37" y="292"/>
                    <a:pt x="13" y="475"/>
                  </a:cubicBezTo>
                  <a:cubicBezTo>
                    <a:pt x="1" y="572"/>
                    <a:pt x="13" y="680"/>
                    <a:pt x="86" y="741"/>
                  </a:cubicBezTo>
                  <a:cubicBezTo>
                    <a:pt x="159" y="802"/>
                    <a:pt x="316" y="826"/>
                    <a:pt x="413" y="839"/>
                  </a:cubicBezTo>
                  <a:cubicBezTo>
                    <a:pt x="614" y="868"/>
                    <a:pt x="824" y="890"/>
                    <a:pt x="1034" y="890"/>
                  </a:cubicBezTo>
                  <a:cubicBezTo>
                    <a:pt x="1078" y="890"/>
                    <a:pt x="1122" y="889"/>
                    <a:pt x="1165" y="887"/>
                  </a:cubicBezTo>
                  <a:cubicBezTo>
                    <a:pt x="1251" y="887"/>
                    <a:pt x="1335" y="874"/>
                    <a:pt x="1421" y="874"/>
                  </a:cubicBezTo>
                  <a:cubicBezTo>
                    <a:pt x="1602" y="863"/>
                    <a:pt x="1796" y="850"/>
                    <a:pt x="1991" y="839"/>
                  </a:cubicBezTo>
                  <a:cubicBezTo>
                    <a:pt x="2052" y="826"/>
                    <a:pt x="2161" y="839"/>
                    <a:pt x="2222" y="802"/>
                  </a:cubicBezTo>
                  <a:cubicBezTo>
                    <a:pt x="2282" y="766"/>
                    <a:pt x="2294" y="632"/>
                    <a:pt x="2282" y="572"/>
                  </a:cubicBezTo>
                  <a:cubicBezTo>
                    <a:pt x="2282" y="475"/>
                    <a:pt x="2233" y="377"/>
                    <a:pt x="2173" y="329"/>
                  </a:cubicBezTo>
                  <a:cubicBezTo>
                    <a:pt x="2112" y="292"/>
                    <a:pt x="2052" y="268"/>
                    <a:pt x="1979" y="256"/>
                  </a:cubicBezTo>
                  <a:cubicBezTo>
                    <a:pt x="1591" y="159"/>
                    <a:pt x="1202" y="74"/>
                    <a:pt x="814" y="25"/>
                  </a:cubicBezTo>
                  <a:cubicBezTo>
                    <a:pt x="729" y="13"/>
                    <a:pt x="644" y="1"/>
                    <a:pt x="55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844" name="Google Shape;4844;p69"/>
            <p:cNvSpPr/>
            <p:nvPr/>
          </p:nvSpPr>
          <p:spPr>
            <a:xfrm>
              <a:off x="2076437" y="2668334"/>
              <a:ext cx="182697" cy="108379"/>
            </a:xfrm>
            <a:custGeom>
              <a:avLst/>
              <a:gdLst/>
              <a:ahLst/>
              <a:cxnLst/>
              <a:rect l="l" t="t" r="r" b="b"/>
              <a:pathLst>
                <a:path w="1239" h="735" extrusionOk="0">
                  <a:moveTo>
                    <a:pt x="651" y="1"/>
                  </a:moveTo>
                  <a:cubicBezTo>
                    <a:pt x="554" y="1"/>
                    <a:pt x="446" y="49"/>
                    <a:pt x="365" y="79"/>
                  </a:cubicBezTo>
                  <a:cubicBezTo>
                    <a:pt x="255" y="140"/>
                    <a:pt x="146" y="200"/>
                    <a:pt x="49" y="286"/>
                  </a:cubicBezTo>
                  <a:cubicBezTo>
                    <a:pt x="37" y="297"/>
                    <a:pt x="12" y="310"/>
                    <a:pt x="1" y="334"/>
                  </a:cubicBezTo>
                  <a:lnTo>
                    <a:pt x="109" y="734"/>
                  </a:lnTo>
                  <a:cubicBezTo>
                    <a:pt x="134" y="723"/>
                    <a:pt x="219" y="710"/>
                    <a:pt x="268" y="710"/>
                  </a:cubicBezTo>
                  <a:cubicBezTo>
                    <a:pt x="316" y="698"/>
                    <a:pt x="365" y="686"/>
                    <a:pt x="413" y="661"/>
                  </a:cubicBezTo>
                  <a:cubicBezTo>
                    <a:pt x="462" y="650"/>
                    <a:pt x="498" y="625"/>
                    <a:pt x="535" y="613"/>
                  </a:cubicBezTo>
                  <a:cubicBezTo>
                    <a:pt x="563" y="599"/>
                    <a:pt x="591" y="593"/>
                    <a:pt x="617" y="593"/>
                  </a:cubicBezTo>
                  <a:cubicBezTo>
                    <a:pt x="635" y="593"/>
                    <a:pt x="653" y="596"/>
                    <a:pt x="668" y="601"/>
                  </a:cubicBezTo>
                  <a:cubicBezTo>
                    <a:pt x="716" y="625"/>
                    <a:pt x="765" y="650"/>
                    <a:pt x="826" y="661"/>
                  </a:cubicBezTo>
                  <a:cubicBezTo>
                    <a:pt x="826" y="674"/>
                    <a:pt x="837" y="674"/>
                    <a:pt x="837" y="674"/>
                  </a:cubicBezTo>
                  <a:lnTo>
                    <a:pt x="862" y="650"/>
                  </a:lnTo>
                  <a:cubicBezTo>
                    <a:pt x="874" y="637"/>
                    <a:pt x="886" y="625"/>
                    <a:pt x="886" y="601"/>
                  </a:cubicBezTo>
                  <a:lnTo>
                    <a:pt x="886" y="553"/>
                  </a:lnTo>
                  <a:cubicBezTo>
                    <a:pt x="899" y="553"/>
                    <a:pt x="910" y="540"/>
                    <a:pt x="910" y="540"/>
                  </a:cubicBezTo>
                  <a:cubicBezTo>
                    <a:pt x="935" y="516"/>
                    <a:pt x="899" y="491"/>
                    <a:pt x="910" y="467"/>
                  </a:cubicBezTo>
                  <a:cubicBezTo>
                    <a:pt x="923" y="456"/>
                    <a:pt x="947" y="456"/>
                    <a:pt x="959" y="443"/>
                  </a:cubicBezTo>
                  <a:cubicBezTo>
                    <a:pt x="971" y="431"/>
                    <a:pt x="971" y="394"/>
                    <a:pt x="971" y="383"/>
                  </a:cubicBezTo>
                  <a:cubicBezTo>
                    <a:pt x="959" y="346"/>
                    <a:pt x="947" y="322"/>
                    <a:pt x="935" y="297"/>
                  </a:cubicBezTo>
                  <a:cubicBezTo>
                    <a:pt x="923" y="273"/>
                    <a:pt x="910" y="261"/>
                    <a:pt x="910" y="237"/>
                  </a:cubicBezTo>
                  <a:cubicBezTo>
                    <a:pt x="923" y="200"/>
                    <a:pt x="959" y="189"/>
                    <a:pt x="983" y="189"/>
                  </a:cubicBezTo>
                  <a:cubicBezTo>
                    <a:pt x="1020" y="189"/>
                    <a:pt x="1056" y="189"/>
                    <a:pt x="1080" y="200"/>
                  </a:cubicBezTo>
                  <a:cubicBezTo>
                    <a:pt x="1117" y="213"/>
                    <a:pt x="1141" y="224"/>
                    <a:pt x="1166" y="237"/>
                  </a:cubicBezTo>
                  <a:cubicBezTo>
                    <a:pt x="1182" y="237"/>
                    <a:pt x="1198" y="242"/>
                    <a:pt x="1210" y="242"/>
                  </a:cubicBezTo>
                  <a:cubicBezTo>
                    <a:pt x="1217" y="242"/>
                    <a:pt x="1222" y="241"/>
                    <a:pt x="1226" y="237"/>
                  </a:cubicBezTo>
                  <a:lnTo>
                    <a:pt x="1238" y="237"/>
                  </a:lnTo>
                  <a:lnTo>
                    <a:pt x="1238" y="224"/>
                  </a:lnTo>
                  <a:cubicBezTo>
                    <a:pt x="1226" y="164"/>
                    <a:pt x="1177" y="127"/>
                    <a:pt x="1129" y="103"/>
                  </a:cubicBezTo>
                  <a:cubicBezTo>
                    <a:pt x="1068" y="67"/>
                    <a:pt x="996" y="55"/>
                    <a:pt x="910" y="43"/>
                  </a:cubicBezTo>
                  <a:cubicBezTo>
                    <a:pt x="837" y="30"/>
                    <a:pt x="765" y="19"/>
                    <a:pt x="704" y="6"/>
                  </a:cubicBezTo>
                  <a:cubicBezTo>
                    <a:pt x="687" y="2"/>
                    <a:pt x="669" y="1"/>
                    <a:pt x="651" y="1"/>
                  </a:cubicBezTo>
                  <a:close/>
                </a:path>
              </a:pathLst>
            </a:custGeom>
            <a:solidFill>
              <a:srgbClr val="FFBFA2"/>
            </a:solidFill>
            <a:ln>
              <a:noFill/>
            </a:ln>
          </p:spPr>
          <p:txBody>
            <a:bodyPr spcFirstLastPara="1" wrap="square" lIns="121900" tIns="121900" rIns="121900" bIns="121900" anchor="ctr" anchorCtr="0">
              <a:noAutofit/>
            </a:bodyPr>
            <a:lstStyle/>
            <a:p>
              <a:endParaRPr sz="2400"/>
            </a:p>
          </p:txBody>
        </p:sp>
        <p:sp>
          <p:nvSpPr>
            <p:cNvPr id="4845" name="Google Shape;4845;p69"/>
            <p:cNvSpPr/>
            <p:nvPr/>
          </p:nvSpPr>
          <p:spPr>
            <a:xfrm>
              <a:off x="1256879" y="2443021"/>
              <a:ext cx="422459" cy="734031"/>
            </a:xfrm>
            <a:custGeom>
              <a:avLst/>
              <a:gdLst/>
              <a:ahLst/>
              <a:cxnLst/>
              <a:rect l="l" t="t" r="r" b="b"/>
              <a:pathLst>
                <a:path w="2865" h="4978" extrusionOk="0">
                  <a:moveTo>
                    <a:pt x="758" y="1"/>
                  </a:moveTo>
                  <a:cubicBezTo>
                    <a:pt x="632" y="1"/>
                    <a:pt x="505" y="30"/>
                    <a:pt x="377" y="102"/>
                  </a:cubicBezTo>
                  <a:cubicBezTo>
                    <a:pt x="328" y="126"/>
                    <a:pt x="279" y="163"/>
                    <a:pt x="244" y="199"/>
                  </a:cubicBezTo>
                  <a:cubicBezTo>
                    <a:pt x="1" y="430"/>
                    <a:pt x="25" y="819"/>
                    <a:pt x="61" y="1121"/>
                  </a:cubicBezTo>
                  <a:cubicBezTo>
                    <a:pt x="110" y="1522"/>
                    <a:pt x="231" y="1898"/>
                    <a:pt x="292" y="2286"/>
                  </a:cubicBezTo>
                  <a:cubicBezTo>
                    <a:pt x="316" y="2372"/>
                    <a:pt x="328" y="2456"/>
                    <a:pt x="328" y="2529"/>
                  </a:cubicBezTo>
                  <a:cubicBezTo>
                    <a:pt x="365" y="2820"/>
                    <a:pt x="341" y="3112"/>
                    <a:pt x="377" y="3391"/>
                  </a:cubicBezTo>
                  <a:cubicBezTo>
                    <a:pt x="413" y="3634"/>
                    <a:pt x="341" y="3912"/>
                    <a:pt x="304" y="4155"/>
                  </a:cubicBezTo>
                  <a:cubicBezTo>
                    <a:pt x="292" y="4313"/>
                    <a:pt x="268" y="4471"/>
                    <a:pt x="352" y="4605"/>
                  </a:cubicBezTo>
                  <a:cubicBezTo>
                    <a:pt x="438" y="4738"/>
                    <a:pt x="619" y="4786"/>
                    <a:pt x="778" y="4823"/>
                  </a:cubicBezTo>
                  <a:cubicBezTo>
                    <a:pt x="1127" y="4909"/>
                    <a:pt x="1486" y="4978"/>
                    <a:pt x="1838" y="4978"/>
                  </a:cubicBezTo>
                  <a:cubicBezTo>
                    <a:pt x="2084" y="4978"/>
                    <a:pt x="2326" y="4944"/>
                    <a:pt x="2561" y="4859"/>
                  </a:cubicBezTo>
                  <a:cubicBezTo>
                    <a:pt x="2658" y="4823"/>
                    <a:pt x="2768" y="4762"/>
                    <a:pt x="2804" y="4665"/>
                  </a:cubicBezTo>
                  <a:cubicBezTo>
                    <a:pt x="2828" y="4605"/>
                    <a:pt x="2828" y="4532"/>
                    <a:pt x="2816" y="4459"/>
                  </a:cubicBezTo>
                  <a:cubicBezTo>
                    <a:pt x="2743" y="3670"/>
                    <a:pt x="2719" y="2869"/>
                    <a:pt x="2804" y="2068"/>
                  </a:cubicBezTo>
                  <a:cubicBezTo>
                    <a:pt x="2828" y="1789"/>
                    <a:pt x="2865" y="1510"/>
                    <a:pt x="2865" y="1231"/>
                  </a:cubicBezTo>
                  <a:lnTo>
                    <a:pt x="2865" y="1207"/>
                  </a:lnTo>
                  <a:cubicBezTo>
                    <a:pt x="2865" y="1110"/>
                    <a:pt x="2865" y="988"/>
                    <a:pt x="2804" y="891"/>
                  </a:cubicBezTo>
                  <a:cubicBezTo>
                    <a:pt x="2743" y="819"/>
                    <a:pt x="2646" y="770"/>
                    <a:pt x="2573" y="722"/>
                  </a:cubicBezTo>
                  <a:cubicBezTo>
                    <a:pt x="2306" y="563"/>
                    <a:pt x="2027" y="418"/>
                    <a:pt x="1736" y="321"/>
                  </a:cubicBezTo>
                  <a:cubicBezTo>
                    <a:pt x="1418" y="206"/>
                    <a:pt x="1093" y="1"/>
                    <a:pt x="75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46" name="Google Shape;4846;p69"/>
            <p:cNvSpPr/>
            <p:nvPr/>
          </p:nvSpPr>
          <p:spPr>
            <a:xfrm>
              <a:off x="1351693" y="2443758"/>
              <a:ext cx="204078" cy="105283"/>
            </a:xfrm>
            <a:custGeom>
              <a:avLst/>
              <a:gdLst/>
              <a:ahLst/>
              <a:cxnLst/>
              <a:rect l="l" t="t" r="r" b="b"/>
              <a:pathLst>
                <a:path w="1384" h="714" extrusionOk="0">
                  <a:moveTo>
                    <a:pt x="159" y="0"/>
                  </a:moveTo>
                  <a:lnTo>
                    <a:pt x="159" y="0"/>
                  </a:lnTo>
                  <a:cubicBezTo>
                    <a:pt x="1" y="231"/>
                    <a:pt x="122" y="498"/>
                    <a:pt x="353" y="619"/>
                  </a:cubicBezTo>
                  <a:cubicBezTo>
                    <a:pt x="478" y="682"/>
                    <a:pt x="618" y="713"/>
                    <a:pt x="759" y="713"/>
                  </a:cubicBezTo>
                  <a:cubicBezTo>
                    <a:pt x="946" y="713"/>
                    <a:pt x="1134" y="658"/>
                    <a:pt x="1287" y="547"/>
                  </a:cubicBezTo>
                  <a:cubicBezTo>
                    <a:pt x="1335" y="510"/>
                    <a:pt x="1384" y="450"/>
                    <a:pt x="1324" y="401"/>
                  </a:cubicBezTo>
                  <a:cubicBezTo>
                    <a:pt x="1238" y="364"/>
                    <a:pt x="1154" y="340"/>
                    <a:pt x="1093" y="316"/>
                  </a:cubicBezTo>
                  <a:cubicBezTo>
                    <a:pt x="790" y="207"/>
                    <a:pt x="474" y="13"/>
                    <a:pt x="15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47" name="Google Shape;4847;p69"/>
            <p:cNvSpPr/>
            <p:nvPr/>
          </p:nvSpPr>
          <p:spPr>
            <a:xfrm>
              <a:off x="1518170" y="2558626"/>
              <a:ext cx="399161" cy="254802"/>
            </a:xfrm>
            <a:custGeom>
              <a:avLst/>
              <a:gdLst/>
              <a:ahLst/>
              <a:cxnLst/>
              <a:rect l="l" t="t" r="r" b="b"/>
              <a:pathLst>
                <a:path w="2707" h="1728" extrusionOk="0">
                  <a:moveTo>
                    <a:pt x="971" y="107"/>
                  </a:moveTo>
                  <a:cubicBezTo>
                    <a:pt x="971" y="107"/>
                    <a:pt x="971" y="107"/>
                    <a:pt x="971" y="107"/>
                  </a:cubicBezTo>
                  <a:cubicBezTo>
                    <a:pt x="971" y="107"/>
                    <a:pt x="971" y="107"/>
                    <a:pt x="971" y="107"/>
                  </a:cubicBezTo>
                  <a:close/>
                  <a:moveTo>
                    <a:pt x="581" y="0"/>
                  </a:moveTo>
                  <a:cubicBezTo>
                    <a:pt x="499" y="0"/>
                    <a:pt x="418" y="17"/>
                    <a:pt x="340" y="59"/>
                  </a:cubicBezTo>
                  <a:cubicBezTo>
                    <a:pt x="268" y="95"/>
                    <a:pt x="206" y="156"/>
                    <a:pt x="158" y="229"/>
                  </a:cubicBezTo>
                  <a:cubicBezTo>
                    <a:pt x="122" y="289"/>
                    <a:pt x="85" y="350"/>
                    <a:pt x="61" y="410"/>
                  </a:cubicBezTo>
                  <a:cubicBezTo>
                    <a:pt x="1" y="556"/>
                    <a:pt x="25" y="726"/>
                    <a:pt x="109" y="860"/>
                  </a:cubicBezTo>
                  <a:cubicBezTo>
                    <a:pt x="206" y="1030"/>
                    <a:pt x="352" y="1102"/>
                    <a:pt x="534" y="1163"/>
                  </a:cubicBezTo>
                  <a:cubicBezTo>
                    <a:pt x="692" y="1211"/>
                    <a:pt x="850" y="1272"/>
                    <a:pt x="996" y="1333"/>
                  </a:cubicBezTo>
                  <a:cubicBezTo>
                    <a:pt x="1298" y="1467"/>
                    <a:pt x="1602" y="1600"/>
                    <a:pt x="1930" y="1685"/>
                  </a:cubicBezTo>
                  <a:cubicBezTo>
                    <a:pt x="2021" y="1709"/>
                    <a:pt x="2121" y="1727"/>
                    <a:pt x="2218" y="1727"/>
                  </a:cubicBezTo>
                  <a:cubicBezTo>
                    <a:pt x="2315" y="1727"/>
                    <a:pt x="2409" y="1709"/>
                    <a:pt x="2488" y="1661"/>
                  </a:cubicBezTo>
                  <a:cubicBezTo>
                    <a:pt x="2597" y="1588"/>
                    <a:pt x="2682" y="1467"/>
                    <a:pt x="2682" y="1333"/>
                  </a:cubicBezTo>
                  <a:cubicBezTo>
                    <a:pt x="2706" y="1017"/>
                    <a:pt x="2463" y="981"/>
                    <a:pt x="2428" y="957"/>
                  </a:cubicBezTo>
                  <a:cubicBezTo>
                    <a:pt x="1362" y="353"/>
                    <a:pt x="967" y="107"/>
                    <a:pt x="970" y="107"/>
                  </a:cubicBezTo>
                  <a:lnTo>
                    <a:pt x="970" y="107"/>
                  </a:lnTo>
                  <a:cubicBezTo>
                    <a:pt x="970" y="107"/>
                    <a:pt x="971" y="107"/>
                    <a:pt x="971" y="107"/>
                  </a:cubicBezTo>
                  <a:lnTo>
                    <a:pt x="971" y="107"/>
                  </a:lnTo>
                  <a:cubicBezTo>
                    <a:pt x="850" y="47"/>
                    <a:pt x="715" y="0"/>
                    <a:pt x="58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48" name="Google Shape;4848;p69"/>
            <p:cNvSpPr/>
            <p:nvPr/>
          </p:nvSpPr>
          <p:spPr>
            <a:xfrm>
              <a:off x="1790225" y="2688388"/>
              <a:ext cx="338262" cy="126369"/>
            </a:xfrm>
            <a:custGeom>
              <a:avLst/>
              <a:gdLst/>
              <a:ahLst/>
              <a:cxnLst/>
              <a:rect l="l" t="t" r="r" b="b"/>
              <a:pathLst>
                <a:path w="2294" h="857" extrusionOk="0">
                  <a:moveTo>
                    <a:pt x="951" y="1"/>
                  </a:moveTo>
                  <a:cubicBezTo>
                    <a:pt x="881" y="1"/>
                    <a:pt x="811" y="2"/>
                    <a:pt x="740" y="4"/>
                  </a:cubicBezTo>
                  <a:cubicBezTo>
                    <a:pt x="705" y="4"/>
                    <a:pt x="669" y="3"/>
                    <a:pt x="633" y="3"/>
                  </a:cubicBezTo>
                  <a:cubicBezTo>
                    <a:pt x="496" y="3"/>
                    <a:pt x="356" y="11"/>
                    <a:pt x="230" y="88"/>
                  </a:cubicBezTo>
                  <a:cubicBezTo>
                    <a:pt x="73" y="174"/>
                    <a:pt x="0" y="368"/>
                    <a:pt x="12" y="550"/>
                  </a:cubicBezTo>
                  <a:cubicBezTo>
                    <a:pt x="12" y="647"/>
                    <a:pt x="24" y="744"/>
                    <a:pt x="109" y="805"/>
                  </a:cubicBezTo>
                  <a:cubicBezTo>
                    <a:pt x="194" y="853"/>
                    <a:pt x="351" y="853"/>
                    <a:pt x="449" y="853"/>
                  </a:cubicBezTo>
                  <a:cubicBezTo>
                    <a:pt x="493" y="855"/>
                    <a:pt x="536" y="856"/>
                    <a:pt x="579" y="856"/>
                  </a:cubicBezTo>
                  <a:cubicBezTo>
                    <a:pt x="788" y="856"/>
                    <a:pt x="990" y="835"/>
                    <a:pt x="1201" y="805"/>
                  </a:cubicBezTo>
                  <a:cubicBezTo>
                    <a:pt x="1286" y="792"/>
                    <a:pt x="1371" y="768"/>
                    <a:pt x="1456" y="756"/>
                  </a:cubicBezTo>
                  <a:cubicBezTo>
                    <a:pt x="1638" y="720"/>
                    <a:pt x="1820" y="684"/>
                    <a:pt x="2014" y="635"/>
                  </a:cubicBezTo>
                  <a:cubicBezTo>
                    <a:pt x="2075" y="622"/>
                    <a:pt x="2184" y="622"/>
                    <a:pt x="2233" y="574"/>
                  </a:cubicBezTo>
                  <a:cubicBezTo>
                    <a:pt x="2293" y="525"/>
                    <a:pt x="2281" y="392"/>
                    <a:pt x="2269" y="331"/>
                  </a:cubicBezTo>
                  <a:cubicBezTo>
                    <a:pt x="2257" y="234"/>
                    <a:pt x="2196" y="150"/>
                    <a:pt x="2123" y="113"/>
                  </a:cubicBezTo>
                  <a:cubicBezTo>
                    <a:pt x="2063" y="77"/>
                    <a:pt x="1990" y="77"/>
                    <a:pt x="1929" y="64"/>
                  </a:cubicBezTo>
                  <a:cubicBezTo>
                    <a:pt x="1600" y="24"/>
                    <a:pt x="1278" y="1"/>
                    <a:pt x="9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4849" name="Google Shape;4849;p69"/>
            <p:cNvSpPr/>
            <p:nvPr/>
          </p:nvSpPr>
          <p:spPr>
            <a:xfrm>
              <a:off x="1376760" y="2356022"/>
              <a:ext cx="170163" cy="174587"/>
            </a:xfrm>
            <a:custGeom>
              <a:avLst/>
              <a:gdLst/>
              <a:ahLst/>
              <a:cxnLst/>
              <a:rect l="l" t="t" r="r" b="b"/>
              <a:pathLst>
                <a:path w="1154" h="1184" extrusionOk="0">
                  <a:moveTo>
                    <a:pt x="656" y="1"/>
                  </a:moveTo>
                  <a:cubicBezTo>
                    <a:pt x="620" y="13"/>
                    <a:pt x="607" y="25"/>
                    <a:pt x="571" y="25"/>
                  </a:cubicBezTo>
                  <a:cubicBezTo>
                    <a:pt x="507" y="25"/>
                    <a:pt x="447" y="20"/>
                    <a:pt x="386" y="20"/>
                  </a:cubicBezTo>
                  <a:cubicBezTo>
                    <a:pt x="355" y="20"/>
                    <a:pt x="324" y="21"/>
                    <a:pt x="292" y="25"/>
                  </a:cubicBezTo>
                  <a:cubicBezTo>
                    <a:pt x="207" y="37"/>
                    <a:pt x="122" y="37"/>
                    <a:pt x="122" y="147"/>
                  </a:cubicBezTo>
                  <a:cubicBezTo>
                    <a:pt x="122" y="280"/>
                    <a:pt x="122" y="414"/>
                    <a:pt x="86" y="547"/>
                  </a:cubicBezTo>
                  <a:cubicBezTo>
                    <a:pt x="62" y="619"/>
                    <a:pt x="25" y="692"/>
                    <a:pt x="13" y="765"/>
                  </a:cubicBezTo>
                  <a:cubicBezTo>
                    <a:pt x="0" y="923"/>
                    <a:pt x="110" y="1056"/>
                    <a:pt x="243" y="1117"/>
                  </a:cubicBezTo>
                  <a:cubicBezTo>
                    <a:pt x="344" y="1167"/>
                    <a:pt x="448" y="1184"/>
                    <a:pt x="555" y="1184"/>
                  </a:cubicBezTo>
                  <a:cubicBezTo>
                    <a:pt x="628" y="1184"/>
                    <a:pt x="703" y="1176"/>
                    <a:pt x="777" y="1166"/>
                  </a:cubicBezTo>
                  <a:cubicBezTo>
                    <a:pt x="862" y="1153"/>
                    <a:pt x="984" y="1142"/>
                    <a:pt x="1032" y="1056"/>
                  </a:cubicBezTo>
                  <a:cubicBezTo>
                    <a:pt x="1081" y="996"/>
                    <a:pt x="1057" y="911"/>
                    <a:pt x="1057" y="838"/>
                  </a:cubicBezTo>
                  <a:cubicBezTo>
                    <a:pt x="1044" y="729"/>
                    <a:pt x="1032" y="632"/>
                    <a:pt x="1044" y="522"/>
                  </a:cubicBezTo>
                  <a:cubicBezTo>
                    <a:pt x="1057" y="401"/>
                    <a:pt x="1154" y="438"/>
                    <a:pt x="1105" y="328"/>
                  </a:cubicBezTo>
                  <a:cubicBezTo>
                    <a:pt x="1068" y="244"/>
                    <a:pt x="1008" y="158"/>
                    <a:pt x="935" y="98"/>
                  </a:cubicBezTo>
                  <a:cubicBezTo>
                    <a:pt x="850" y="37"/>
                    <a:pt x="753" y="1"/>
                    <a:pt x="656" y="1"/>
                  </a:cubicBezTo>
                  <a:close/>
                </a:path>
              </a:pathLst>
            </a:custGeom>
            <a:solidFill>
              <a:srgbClr val="FFBFA2"/>
            </a:solidFill>
            <a:ln>
              <a:noFill/>
            </a:ln>
          </p:spPr>
          <p:txBody>
            <a:bodyPr spcFirstLastPara="1" wrap="square" lIns="121900" tIns="121900" rIns="121900" bIns="121900" anchor="ctr" anchorCtr="0">
              <a:noAutofit/>
            </a:bodyPr>
            <a:lstStyle/>
            <a:p>
              <a:endParaRPr sz="2400"/>
            </a:p>
          </p:txBody>
        </p:sp>
        <p:sp>
          <p:nvSpPr>
            <p:cNvPr id="4850" name="Google Shape;4850;p69"/>
            <p:cNvSpPr/>
            <p:nvPr/>
          </p:nvSpPr>
          <p:spPr>
            <a:xfrm>
              <a:off x="1305539" y="2170965"/>
              <a:ext cx="303905" cy="276331"/>
            </a:xfrm>
            <a:custGeom>
              <a:avLst/>
              <a:gdLst/>
              <a:ahLst/>
              <a:cxnLst/>
              <a:rect l="l" t="t" r="r" b="b"/>
              <a:pathLst>
                <a:path w="2061" h="1874" extrusionOk="0">
                  <a:moveTo>
                    <a:pt x="1250" y="1"/>
                  </a:moveTo>
                  <a:cubicBezTo>
                    <a:pt x="638" y="1"/>
                    <a:pt x="1" y="520"/>
                    <a:pt x="556" y="1402"/>
                  </a:cubicBezTo>
                  <a:cubicBezTo>
                    <a:pt x="653" y="1547"/>
                    <a:pt x="763" y="1704"/>
                    <a:pt x="920" y="1777"/>
                  </a:cubicBezTo>
                  <a:cubicBezTo>
                    <a:pt x="1009" y="1822"/>
                    <a:pt x="1235" y="1873"/>
                    <a:pt x="1426" y="1873"/>
                  </a:cubicBezTo>
                  <a:cubicBezTo>
                    <a:pt x="1496" y="1873"/>
                    <a:pt x="1561" y="1866"/>
                    <a:pt x="1612" y="1850"/>
                  </a:cubicBezTo>
                  <a:cubicBezTo>
                    <a:pt x="1988" y="1741"/>
                    <a:pt x="2061" y="1304"/>
                    <a:pt x="2025" y="1110"/>
                  </a:cubicBezTo>
                  <a:cubicBezTo>
                    <a:pt x="1976" y="916"/>
                    <a:pt x="2061" y="709"/>
                    <a:pt x="2025" y="515"/>
                  </a:cubicBezTo>
                  <a:cubicBezTo>
                    <a:pt x="2012" y="431"/>
                    <a:pt x="1976" y="345"/>
                    <a:pt x="1915" y="285"/>
                  </a:cubicBezTo>
                  <a:cubicBezTo>
                    <a:pt x="1758" y="92"/>
                    <a:pt x="1506" y="1"/>
                    <a:pt x="1250" y="1"/>
                  </a:cubicBezTo>
                  <a:close/>
                </a:path>
              </a:pathLst>
            </a:custGeom>
            <a:solidFill>
              <a:srgbClr val="FFBFA2"/>
            </a:solidFill>
            <a:ln>
              <a:noFill/>
            </a:ln>
          </p:spPr>
          <p:txBody>
            <a:bodyPr spcFirstLastPara="1" wrap="square" lIns="121900" tIns="121900" rIns="121900" bIns="121900" anchor="ctr" anchorCtr="0">
              <a:noAutofit/>
            </a:bodyPr>
            <a:lstStyle/>
            <a:p>
              <a:endParaRPr sz="2400"/>
            </a:p>
          </p:txBody>
        </p:sp>
        <p:sp>
          <p:nvSpPr>
            <p:cNvPr id="4851" name="Google Shape;4851;p69"/>
            <p:cNvSpPr/>
            <p:nvPr/>
          </p:nvSpPr>
          <p:spPr>
            <a:xfrm>
              <a:off x="1324856" y="2117144"/>
              <a:ext cx="295352" cy="299923"/>
            </a:xfrm>
            <a:custGeom>
              <a:avLst/>
              <a:gdLst/>
              <a:ahLst/>
              <a:cxnLst/>
              <a:rect l="l" t="t" r="r" b="b"/>
              <a:pathLst>
                <a:path w="2003" h="2034" extrusionOk="0">
                  <a:moveTo>
                    <a:pt x="1009" y="0"/>
                  </a:moveTo>
                  <a:cubicBezTo>
                    <a:pt x="847" y="0"/>
                    <a:pt x="683" y="30"/>
                    <a:pt x="535" y="104"/>
                  </a:cubicBezTo>
                  <a:cubicBezTo>
                    <a:pt x="486" y="141"/>
                    <a:pt x="425" y="176"/>
                    <a:pt x="401" y="238"/>
                  </a:cubicBezTo>
                  <a:cubicBezTo>
                    <a:pt x="401" y="249"/>
                    <a:pt x="389" y="262"/>
                    <a:pt x="389" y="274"/>
                  </a:cubicBezTo>
                  <a:cubicBezTo>
                    <a:pt x="377" y="286"/>
                    <a:pt x="352" y="298"/>
                    <a:pt x="341" y="298"/>
                  </a:cubicBezTo>
                  <a:cubicBezTo>
                    <a:pt x="280" y="335"/>
                    <a:pt x="231" y="359"/>
                    <a:pt x="195" y="407"/>
                  </a:cubicBezTo>
                  <a:cubicBezTo>
                    <a:pt x="1" y="602"/>
                    <a:pt x="25" y="941"/>
                    <a:pt x="61" y="1196"/>
                  </a:cubicBezTo>
                  <a:cubicBezTo>
                    <a:pt x="74" y="1269"/>
                    <a:pt x="85" y="1330"/>
                    <a:pt x="110" y="1390"/>
                  </a:cubicBezTo>
                  <a:cubicBezTo>
                    <a:pt x="134" y="1500"/>
                    <a:pt x="207" y="1597"/>
                    <a:pt x="268" y="1694"/>
                  </a:cubicBezTo>
                  <a:cubicBezTo>
                    <a:pt x="341" y="1802"/>
                    <a:pt x="425" y="1912"/>
                    <a:pt x="535" y="1961"/>
                  </a:cubicBezTo>
                  <a:cubicBezTo>
                    <a:pt x="583" y="1985"/>
                    <a:pt x="644" y="1997"/>
                    <a:pt x="692" y="2009"/>
                  </a:cubicBezTo>
                  <a:cubicBezTo>
                    <a:pt x="753" y="2023"/>
                    <a:pt x="822" y="2033"/>
                    <a:pt x="891" y="2033"/>
                  </a:cubicBezTo>
                  <a:cubicBezTo>
                    <a:pt x="1002" y="2033"/>
                    <a:pt x="1110" y="2007"/>
                    <a:pt x="1178" y="1924"/>
                  </a:cubicBezTo>
                  <a:cubicBezTo>
                    <a:pt x="1226" y="1875"/>
                    <a:pt x="1250" y="1802"/>
                    <a:pt x="1263" y="1730"/>
                  </a:cubicBezTo>
                  <a:cubicBezTo>
                    <a:pt x="1263" y="1657"/>
                    <a:pt x="1275" y="1597"/>
                    <a:pt x="1287" y="1524"/>
                  </a:cubicBezTo>
                  <a:cubicBezTo>
                    <a:pt x="1299" y="1475"/>
                    <a:pt x="1312" y="1427"/>
                    <a:pt x="1336" y="1390"/>
                  </a:cubicBezTo>
                  <a:cubicBezTo>
                    <a:pt x="1360" y="1354"/>
                    <a:pt x="1384" y="1317"/>
                    <a:pt x="1420" y="1317"/>
                  </a:cubicBezTo>
                  <a:lnTo>
                    <a:pt x="1433" y="1317"/>
                  </a:lnTo>
                  <a:cubicBezTo>
                    <a:pt x="1445" y="1317"/>
                    <a:pt x="1445" y="1317"/>
                    <a:pt x="1445" y="1330"/>
                  </a:cubicBezTo>
                  <a:cubicBezTo>
                    <a:pt x="1469" y="1366"/>
                    <a:pt x="1481" y="1403"/>
                    <a:pt x="1493" y="1438"/>
                  </a:cubicBezTo>
                  <a:cubicBezTo>
                    <a:pt x="1506" y="1475"/>
                    <a:pt x="1517" y="1511"/>
                    <a:pt x="1554" y="1536"/>
                  </a:cubicBezTo>
                  <a:cubicBezTo>
                    <a:pt x="1566" y="1548"/>
                    <a:pt x="1579" y="1548"/>
                    <a:pt x="1590" y="1548"/>
                  </a:cubicBezTo>
                  <a:cubicBezTo>
                    <a:pt x="1614" y="1548"/>
                    <a:pt x="1639" y="1511"/>
                    <a:pt x="1639" y="1487"/>
                  </a:cubicBezTo>
                  <a:cubicBezTo>
                    <a:pt x="1663" y="1427"/>
                    <a:pt x="1663" y="1366"/>
                    <a:pt x="1676" y="1305"/>
                  </a:cubicBezTo>
                  <a:cubicBezTo>
                    <a:pt x="1687" y="1244"/>
                    <a:pt x="1724" y="1220"/>
                    <a:pt x="1748" y="1171"/>
                  </a:cubicBezTo>
                  <a:cubicBezTo>
                    <a:pt x="1784" y="1087"/>
                    <a:pt x="1797" y="966"/>
                    <a:pt x="1881" y="905"/>
                  </a:cubicBezTo>
                  <a:cubicBezTo>
                    <a:pt x="1894" y="893"/>
                    <a:pt x="1918" y="880"/>
                    <a:pt x="1943" y="869"/>
                  </a:cubicBezTo>
                  <a:cubicBezTo>
                    <a:pt x="1978" y="832"/>
                    <a:pt x="2003" y="772"/>
                    <a:pt x="1991" y="723"/>
                  </a:cubicBezTo>
                  <a:cubicBezTo>
                    <a:pt x="1967" y="662"/>
                    <a:pt x="1967" y="602"/>
                    <a:pt x="1943" y="553"/>
                  </a:cubicBezTo>
                  <a:cubicBezTo>
                    <a:pt x="1894" y="432"/>
                    <a:pt x="1797" y="322"/>
                    <a:pt x="1700" y="238"/>
                  </a:cubicBezTo>
                  <a:cubicBezTo>
                    <a:pt x="1639" y="176"/>
                    <a:pt x="1566" y="116"/>
                    <a:pt x="1481" y="79"/>
                  </a:cubicBezTo>
                  <a:cubicBezTo>
                    <a:pt x="1396" y="43"/>
                    <a:pt x="1323" y="31"/>
                    <a:pt x="1239" y="19"/>
                  </a:cubicBezTo>
                  <a:cubicBezTo>
                    <a:pt x="1164" y="7"/>
                    <a:pt x="1087" y="0"/>
                    <a:pt x="100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4852" name="Google Shape;4852;p69"/>
            <p:cNvSpPr/>
            <p:nvPr/>
          </p:nvSpPr>
          <p:spPr>
            <a:xfrm>
              <a:off x="1495757" y="2292764"/>
              <a:ext cx="72695" cy="83165"/>
            </a:xfrm>
            <a:custGeom>
              <a:avLst/>
              <a:gdLst/>
              <a:ahLst/>
              <a:cxnLst/>
              <a:rect l="l" t="t" r="r" b="b"/>
              <a:pathLst>
                <a:path w="493" h="564" extrusionOk="0">
                  <a:moveTo>
                    <a:pt x="165" y="0"/>
                  </a:moveTo>
                  <a:cubicBezTo>
                    <a:pt x="46" y="0"/>
                    <a:pt x="1" y="164"/>
                    <a:pt x="67" y="309"/>
                  </a:cubicBezTo>
                  <a:cubicBezTo>
                    <a:pt x="91" y="357"/>
                    <a:pt x="140" y="406"/>
                    <a:pt x="177" y="442"/>
                  </a:cubicBezTo>
                  <a:cubicBezTo>
                    <a:pt x="254" y="531"/>
                    <a:pt x="318" y="563"/>
                    <a:pt x="366" y="563"/>
                  </a:cubicBezTo>
                  <a:cubicBezTo>
                    <a:pt x="460" y="563"/>
                    <a:pt x="492" y="438"/>
                    <a:pt x="444" y="381"/>
                  </a:cubicBezTo>
                  <a:cubicBezTo>
                    <a:pt x="274" y="175"/>
                    <a:pt x="383" y="42"/>
                    <a:pt x="201" y="5"/>
                  </a:cubicBezTo>
                  <a:cubicBezTo>
                    <a:pt x="188" y="2"/>
                    <a:pt x="176" y="0"/>
                    <a:pt x="165" y="0"/>
                  </a:cubicBezTo>
                  <a:close/>
                </a:path>
              </a:pathLst>
            </a:custGeom>
            <a:solidFill>
              <a:srgbClr val="FFBFA2"/>
            </a:solidFill>
            <a:ln>
              <a:noFill/>
            </a:ln>
          </p:spPr>
          <p:txBody>
            <a:bodyPr spcFirstLastPara="1" wrap="square" lIns="121900" tIns="121900" rIns="121900" bIns="121900" anchor="ctr" anchorCtr="0">
              <a:noAutofit/>
            </a:bodyPr>
            <a:lstStyle/>
            <a:p>
              <a:endParaRPr sz="2400"/>
            </a:p>
          </p:txBody>
        </p:sp>
        <p:sp>
          <p:nvSpPr>
            <p:cNvPr id="4853" name="Google Shape;4853;p69"/>
            <p:cNvSpPr/>
            <p:nvPr/>
          </p:nvSpPr>
          <p:spPr>
            <a:xfrm>
              <a:off x="1500328" y="2306624"/>
              <a:ext cx="37601" cy="36274"/>
            </a:xfrm>
            <a:custGeom>
              <a:avLst/>
              <a:gdLst/>
              <a:ahLst/>
              <a:cxnLst/>
              <a:rect l="l" t="t" r="r" b="b"/>
              <a:pathLst>
                <a:path w="255" h="246" extrusionOk="0">
                  <a:moveTo>
                    <a:pt x="156" y="0"/>
                  </a:moveTo>
                  <a:cubicBezTo>
                    <a:pt x="149" y="0"/>
                    <a:pt x="141" y="2"/>
                    <a:pt x="133" y="8"/>
                  </a:cubicBezTo>
                  <a:cubicBezTo>
                    <a:pt x="0" y="56"/>
                    <a:pt x="157" y="178"/>
                    <a:pt x="170" y="202"/>
                  </a:cubicBezTo>
                  <a:cubicBezTo>
                    <a:pt x="179" y="212"/>
                    <a:pt x="213" y="246"/>
                    <a:pt x="232" y="246"/>
                  </a:cubicBezTo>
                  <a:cubicBezTo>
                    <a:pt x="237" y="246"/>
                    <a:pt x="240" y="244"/>
                    <a:pt x="243" y="239"/>
                  </a:cubicBezTo>
                  <a:cubicBezTo>
                    <a:pt x="255" y="202"/>
                    <a:pt x="206" y="166"/>
                    <a:pt x="194" y="142"/>
                  </a:cubicBezTo>
                  <a:lnTo>
                    <a:pt x="194" y="105"/>
                  </a:lnTo>
                  <a:lnTo>
                    <a:pt x="194" y="56"/>
                  </a:lnTo>
                  <a:cubicBezTo>
                    <a:pt x="194" y="28"/>
                    <a:pt x="180" y="0"/>
                    <a:pt x="156" y="0"/>
                  </a:cubicBezTo>
                  <a:close/>
                </a:path>
              </a:pathLst>
            </a:custGeom>
            <a:solidFill>
              <a:srgbClr val="F3A984"/>
            </a:solidFill>
            <a:ln>
              <a:noFill/>
            </a:ln>
          </p:spPr>
          <p:txBody>
            <a:bodyPr spcFirstLastPara="1" wrap="square" lIns="121900" tIns="121900" rIns="121900" bIns="121900" anchor="ctr" anchorCtr="0">
              <a:noAutofit/>
            </a:bodyPr>
            <a:lstStyle/>
            <a:p>
              <a:endParaRPr sz="2400"/>
            </a:p>
          </p:txBody>
        </p:sp>
        <p:sp>
          <p:nvSpPr>
            <p:cNvPr id="4854" name="Google Shape;4854;p69"/>
            <p:cNvSpPr/>
            <p:nvPr/>
          </p:nvSpPr>
          <p:spPr>
            <a:xfrm>
              <a:off x="1539699" y="2157252"/>
              <a:ext cx="155712" cy="91570"/>
            </a:xfrm>
            <a:custGeom>
              <a:avLst/>
              <a:gdLst/>
              <a:ahLst/>
              <a:cxnLst/>
              <a:rect l="l" t="t" r="r" b="b"/>
              <a:pathLst>
                <a:path w="1056" h="621" extrusionOk="0">
                  <a:moveTo>
                    <a:pt x="620" y="1"/>
                  </a:moveTo>
                  <a:cubicBezTo>
                    <a:pt x="471" y="1"/>
                    <a:pt x="290" y="17"/>
                    <a:pt x="97" y="50"/>
                  </a:cubicBezTo>
                  <a:lnTo>
                    <a:pt x="0" y="621"/>
                  </a:lnTo>
                  <a:cubicBezTo>
                    <a:pt x="36" y="621"/>
                    <a:pt x="60" y="608"/>
                    <a:pt x="85" y="608"/>
                  </a:cubicBezTo>
                  <a:cubicBezTo>
                    <a:pt x="643" y="487"/>
                    <a:pt x="1055" y="268"/>
                    <a:pt x="1031" y="123"/>
                  </a:cubicBezTo>
                  <a:cubicBezTo>
                    <a:pt x="1016" y="42"/>
                    <a:pt x="856" y="1"/>
                    <a:pt x="620"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55" name="Google Shape;4855;p69"/>
            <p:cNvSpPr/>
            <p:nvPr/>
          </p:nvSpPr>
          <p:spPr>
            <a:xfrm>
              <a:off x="1324856" y="2105347"/>
              <a:ext cx="300808" cy="211156"/>
            </a:xfrm>
            <a:custGeom>
              <a:avLst/>
              <a:gdLst/>
              <a:ahLst/>
              <a:cxnLst/>
              <a:rect l="l" t="t" r="r" b="b"/>
              <a:pathLst>
                <a:path w="2040" h="1432" extrusionOk="0">
                  <a:moveTo>
                    <a:pt x="1010" y="0"/>
                  </a:moveTo>
                  <a:cubicBezTo>
                    <a:pt x="511" y="0"/>
                    <a:pt x="20" y="324"/>
                    <a:pt x="1" y="1082"/>
                  </a:cubicBezTo>
                  <a:lnTo>
                    <a:pt x="1" y="1240"/>
                  </a:lnTo>
                  <a:cubicBezTo>
                    <a:pt x="189" y="1374"/>
                    <a:pt x="410" y="1432"/>
                    <a:pt x="641" y="1432"/>
                  </a:cubicBezTo>
                  <a:cubicBezTo>
                    <a:pt x="1139" y="1432"/>
                    <a:pt x="1683" y="1163"/>
                    <a:pt x="2040" y="815"/>
                  </a:cubicBezTo>
                  <a:lnTo>
                    <a:pt x="2040" y="742"/>
                  </a:lnTo>
                  <a:cubicBezTo>
                    <a:pt x="1935" y="276"/>
                    <a:pt x="1469" y="0"/>
                    <a:pt x="1010"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856" name="Google Shape;4856;p69"/>
            <p:cNvSpPr/>
            <p:nvPr/>
          </p:nvSpPr>
          <p:spPr>
            <a:xfrm>
              <a:off x="1362457" y="2206207"/>
              <a:ext cx="263207" cy="105283"/>
            </a:xfrm>
            <a:custGeom>
              <a:avLst/>
              <a:gdLst/>
              <a:ahLst/>
              <a:cxnLst/>
              <a:rect l="l" t="t" r="r" b="b"/>
              <a:pathLst>
                <a:path w="1785" h="714" extrusionOk="0">
                  <a:moveTo>
                    <a:pt x="1092" y="1"/>
                  </a:moveTo>
                  <a:cubicBezTo>
                    <a:pt x="598" y="1"/>
                    <a:pt x="123" y="166"/>
                    <a:pt x="0" y="689"/>
                  </a:cubicBezTo>
                  <a:cubicBezTo>
                    <a:pt x="25" y="701"/>
                    <a:pt x="49" y="701"/>
                    <a:pt x="73" y="713"/>
                  </a:cubicBezTo>
                  <a:cubicBezTo>
                    <a:pt x="508" y="544"/>
                    <a:pt x="1071" y="152"/>
                    <a:pt x="1539" y="152"/>
                  </a:cubicBezTo>
                  <a:cubicBezTo>
                    <a:pt x="1607" y="152"/>
                    <a:pt x="1673" y="161"/>
                    <a:pt x="1736" y="179"/>
                  </a:cubicBezTo>
                  <a:lnTo>
                    <a:pt x="1785" y="131"/>
                  </a:lnTo>
                  <a:lnTo>
                    <a:pt x="1785" y="95"/>
                  </a:lnTo>
                  <a:cubicBezTo>
                    <a:pt x="1575" y="39"/>
                    <a:pt x="1331" y="1"/>
                    <a:pt x="1092" y="1"/>
                  </a:cubicBezTo>
                  <a:close/>
                </a:path>
              </a:pathLst>
            </a:custGeom>
            <a:solidFill>
              <a:srgbClr val="F7F2F2"/>
            </a:solidFill>
            <a:ln>
              <a:noFill/>
            </a:ln>
          </p:spPr>
          <p:txBody>
            <a:bodyPr spcFirstLastPara="1" wrap="square" lIns="121900" tIns="121900" rIns="121900" bIns="121900" anchor="ctr" anchorCtr="0">
              <a:noAutofit/>
            </a:bodyPr>
            <a:lstStyle/>
            <a:p>
              <a:endParaRPr sz="2400"/>
            </a:p>
          </p:txBody>
        </p:sp>
        <p:sp>
          <p:nvSpPr>
            <p:cNvPr id="4857" name="Google Shape;4857;p69"/>
            <p:cNvSpPr/>
            <p:nvPr/>
          </p:nvSpPr>
          <p:spPr>
            <a:xfrm>
              <a:off x="1360688" y="2171555"/>
              <a:ext cx="264977" cy="136248"/>
            </a:xfrm>
            <a:custGeom>
              <a:avLst/>
              <a:gdLst/>
              <a:ahLst/>
              <a:cxnLst/>
              <a:rect l="l" t="t" r="r" b="b"/>
              <a:pathLst>
                <a:path w="1797" h="924" extrusionOk="0">
                  <a:moveTo>
                    <a:pt x="948" y="0"/>
                  </a:moveTo>
                  <a:cubicBezTo>
                    <a:pt x="832" y="0"/>
                    <a:pt x="717" y="16"/>
                    <a:pt x="607" y="50"/>
                  </a:cubicBezTo>
                  <a:cubicBezTo>
                    <a:pt x="292" y="208"/>
                    <a:pt x="49" y="560"/>
                    <a:pt x="1" y="924"/>
                  </a:cubicBezTo>
                  <a:lnTo>
                    <a:pt x="12" y="924"/>
                  </a:lnTo>
                  <a:cubicBezTo>
                    <a:pt x="435" y="698"/>
                    <a:pt x="834" y="290"/>
                    <a:pt x="1311" y="290"/>
                  </a:cubicBezTo>
                  <a:cubicBezTo>
                    <a:pt x="1423" y="290"/>
                    <a:pt x="1540" y="312"/>
                    <a:pt x="1663" y="366"/>
                  </a:cubicBezTo>
                  <a:cubicBezTo>
                    <a:pt x="1687" y="390"/>
                    <a:pt x="1711" y="403"/>
                    <a:pt x="1735" y="427"/>
                  </a:cubicBezTo>
                  <a:cubicBezTo>
                    <a:pt x="1760" y="403"/>
                    <a:pt x="1784" y="390"/>
                    <a:pt x="1797" y="366"/>
                  </a:cubicBezTo>
                  <a:lnTo>
                    <a:pt x="1797" y="293"/>
                  </a:lnTo>
                  <a:cubicBezTo>
                    <a:pt x="1784" y="281"/>
                    <a:pt x="1784" y="269"/>
                    <a:pt x="1784" y="269"/>
                  </a:cubicBezTo>
                  <a:cubicBezTo>
                    <a:pt x="1549" y="103"/>
                    <a:pt x="1245" y="0"/>
                    <a:pt x="948"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cxnSp>
        <p:nvCxnSpPr>
          <p:cNvPr id="4858" name="Google Shape;4858;p69"/>
          <p:cNvCxnSpPr>
            <a:endCxn id="3843" idx="2"/>
          </p:cNvCxnSpPr>
          <p:nvPr/>
        </p:nvCxnSpPr>
        <p:spPr>
          <a:xfrm rot="10800000">
            <a:off x="5581300" y="3780265"/>
            <a:ext cx="5641200" cy="0"/>
          </a:xfrm>
          <a:prstGeom prst="straightConnector1">
            <a:avLst/>
          </a:prstGeom>
          <a:noFill/>
          <a:ln w="38100" cap="flat" cmpd="sng">
            <a:solidFill>
              <a:schemeClr val="dk1"/>
            </a:solidFill>
            <a:prstDash val="solid"/>
            <a:round/>
            <a:headEnd type="oval" w="med" len="med"/>
            <a:tailEnd type="none" w="med" len="med"/>
          </a:ln>
        </p:spPr>
      </p:cxnSp>
    </p:spTree>
    <p:extLst>
      <p:ext uri="{BB962C8B-B14F-4D97-AF65-F5344CB8AC3E}">
        <p14:creationId xmlns:p14="http://schemas.microsoft.com/office/powerpoint/2010/main" val="37637533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98783"/>
            <a:ext cx="6691086" cy="63080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DF7833B0-BA71-4453-853F-974C3C7535A2}"/>
              </a:ext>
            </a:extLst>
          </p:cNvPr>
          <p:cNvSpPr txBox="1"/>
          <p:nvPr/>
        </p:nvSpPr>
        <p:spPr>
          <a:xfrm>
            <a:off x="5820868" y="424208"/>
            <a:ext cx="5420703" cy="276999"/>
          </a:xfrm>
          <a:prstGeom prst="rect">
            <a:avLst/>
          </a:prstGeom>
          <a:noFill/>
        </p:spPr>
        <p:txBody>
          <a:bodyPr wrap="square" lIns="0" tIns="0" rIns="0" bIns="0" numCol="1" rtlCol="0">
            <a:spAutoFit/>
          </a:bodyPr>
          <a:lstStyle/>
          <a:p>
            <a:endParaRPr lang="fr-FR" dirty="0"/>
          </a:p>
        </p:txBody>
      </p:sp>
      <p:sp>
        <p:nvSpPr>
          <p:cNvPr id="3" name="Rectangle 2">
            <a:extLst>
              <a:ext uri="{FF2B5EF4-FFF2-40B4-BE49-F238E27FC236}">
                <a16:creationId xmlns:a16="http://schemas.microsoft.com/office/drawing/2014/main" id="{E0D20BEC-B446-F083-419F-0EED483EA3C2}"/>
              </a:ext>
            </a:extLst>
          </p:cNvPr>
          <p:cNvSpPr/>
          <p:nvPr/>
        </p:nvSpPr>
        <p:spPr>
          <a:xfrm>
            <a:off x="1741024" y="2572650"/>
            <a:ext cx="2835965" cy="15056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r>
              <a:rPr lang="fr-FR" sz="4400" kern="0" dirty="0">
                <a:solidFill>
                  <a:schemeClr val="tx1"/>
                </a:solidFill>
                <a:latin typeface="Segoe UI Black (En-têtes)"/>
              </a:rPr>
              <a:t>Analyse clientèle</a:t>
            </a:r>
          </a:p>
        </p:txBody>
      </p:sp>
      <p:pic>
        <p:nvPicPr>
          <p:cNvPr id="4" name="Google Shape;6348;p76">
            <a:extLst>
              <a:ext uri="{FF2B5EF4-FFF2-40B4-BE49-F238E27FC236}">
                <a16:creationId xmlns:a16="http://schemas.microsoft.com/office/drawing/2014/main" id="{9E9293A8-B894-4CF2-6A1B-DA6AB408C082}"/>
              </a:ext>
            </a:extLst>
          </p:cNvPr>
          <p:cNvPicPr preferRelativeResize="0"/>
          <p:nvPr/>
        </p:nvPicPr>
        <p:blipFill rotWithShape="1">
          <a:blip r:embed="rId6">
            <a:alphaModFix/>
          </a:blip>
          <a:srcRect t="16547" b="16540"/>
          <a:stretch/>
        </p:blipFill>
        <p:spPr>
          <a:xfrm>
            <a:off x="146086" y="2689808"/>
            <a:ext cx="1894749" cy="1271307"/>
          </a:xfrm>
          <a:prstGeom prst="rect">
            <a:avLst/>
          </a:prstGeom>
          <a:noFill/>
          <a:ln>
            <a:noFill/>
          </a:ln>
        </p:spPr>
      </p:pic>
      <p:graphicFrame>
        <p:nvGraphicFramePr>
          <p:cNvPr id="17" name="Diagramme 16">
            <a:extLst>
              <a:ext uri="{FF2B5EF4-FFF2-40B4-BE49-F238E27FC236}">
                <a16:creationId xmlns:a16="http://schemas.microsoft.com/office/drawing/2014/main" id="{191A89EF-71FC-BF07-6C0A-3C490C564842}"/>
              </a:ext>
            </a:extLst>
          </p:cNvPr>
          <p:cNvGraphicFramePr/>
          <p:nvPr>
            <p:extLst>
              <p:ext uri="{D42A27DB-BD31-4B8C-83A1-F6EECF244321}">
                <p14:modId xmlns:p14="http://schemas.microsoft.com/office/powerpoint/2010/main" val="931346515"/>
              </p:ext>
            </p:extLst>
          </p:nvPr>
        </p:nvGraphicFramePr>
        <p:xfrm>
          <a:off x="5830534" y="701207"/>
          <a:ext cx="6215380" cy="52229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nodePh="1">
                                  <p:stCondLst>
                                    <p:cond delay="200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par>
                                <p:cTn id="12" presetID="42" presetClass="entr" presetSubtype="0" fill="hold" grpId="0" nodeType="withEffect">
                                  <p:stCondLst>
                                    <p:cond delay="20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Graphic spid="17" grpId="0" uiExpand="1">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6223</TotalTime>
  <Words>1951</Words>
  <Application>Microsoft Office PowerPoint</Application>
  <PresentationFormat>Grand écran</PresentationFormat>
  <Paragraphs>203</Paragraphs>
  <Slides>25</Slides>
  <Notes>18</Notes>
  <HiddenSlides>0</HiddenSlides>
  <MMClips>0</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1</vt:i4>
      </vt:variant>
      <vt:variant>
        <vt:lpstr>Titres des diapositives</vt:lpstr>
      </vt:variant>
      <vt:variant>
        <vt:i4>25</vt:i4>
      </vt:variant>
    </vt:vector>
  </HeadingPairs>
  <TitlesOfParts>
    <vt:vector size="39" baseType="lpstr">
      <vt:lpstr>Alex Brush</vt:lpstr>
      <vt:lpstr>Arial</vt:lpstr>
      <vt:lpstr>Century Gothic</vt:lpstr>
      <vt:lpstr>Lato</vt:lpstr>
      <vt:lpstr>Roboto</vt:lpstr>
      <vt:lpstr>Segoe UI Black</vt:lpstr>
      <vt:lpstr>Segoe UI Black (En-têtes)</vt:lpstr>
      <vt:lpstr>Segoe UI Semibold</vt:lpstr>
      <vt:lpstr>Segoe UI Semibold (Corps)</vt:lpstr>
      <vt:lpstr>Söhne</vt:lpstr>
      <vt:lpstr>Syne</vt:lpstr>
      <vt:lpstr>Times New Roman</vt:lpstr>
      <vt:lpstr>Level up! PowerPoint</vt:lpstr>
      <vt:lpstr>think-cell Slide</vt:lpstr>
      <vt:lpstr>Présentation PowerPoint</vt:lpstr>
      <vt:lpstr>Présentation PowerPoint</vt:lpstr>
      <vt:lpstr>Présentation PowerPoint</vt:lpstr>
      <vt:lpstr>Opportunités de marché</vt:lpstr>
      <vt:lpstr>Présentation PowerPoint</vt:lpstr>
      <vt:lpstr>Présentation PowerPoint</vt:lpstr>
      <vt:lpstr>ColorBOX</vt:lpstr>
      <vt:lpstr>Thanks!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Sandach, Martyna</dc:creator>
  <cp:keywords/>
  <cp:lastModifiedBy>ProDesK</cp:lastModifiedBy>
  <cp:revision>94</cp:revision>
  <dcterms:created xsi:type="dcterms:W3CDTF">2018-05-09T07:34:30Z</dcterms:created>
  <dcterms:modified xsi:type="dcterms:W3CDTF">2023-04-14T23:49:32Z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